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charts/chart2.xml" ContentType="application/vnd.openxmlformats-officedocument.drawingml.chart+xml"/>
  <Override PartName="/ppt/notesSlides/notesSlide25.xml" ContentType="application/vnd.openxmlformats-officedocument.presentationml.notesSlide+xml"/>
  <Override PartName="/ppt/charts/chart3.xml" ContentType="application/vnd.openxmlformats-officedocument.drawingml.chart+xml"/>
  <Override PartName="/ppt/notesSlides/notesSlide26.xml" ContentType="application/vnd.openxmlformats-officedocument.presentationml.notesSlide+xml"/>
  <Override PartName="/ppt/charts/chart4.xml" ContentType="application/vnd.openxmlformats-officedocument.drawingml.chart+xml"/>
  <Override PartName="/ppt/notesSlides/notesSlide27.xml" ContentType="application/vnd.openxmlformats-officedocument.presentationml.notesSlide+xml"/>
  <Override PartName="/ppt/charts/chart5.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rts/chart6.xml" ContentType="application/vnd.openxmlformats-officedocument.drawingml.chart+xml"/>
  <Override PartName="/ppt/ink/ink1.xml" ContentType="application/inkml+xml"/>
  <Override PartName="/ppt/ink/ink2.xml" ContentType="application/inkml+xml"/>
  <Override PartName="/ppt/ink/ink3.xml" ContentType="application/inkml+xml"/>
  <Override PartName="/ppt/ink/ink4.xml" ContentType="application/inkml+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4"/>
  </p:sldMasterIdLst>
  <p:notesMasterIdLst>
    <p:notesMasterId r:id="rId6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D8D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DB5D012-2606-C3FF-AF92-D643B8E7D192}" v="124" dt="2023-11-15T15:01:10.009"/>
    <p1510:client id="{861FB532-5509-6DB7-5DAF-FEBAAF44F763}" v="67" dt="2023-11-15T15:11:26.947"/>
    <p1510:client id="{D067EB1D-8C07-44EB-A932-1FEFC10FA051}" v="15" dt="2023-11-16T11:35:14.826"/>
    <p1510:client id="{E4BD1FC3-6B06-76E9-0DCA-E85F1A7034A7}" v="15" dt="2023-11-15T14:28:40.741"/>
  </p1510:revLst>
</p1510:revInfo>
</file>

<file path=ppt/tableStyles.xml><?xml version="1.0" encoding="utf-8"?>
<a:tblStyleLst xmlns:a="http://schemas.openxmlformats.org/drawingml/2006/main" def="{5940675A-B579-460E-94D1-54222C63F5DA}">
  <a:tblStyle styleId="{4C3C2611-4C71-4FC5-86AE-919BDF0F9419}" styleName="">
    <a:tblBg/>
    <a:wholeTbl>
      <a:tcTxStyle b="off" i="off">
        <a:font>
          <a:latin typeface="Arial"/>
          <a:ea typeface="Arial"/>
          <a:cs typeface="Arial"/>
        </a:font>
        <a:srgbClr val="000000"/>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000000"/>
          </a:solidFill>
        </a:fill>
      </a:tcStyle>
    </a:firstCol>
    <a:la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381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000000"/>
          </a:solidFill>
        </a:fill>
      </a:tcStyle>
    </a:lastRow>
    <a:fir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381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000000"/>
          </a:solidFill>
        </a:fill>
      </a:tcStyle>
    </a:firstRow>
  </a:tblStyle>
  <a:tblStyle styleId="{C7B018BB-80A7-4F77-B60F-C8B233D01FF8}" styleName="">
    <a:tblBg/>
    <a:wholeTbl>
      <a:tcTxStyle b="off" i="off">
        <a:font>
          <a:latin typeface="Arial"/>
          <a:ea typeface="Arial"/>
          <a:cs typeface="Arial"/>
        </a:font>
        <a:srgbClr val="000000"/>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CBCBCB"/>
          </a:solidFill>
        </a:fill>
      </a:tcStyle>
    </a:wholeTbl>
    <a:band2H>
      <a:tcTxStyle/>
      <a:tcStyle>
        <a:tcBdr/>
        <a:fill>
          <a:solidFill>
            <a:srgbClr val="E7E7E7"/>
          </a:solidFill>
        </a:fill>
      </a:tcStyle>
    </a:band2H>
    <a:firstCol>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chemeClr val="accent3"/>
          </a:solidFill>
        </a:fill>
      </a:tcStyle>
    </a:firstCol>
    <a:la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381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chemeClr val="accent3"/>
          </a:solidFill>
        </a:fill>
      </a:tcStyle>
    </a:lastRow>
    <a:fir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381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chemeClr val="accent3"/>
          </a:solidFill>
        </a:fill>
      </a:tcStyle>
    </a:firstRow>
  </a:tblStyle>
  <a:tblStyle styleId="{EEE7283C-3CF3-47DC-8721-378D4A62B228}" styleName="">
    <a:tblBg/>
    <a:wholeTbl>
      <a:tcTxStyle b="off" i="off">
        <a:font>
          <a:latin typeface="Arial"/>
          <a:ea typeface="Arial"/>
          <a:cs typeface="Arial"/>
        </a:font>
        <a:srgbClr val="000000"/>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FCFCFC"/>
          </a:solidFill>
        </a:fill>
      </a:tcStyle>
    </a:wholeTbl>
    <a:band2H>
      <a:tcTxStyle/>
      <a:tcStyle>
        <a:tcBdr/>
        <a:fill>
          <a:solidFill>
            <a:srgbClr val="FDFDFD"/>
          </a:solidFill>
        </a:fill>
      </a:tcStyle>
    </a:band2H>
    <a:firstCol>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chemeClr val="accent6"/>
          </a:solidFill>
        </a:fill>
      </a:tcStyle>
    </a:firstCol>
    <a:la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381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chemeClr val="accent6"/>
          </a:solidFill>
        </a:fill>
      </a:tcStyle>
    </a:lastRow>
    <a:fir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381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chemeClr val="accent6"/>
          </a:solidFill>
        </a:fill>
      </a:tcStyle>
    </a:firstRow>
  </a:tblStyle>
  <a:tblStyle styleId="{CF821DB8-F4EB-4A41-A1BA-3FCAFE7338EE}" styleName="">
    <a:tblBg/>
    <a:wholeTbl>
      <a:tcTxStyle b="off" i="off">
        <a:font>
          <a:latin typeface="Arial"/>
          <a:ea typeface="Arial"/>
          <a:cs typeface="Arial"/>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chemeClr val="accent6">
              <a:lumOff val="3137"/>
            </a:schemeClr>
          </a:solidFill>
        </a:fill>
      </a:tcStyle>
    </a:band2H>
    <a:firstCol>
      <a:tcTxStyle b="on" i="off">
        <a:font>
          <a:latin typeface="Arial"/>
          <a:ea typeface="Arial"/>
          <a:cs typeface="Arial"/>
        </a:font>
        <a:schemeClr val="accent6">
          <a:lumOff val="3137"/>
        </a:schemeClr>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00000"/>
          </a:solidFill>
        </a:fill>
      </a:tcStyle>
    </a:firstCol>
    <a:lastRow>
      <a:tcTxStyle b="on" i="off">
        <a:font>
          <a:latin typeface="Arial"/>
          <a:ea typeface="Arial"/>
          <a:cs typeface="Arial"/>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6">
              <a:lumOff val="3137"/>
            </a:schemeClr>
          </a:solidFill>
        </a:fill>
      </a:tcStyle>
    </a:lastRow>
    <a:firstRow>
      <a:tcTxStyle b="on" i="off">
        <a:font>
          <a:latin typeface="Arial"/>
          <a:ea typeface="Arial"/>
          <a:cs typeface="Arial"/>
        </a:font>
        <a:schemeClr val="accent6">
          <a:lumOff val="3137"/>
        </a:schemeClr>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000000"/>
          </a:solidFill>
        </a:fill>
      </a:tcStyle>
    </a:firstRow>
  </a:tblStyle>
  <a:tblStyle styleId="{33BA23B1-9221-436E-865A-0063620EA4FD}" styleName="">
    <a:tblBg/>
    <a:wholeTbl>
      <a:tcTxStyle b="off" i="off">
        <a:font>
          <a:latin typeface="Arial"/>
          <a:ea typeface="Arial"/>
          <a:cs typeface="Arial"/>
        </a:font>
        <a:srgbClr val="000000"/>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000000"/>
          </a:solidFill>
        </a:fill>
      </a:tcStyle>
    </a:firstCol>
    <a:la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38100" cap="flat">
              <a:solidFill>
                <a:schemeClr val="accent6">
                  <a:lumOff val="3137"/>
                </a:schemeClr>
              </a:solidFill>
              <a:prstDash val="solid"/>
              <a:round/>
            </a:ln>
          </a:top>
          <a:bottom>
            <a:ln w="127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000000"/>
          </a:solidFill>
        </a:fill>
      </a:tcStyle>
    </a:lastRow>
    <a:firstRow>
      <a:tcTxStyle b="on" i="off">
        <a:font>
          <a:latin typeface="Arial"/>
          <a:ea typeface="Arial"/>
          <a:cs typeface="Arial"/>
        </a:font>
        <a:schemeClr val="accent6">
          <a:lumOff val="3137"/>
        </a:schemeClr>
      </a:tcTxStyle>
      <a:tcStyle>
        <a:tcBdr>
          <a:left>
            <a:ln w="12700" cap="flat">
              <a:solidFill>
                <a:schemeClr val="accent6">
                  <a:lumOff val="3137"/>
                </a:schemeClr>
              </a:solidFill>
              <a:prstDash val="solid"/>
              <a:round/>
            </a:ln>
          </a:left>
          <a:right>
            <a:ln w="12700" cap="flat">
              <a:solidFill>
                <a:schemeClr val="accent6">
                  <a:lumOff val="3137"/>
                </a:schemeClr>
              </a:solidFill>
              <a:prstDash val="solid"/>
              <a:round/>
            </a:ln>
          </a:right>
          <a:top>
            <a:ln w="12700" cap="flat">
              <a:solidFill>
                <a:schemeClr val="accent6">
                  <a:lumOff val="3137"/>
                </a:schemeClr>
              </a:solidFill>
              <a:prstDash val="solid"/>
              <a:round/>
            </a:ln>
          </a:top>
          <a:bottom>
            <a:ln w="38100" cap="flat">
              <a:solidFill>
                <a:schemeClr val="accent6">
                  <a:lumOff val="3137"/>
                </a:schemeClr>
              </a:solidFill>
              <a:prstDash val="solid"/>
              <a:round/>
            </a:ln>
          </a:bottom>
          <a:insideH>
            <a:ln w="12700" cap="flat">
              <a:solidFill>
                <a:schemeClr val="accent6">
                  <a:lumOff val="3137"/>
                </a:schemeClr>
              </a:solidFill>
              <a:prstDash val="solid"/>
              <a:round/>
            </a:ln>
          </a:insideH>
          <a:insideV>
            <a:ln w="12700" cap="flat">
              <a:solidFill>
                <a:schemeClr val="accent6">
                  <a:lumOff val="3137"/>
                </a:schemeClr>
              </a:solidFill>
              <a:prstDash val="solid"/>
              <a:round/>
            </a:ln>
          </a:insideV>
        </a:tcBdr>
        <a:fill>
          <a:solidFill>
            <a:srgbClr val="000000"/>
          </a:solidFill>
        </a:fill>
      </a:tcStyle>
    </a:firstRow>
  </a:tblStyle>
  <a:tblStyle styleId="{2708684C-4D16-4618-839F-0558EEFCDFE6}" styleName="">
    <a:tblBg/>
    <a:wholeTbl>
      <a:tcTxStyle b="off"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chemeClr val="accent6">
              <a:lumOff val="3137"/>
            </a:schemeClr>
          </a:solidFill>
        </a:fill>
      </a:tcStyle>
    </a:band2H>
    <a:firstCol>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Arial"/>
          <a:ea typeface="Arial"/>
          <a:cs typeface="Arial"/>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61" Type="http://schemas.openxmlformats.org/officeDocument/2006/relationships/slide" Target="slides/slide57.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notesMaster" Target="notesMasters/notesMaster1.xml"/><Relationship Id="rId69" Type="http://schemas.microsoft.com/office/2015/10/relationships/revisionInfo" Target="revisionInfo.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6.1043699999999999E-2"/>
          <c:y val="5.6742399999999998E-2"/>
          <c:w val="0.91158300000000003"/>
          <c:h val="0.84181300000000003"/>
        </c:manualLayout>
      </c:layout>
      <c:lineChart>
        <c:grouping val="standard"/>
        <c:varyColors val="0"/>
        <c:ser>
          <c:idx val="0"/>
          <c:order val="0"/>
          <c:tx>
            <c:strRef>
              <c:f>Sheet1!$A$2</c:f>
              <c:strCache>
                <c:ptCount val="1"/>
                <c:pt idx="0">
                  <c:v>Regio 1</c:v>
                </c:pt>
              </c:strCache>
            </c:strRef>
          </c:tx>
          <c:spPr>
            <a:ln w="31750" cap="flat">
              <a:solidFill>
                <a:srgbClr val="000000"/>
              </a:solidFill>
              <a:prstDash val="solid"/>
              <a:miter lim="800000"/>
            </a:ln>
            <a:effectLst/>
          </c:spPr>
          <c:marker>
            <c:symbol val="circle"/>
            <c:size val="7"/>
            <c:spPr>
              <a:solidFill>
                <a:srgbClr val="000000"/>
              </a:solidFill>
              <a:ln w="6350" cap="flat">
                <a:solidFill>
                  <a:srgbClr val="000000"/>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Sheet1!$B$2:$N$2</c:f>
              <c:numCache>
                <c:formatCode>General</c:formatCode>
                <c:ptCount val="13"/>
                <c:pt idx="0">
                  <c:v>100</c:v>
                </c:pt>
                <c:pt idx="1">
                  <c:v>100</c:v>
                </c:pt>
                <c:pt idx="2">
                  <c:v>100</c:v>
                </c:pt>
                <c:pt idx="3">
                  <c:v>150</c:v>
                </c:pt>
                <c:pt idx="4">
                  <c:v>400</c:v>
                </c:pt>
                <c:pt idx="5">
                  <c:v>300</c:v>
                </c:pt>
                <c:pt idx="6">
                  <c:v>250</c:v>
                </c:pt>
                <c:pt idx="7">
                  <c:v>400</c:v>
                </c:pt>
                <c:pt idx="8">
                  <c:v>400</c:v>
                </c:pt>
                <c:pt idx="9">
                  <c:v>250</c:v>
                </c:pt>
                <c:pt idx="10">
                  <c:v>100</c:v>
                </c:pt>
                <c:pt idx="11">
                  <c:v>100</c:v>
                </c:pt>
                <c:pt idx="12">
                  <c:v>100</c:v>
                </c:pt>
              </c:numCache>
            </c:numRef>
          </c:val>
          <c:smooth val="0"/>
          <c:extLst>
            <c:ext xmlns:c16="http://schemas.microsoft.com/office/drawing/2014/chart" uri="{C3380CC4-5D6E-409C-BE32-E72D297353CC}">
              <c16:uniqueId val="{00000000-CAFB-47CF-9771-1AE70B0F2736}"/>
            </c:ext>
          </c:extLst>
        </c:ser>
        <c:ser>
          <c:idx val="1"/>
          <c:order val="1"/>
          <c:tx>
            <c:strRef>
              <c:f>Sheet1!$A$3</c:f>
              <c:strCache>
                <c:ptCount val="1"/>
                <c:pt idx="0">
                  <c:v>Regio 2</c:v>
                </c:pt>
              </c:strCache>
            </c:strRef>
          </c:tx>
          <c:spPr>
            <a:ln w="31750" cap="flat">
              <a:solidFill>
                <a:schemeClr val="accent2"/>
              </a:solidFill>
              <a:prstDash val="solid"/>
              <a:miter lim="800000"/>
            </a:ln>
            <a:effectLst/>
          </c:spPr>
          <c:marker>
            <c:symbol val="circle"/>
            <c:size val="7"/>
            <c:spPr>
              <a:solidFill>
                <a:schemeClr val="accent2"/>
              </a:solidFill>
              <a:ln w="6350" cap="flat">
                <a:solidFill>
                  <a:schemeClr val="accent2"/>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Sheet1!$B$3:$N$3</c:f>
              <c:numCache>
                <c:formatCode>General</c:formatCode>
                <c:ptCount val="13"/>
                <c:pt idx="0">
                  <c:v>500</c:v>
                </c:pt>
                <c:pt idx="1">
                  <c:v>500</c:v>
                </c:pt>
                <c:pt idx="2">
                  <c:v>500</c:v>
                </c:pt>
                <c:pt idx="3">
                  <c:v>500</c:v>
                </c:pt>
                <c:pt idx="4">
                  <c:v>500</c:v>
                </c:pt>
                <c:pt idx="5">
                  <c:v>500</c:v>
                </c:pt>
                <c:pt idx="6">
                  <c:v>500</c:v>
                </c:pt>
                <c:pt idx="7">
                  <c:v>500</c:v>
                </c:pt>
                <c:pt idx="8">
                  <c:v>500</c:v>
                </c:pt>
                <c:pt idx="9">
                  <c:v>500</c:v>
                </c:pt>
                <c:pt idx="10">
                  <c:v>500</c:v>
                </c:pt>
                <c:pt idx="11">
                  <c:v>500</c:v>
                </c:pt>
                <c:pt idx="12">
                  <c:v>500</c:v>
                </c:pt>
              </c:numCache>
            </c:numRef>
          </c:val>
          <c:smooth val="0"/>
          <c:extLst>
            <c:ext xmlns:c16="http://schemas.microsoft.com/office/drawing/2014/chart" uri="{C3380CC4-5D6E-409C-BE32-E72D297353CC}">
              <c16:uniqueId val="{00000001-CAFB-47CF-9771-1AE70B0F2736}"/>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out"/>
        <c:minorTickMark val="none"/>
        <c:tickLblPos val="low"/>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888888"/>
              </a:solidFill>
              <a:prstDash val="solid"/>
              <a:miter lim="800000"/>
            </a:ln>
          </c:spPr>
        </c:majorGridlines>
        <c:numFmt formatCode="General" sourceLinked="0"/>
        <c:majorTickMark val="out"/>
        <c:minorTickMark val="none"/>
        <c:tickLblPos val="nextTo"/>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2"/>
        <c:crosses val="autoZero"/>
        <c:crossBetween val="midCat"/>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6062448910401602E-2"/>
          <c:y val="5.6742292200827521E-2"/>
          <c:w val="0.91158300000000003"/>
          <c:h val="0.84181300000000003"/>
        </c:manualLayout>
      </c:layout>
      <c:lineChart>
        <c:grouping val="standard"/>
        <c:varyColors val="0"/>
        <c:ser>
          <c:idx val="0"/>
          <c:order val="0"/>
          <c:tx>
            <c:strRef>
              <c:f>Sheet1!$A$2</c:f>
              <c:strCache>
                <c:ptCount val="1"/>
                <c:pt idx="0">
                  <c:v>Regio 1</c:v>
                </c:pt>
              </c:strCache>
            </c:strRef>
          </c:tx>
          <c:spPr>
            <a:ln w="31750" cap="flat">
              <a:solidFill>
                <a:srgbClr val="000000"/>
              </a:solidFill>
              <a:prstDash val="solid"/>
              <a:miter lim="800000"/>
            </a:ln>
            <a:effectLst/>
          </c:spPr>
          <c:marker>
            <c:symbol val="circle"/>
            <c:size val="7"/>
            <c:spPr>
              <a:solidFill>
                <a:srgbClr val="000000"/>
              </a:solidFill>
              <a:ln w="6350" cap="flat">
                <a:solidFill>
                  <a:srgbClr val="000000"/>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Sheet1!$B$2:$N$2</c:f>
              <c:numCache>
                <c:formatCode>General</c:formatCode>
                <c:ptCount val="13"/>
                <c:pt idx="0">
                  <c:v>100</c:v>
                </c:pt>
                <c:pt idx="1">
                  <c:v>100</c:v>
                </c:pt>
                <c:pt idx="2">
                  <c:v>100</c:v>
                </c:pt>
                <c:pt idx="3">
                  <c:v>150</c:v>
                </c:pt>
                <c:pt idx="4">
                  <c:v>400</c:v>
                </c:pt>
                <c:pt idx="5">
                  <c:v>300</c:v>
                </c:pt>
                <c:pt idx="6">
                  <c:v>250</c:v>
                </c:pt>
                <c:pt idx="7">
                  <c:v>400</c:v>
                </c:pt>
                <c:pt idx="8">
                  <c:v>400</c:v>
                </c:pt>
                <c:pt idx="9">
                  <c:v>250</c:v>
                </c:pt>
                <c:pt idx="10">
                  <c:v>100</c:v>
                </c:pt>
                <c:pt idx="11">
                  <c:v>100</c:v>
                </c:pt>
                <c:pt idx="12">
                  <c:v>100</c:v>
                </c:pt>
              </c:numCache>
            </c:numRef>
          </c:val>
          <c:smooth val="0"/>
          <c:extLst>
            <c:ext xmlns:c16="http://schemas.microsoft.com/office/drawing/2014/chart" uri="{C3380CC4-5D6E-409C-BE32-E72D297353CC}">
              <c16:uniqueId val="{00000000-7DAD-4A57-B3F1-56A9BD253786}"/>
            </c:ext>
          </c:extLst>
        </c:ser>
        <c:ser>
          <c:idx val="1"/>
          <c:order val="1"/>
          <c:tx>
            <c:strRef>
              <c:f>Sheet1!$A$3</c:f>
              <c:strCache>
                <c:ptCount val="1"/>
                <c:pt idx="0">
                  <c:v>Regio 2</c:v>
                </c:pt>
              </c:strCache>
            </c:strRef>
          </c:tx>
          <c:spPr>
            <a:ln w="31750" cap="flat">
              <a:solidFill>
                <a:schemeClr val="accent2"/>
              </a:solidFill>
              <a:prstDash val="solid"/>
              <a:miter lim="800000"/>
            </a:ln>
            <a:effectLst/>
          </c:spPr>
          <c:marker>
            <c:symbol val="circle"/>
            <c:size val="7"/>
            <c:spPr>
              <a:solidFill>
                <a:schemeClr val="accent2"/>
              </a:solidFill>
              <a:ln w="6350" cap="flat">
                <a:solidFill>
                  <a:schemeClr val="accent2"/>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Sheet1!$B$3:$N$3</c:f>
              <c:numCache>
                <c:formatCode>General</c:formatCode>
                <c:ptCount val="13"/>
                <c:pt idx="0">
                  <c:v>500</c:v>
                </c:pt>
                <c:pt idx="1">
                  <c:v>500</c:v>
                </c:pt>
                <c:pt idx="2">
                  <c:v>500</c:v>
                </c:pt>
                <c:pt idx="3">
                  <c:v>500</c:v>
                </c:pt>
                <c:pt idx="4">
                  <c:v>500</c:v>
                </c:pt>
                <c:pt idx="5">
                  <c:v>500</c:v>
                </c:pt>
                <c:pt idx="6">
                  <c:v>500</c:v>
                </c:pt>
                <c:pt idx="7">
                  <c:v>500</c:v>
                </c:pt>
                <c:pt idx="8">
                  <c:v>500</c:v>
                </c:pt>
                <c:pt idx="9">
                  <c:v>500</c:v>
                </c:pt>
                <c:pt idx="10">
                  <c:v>500</c:v>
                </c:pt>
                <c:pt idx="11">
                  <c:v>500</c:v>
                </c:pt>
                <c:pt idx="12">
                  <c:v>500</c:v>
                </c:pt>
              </c:numCache>
            </c:numRef>
          </c:val>
          <c:smooth val="0"/>
          <c:extLst>
            <c:ext xmlns:c16="http://schemas.microsoft.com/office/drawing/2014/chart" uri="{C3380CC4-5D6E-409C-BE32-E72D297353CC}">
              <c16:uniqueId val="{00000001-7DAD-4A57-B3F1-56A9BD253786}"/>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out"/>
        <c:minorTickMark val="none"/>
        <c:tickLblPos val="low"/>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888888"/>
              </a:solidFill>
              <a:prstDash val="solid"/>
              <a:miter lim="800000"/>
            </a:ln>
          </c:spPr>
        </c:majorGridlines>
        <c:numFmt formatCode="General" sourceLinked="0"/>
        <c:majorTickMark val="out"/>
        <c:minorTickMark val="none"/>
        <c:tickLblPos val="nextTo"/>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2"/>
        <c:crosses val="autoZero"/>
        <c:crossBetween val="midCat"/>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6.1043699999999999E-2"/>
          <c:y val="5.6742399999999998E-2"/>
          <c:w val="0.91158300000000003"/>
          <c:h val="0.84181300000000003"/>
        </c:manualLayout>
      </c:layout>
      <c:lineChart>
        <c:grouping val="standard"/>
        <c:varyColors val="0"/>
        <c:ser>
          <c:idx val="0"/>
          <c:order val="0"/>
          <c:tx>
            <c:strRef>
              <c:f>Sheet1!$A$2</c:f>
              <c:strCache>
                <c:ptCount val="1"/>
                <c:pt idx="0">
                  <c:v>Regio 1</c:v>
                </c:pt>
              </c:strCache>
            </c:strRef>
          </c:tx>
          <c:spPr>
            <a:ln w="31750" cap="flat">
              <a:solidFill>
                <a:srgbClr val="000000"/>
              </a:solidFill>
              <a:prstDash val="solid"/>
              <a:miter lim="800000"/>
            </a:ln>
            <a:effectLst/>
          </c:spPr>
          <c:marker>
            <c:symbol val="circle"/>
            <c:size val="7"/>
            <c:spPr>
              <a:solidFill>
                <a:srgbClr val="000000"/>
              </a:solidFill>
              <a:ln w="6350" cap="flat">
                <a:solidFill>
                  <a:srgbClr val="000000"/>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Sheet1!$B$2:$N$2</c:f>
              <c:numCache>
                <c:formatCode>General</c:formatCode>
                <c:ptCount val="13"/>
                <c:pt idx="0">
                  <c:v>100</c:v>
                </c:pt>
                <c:pt idx="1">
                  <c:v>100</c:v>
                </c:pt>
                <c:pt idx="2">
                  <c:v>100</c:v>
                </c:pt>
                <c:pt idx="3">
                  <c:v>150</c:v>
                </c:pt>
                <c:pt idx="4">
                  <c:v>400</c:v>
                </c:pt>
                <c:pt idx="5">
                  <c:v>300</c:v>
                </c:pt>
                <c:pt idx="6">
                  <c:v>250</c:v>
                </c:pt>
                <c:pt idx="7">
                  <c:v>400</c:v>
                </c:pt>
                <c:pt idx="8">
                  <c:v>400</c:v>
                </c:pt>
                <c:pt idx="9">
                  <c:v>30</c:v>
                </c:pt>
                <c:pt idx="10">
                  <c:v>30</c:v>
                </c:pt>
                <c:pt idx="11">
                  <c:v>100</c:v>
                </c:pt>
                <c:pt idx="12">
                  <c:v>100</c:v>
                </c:pt>
              </c:numCache>
            </c:numRef>
          </c:val>
          <c:smooth val="0"/>
          <c:extLst>
            <c:ext xmlns:c16="http://schemas.microsoft.com/office/drawing/2014/chart" uri="{C3380CC4-5D6E-409C-BE32-E72D297353CC}">
              <c16:uniqueId val="{00000000-713D-4BED-81A3-695335313822}"/>
            </c:ext>
          </c:extLst>
        </c:ser>
        <c:ser>
          <c:idx val="1"/>
          <c:order val="1"/>
          <c:tx>
            <c:strRef>
              <c:f>Sheet1!$A$3</c:f>
              <c:strCache>
                <c:ptCount val="1"/>
                <c:pt idx="0">
                  <c:v>Regio 2</c:v>
                </c:pt>
              </c:strCache>
            </c:strRef>
          </c:tx>
          <c:spPr>
            <a:ln w="31750" cap="flat">
              <a:solidFill>
                <a:schemeClr val="accent2"/>
              </a:solidFill>
              <a:prstDash val="solid"/>
              <a:miter lim="800000"/>
            </a:ln>
            <a:effectLst/>
          </c:spPr>
          <c:marker>
            <c:symbol val="circle"/>
            <c:size val="7"/>
            <c:spPr>
              <a:solidFill>
                <a:schemeClr val="accent2"/>
              </a:solidFill>
              <a:ln w="6350" cap="flat">
                <a:solidFill>
                  <a:schemeClr val="accent2"/>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Sheet1!$B$3:$N$3</c:f>
              <c:numCache>
                <c:formatCode>General</c:formatCode>
                <c:ptCount val="13"/>
                <c:pt idx="0">
                  <c:v>500</c:v>
                </c:pt>
                <c:pt idx="1">
                  <c:v>500</c:v>
                </c:pt>
                <c:pt idx="2">
                  <c:v>500</c:v>
                </c:pt>
                <c:pt idx="3">
                  <c:v>500</c:v>
                </c:pt>
                <c:pt idx="4">
                  <c:v>500</c:v>
                </c:pt>
                <c:pt idx="5">
                  <c:v>500</c:v>
                </c:pt>
                <c:pt idx="6">
                  <c:v>500</c:v>
                </c:pt>
                <c:pt idx="7">
                  <c:v>500</c:v>
                </c:pt>
                <c:pt idx="8">
                  <c:v>500</c:v>
                </c:pt>
                <c:pt idx="9">
                  <c:v>500</c:v>
                </c:pt>
                <c:pt idx="10">
                  <c:v>500</c:v>
                </c:pt>
                <c:pt idx="11">
                  <c:v>500</c:v>
                </c:pt>
                <c:pt idx="12">
                  <c:v>500</c:v>
                </c:pt>
              </c:numCache>
            </c:numRef>
          </c:val>
          <c:smooth val="0"/>
          <c:extLst>
            <c:ext xmlns:c16="http://schemas.microsoft.com/office/drawing/2014/chart" uri="{C3380CC4-5D6E-409C-BE32-E72D297353CC}">
              <c16:uniqueId val="{00000001-713D-4BED-81A3-695335313822}"/>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out"/>
        <c:minorTickMark val="none"/>
        <c:tickLblPos val="low"/>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888888"/>
              </a:solidFill>
              <a:prstDash val="solid"/>
              <a:miter lim="800000"/>
            </a:ln>
          </c:spPr>
        </c:majorGridlines>
        <c:numFmt formatCode="General" sourceLinked="0"/>
        <c:majorTickMark val="out"/>
        <c:minorTickMark val="none"/>
        <c:tickLblPos val="nextTo"/>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2"/>
        <c:crosses val="autoZero"/>
        <c:crossBetween val="midCat"/>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6.1063100000000002E-2"/>
          <c:y val="5.6742399999999998E-2"/>
          <c:w val="0.911555"/>
          <c:h val="0.84181300000000003"/>
        </c:manualLayout>
      </c:layout>
      <c:lineChart>
        <c:grouping val="standard"/>
        <c:varyColors val="0"/>
        <c:ser>
          <c:idx val="0"/>
          <c:order val="0"/>
          <c:tx>
            <c:strRef>
              <c:f>Sheet1!$A$2</c:f>
              <c:strCache>
                <c:ptCount val="1"/>
                <c:pt idx="0">
                  <c:v>Regio 1</c:v>
                </c:pt>
              </c:strCache>
            </c:strRef>
          </c:tx>
          <c:spPr>
            <a:ln w="31750" cap="flat">
              <a:solidFill>
                <a:srgbClr val="000000"/>
              </a:solidFill>
              <a:prstDash val="solid"/>
              <a:miter lim="800000"/>
            </a:ln>
            <a:effectLst/>
          </c:spPr>
          <c:marker>
            <c:symbol val="circle"/>
            <c:size val="7"/>
            <c:spPr>
              <a:solidFill>
                <a:srgbClr val="000000"/>
              </a:solidFill>
              <a:ln w="6350" cap="flat">
                <a:solidFill>
                  <a:srgbClr val="000000"/>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Sheet1!$B$2:$N$2</c:f>
              <c:numCache>
                <c:formatCode>General</c:formatCode>
                <c:ptCount val="13"/>
                <c:pt idx="0">
                  <c:v>100</c:v>
                </c:pt>
                <c:pt idx="1">
                  <c:v>100</c:v>
                </c:pt>
                <c:pt idx="2">
                  <c:v>100</c:v>
                </c:pt>
                <c:pt idx="3">
                  <c:v>150</c:v>
                </c:pt>
                <c:pt idx="4">
                  <c:v>400</c:v>
                </c:pt>
                <c:pt idx="5">
                  <c:v>300</c:v>
                </c:pt>
                <c:pt idx="6">
                  <c:v>250</c:v>
                </c:pt>
                <c:pt idx="7">
                  <c:v>400</c:v>
                </c:pt>
                <c:pt idx="8">
                  <c:v>400</c:v>
                </c:pt>
                <c:pt idx="9">
                  <c:v>250</c:v>
                </c:pt>
                <c:pt idx="10">
                  <c:v>100</c:v>
                </c:pt>
                <c:pt idx="11">
                  <c:v>100</c:v>
                </c:pt>
                <c:pt idx="12">
                  <c:v>100</c:v>
                </c:pt>
              </c:numCache>
            </c:numRef>
          </c:val>
          <c:smooth val="0"/>
          <c:extLst>
            <c:ext xmlns:c16="http://schemas.microsoft.com/office/drawing/2014/chart" uri="{C3380CC4-5D6E-409C-BE32-E72D297353CC}">
              <c16:uniqueId val="{00000000-F1DE-4192-9420-F9129CA9BED9}"/>
            </c:ext>
          </c:extLst>
        </c:ser>
        <c:ser>
          <c:idx val="1"/>
          <c:order val="1"/>
          <c:tx>
            <c:strRef>
              <c:f>Sheet1!$A$3</c:f>
              <c:strCache>
                <c:ptCount val="1"/>
                <c:pt idx="0">
                  <c:v>Regio 2</c:v>
                </c:pt>
              </c:strCache>
            </c:strRef>
          </c:tx>
          <c:spPr>
            <a:ln w="31750" cap="flat">
              <a:solidFill>
                <a:schemeClr val="accent2"/>
              </a:solidFill>
              <a:prstDash val="solid"/>
              <a:miter lim="800000"/>
            </a:ln>
            <a:effectLst/>
          </c:spPr>
          <c:marker>
            <c:symbol val="circle"/>
            <c:size val="7"/>
            <c:spPr>
              <a:solidFill>
                <a:schemeClr val="accent2"/>
              </a:solidFill>
              <a:ln w="6350" cap="flat">
                <a:solidFill>
                  <a:schemeClr val="accent2"/>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Sheet1!$B$3:$N$3</c:f>
              <c:numCache>
                <c:formatCode>General</c:formatCode>
                <c:ptCount val="13"/>
                <c:pt idx="0">
                  <c:v>500</c:v>
                </c:pt>
                <c:pt idx="1">
                  <c:v>500</c:v>
                </c:pt>
                <c:pt idx="2">
                  <c:v>500</c:v>
                </c:pt>
                <c:pt idx="3">
                  <c:v>500</c:v>
                </c:pt>
                <c:pt idx="4">
                  <c:v>500</c:v>
                </c:pt>
                <c:pt idx="5">
                  <c:v>500</c:v>
                </c:pt>
                <c:pt idx="6">
                  <c:v>500</c:v>
                </c:pt>
                <c:pt idx="7">
                  <c:v>500</c:v>
                </c:pt>
                <c:pt idx="8">
                  <c:v>500</c:v>
                </c:pt>
                <c:pt idx="9">
                  <c:v>500</c:v>
                </c:pt>
                <c:pt idx="10">
                  <c:v>500</c:v>
                </c:pt>
                <c:pt idx="11">
                  <c:v>500</c:v>
                </c:pt>
                <c:pt idx="12">
                  <c:v>500</c:v>
                </c:pt>
              </c:numCache>
            </c:numRef>
          </c:val>
          <c:smooth val="0"/>
          <c:extLst>
            <c:ext xmlns:c16="http://schemas.microsoft.com/office/drawing/2014/chart" uri="{C3380CC4-5D6E-409C-BE32-E72D297353CC}">
              <c16:uniqueId val="{00000001-F1DE-4192-9420-F9129CA9BED9}"/>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out"/>
        <c:minorTickMark val="none"/>
        <c:tickLblPos val="low"/>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888888"/>
              </a:solidFill>
              <a:prstDash val="solid"/>
              <a:miter lim="800000"/>
            </a:ln>
          </c:spPr>
        </c:majorGridlines>
        <c:numFmt formatCode="General" sourceLinked="0"/>
        <c:majorTickMark val="out"/>
        <c:minorTickMark val="none"/>
        <c:tickLblPos val="nextTo"/>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2"/>
        <c:crosses val="autoZero"/>
        <c:crossBetween val="midCat"/>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6.1092399999999998E-2"/>
          <c:y val="5.6742399999999998E-2"/>
          <c:w val="0.91151199999999999"/>
          <c:h val="0.84181300000000003"/>
        </c:manualLayout>
      </c:layout>
      <c:lineChart>
        <c:grouping val="standard"/>
        <c:varyColors val="0"/>
        <c:ser>
          <c:idx val="0"/>
          <c:order val="0"/>
          <c:tx>
            <c:strRef>
              <c:f>Sheet1!$A$2</c:f>
              <c:strCache>
                <c:ptCount val="1"/>
                <c:pt idx="0">
                  <c:v>Regio 1</c:v>
                </c:pt>
              </c:strCache>
            </c:strRef>
          </c:tx>
          <c:spPr>
            <a:ln w="31750" cap="flat">
              <a:solidFill>
                <a:srgbClr val="000000"/>
              </a:solidFill>
              <a:prstDash val="solid"/>
              <a:miter lim="800000"/>
            </a:ln>
            <a:effectLst/>
          </c:spPr>
          <c:marker>
            <c:symbol val="circle"/>
            <c:size val="7"/>
            <c:spPr>
              <a:solidFill>
                <a:srgbClr val="000000"/>
              </a:solidFill>
              <a:ln w="6350" cap="flat">
                <a:solidFill>
                  <a:srgbClr val="000000"/>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Sheet1!$B$2:$N$2</c:f>
              <c:numCache>
                <c:formatCode>General</c:formatCode>
                <c:ptCount val="13"/>
                <c:pt idx="0">
                  <c:v>100</c:v>
                </c:pt>
                <c:pt idx="1">
                  <c:v>100</c:v>
                </c:pt>
                <c:pt idx="2">
                  <c:v>100</c:v>
                </c:pt>
                <c:pt idx="3">
                  <c:v>150</c:v>
                </c:pt>
                <c:pt idx="4">
                  <c:v>400</c:v>
                </c:pt>
                <c:pt idx="5">
                  <c:v>300</c:v>
                </c:pt>
                <c:pt idx="6">
                  <c:v>250</c:v>
                </c:pt>
                <c:pt idx="7">
                  <c:v>400</c:v>
                </c:pt>
                <c:pt idx="8">
                  <c:v>400</c:v>
                </c:pt>
                <c:pt idx="9">
                  <c:v>250</c:v>
                </c:pt>
                <c:pt idx="10">
                  <c:v>100</c:v>
                </c:pt>
                <c:pt idx="11">
                  <c:v>100</c:v>
                </c:pt>
                <c:pt idx="12">
                  <c:v>100</c:v>
                </c:pt>
              </c:numCache>
            </c:numRef>
          </c:val>
          <c:smooth val="0"/>
          <c:extLst>
            <c:ext xmlns:c16="http://schemas.microsoft.com/office/drawing/2014/chart" uri="{C3380CC4-5D6E-409C-BE32-E72D297353CC}">
              <c16:uniqueId val="{00000000-B29D-46B6-AA16-1D13EE873772}"/>
            </c:ext>
          </c:extLst>
        </c:ser>
        <c:ser>
          <c:idx val="1"/>
          <c:order val="1"/>
          <c:tx>
            <c:strRef>
              <c:f>Sheet1!$A$3</c:f>
              <c:strCache>
                <c:ptCount val="1"/>
                <c:pt idx="0">
                  <c:v>Regio 2</c:v>
                </c:pt>
              </c:strCache>
            </c:strRef>
          </c:tx>
          <c:spPr>
            <a:ln w="31750" cap="flat">
              <a:solidFill>
                <a:schemeClr val="accent2"/>
              </a:solidFill>
              <a:prstDash val="solid"/>
              <a:miter lim="800000"/>
            </a:ln>
            <a:effectLst/>
          </c:spPr>
          <c:marker>
            <c:symbol val="circle"/>
            <c:size val="7"/>
            <c:spPr>
              <a:solidFill>
                <a:schemeClr val="accent2"/>
              </a:solidFill>
              <a:ln w="6350" cap="flat">
                <a:solidFill>
                  <a:schemeClr val="accent2"/>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Sheet1!$B$3:$N$3</c:f>
              <c:numCache>
                <c:formatCode>General</c:formatCode>
                <c:ptCount val="13"/>
                <c:pt idx="0">
                  <c:v>500</c:v>
                </c:pt>
                <c:pt idx="1">
                  <c:v>500</c:v>
                </c:pt>
                <c:pt idx="2">
                  <c:v>500</c:v>
                </c:pt>
                <c:pt idx="3">
                  <c:v>500</c:v>
                </c:pt>
                <c:pt idx="4">
                  <c:v>500</c:v>
                </c:pt>
                <c:pt idx="5">
                  <c:v>500</c:v>
                </c:pt>
                <c:pt idx="6">
                  <c:v>500</c:v>
                </c:pt>
                <c:pt idx="7">
                  <c:v>500</c:v>
                </c:pt>
                <c:pt idx="8">
                  <c:v>500</c:v>
                </c:pt>
                <c:pt idx="9">
                  <c:v>500</c:v>
                </c:pt>
                <c:pt idx="10">
                  <c:v>500</c:v>
                </c:pt>
                <c:pt idx="11">
                  <c:v>500</c:v>
                </c:pt>
                <c:pt idx="12">
                  <c:v>500</c:v>
                </c:pt>
              </c:numCache>
            </c:numRef>
          </c:val>
          <c:smooth val="0"/>
          <c:extLst>
            <c:ext xmlns:c16="http://schemas.microsoft.com/office/drawing/2014/chart" uri="{C3380CC4-5D6E-409C-BE32-E72D297353CC}">
              <c16:uniqueId val="{00000001-B29D-46B6-AA16-1D13EE873772}"/>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out"/>
        <c:minorTickMark val="none"/>
        <c:tickLblPos val="low"/>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888888"/>
              </a:solidFill>
              <a:prstDash val="solid"/>
              <a:miter lim="800000"/>
            </a:ln>
          </c:spPr>
        </c:majorGridlines>
        <c:numFmt formatCode="General" sourceLinked="0"/>
        <c:majorTickMark val="out"/>
        <c:minorTickMark val="none"/>
        <c:tickLblPos val="nextTo"/>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2"/>
        <c:crosses val="autoZero"/>
        <c:crossBetween val="midCat"/>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1"/>
  <c:lang val="en-US"/>
  <c:roundedCorners val="0"/>
  <c:style val="2"/>
  <c:chart>
    <c:autoTitleDeleted val="1"/>
    <c:plotArea>
      <c:layout>
        <c:manualLayout>
          <c:layoutTarget val="inner"/>
          <c:xMode val="edge"/>
          <c:yMode val="edge"/>
          <c:x val="5.6062448910401602E-2"/>
          <c:y val="5.6742292200827521E-2"/>
          <c:w val="0.91158300000000003"/>
          <c:h val="0.84181300000000003"/>
        </c:manualLayout>
      </c:layout>
      <c:lineChart>
        <c:grouping val="standard"/>
        <c:varyColors val="0"/>
        <c:ser>
          <c:idx val="0"/>
          <c:order val="0"/>
          <c:tx>
            <c:strRef>
              <c:f>Sheet1!$A$2</c:f>
              <c:strCache>
                <c:ptCount val="1"/>
                <c:pt idx="0">
                  <c:v>Regio 1</c:v>
                </c:pt>
              </c:strCache>
            </c:strRef>
          </c:tx>
          <c:spPr>
            <a:ln w="31750" cap="flat">
              <a:solidFill>
                <a:srgbClr val="000000"/>
              </a:solidFill>
              <a:prstDash val="solid"/>
              <a:miter lim="800000"/>
            </a:ln>
            <a:effectLst/>
          </c:spPr>
          <c:marker>
            <c:symbol val="circle"/>
            <c:size val="7"/>
            <c:spPr>
              <a:solidFill>
                <a:srgbClr val="000000"/>
              </a:solidFill>
              <a:ln w="6350" cap="flat">
                <a:solidFill>
                  <a:srgbClr val="000000"/>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Sheet1!$B$2:$N$2</c:f>
              <c:numCache>
                <c:formatCode>General</c:formatCode>
                <c:ptCount val="13"/>
                <c:pt idx="0">
                  <c:v>100</c:v>
                </c:pt>
                <c:pt idx="1">
                  <c:v>100</c:v>
                </c:pt>
                <c:pt idx="2">
                  <c:v>100</c:v>
                </c:pt>
                <c:pt idx="3">
                  <c:v>150</c:v>
                </c:pt>
                <c:pt idx="4">
                  <c:v>400</c:v>
                </c:pt>
                <c:pt idx="5">
                  <c:v>300</c:v>
                </c:pt>
                <c:pt idx="6">
                  <c:v>250</c:v>
                </c:pt>
                <c:pt idx="7">
                  <c:v>400</c:v>
                </c:pt>
                <c:pt idx="8">
                  <c:v>400</c:v>
                </c:pt>
                <c:pt idx="9">
                  <c:v>250</c:v>
                </c:pt>
                <c:pt idx="10">
                  <c:v>100</c:v>
                </c:pt>
                <c:pt idx="11">
                  <c:v>100</c:v>
                </c:pt>
                <c:pt idx="12">
                  <c:v>100</c:v>
                </c:pt>
              </c:numCache>
            </c:numRef>
          </c:val>
          <c:smooth val="0"/>
          <c:extLst>
            <c:ext xmlns:c16="http://schemas.microsoft.com/office/drawing/2014/chart" uri="{C3380CC4-5D6E-409C-BE32-E72D297353CC}">
              <c16:uniqueId val="{00000000-FB9E-4A87-96B0-62435A85791C}"/>
            </c:ext>
          </c:extLst>
        </c:ser>
        <c:ser>
          <c:idx val="1"/>
          <c:order val="1"/>
          <c:tx>
            <c:strRef>
              <c:f>Sheet1!$A$3</c:f>
              <c:strCache>
                <c:ptCount val="1"/>
                <c:pt idx="0">
                  <c:v>Regio 2</c:v>
                </c:pt>
              </c:strCache>
            </c:strRef>
          </c:tx>
          <c:spPr>
            <a:ln w="31750" cap="flat">
              <a:solidFill>
                <a:schemeClr val="accent2"/>
              </a:solidFill>
              <a:prstDash val="solid"/>
              <a:miter lim="800000"/>
            </a:ln>
            <a:effectLst/>
          </c:spPr>
          <c:marker>
            <c:symbol val="circle"/>
            <c:size val="7"/>
            <c:spPr>
              <a:solidFill>
                <a:schemeClr val="accent2"/>
              </a:solidFill>
              <a:ln w="6350" cap="flat">
                <a:solidFill>
                  <a:schemeClr val="accent2"/>
                </a:solidFill>
                <a:prstDash val="solid"/>
                <a:miter lim="800000"/>
              </a:ln>
              <a:effectLst/>
            </c:spPr>
          </c:marker>
          <c:cat>
            <c:multiLvlStrRef>
              <c:f>Sheet1!$B$1:$N$1</c:f>
              <c:multiLvlStrCache>
                <c:ptCount val="13"/>
                <c:lvl>
                  <c:pt idx="0">
                    <c:v>0:00</c:v>
                  </c:pt>
                  <c:pt idx="1">
                    <c:v>2:00</c:v>
                  </c:pt>
                  <c:pt idx="2">
                    <c:v>4:00</c:v>
                  </c:pt>
                  <c:pt idx="3">
                    <c:v>6:00</c:v>
                  </c:pt>
                  <c:pt idx="4">
                    <c:v>8:00</c:v>
                  </c:pt>
                  <c:pt idx="5">
                    <c:v>10:00</c:v>
                  </c:pt>
                  <c:pt idx="6">
                    <c:v>12:00</c:v>
                  </c:pt>
                  <c:pt idx="7">
                    <c:v>14:00</c:v>
                  </c:pt>
                  <c:pt idx="8">
                    <c:v>16:00</c:v>
                  </c:pt>
                  <c:pt idx="9">
                    <c:v>18:00</c:v>
                  </c:pt>
                  <c:pt idx="10">
                    <c:v>20:00</c:v>
                  </c:pt>
                  <c:pt idx="11">
                    <c:v>22:00</c:v>
                  </c:pt>
                  <c:pt idx="12">
                    <c:v>24:00</c:v>
                  </c:pt>
                </c:lvl>
                <c:lvl>
                  <c:pt idx="0">
                    <c:v>0</c:v>
                  </c:pt>
                  <c:pt idx="1">
                    <c:v>2</c:v>
                  </c:pt>
                  <c:pt idx="2">
                    <c:v>4</c:v>
                  </c:pt>
                  <c:pt idx="3">
                    <c:v>6</c:v>
                  </c:pt>
                  <c:pt idx="4">
                    <c:v>8</c:v>
                  </c:pt>
                  <c:pt idx="5">
                    <c:v>10</c:v>
                  </c:pt>
                  <c:pt idx="6">
                    <c:v>12</c:v>
                  </c:pt>
                  <c:pt idx="7">
                    <c:v>14</c:v>
                  </c:pt>
                  <c:pt idx="8">
                    <c:v>16</c:v>
                  </c:pt>
                  <c:pt idx="9">
                    <c:v>18</c:v>
                  </c:pt>
                  <c:pt idx="10">
                    <c:v>20</c:v>
                  </c:pt>
                  <c:pt idx="11">
                    <c:v>22</c:v>
                  </c:pt>
                  <c:pt idx="12">
                    <c:v>24</c:v>
                  </c:pt>
                </c:lvl>
              </c:multiLvlStrCache>
            </c:multiLvlStrRef>
          </c:cat>
          <c:val>
            <c:numRef>
              <c:f>Sheet1!$B$3:$N$3</c:f>
              <c:numCache>
                <c:formatCode>General</c:formatCode>
                <c:ptCount val="13"/>
                <c:pt idx="0">
                  <c:v>500</c:v>
                </c:pt>
                <c:pt idx="1">
                  <c:v>500</c:v>
                </c:pt>
                <c:pt idx="2">
                  <c:v>500</c:v>
                </c:pt>
                <c:pt idx="3">
                  <c:v>500</c:v>
                </c:pt>
                <c:pt idx="4">
                  <c:v>500</c:v>
                </c:pt>
                <c:pt idx="5">
                  <c:v>500</c:v>
                </c:pt>
                <c:pt idx="6">
                  <c:v>500</c:v>
                </c:pt>
                <c:pt idx="7">
                  <c:v>500</c:v>
                </c:pt>
                <c:pt idx="8">
                  <c:v>500</c:v>
                </c:pt>
                <c:pt idx="9">
                  <c:v>500</c:v>
                </c:pt>
                <c:pt idx="10">
                  <c:v>500</c:v>
                </c:pt>
                <c:pt idx="11">
                  <c:v>500</c:v>
                </c:pt>
                <c:pt idx="12">
                  <c:v>500</c:v>
                </c:pt>
              </c:numCache>
            </c:numRef>
          </c:val>
          <c:smooth val="0"/>
          <c:extLst>
            <c:ext xmlns:c16="http://schemas.microsoft.com/office/drawing/2014/chart" uri="{C3380CC4-5D6E-409C-BE32-E72D297353CC}">
              <c16:uniqueId val="{00000001-FB9E-4A87-96B0-62435A85791C}"/>
            </c:ext>
          </c:extLst>
        </c:ser>
        <c:dLbls>
          <c:showLegendKey val="0"/>
          <c:showVal val="0"/>
          <c:showCatName val="0"/>
          <c:showSerName val="0"/>
          <c:showPercent val="0"/>
          <c:showBubbleSize val="0"/>
        </c:dLbls>
        <c:marker val="1"/>
        <c:smooth val="0"/>
        <c:axId val="2094734552"/>
        <c:axId val="2094734553"/>
      </c:lineChart>
      <c:catAx>
        <c:axId val="2094734552"/>
        <c:scaling>
          <c:orientation val="minMax"/>
        </c:scaling>
        <c:delete val="0"/>
        <c:axPos val="b"/>
        <c:numFmt formatCode="General" sourceLinked="0"/>
        <c:majorTickMark val="out"/>
        <c:minorTickMark val="none"/>
        <c:tickLblPos val="low"/>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3"/>
        <c:crosses val="autoZero"/>
        <c:auto val="1"/>
        <c:lblAlgn val="ctr"/>
        <c:lblOffset val="100"/>
        <c:noMultiLvlLbl val="1"/>
      </c:catAx>
      <c:valAx>
        <c:axId val="2094734553"/>
        <c:scaling>
          <c:orientation val="minMax"/>
        </c:scaling>
        <c:delete val="0"/>
        <c:axPos val="l"/>
        <c:majorGridlines>
          <c:spPr>
            <a:ln w="12700" cap="flat">
              <a:solidFill>
                <a:srgbClr val="888888"/>
              </a:solidFill>
              <a:prstDash val="solid"/>
              <a:miter lim="800000"/>
            </a:ln>
          </c:spPr>
        </c:majorGridlines>
        <c:numFmt formatCode="General" sourceLinked="0"/>
        <c:majorTickMark val="out"/>
        <c:minorTickMark val="none"/>
        <c:tickLblPos val="nextTo"/>
        <c:spPr>
          <a:ln w="12700" cap="flat">
            <a:solidFill>
              <a:srgbClr val="888888"/>
            </a:solidFill>
            <a:prstDash val="solid"/>
            <a:miter lim="800000"/>
          </a:ln>
        </c:spPr>
        <c:txPr>
          <a:bodyPr rot="0"/>
          <a:lstStyle/>
          <a:p>
            <a:pPr>
              <a:defRPr sz="1400" b="0" i="0" u="none" strike="noStrike">
                <a:solidFill>
                  <a:srgbClr val="000000"/>
                </a:solidFill>
                <a:latin typeface="Arial"/>
              </a:defRPr>
            </a:pPr>
            <a:endParaRPr lang="nl-NL"/>
          </a:p>
        </c:txPr>
        <c:crossAx val="2094734552"/>
        <c:crosses val="autoZero"/>
        <c:crossBetween val="midCat"/>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1-15T15:02:25.725"/>
    </inkml:context>
    <inkml:brush xml:id="br0">
      <inkml:brushProperty name="width" value="0.1" units="cm"/>
      <inkml:brushProperty name="height" value="0.1" units="cm"/>
      <inkml:brushProperty name="color" value="#33CCFF"/>
    </inkml:brush>
  </inkml:definitions>
  <inkml:trace contextRef="#ctx0" brushRef="#br0">15584 7276 0 0 0,'0'0'0'0'0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1-15T15:02:25.726"/>
    </inkml:context>
    <inkml:brush xml:id="br0">
      <inkml:brushProperty name="width" value="0.1" units="cm"/>
      <inkml:brushProperty name="height" value="0.1" units="cm"/>
      <inkml:brushProperty name="color" value="#33CCFF"/>
    </inkml:brush>
  </inkml:definitions>
  <inkml:trace contextRef="#ctx0" brushRef="#br0">17198 6218 0 0 0,'0'0'0'0'0</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1-15T15:02:25.727"/>
    </inkml:context>
    <inkml:brush xml:id="br0">
      <inkml:brushProperty name="width" value="0.1" units="cm"/>
      <inkml:brushProperty name="height" value="0.1" units="cm"/>
      <inkml:brushProperty name="color" value="#33CCFF"/>
    </inkml:brush>
  </inkml:definitions>
  <inkml:trace contextRef="#ctx0" brushRef="#br0">21987 6244 0 0 0,'0'0'0'0'0</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channel name="OA" type="integer" max="360" units="deg"/>
          <inkml:channel name="OE" type="integer" max="90" units="deg"/>
        </inkml:traceFormat>
        <inkml:channelProperties>
          <inkml:channelProperty channel="X" name="resolution" value="1000" units="1/cm"/>
          <inkml:channelProperty channel="Y" name="resolution" value="1000" units="1/cm"/>
          <inkml:channelProperty channel="F" name="resolution" value="0" units="1/dev"/>
          <inkml:channelProperty channel="OA" name="resolution" value="1000" units="1/deg"/>
          <inkml:channelProperty channel="OE" name="resolution" value="1000" units="1/deg"/>
        </inkml:channelProperties>
      </inkml:inkSource>
      <inkml:timestamp xml:id="ts0" timeString="2023-11-15T15:02:25.728"/>
    </inkml:context>
    <inkml:brush xml:id="br0">
      <inkml:brushProperty name="width" value="0.1" units="cm"/>
      <inkml:brushProperty name="height" value="0.1" units="cm"/>
      <inkml:brushProperty name="color" value="#62D8D9"/>
    </inkml:brush>
  </inkml:definitions>
  <inkml:trace contextRef="#ctx0" brushRef="#br0">24950 10425 0 0 0,'0'0'0'0'0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41" name="Shape 741"/>
          <p:cNvSpPr>
            <a:spLocks noGrp="1" noRot="1" noChangeAspect="1"/>
          </p:cNvSpPr>
          <p:nvPr>
            <p:ph type="sldImg"/>
          </p:nvPr>
        </p:nvSpPr>
        <p:spPr>
          <a:xfrm>
            <a:off x="1143000" y="685800"/>
            <a:ext cx="4572000" cy="3429000"/>
          </a:xfrm>
          <a:prstGeom prst="rect">
            <a:avLst/>
          </a:prstGeom>
        </p:spPr>
        <p:txBody>
          <a:bodyPr/>
          <a:lstStyle/>
          <a:p>
            <a:endParaRPr/>
          </a:p>
        </p:txBody>
      </p:sp>
      <p:sp>
        <p:nvSpPr>
          <p:cNvPr id="742" name="Shape 742"/>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 name="Shape 747"/>
          <p:cNvSpPr>
            <a:spLocks noGrp="1" noRot="1" noChangeAspect="1"/>
          </p:cNvSpPr>
          <p:nvPr>
            <p:ph type="sldImg"/>
          </p:nvPr>
        </p:nvSpPr>
        <p:spPr>
          <a:xfrm>
            <a:off x="381000" y="685800"/>
            <a:ext cx="6096000" cy="3429000"/>
          </a:xfrm>
          <a:prstGeom prst="rect">
            <a:avLst/>
          </a:prstGeom>
        </p:spPr>
        <p:txBody>
          <a:bodyPr/>
          <a:lstStyle/>
          <a:p>
            <a:endParaRPr/>
          </a:p>
        </p:txBody>
      </p:sp>
      <p:sp>
        <p:nvSpPr>
          <p:cNvPr id="748" name="Shape 748"/>
          <p:cNvSpPr>
            <a:spLocks noGrp="1"/>
          </p:cNvSpPr>
          <p:nvPr>
            <p:ph type="body" sz="quarter" idx="1"/>
          </p:nvPr>
        </p:nvSpPr>
        <p:spPr>
          <a:prstGeom prst="rect">
            <a:avLst/>
          </a:prstGeom>
        </p:spPr>
        <p:txBody>
          <a:bodyPr/>
          <a:lstStyle/>
          <a:p>
            <a:pPr defTabSz="457200">
              <a:lnSpc>
                <a:spcPct val="117999"/>
              </a:lnSpc>
              <a:defRPr sz="2000">
                <a:latin typeface="Arial"/>
                <a:ea typeface="Arial"/>
                <a:cs typeface="Arial"/>
                <a:sym typeface="Arial"/>
              </a:defRPr>
            </a:pPr>
            <a:r>
              <a:t>Goedemiddag, hartelijk welkom allemaal. Mijn naam is Michiel van Schravendijk. Ik ben bij Joulz als directeur verantwoordelijk voor al onze producten en dienstverlening. </a:t>
            </a:r>
          </a:p>
          <a:p>
            <a:pPr defTabSz="457200">
              <a:lnSpc>
                <a:spcPct val="117999"/>
              </a:lnSpc>
              <a:defRPr sz="2000">
                <a:latin typeface="Arial"/>
                <a:ea typeface="Arial"/>
                <a:cs typeface="Arial"/>
                <a:sym typeface="Arial"/>
              </a:defRPr>
            </a:pPr>
            <a:endParaRPr/>
          </a:p>
          <a:p>
            <a:pPr defTabSz="457200">
              <a:lnSpc>
                <a:spcPct val="117999"/>
              </a:lnSpc>
              <a:defRPr sz="2000">
                <a:latin typeface="Arial"/>
                <a:ea typeface="Arial"/>
                <a:cs typeface="Arial"/>
                <a:sym typeface="Arial"/>
              </a:defRPr>
            </a:pPr>
            <a:r>
              <a:t>Vandaag praat ik jullie bij over de ontwikkelingen op het gebied van laadvoorzieningen voor bedrijfsvoertuigen. En in het bijzonder over de knelpunten die er zijn en welke oplossingen daarvoor beschikbaar zijn.</a:t>
            </a:r>
          </a:p>
          <a:p>
            <a:pPr defTabSz="457200">
              <a:lnSpc>
                <a:spcPct val="117999"/>
              </a:lnSpc>
              <a:defRPr sz="2000">
                <a:latin typeface="Arial"/>
                <a:ea typeface="Arial"/>
                <a:cs typeface="Arial"/>
                <a:sym typeface="Arial"/>
              </a:defRPr>
            </a:pPr>
            <a:endParaRPr/>
          </a:p>
          <a:p>
            <a:pPr defTabSz="457200">
              <a:lnSpc>
                <a:spcPct val="117999"/>
              </a:lnSpc>
              <a:defRPr sz="2000">
                <a:latin typeface="Arial"/>
                <a:ea typeface="Arial"/>
                <a:cs typeface="Arial"/>
                <a:sym typeface="Arial"/>
              </a:defRPr>
            </a:pPr>
            <a:r>
              <a:t>Even kort over Joulz:</a:t>
            </a:r>
          </a:p>
          <a:p>
            <a:pPr defTabSz="457200">
              <a:lnSpc>
                <a:spcPct val="117999"/>
              </a:lnSpc>
              <a:defRPr sz="2000">
                <a:latin typeface="Arial"/>
                <a:ea typeface="Arial"/>
                <a:cs typeface="Arial"/>
                <a:sym typeface="Arial"/>
              </a:defRPr>
            </a:pPr>
            <a:endParaRPr/>
          </a:p>
          <a:p>
            <a:pPr defTabSz="457200">
              <a:lnSpc>
                <a:spcPct val="117999"/>
              </a:lnSpc>
              <a:defRPr sz="2000">
                <a:latin typeface="Arial"/>
                <a:ea typeface="Arial"/>
                <a:cs typeface="Arial"/>
                <a:sym typeface="Arial"/>
              </a:defRPr>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1" name="Shape 751"/>
          <p:cNvSpPr>
            <a:spLocks noGrp="1" noRot="1" noChangeAspect="1"/>
          </p:cNvSpPr>
          <p:nvPr>
            <p:ph type="sldImg"/>
          </p:nvPr>
        </p:nvSpPr>
        <p:spPr>
          <a:xfrm>
            <a:off x="381000" y="685800"/>
            <a:ext cx="6096000" cy="3429000"/>
          </a:xfrm>
          <a:prstGeom prst="rect">
            <a:avLst/>
          </a:prstGeom>
        </p:spPr>
        <p:txBody>
          <a:bodyPr/>
          <a:lstStyle/>
          <a:p>
            <a:endParaRPr/>
          </a:p>
        </p:txBody>
      </p:sp>
      <p:sp>
        <p:nvSpPr>
          <p:cNvPr id="752" name="Shape 752"/>
          <p:cNvSpPr>
            <a:spLocks noGrp="1"/>
          </p:cNvSpPr>
          <p:nvPr>
            <p:ph type="body" sz="quarter" idx="1"/>
          </p:nvPr>
        </p:nvSpPr>
        <p:spPr>
          <a:prstGeom prst="rect">
            <a:avLst/>
          </a:prstGeom>
        </p:spPr>
        <p:txBody>
          <a:bodyPr/>
          <a:lstStyle/>
          <a:p>
            <a:pPr defTabSz="457200">
              <a:lnSpc>
                <a:spcPct val="117999"/>
              </a:lnSpc>
              <a:defRPr sz="2000">
                <a:latin typeface="Arial"/>
                <a:ea typeface="Arial"/>
                <a:cs typeface="Arial"/>
                <a:sym typeface="Arial"/>
              </a:defRPr>
            </a:pPr>
            <a:r>
              <a:t>Joulz is gespecialiseerd in bedrijfskritische energie-infrastructuur en integrale energiesystemen voor zakelijk Nederland. </a:t>
            </a:r>
          </a:p>
          <a:p>
            <a:pPr defTabSz="457200">
              <a:lnSpc>
                <a:spcPct val="117999"/>
              </a:lnSpc>
              <a:defRPr sz="2000">
                <a:latin typeface="Arial"/>
                <a:ea typeface="Arial"/>
                <a:cs typeface="Arial"/>
                <a:sym typeface="Arial"/>
              </a:defRPr>
            </a:pPr>
            <a:endParaRPr/>
          </a:p>
          <a:p>
            <a:pPr defTabSz="457200">
              <a:lnSpc>
                <a:spcPct val="117999"/>
              </a:lnSpc>
              <a:defRPr sz="2000">
                <a:latin typeface="Arial"/>
                <a:ea typeface="Arial"/>
                <a:cs typeface="Arial"/>
                <a:sym typeface="Arial"/>
              </a:defRPr>
            </a:pPr>
            <a:r>
              <a:t>Dan kun je denken aan: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4" name="Shape 784"/>
          <p:cNvSpPr>
            <a:spLocks noGrp="1" noRot="1" noChangeAspect="1"/>
          </p:cNvSpPr>
          <p:nvPr>
            <p:ph type="sldImg"/>
          </p:nvPr>
        </p:nvSpPr>
        <p:spPr>
          <a:xfrm>
            <a:off x="381000" y="685800"/>
            <a:ext cx="6096000" cy="3429000"/>
          </a:xfrm>
          <a:prstGeom prst="rect">
            <a:avLst/>
          </a:prstGeom>
        </p:spPr>
        <p:txBody>
          <a:bodyPr/>
          <a:lstStyle/>
          <a:p>
            <a:endParaRPr/>
          </a:p>
        </p:txBody>
      </p:sp>
      <p:sp>
        <p:nvSpPr>
          <p:cNvPr id="785" name="Shape 785"/>
          <p:cNvSpPr>
            <a:spLocks noGrp="1"/>
          </p:cNvSpPr>
          <p:nvPr>
            <p:ph type="body" sz="quarter" idx="1"/>
          </p:nvPr>
        </p:nvSpPr>
        <p:spPr>
          <a:prstGeom prst="rect">
            <a:avLst/>
          </a:prstGeom>
        </p:spPr>
        <p:txBody>
          <a:bodyPr/>
          <a:lstStyle/>
          <a:p>
            <a:pPr>
              <a:defRPr sz="2000"/>
            </a:pPr>
            <a:r>
              <a:t>– grootschalige zonne-energieoplossingen</a:t>
            </a:r>
          </a:p>
          <a:p>
            <a:pPr>
              <a:defRPr sz="2000"/>
            </a:pPr>
            <a:r>
              <a:t>– middenspannings- en hoogspanningsinfrastructuur</a:t>
            </a:r>
          </a:p>
          <a:p>
            <a:pPr>
              <a:defRPr sz="2000"/>
            </a:pPr>
            <a:r>
              <a:t>– energieopslag</a:t>
            </a:r>
          </a:p>
          <a:p>
            <a:pPr>
              <a:defRPr sz="2000"/>
            </a:pPr>
            <a:r>
              <a:t>– energiemeetsystemen en energiemanagementoplossingen</a:t>
            </a:r>
          </a:p>
          <a:p>
            <a:pPr>
              <a:defRPr sz="2000"/>
            </a:pPr>
            <a:r>
              <a:t>– natuurlijk laadvoorzieningen voor voertuigen</a:t>
            </a:r>
          </a:p>
          <a:p>
            <a:pPr>
              <a:defRPr sz="2000"/>
            </a:pPr>
            <a:r>
              <a:rPr b="1"/>
              <a:t>[klik]</a:t>
            </a:r>
            <a:r>
              <a:t> En in veel gevallen een combinatie van deze systemen</a:t>
            </a:r>
          </a:p>
          <a:p>
            <a:pPr>
              <a:defRPr sz="2000"/>
            </a:pPr>
            <a:endParaRPr/>
          </a:p>
          <a:p>
            <a:pPr>
              <a:defRPr sz="2000"/>
            </a:pPr>
            <a:r>
              <a:t>Wij verzorgen het hele spectrum, dus van ontwerp en advies tot de realisatie, het beheer en het onderhoud van de systemen.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4" name="Shape 804"/>
          <p:cNvSpPr>
            <a:spLocks noGrp="1" noRot="1" noChangeAspect="1"/>
          </p:cNvSpPr>
          <p:nvPr>
            <p:ph type="sldImg"/>
          </p:nvPr>
        </p:nvSpPr>
        <p:spPr>
          <a:xfrm>
            <a:off x="381000" y="685800"/>
            <a:ext cx="6096000" cy="3429000"/>
          </a:xfrm>
          <a:prstGeom prst="rect">
            <a:avLst/>
          </a:prstGeom>
        </p:spPr>
        <p:txBody>
          <a:bodyPr/>
          <a:lstStyle/>
          <a:p>
            <a:endParaRPr/>
          </a:p>
        </p:txBody>
      </p:sp>
      <p:sp>
        <p:nvSpPr>
          <p:cNvPr id="805" name="Shape 805"/>
          <p:cNvSpPr>
            <a:spLocks noGrp="1"/>
          </p:cNvSpPr>
          <p:nvPr>
            <p:ph type="body" sz="quarter" idx="1"/>
          </p:nvPr>
        </p:nvSpPr>
        <p:spPr>
          <a:prstGeom prst="rect">
            <a:avLst/>
          </a:prstGeom>
        </p:spPr>
        <p:txBody>
          <a:bodyPr/>
          <a:lstStyle/>
          <a:p>
            <a:pPr>
              <a:defRPr sz="2000"/>
            </a:pPr>
            <a:r>
              <a:t>Onze klanten zijn in heel Nederland te vinden en tot vlak over de grens. Hieronder zijn veel bedrijven met logistieke uitdagingen zoals bijvoorbeeld Bidfood, en ook bijvoorbeeld distributiecentra of partijen in de voedselverwerkende industrie. Wij werken zowel voor vastgoedgebruikers als voor vastgoedeigenaren, -bouwers en -ontwikkelaars.</a:t>
            </a:r>
          </a:p>
          <a:p>
            <a:pPr>
              <a:defRPr sz="2000"/>
            </a:pPr>
            <a:endParaRPr/>
          </a:p>
          <a:p>
            <a:pPr>
              <a:defRPr sz="2000"/>
            </a:pPr>
            <a:r>
              <a:t>We werken vanuit vestigingen in Delft, Nieuwegein en Diemen en hebben een omzet van ca. 100 miljoen.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1" name="Shape 811"/>
          <p:cNvSpPr>
            <a:spLocks noGrp="1" noRot="1" noChangeAspect="1"/>
          </p:cNvSpPr>
          <p:nvPr>
            <p:ph type="sldImg"/>
          </p:nvPr>
        </p:nvSpPr>
        <p:spPr>
          <a:xfrm>
            <a:off x="381000" y="685800"/>
            <a:ext cx="6096000" cy="3429000"/>
          </a:xfrm>
          <a:prstGeom prst="rect">
            <a:avLst/>
          </a:prstGeom>
        </p:spPr>
        <p:txBody>
          <a:bodyPr/>
          <a:lstStyle/>
          <a:p>
            <a:endParaRPr/>
          </a:p>
        </p:txBody>
      </p:sp>
      <p:sp>
        <p:nvSpPr>
          <p:cNvPr id="812" name="Shape 812"/>
          <p:cNvSpPr>
            <a:spLocks noGrp="1"/>
          </p:cNvSpPr>
          <p:nvPr>
            <p:ph type="body" sz="quarter" idx="1"/>
          </p:nvPr>
        </p:nvSpPr>
        <p:spPr>
          <a:prstGeom prst="rect">
            <a:avLst/>
          </a:prstGeom>
        </p:spPr>
        <p:txBody>
          <a:bodyPr/>
          <a:lstStyle>
            <a:lvl1pPr>
              <a:defRPr sz="2000"/>
            </a:lvl1pPr>
          </a:lstStyle>
          <a:p>
            <a:r>
              <a:t>We kunnen geen voorstelrondje doen, maar toch leek het me leuk om kort kennis te maken aan de hand van een paar vragen die jullie met handopsteken kunnen beantwoorden: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8" name="Shape 848"/>
          <p:cNvSpPr>
            <a:spLocks noGrp="1" noRot="1" noChangeAspect="1"/>
          </p:cNvSpPr>
          <p:nvPr>
            <p:ph type="sldImg"/>
          </p:nvPr>
        </p:nvSpPr>
        <p:spPr>
          <a:xfrm>
            <a:off x="381000" y="685800"/>
            <a:ext cx="6096000" cy="3429000"/>
          </a:xfrm>
          <a:prstGeom prst="rect">
            <a:avLst/>
          </a:prstGeom>
        </p:spPr>
        <p:txBody>
          <a:bodyPr/>
          <a:lstStyle/>
          <a:p>
            <a:endParaRPr/>
          </a:p>
        </p:txBody>
      </p:sp>
      <p:sp>
        <p:nvSpPr>
          <p:cNvPr id="849" name="Shape 849"/>
          <p:cNvSpPr>
            <a:spLocks noGrp="1"/>
          </p:cNvSpPr>
          <p:nvPr>
            <p:ph type="body" sz="quarter" idx="1"/>
          </p:nvPr>
        </p:nvSpPr>
        <p:spPr>
          <a:prstGeom prst="rect">
            <a:avLst/>
          </a:prstGeom>
        </p:spPr>
        <p:txBody>
          <a:bodyPr/>
          <a:lstStyle>
            <a:lvl1pPr>
              <a:defRPr sz="2000"/>
            </a:lvl1pPr>
          </a:lstStyle>
          <a:p>
            <a:r>
              <a:t>Zo zie je maar: we zijn met z’n allen al een stuk verder met personenwagens dan met bedrijfsvoertuigen.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1" name="Shape 981"/>
          <p:cNvSpPr>
            <a:spLocks noGrp="1" noRot="1" noChangeAspect="1"/>
          </p:cNvSpPr>
          <p:nvPr>
            <p:ph type="sldImg"/>
          </p:nvPr>
        </p:nvSpPr>
        <p:spPr>
          <a:xfrm>
            <a:off x="381000" y="685800"/>
            <a:ext cx="6096000" cy="3429000"/>
          </a:xfrm>
          <a:prstGeom prst="rect">
            <a:avLst/>
          </a:prstGeom>
        </p:spPr>
        <p:txBody>
          <a:bodyPr/>
          <a:lstStyle/>
          <a:p>
            <a:endParaRPr/>
          </a:p>
        </p:txBody>
      </p:sp>
      <p:sp>
        <p:nvSpPr>
          <p:cNvPr id="982" name="Shape 982"/>
          <p:cNvSpPr>
            <a:spLocks noGrp="1"/>
          </p:cNvSpPr>
          <p:nvPr>
            <p:ph type="body" sz="quarter" idx="1"/>
          </p:nvPr>
        </p:nvSpPr>
        <p:spPr>
          <a:prstGeom prst="rect">
            <a:avLst/>
          </a:prstGeom>
        </p:spPr>
        <p:txBody>
          <a:bodyPr/>
          <a:lstStyle>
            <a:lvl1pPr>
              <a:defRPr sz="2000"/>
            </a:lvl1pPr>
          </a:lstStyle>
          <a:p>
            <a:r>
              <a:t>Goed, jullie hebben vermoedelijk allemaal te maken met het feit dat we in de energietransitie zitten. Het is natuurlijk de bedoeling dat we af komen van de fossiele brandstoffen. We zagen net al dat veel van jullie al in een elektrische auto zijn gekomen, maar bedrijfsvoertuigen blijven daarbij wat achter…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0" name="Shape 990"/>
          <p:cNvSpPr>
            <a:spLocks noGrp="1" noRot="1" noChangeAspect="1"/>
          </p:cNvSpPr>
          <p:nvPr>
            <p:ph type="sldImg"/>
          </p:nvPr>
        </p:nvSpPr>
        <p:spPr>
          <a:xfrm>
            <a:off x="381000" y="685800"/>
            <a:ext cx="6096000" cy="3429000"/>
          </a:xfrm>
          <a:prstGeom prst="rect">
            <a:avLst/>
          </a:prstGeom>
        </p:spPr>
        <p:txBody>
          <a:bodyPr/>
          <a:lstStyle/>
          <a:p>
            <a:endParaRPr/>
          </a:p>
        </p:txBody>
      </p:sp>
      <p:sp>
        <p:nvSpPr>
          <p:cNvPr id="991" name="Shape 991"/>
          <p:cNvSpPr>
            <a:spLocks noGrp="1"/>
          </p:cNvSpPr>
          <p:nvPr>
            <p:ph type="body" sz="quarter" idx="1"/>
          </p:nvPr>
        </p:nvSpPr>
        <p:spPr>
          <a:prstGeom prst="rect">
            <a:avLst/>
          </a:prstGeom>
        </p:spPr>
        <p:txBody>
          <a:bodyPr/>
          <a:lstStyle/>
          <a:p>
            <a:pPr>
              <a:defRPr sz="2000"/>
            </a:pPr>
            <a:r>
              <a:t>Afgelopen maand werden wij zelfs door de NOS bevraagd omdat de verwachting leeft dat komend jaar nog forse aantallen diesels worden aangeschaft terwijl we verder in de pers vooral horen dat we moeten elektrificeren en dat je met je dieselbus vanaf 2025 de grote steden niet meer inkomt. </a:t>
            </a:r>
          </a:p>
          <a:p>
            <a:pPr>
              <a:defRPr sz="2000"/>
            </a:pPr>
            <a:endParaRPr/>
          </a:p>
          <a:p>
            <a:pPr>
              <a:defRPr sz="2000"/>
            </a:pPr>
            <a:r>
              <a:t>Het lijjkt er dus op dat er of wat koudwatervrees bestaat of dat er vervelende knelpunten bestaan die grootschalige elektrificatie nog tegenhouden. Toch durf ik te beweren dat het al snel gaat…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9" name="Shape 999"/>
          <p:cNvSpPr>
            <a:spLocks noGrp="1" noRot="1" noChangeAspect="1"/>
          </p:cNvSpPr>
          <p:nvPr>
            <p:ph type="sldImg"/>
          </p:nvPr>
        </p:nvSpPr>
        <p:spPr>
          <a:xfrm>
            <a:off x="381000" y="685800"/>
            <a:ext cx="6096000" cy="3429000"/>
          </a:xfrm>
          <a:prstGeom prst="rect">
            <a:avLst/>
          </a:prstGeom>
        </p:spPr>
        <p:txBody>
          <a:bodyPr/>
          <a:lstStyle/>
          <a:p>
            <a:endParaRPr/>
          </a:p>
        </p:txBody>
      </p:sp>
      <p:sp>
        <p:nvSpPr>
          <p:cNvPr id="1000" name="Shape 1000"/>
          <p:cNvSpPr>
            <a:spLocks noGrp="1"/>
          </p:cNvSpPr>
          <p:nvPr>
            <p:ph type="body" sz="quarter" idx="1"/>
          </p:nvPr>
        </p:nvSpPr>
        <p:spPr>
          <a:prstGeom prst="rect">
            <a:avLst/>
          </a:prstGeom>
        </p:spPr>
        <p:txBody>
          <a:bodyPr/>
          <a:lstStyle/>
          <a:p>
            <a:pPr>
              <a:defRPr sz="2000"/>
            </a:pPr>
            <a:r>
              <a:t>Wij hebben hier – voor het perspectief – alvast enkele getallen op een rijtje gezet. </a:t>
            </a:r>
          </a:p>
          <a:p>
            <a:pPr>
              <a:defRPr sz="2000"/>
            </a:pPr>
            <a:r>
              <a:t>Er zijn wel verschillen.</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4" name="Shape 1014"/>
          <p:cNvSpPr>
            <a:spLocks noGrp="1" noRot="1" noChangeAspect="1"/>
          </p:cNvSpPr>
          <p:nvPr>
            <p:ph type="sldImg"/>
          </p:nvPr>
        </p:nvSpPr>
        <p:spPr>
          <a:xfrm>
            <a:off x="381000" y="685800"/>
            <a:ext cx="6096000" cy="3429000"/>
          </a:xfrm>
          <a:prstGeom prst="rect">
            <a:avLst/>
          </a:prstGeom>
        </p:spPr>
        <p:txBody>
          <a:bodyPr/>
          <a:lstStyle/>
          <a:p>
            <a:endParaRPr/>
          </a:p>
        </p:txBody>
      </p:sp>
      <p:sp>
        <p:nvSpPr>
          <p:cNvPr id="1015" name="Shape 1015"/>
          <p:cNvSpPr>
            <a:spLocks noGrp="1"/>
          </p:cNvSpPr>
          <p:nvPr>
            <p:ph type="body" sz="quarter" idx="1"/>
          </p:nvPr>
        </p:nvSpPr>
        <p:spPr>
          <a:prstGeom prst="rect">
            <a:avLst/>
          </a:prstGeom>
        </p:spPr>
        <p:txBody>
          <a:bodyPr/>
          <a:lstStyle/>
          <a:p>
            <a:pPr>
              <a:defRPr sz="2000"/>
            </a:pPr>
            <a:r>
              <a:t>Stadsbussen zijn al grotendeels elektrisch geworden. </a:t>
            </a:r>
          </a:p>
          <a:p>
            <a:pPr>
              <a:defRPr sz="2000"/>
            </a:pPr>
            <a:r>
              <a:t>Bestelbusjes zitten al enorm in de lift. Vorig jaar zijn er 5.000 verkocht in Nederland en dit jaar worden dat er ca. 10.000. </a:t>
            </a:r>
          </a:p>
          <a:p>
            <a:pPr>
              <a:defRPr sz="2000"/>
            </a:pPr>
            <a:r>
              <a:t>De vrachtwagens komen daar nu achteraan: vorig jaar 100 verkocht, dit jaar verwachten we ca. 1.400.</a:t>
            </a:r>
          </a:p>
          <a:p>
            <a:pPr>
              <a:defRPr sz="2000"/>
            </a:pPr>
            <a:endParaRPr/>
          </a:p>
          <a:p>
            <a:pPr>
              <a:defRPr sz="2000"/>
            </a:pPr>
            <a:r>
              <a:t>Alles bij elkaar moet dit de komende jaren gaan zorgen voor een CO2-reductie van ca. 30% in 2030. En in de Zero Emission Zones in grote steden zelfs 100%.</a:t>
            </a:r>
          </a:p>
          <a:p>
            <a:pPr>
              <a:defRPr sz="2000"/>
            </a:pPr>
            <a:endParaRPr/>
          </a:p>
          <a:p>
            <a:pPr>
              <a:defRPr sz="2000"/>
            </a:pPr>
            <a:r>
              <a:t>Met andere woorden: het overheidsbeleid – zowel landelijk als europees – dwingt af dat we om moeten.</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8" name="Shape 1018"/>
          <p:cNvSpPr>
            <a:spLocks noGrp="1" noRot="1" noChangeAspect="1"/>
          </p:cNvSpPr>
          <p:nvPr>
            <p:ph type="sldImg"/>
          </p:nvPr>
        </p:nvSpPr>
        <p:spPr>
          <a:xfrm>
            <a:off x="381000" y="685800"/>
            <a:ext cx="6096000" cy="3429000"/>
          </a:xfrm>
          <a:prstGeom prst="rect">
            <a:avLst/>
          </a:prstGeom>
        </p:spPr>
        <p:txBody>
          <a:bodyPr/>
          <a:lstStyle/>
          <a:p>
            <a:endParaRPr/>
          </a:p>
        </p:txBody>
      </p:sp>
      <p:sp>
        <p:nvSpPr>
          <p:cNvPr id="1019" name="Shape 1019"/>
          <p:cNvSpPr>
            <a:spLocks noGrp="1"/>
          </p:cNvSpPr>
          <p:nvPr>
            <p:ph type="body" sz="quarter" idx="1"/>
          </p:nvPr>
        </p:nvSpPr>
        <p:spPr>
          <a:prstGeom prst="rect">
            <a:avLst/>
          </a:prstGeom>
        </p:spPr>
        <p:txBody>
          <a:bodyPr/>
          <a:lstStyle/>
          <a:p>
            <a:pPr>
              <a:defRPr sz="2000"/>
            </a:pPr>
            <a:r>
              <a:t>Maar hoe doe je dat als bedrijf of als instelling?</a:t>
            </a:r>
          </a:p>
          <a:p>
            <a:pPr>
              <a:defRPr sz="2000"/>
            </a:pPr>
            <a:endParaRPr/>
          </a:p>
          <a:p>
            <a:pPr>
              <a:defRPr sz="2000"/>
            </a:pPr>
            <a:r>
              <a:t>Laat ik beginnen met enkele knelpunten. Wellicht dat jullie die herkennen:</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Shape 1025"/>
          <p:cNvSpPr>
            <a:spLocks noGrp="1" noRot="1" noChangeAspect="1"/>
          </p:cNvSpPr>
          <p:nvPr>
            <p:ph type="sldImg"/>
          </p:nvPr>
        </p:nvSpPr>
        <p:spPr>
          <a:xfrm>
            <a:off x="381000" y="685800"/>
            <a:ext cx="6096000" cy="3429000"/>
          </a:xfrm>
          <a:prstGeom prst="rect">
            <a:avLst/>
          </a:prstGeom>
        </p:spPr>
        <p:txBody>
          <a:bodyPr/>
          <a:lstStyle/>
          <a:p>
            <a:endParaRPr/>
          </a:p>
        </p:txBody>
      </p:sp>
      <p:sp>
        <p:nvSpPr>
          <p:cNvPr id="1026" name="Shape 1026"/>
          <p:cNvSpPr>
            <a:spLocks noGrp="1"/>
          </p:cNvSpPr>
          <p:nvPr>
            <p:ph type="body" sz="quarter" idx="1"/>
          </p:nvPr>
        </p:nvSpPr>
        <p:spPr>
          <a:prstGeom prst="rect">
            <a:avLst/>
          </a:prstGeom>
        </p:spPr>
        <p:txBody>
          <a:bodyPr/>
          <a:lstStyle/>
          <a:p>
            <a:pPr marL="267368" indent="-267368">
              <a:buSzPct val="100000"/>
              <a:buAutoNum type="arabicPeriod"/>
              <a:defRPr sz="2000"/>
            </a:pPr>
            <a:r>
              <a:t>Elektrische voertuigen zijn duur.</a:t>
            </a:r>
          </a:p>
          <a:p>
            <a:pPr>
              <a:defRPr sz="2000"/>
            </a:pPr>
            <a:r>
              <a:t>Wie vindt dat ook?</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 name="Shape 1044"/>
          <p:cNvSpPr>
            <a:spLocks noGrp="1" noRot="1" noChangeAspect="1"/>
          </p:cNvSpPr>
          <p:nvPr>
            <p:ph type="sldImg"/>
          </p:nvPr>
        </p:nvSpPr>
        <p:spPr>
          <a:xfrm>
            <a:off x="381000" y="685800"/>
            <a:ext cx="6096000" cy="3429000"/>
          </a:xfrm>
          <a:prstGeom prst="rect">
            <a:avLst/>
          </a:prstGeom>
        </p:spPr>
        <p:txBody>
          <a:bodyPr/>
          <a:lstStyle/>
          <a:p>
            <a:endParaRPr/>
          </a:p>
        </p:txBody>
      </p:sp>
      <p:sp>
        <p:nvSpPr>
          <p:cNvPr id="1045" name="Shape 1045"/>
          <p:cNvSpPr>
            <a:spLocks noGrp="1"/>
          </p:cNvSpPr>
          <p:nvPr>
            <p:ph type="body" sz="quarter" idx="1"/>
          </p:nvPr>
        </p:nvSpPr>
        <p:spPr>
          <a:prstGeom prst="rect">
            <a:avLst/>
          </a:prstGeom>
        </p:spPr>
        <p:txBody>
          <a:bodyPr/>
          <a:lstStyle/>
          <a:p>
            <a:pPr>
              <a:defRPr sz="2000"/>
            </a:pPr>
            <a:r>
              <a:t>Dat is natuurlijk ook zo. Elektrische voertuigen zijn duurder in aanschaf dan diesels. Maar daar staat tegenover dat er juist op dit moment overheidsregelingen zijn die elektrische voertuigen veel aantrekkelijker maken. En pas op: de kosten van diesels gaan de komende jaren heel hard omhoog. Dan moet je denken aan belastingen, brandstofkosten en ook aan afschrijvingskosten. Als je het hebt over de TCO dan hebben we dit jaar al de eerste calculaties gezien waarbij elektrisch voordeliger uitpakte. Dat omslagpunt bereiken we dus al zo’n beetje. Op de website van Topsector Logistiek kun je een mooie TCO-calculator vinden. Die is gemaakt door Panteia. Zij geven straks om 14:30u in deze zaal een presentatie, ondermeer over dit onderwerp.</a:t>
            </a:r>
          </a:p>
          <a:p>
            <a:pPr>
              <a:defRPr sz="2000"/>
            </a:pPr>
            <a:endParaRPr/>
          </a:p>
          <a:p>
            <a:pPr>
              <a:defRPr sz="2000"/>
            </a:pPr>
            <a:r>
              <a:t>(Ben je op zoek naar een overzicht van alle actuele regelingen; die hebben we verzameld. Zoek even contact met ons of via de website, dan zorgen we dat je die krijgt.)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1" name="Shape 1051"/>
          <p:cNvSpPr>
            <a:spLocks noGrp="1" noRot="1" noChangeAspect="1"/>
          </p:cNvSpPr>
          <p:nvPr>
            <p:ph type="sldImg"/>
          </p:nvPr>
        </p:nvSpPr>
        <p:spPr>
          <a:xfrm>
            <a:off x="381000" y="685800"/>
            <a:ext cx="6096000" cy="3429000"/>
          </a:xfrm>
          <a:prstGeom prst="rect">
            <a:avLst/>
          </a:prstGeom>
        </p:spPr>
        <p:txBody>
          <a:bodyPr/>
          <a:lstStyle/>
          <a:p>
            <a:endParaRPr/>
          </a:p>
        </p:txBody>
      </p:sp>
      <p:sp>
        <p:nvSpPr>
          <p:cNvPr id="1052" name="Shape 1052"/>
          <p:cNvSpPr>
            <a:spLocks noGrp="1"/>
          </p:cNvSpPr>
          <p:nvPr>
            <p:ph type="body" sz="quarter" idx="1"/>
          </p:nvPr>
        </p:nvSpPr>
        <p:spPr>
          <a:prstGeom prst="rect">
            <a:avLst/>
          </a:prstGeom>
        </p:spPr>
        <p:txBody>
          <a:bodyPr/>
          <a:lstStyle/>
          <a:p>
            <a:pPr>
              <a:defRPr sz="2000"/>
            </a:pPr>
            <a:r>
              <a:t>Actieradius is te klein.</a:t>
            </a:r>
          </a:p>
          <a:p>
            <a:pPr>
              <a:defRPr sz="2000"/>
            </a:pPr>
            <a:r>
              <a:t>Wie herkent dit?</a:t>
            </a:r>
          </a:p>
          <a:p>
            <a:pPr>
              <a:defRPr sz="2000"/>
            </a:pPr>
            <a:r>
              <a:t>Voor internationaal vervoer is dat ook zeker het geval. Maar voor lokaal en regionaal vervoer is dat eigenlijk geen probleem meer durf ik te stellen. Partijen als DHL en HelloFresh lukt het al om grootschalig elektrisch te vervoeren en dat kan prima.</a:t>
            </a:r>
          </a:p>
          <a:p>
            <a:pPr>
              <a:defRPr sz="2000"/>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7" name="Shape 1057"/>
          <p:cNvSpPr>
            <a:spLocks noGrp="1" noRot="1" noChangeAspect="1"/>
          </p:cNvSpPr>
          <p:nvPr>
            <p:ph type="sldImg"/>
          </p:nvPr>
        </p:nvSpPr>
        <p:spPr>
          <a:xfrm>
            <a:off x="381000" y="685800"/>
            <a:ext cx="6096000" cy="3429000"/>
          </a:xfrm>
          <a:prstGeom prst="rect">
            <a:avLst/>
          </a:prstGeom>
        </p:spPr>
        <p:txBody>
          <a:bodyPr/>
          <a:lstStyle/>
          <a:p>
            <a:endParaRPr/>
          </a:p>
        </p:txBody>
      </p:sp>
      <p:sp>
        <p:nvSpPr>
          <p:cNvPr id="1058" name="Shape 1058"/>
          <p:cNvSpPr>
            <a:spLocks noGrp="1"/>
          </p:cNvSpPr>
          <p:nvPr>
            <p:ph type="body" sz="quarter" idx="1"/>
          </p:nvPr>
        </p:nvSpPr>
        <p:spPr>
          <a:prstGeom prst="rect">
            <a:avLst/>
          </a:prstGeom>
        </p:spPr>
        <p:txBody>
          <a:bodyPr/>
          <a:lstStyle/>
          <a:p>
            <a:pPr>
              <a:defRPr sz="2000"/>
            </a:pPr>
            <a:r>
              <a:t>Kijken we bijvoorbeeld naar bestelbusjes, dan zien we hier de gemiddelde rijafstanden.</a:t>
            </a:r>
          </a:p>
          <a:p>
            <a:pPr>
              <a:defRPr sz="2000"/>
            </a:pPr>
            <a:r>
              <a:t>Voor het beeld: veelverkochte busjes zoals de eTrafic van Renault of de eVito van Mercedes hebben allemaal een grotere actieradius dan 200km.</a:t>
            </a:r>
          </a:p>
          <a:p>
            <a:pPr>
              <a:defRPr sz="2000"/>
            </a:pPr>
            <a:endParaRPr/>
          </a:p>
          <a:p>
            <a:pPr>
              <a:defRPr sz="2000"/>
            </a:pPr>
            <a:r>
              <a:t>We staan hier in de Renault-zaal. De eTrucks van Renault halen allemaal tussen de 200 tot 600 kilomter op één lading. Voor lokaal, regionaal en ook voor inter-regionaal vervoer is dat voldoende.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 name="Shape 1064"/>
          <p:cNvSpPr>
            <a:spLocks noGrp="1" noRot="1" noChangeAspect="1"/>
          </p:cNvSpPr>
          <p:nvPr>
            <p:ph type="sldImg"/>
          </p:nvPr>
        </p:nvSpPr>
        <p:spPr>
          <a:xfrm>
            <a:off x="381000" y="685800"/>
            <a:ext cx="6096000" cy="3429000"/>
          </a:xfrm>
          <a:prstGeom prst="rect">
            <a:avLst/>
          </a:prstGeom>
        </p:spPr>
        <p:txBody>
          <a:bodyPr/>
          <a:lstStyle/>
          <a:p>
            <a:endParaRPr/>
          </a:p>
        </p:txBody>
      </p:sp>
      <p:sp>
        <p:nvSpPr>
          <p:cNvPr id="1065" name="Shape 1065"/>
          <p:cNvSpPr>
            <a:spLocks noGrp="1"/>
          </p:cNvSpPr>
          <p:nvPr>
            <p:ph type="body" sz="quarter" idx="1"/>
          </p:nvPr>
        </p:nvSpPr>
        <p:spPr>
          <a:prstGeom prst="rect">
            <a:avLst/>
          </a:prstGeom>
        </p:spPr>
        <p:txBody>
          <a:bodyPr/>
          <a:lstStyle/>
          <a:p>
            <a:pPr>
              <a:defRPr sz="2000"/>
            </a:pPr>
            <a:r>
              <a:t>3. Er is onvoldoende stroom beschikbaar.</a:t>
            </a:r>
          </a:p>
          <a:p>
            <a:pPr>
              <a:defRPr sz="2000"/>
            </a:pPr>
            <a:r>
              <a:t>Deze zou ik ten dele willen ontkrachten. Als je het nieuws volgt, dan lijkt het alsof er door netcongestie niets meer mogelijk is, maar dat is toch echt niet zo. Wat wel zo is, is dat we het slim moeten doen.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 name="Shape 1075"/>
          <p:cNvSpPr>
            <a:spLocks noGrp="1" noRot="1" noChangeAspect="1"/>
          </p:cNvSpPr>
          <p:nvPr>
            <p:ph type="sldImg"/>
          </p:nvPr>
        </p:nvSpPr>
        <p:spPr>
          <a:xfrm>
            <a:off x="381000" y="685800"/>
            <a:ext cx="6096000" cy="3429000"/>
          </a:xfrm>
          <a:prstGeom prst="rect">
            <a:avLst/>
          </a:prstGeom>
        </p:spPr>
        <p:txBody>
          <a:bodyPr/>
          <a:lstStyle/>
          <a:p>
            <a:endParaRPr/>
          </a:p>
        </p:txBody>
      </p:sp>
      <p:sp>
        <p:nvSpPr>
          <p:cNvPr id="1076" name="Shape 1076"/>
          <p:cNvSpPr>
            <a:spLocks noGrp="1"/>
          </p:cNvSpPr>
          <p:nvPr>
            <p:ph type="body" sz="quarter" idx="1"/>
          </p:nvPr>
        </p:nvSpPr>
        <p:spPr>
          <a:prstGeom prst="rect">
            <a:avLst/>
          </a:prstGeom>
        </p:spPr>
        <p:txBody>
          <a:bodyPr/>
          <a:lstStyle/>
          <a:p>
            <a:pPr>
              <a:defRPr sz="2000"/>
            </a:pPr>
            <a:r>
              <a:t>Netcongestie. Ik heb het net al benoemd als een van de knelpunten in de energietransitie. We zien hier de actuele kaart waarop je kunt zien dat het speelt in vrijwel alle regio’s. En als we in januari opnieuw kijken dan zal de kaart waarschijnlijk nog roder zijn geworden. Maar wat is netcongestie nou echt?</a:t>
            </a:r>
          </a:p>
          <a:p>
            <a:pPr>
              <a:defRPr sz="2000"/>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9" name="Shape 1079"/>
          <p:cNvSpPr>
            <a:spLocks noGrp="1" noRot="1" noChangeAspect="1"/>
          </p:cNvSpPr>
          <p:nvPr>
            <p:ph type="sldImg"/>
          </p:nvPr>
        </p:nvSpPr>
        <p:spPr>
          <a:xfrm>
            <a:off x="381000" y="685800"/>
            <a:ext cx="6096000" cy="3429000"/>
          </a:xfrm>
          <a:prstGeom prst="rect">
            <a:avLst/>
          </a:prstGeom>
        </p:spPr>
        <p:txBody>
          <a:bodyPr/>
          <a:lstStyle/>
          <a:p>
            <a:endParaRPr/>
          </a:p>
        </p:txBody>
      </p:sp>
      <p:sp>
        <p:nvSpPr>
          <p:cNvPr id="1080" name="Shape 1080"/>
          <p:cNvSpPr>
            <a:spLocks noGrp="1"/>
          </p:cNvSpPr>
          <p:nvPr>
            <p:ph type="body" sz="quarter" idx="1"/>
          </p:nvPr>
        </p:nvSpPr>
        <p:spPr>
          <a:prstGeom prst="rect">
            <a:avLst/>
          </a:prstGeom>
        </p:spPr>
        <p:txBody>
          <a:bodyPr/>
          <a:lstStyle/>
          <a:p>
            <a:pPr>
              <a:defRPr sz="2000"/>
            </a:pPr>
            <a:r>
              <a:t>Netcongestie betekent </a:t>
            </a:r>
            <a:r>
              <a:rPr b="1"/>
              <a:t>NIET</a:t>
            </a:r>
            <a:r>
              <a:t> dat er onvoldoende stroom beschikbaar is in veel regio’s. Nee. Wat het wel betekent is dat netbeheerders niet gelijktijdig alle gecontracteerde piekvermogens aan stroom kunnen transporteren. Dus het transporteren van stroom bij piekvraag, dat is een probleem. Of eigenlijk: de netbeheerders moeten voorkomen dat dat een probleem wordt en daarom is er in veel regio’s een wachttijd voor meer vermogen en voor nieuwe aansluitingen.</a:t>
            </a:r>
          </a:p>
          <a:p>
            <a:pPr>
              <a:defRPr sz="2000"/>
            </a:pPr>
            <a:endParaRPr/>
          </a:p>
          <a:p>
            <a:pPr>
              <a:defRPr sz="2000"/>
            </a:pPr>
            <a:r>
              <a:t>Maar: netbeheerders kunnen op zich ruim voldoende stroomtransporteren. Misschien wel twee keer zoveel als we nodig hebben.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3" name="Shape 1083"/>
          <p:cNvSpPr>
            <a:spLocks noGrp="1" noRot="1" noChangeAspect="1"/>
          </p:cNvSpPr>
          <p:nvPr>
            <p:ph type="sldImg"/>
          </p:nvPr>
        </p:nvSpPr>
        <p:spPr>
          <a:xfrm>
            <a:off x="381000" y="685800"/>
            <a:ext cx="6096000" cy="3429000"/>
          </a:xfrm>
          <a:prstGeom prst="rect">
            <a:avLst/>
          </a:prstGeom>
        </p:spPr>
        <p:txBody>
          <a:bodyPr/>
          <a:lstStyle/>
          <a:p>
            <a:endParaRPr/>
          </a:p>
        </p:txBody>
      </p:sp>
      <p:sp>
        <p:nvSpPr>
          <p:cNvPr id="1084" name="Shape 1084"/>
          <p:cNvSpPr>
            <a:spLocks noGrp="1"/>
          </p:cNvSpPr>
          <p:nvPr>
            <p:ph type="body" sz="quarter" idx="1"/>
          </p:nvPr>
        </p:nvSpPr>
        <p:spPr>
          <a:prstGeom prst="rect">
            <a:avLst/>
          </a:prstGeom>
        </p:spPr>
        <p:txBody>
          <a:bodyPr/>
          <a:lstStyle/>
          <a:p>
            <a:pPr>
              <a:defRPr sz="2000"/>
            </a:pPr>
            <a:r>
              <a:t>Het draait allemaal om timing zal ik maar zeggen. En dat is een oplosbaar probleem. Gelukkig.</a:t>
            </a:r>
          </a:p>
          <a:p>
            <a:pPr>
              <a:defRPr sz="2000"/>
            </a:pPr>
            <a:r>
              <a:t>Een probleem dat we ook echt móeten oplossen, want het zal nog jaren duren voor het net voldoende capaciteit heeft om de nieuwe piekbehoefte te kunnen transporteren.</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0" name="Shape 1100"/>
          <p:cNvSpPr>
            <a:spLocks noGrp="1" noRot="1" noChangeAspect="1"/>
          </p:cNvSpPr>
          <p:nvPr>
            <p:ph type="sldImg"/>
          </p:nvPr>
        </p:nvSpPr>
        <p:spPr>
          <a:xfrm>
            <a:off x="381000" y="685800"/>
            <a:ext cx="6096000" cy="3429000"/>
          </a:xfrm>
          <a:prstGeom prst="rect">
            <a:avLst/>
          </a:prstGeom>
        </p:spPr>
        <p:txBody>
          <a:bodyPr/>
          <a:lstStyle/>
          <a:p>
            <a:endParaRPr/>
          </a:p>
        </p:txBody>
      </p:sp>
      <p:sp>
        <p:nvSpPr>
          <p:cNvPr id="1101" name="Shape 1101"/>
          <p:cNvSpPr>
            <a:spLocks noGrp="1"/>
          </p:cNvSpPr>
          <p:nvPr>
            <p:ph type="body" sz="quarter" idx="1"/>
          </p:nvPr>
        </p:nvSpPr>
        <p:spPr>
          <a:prstGeom prst="rect">
            <a:avLst/>
          </a:prstGeom>
        </p:spPr>
        <p:txBody>
          <a:bodyPr/>
          <a:lstStyle>
            <a:lvl1pPr defTabSz="457200">
              <a:lnSpc>
                <a:spcPct val="117999"/>
              </a:lnSpc>
              <a:defRPr sz="2200">
                <a:latin typeface="Arial"/>
                <a:ea typeface="Arial"/>
                <a:cs typeface="Arial"/>
                <a:sym typeface="Arial"/>
              </a:defRPr>
            </a:lvl1pPr>
          </a:lstStyle>
          <a:p>
            <a:r>
              <a:t>Hoe lang dat duurt? Dat zal per regio verschillen, maar wij houden rekening met een periode van ettelijke jaren voordat de transportcapaciteit van netbeheerders ook alle pieken kan opvangen. [klik] Die jaren moeten we met z'n allen overbruggen. En dat geldt dus ook voor het laden van bedrijfsvoertuigen.</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9" name="Shape 1109"/>
          <p:cNvSpPr>
            <a:spLocks noGrp="1" noRot="1" noChangeAspect="1"/>
          </p:cNvSpPr>
          <p:nvPr>
            <p:ph type="sldImg"/>
          </p:nvPr>
        </p:nvSpPr>
        <p:spPr>
          <a:xfrm>
            <a:off x="381000" y="685800"/>
            <a:ext cx="6096000" cy="3429000"/>
          </a:xfrm>
          <a:prstGeom prst="rect">
            <a:avLst/>
          </a:prstGeom>
        </p:spPr>
        <p:txBody>
          <a:bodyPr/>
          <a:lstStyle/>
          <a:p>
            <a:endParaRPr/>
          </a:p>
        </p:txBody>
      </p:sp>
      <p:sp>
        <p:nvSpPr>
          <p:cNvPr id="1110" name="Shape 1110"/>
          <p:cNvSpPr>
            <a:spLocks noGrp="1"/>
          </p:cNvSpPr>
          <p:nvPr>
            <p:ph type="body" sz="quarter" idx="1"/>
          </p:nvPr>
        </p:nvSpPr>
        <p:spPr>
          <a:prstGeom prst="rect">
            <a:avLst/>
          </a:prstGeom>
        </p:spPr>
        <p:txBody>
          <a:bodyPr/>
          <a:lstStyle/>
          <a:p>
            <a:pPr>
              <a:defRPr sz="2000"/>
            </a:pPr>
            <a:r>
              <a:t>Hoe je dat kunt doen, dat verschilt per situatie. Ik zal de drie basisscenario’s schetsen.</a:t>
            </a:r>
          </a:p>
          <a:p>
            <a:pPr>
              <a:defRPr sz="2000"/>
            </a:pPr>
            <a:r>
              <a:t>a. Vermogensspreiding: technisch of door gedragsverandering</a:t>
            </a:r>
          </a:p>
          <a:p>
            <a:pPr>
              <a:defRPr sz="2000"/>
            </a:pPr>
            <a:r>
              <a:t>b. Minder afhankelijk worden van het net</a:t>
            </a:r>
          </a:p>
          <a:p>
            <a:pPr>
              <a:defRPr sz="2000"/>
            </a:pPr>
            <a:r>
              <a:t>c. Samenwerking</a:t>
            </a:r>
          </a:p>
          <a:p>
            <a:pPr>
              <a:defRPr sz="2000"/>
            </a:pPr>
            <a:endParaRPr/>
          </a:p>
          <a:p>
            <a:pPr>
              <a:defRPr sz="2000"/>
            </a:pPr>
            <a:r>
              <a:t>Ik loop ze met jullie door.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4" name="Shape 1114"/>
          <p:cNvSpPr>
            <a:spLocks noGrp="1" noRot="1" noChangeAspect="1"/>
          </p:cNvSpPr>
          <p:nvPr>
            <p:ph type="sldImg"/>
          </p:nvPr>
        </p:nvSpPr>
        <p:spPr>
          <a:xfrm>
            <a:off x="381000" y="685800"/>
            <a:ext cx="6096000" cy="3429000"/>
          </a:xfrm>
          <a:prstGeom prst="rect">
            <a:avLst/>
          </a:prstGeom>
        </p:spPr>
        <p:txBody>
          <a:bodyPr/>
          <a:lstStyle/>
          <a:p>
            <a:endParaRPr/>
          </a:p>
        </p:txBody>
      </p:sp>
      <p:sp>
        <p:nvSpPr>
          <p:cNvPr id="1115" name="Shape 1115"/>
          <p:cNvSpPr>
            <a:spLocks noGrp="1"/>
          </p:cNvSpPr>
          <p:nvPr>
            <p:ph type="body" sz="quarter" idx="1"/>
          </p:nvPr>
        </p:nvSpPr>
        <p:spPr>
          <a:prstGeom prst="rect">
            <a:avLst/>
          </a:prstGeom>
        </p:spPr>
        <p:txBody>
          <a:bodyPr/>
          <a:lstStyle/>
          <a:p>
            <a:pPr defTabSz="457200">
              <a:lnSpc>
                <a:spcPct val="117999"/>
              </a:lnSpc>
              <a:defRPr sz="2200">
                <a:latin typeface="Arial"/>
                <a:ea typeface="Arial"/>
                <a:cs typeface="Arial"/>
                <a:sym typeface="Arial"/>
              </a:defRPr>
            </a:pPr>
            <a:r>
              <a:t>Vermogensspreiding, dat klinkt logisch toch? Door te spreiden vermijd je pieken. En door pieken te vermijden, vermijd je ook het congestieprobleem. Je blijft als het ware binnen het piekvermogen dat beschikbaar is.</a:t>
            </a:r>
          </a:p>
          <a:p>
            <a:pPr defTabSz="457200">
              <a:lnSpc>
                <a:spcPct val="117999"/>
              </a:lnSpc>
              <a:defRPr sz="2200">
                <a:latin typeface="Arial"/>
                <a:ea typeface="Arial"/>
                <a:cs typeface="Arial"/>
                <a:sym typeface="Arial"/>
              </a:defRPr>
            </a:pPr>
            <a:endParaRPr/>
          </a:p>
          <a:p>
            <a:pPr defTabSz="457200">
              <a:lnSpc>
                <a:spcPct val="117999"/>
              </a:lnSpc>
              <a:defRPr sz="2200">
                <a:latin typeface="Arial"/>
                <a:ea typeface="Arial"/>
                <a:cs typeface="Arial"/>
                <a:sym typeface="Arial"/>
              </a:defRPr>
            </a:pPr>
            <a:r>
              <a:t>Je kunt dat doen via gedragsverandering. Daar kun je soms al best wat mee bereiken.</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2" name="Shape 1122"/>
          <p:cNvSpPr>
            <a:spLocks noGrp="1" noRot="1" noChangeAspect="1"/>
          </p:cNvSpPr>
          <p:nvPr>
            <p:ph type="sldImg"/>
          </p:nvPr>
        </p:nvSpPr>
        <p:spPr>
          <a:xfrm>
            <a:off x="381000" y="685800"/>
            <a:ext cx="6096000" cy="3429000"/>
          </a:xfrm>
          <a:prstGeom prst="rect">
            <a:avLst/>
          </a:prstGeom>
        </p:spPr>
        <p:txBody>
          <a:bodyPr/>
          <a:lstStyle/>
          <a:p>
            <a:endParaRPr/>
          </a:p>
        </p:txBody>
      </p:sp>
      <p:sp>
        <p:nvSpPr>
          <p:cNvPr id="1123" name="Shape 1123"/>
          <p:cNvSpPr>
            <a:spLocks noGrp="1"/>
          </p:cNvSpPr>
          <p:nvPr>
            <p:ph type="body" sz="quarter" idx="1"/>
          </p:nvPr>
        </p:nvSpPr>
        <p:spPr>
          <a:prstGeom prst="rect">
            <a:avLst/>
          </a:prstGeom>
        </p:spPr>
        <p:txBody>
          <a:bodyPr/>
          <a:lstStyle>
            <a:lvl1pPr>
              <a:defRPr sz="2000"/>
            </a:lvl1pPr>
          </a:lstStyle>
          <a:p>
            <a:r>
              <a:t>Hier zien we het energieverbruik van een bedrijf gedurende een dag. Wat we zien is dat er pieken zijn in de ochtend en de middag. Wat we ook zien, is dat er nog best wat ruimte is tussen het huidige verbruik en de groene lijn. Die groene lijn is het gecontracteerde vermogen. Het is de maximale energieafname op één moment.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2" name="Shape 1132"/>
          <p:cNvSpPr>
            <a:spLocks noGrp="1" noRot="1" noChangeAspect="1"/>
          </p:cNvSpPr>
          <p:nvPr>
            <p:ph type="sldImg"/>
          </p:nvPr>
        </p:nvSpPr>
        <p:spPr>
          <a:xfrm>
            <a:off x="381000" y="685800"/>
            <a:ext cx="6096000" cy="3429000"/>
          </a:xfrm>
          <a:prstGeom prst="rect">
            <a:avLst/>
          </a:prstGeom>
        </p:spPr>
        <p:txBody>
          <a:bodyPr/>
          <a:lstStyle/>
          <a:p>
            <a:endParaRPr/>
          </a:p>
        </p:txBody>
      </p:sp>
      <p:sp>
        <p:nvSpPr>
          <p:cNvPr id="1133" name="Shape 1133"/>
          <p:cNvSpPr>
            <a:spLocks noGrp="1"/>
          </p:cNvSpPr>
          <p:nvPr>
            <p:ph type="body" sz="quarter" idx="1"/>
          </p:nvPr>
        </p:nvSpPr>
        <p:spPr>
          <a:prstGeom prst="rect">
            <a:avLst/>
          </a:prstGeom>
        </p:spPr>
        <p:txBody>
          <a:bodyPr/>
          <a:lstStyle/>
          <a:p>
            <a:pPr>
              <a:defRPr sz="2000"/>
            </a:pPr>
            <a:r>
              <a:t>Wat nu als deze klant z’n bedrijfsvoertuigen elektrificeert en ze aan het eind van de middag allemaal aan de snellader legt? Dan zul je een piek zien bovenop het bestaande verbruik. In dit voorbeeld gaat dit bedrijf door de toegestane grens heen. </a:t>
            </a:r>
          </a:p>
          <a:p>
            <a:pPr>
              <a:defRPr sz="2000"/>
            </a:pPr>
            <a:endParaRPr/>
          </a:p>
          <a:p>
            <a:pPr>
              <a:defRPr sz="2000"/>
            </a:pPr>
            <a:r>
              <a:t>Maar door het gedrag wat te veranderen, is die overschrijding te vermijden.</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2" name="Shape 1142"/>
          <p:cNvSpPr>
            <a:spLocks noGrp="1" noRot="1" noChangeAspect="1"/>
          </p:cNvSpPr>
          <p:nvPr>
            <p:ph type="sldImg"/>
          </p:nvPr>
        </p:nvSpPr>
        <p:spPr>
          <a:xfrm>
            <a:off x="381000" y="685800"/>
            <a:ext cx="6096000" cy="3429000"/>
          </a:xfrm>
          <a:prstGeom prst="rect">
            <a:avLst/>
          </a:prstGeom>
        </p:spPr>
        <p:txBody>
          <a:bodyPr/>
          <a:lstStyle/>
          <a:p>
            <a:endParaRPr/>
          </a:p>
        </p:txBody>
      </p:sp>
      <p:sp>
        <p:nvSpPr>
          <p:cNvPr id="1143" name="Shape 1143"/>
          <p:cNvSpPr>
            <a:spLocks noGrp="1"/>
          </p:cNvSpPr>
          <p:nvPr>
            <p:ph type="body" sz="quarter" idx="1"/>
          </p:nvPr>
        </p:nvSpPr>
        <p:spPr>
          <a:prstGeom prst="rect">
            <a:avLst/>
          </a:prstGeom>
        </p:spPr>
        <p:txBody>
          <a:bodyPr/>
          <a:lstStyle>
            <a:lvl1pPr>
              <a:defRPr sz="2000"/>
            </a:lvl1pPr>
          </a:lstStyle>
          <a:p>
            <a:r>
              <a:t>Misschien heeft deze klant een vriesinstallatie die best even wat lager kan zodat de wagens kunnen worden geladen. We weten natuurlijk ook dat dit in de praktijk niet vaak een oplossing is.</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4" name="Shape 1154"/>
          <p:cNvSpPr>
            <a:spLocks noGrp="1" noRot="1" noChangeAspect="1"/>
          </p:cNvSpPr>
          <p:nvPr>
            <p:ph type="sldImg"/>
          </p:nvPr>
        </p:nvSpPr>
        <p:spPr>
          <a:xfrm>
            <a:off x="381000" y="685800"/>
            <a:ext cx="6096000" cy="3429000"/>
          </a:xfrm>
          <a:prstGeom prst="rect">
            <a:avLst/>
          </a:prstGeom>
        </p:spPr>
        <p:txBody>
          <a:bodyPr/>
          <a:lstStyle/>
          <a:p>
            <a:endParaRPr/>
          </a:p>
        </p:txBody>
      </p:sp>
      <p:sp>
        <p:nvSpPr>
          <p:cNvPr id="1155" name="Shape 1155"/>
          <p:cNvSpPr>
            <a:spLocks noGrp="1"/>
          </p:cNvSpPr>
          <p:nvPr>
            <p:ph type="body" sz="quarter" idx="1"/>
          </p:nvPr>
        </p:nvSpPr>
        <p:spPr>
          <a:prstGeom prst="rect">
            <a:avLst/>
          </a:prstGeom>
        </p:spPr>
        <p:txBody>
          <a:bodyPr/>
          <a:lstStyle>
            <a:lvl1pPr>
              <a:defRPr sz="2000"/>
            </a:lvl1pPr>
          </a:lstStyle>
          <a:p>
            <a:r>
              <a:t>Wat wel een gangbare oplossing is, is om de voertuigen verspreid over de nacht op te laden. Ook daarmee voorkom je die grote piek in het energiegebruik. Dit is een vrij eenvoudige, technische ingreep. Overigens kun je die ook ‘slim’ maken. Dat wil zeggen dat een Energie Management Systeem meet welke ruimte er is en die optimaal benut.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 name="Shape 1164"/>
          <p:cNvSpPr>
            <a:spLocks noGrp="1" noRot="1" noChangeAspect="1"/>
          </p:cNvSpPr>
          <p:nvPr>
            <p:ph type="sldImg"/>
          </p:nvPr>
        </p:nvSpPr>
        <p:spPr>
          <a:xfrm>
            <a:off x="381000" y="685800"/>
            <a:ext cx="6096000" cy="3429000"/>
          </a:xfrm>
          <a:prstGeom prst="rect">
            <a:avLst/>
          </a:prstGeom>
        </p:spPr>
        <p:txBody>
          <a:bodyPr/>
          <a:lstStyle/>
          <a:p>
            <a:endParaRPr/>
          </a:p>
        </p:txBody>
      </p:sp>
      <p:sp>
        <p:nvSpPr>
          <p:cNvPr id="1165" name="Shape 1165"/>
          <p:cNvSpPr>
            <a:spLocks noGrp="1"/>
          </p:cNvSpPr>
          <p:nvPr>
            <p:ph type="body" sz="quarter" idx="1"/>
          </p:nvPr>
        </p:nvSpPr>
        <p:spPr>
          <a:prstGeom prst="rect">
            <a:avLst/>
          </a:prstGeom>
        </p:spPr>
        <p:txBody>
          <a:bodyPr/>
          <a:lstStyle>
            <a:lvl1pPr>
              <a:defRPr sz="2000"/>
            </a:lvl1pPr>
          </a:lstStyle>
          <a:p>
            <a:r>
              <a:t>Dan is er ook nog ‘route based charging’. In deze variant geef je elk voertuig de hoeveelheid stroom die nodig is voor z’n ritten. In dit voorbeeld zie je dat dit bedrijf ook voertuigen heeft die tijdens de lunch kunnen bijladen.</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5" name="Shape 1175"/>
          <p:cNvSpPr>
            <a:spLocks noGrp="1" noRot="1" noChangeAspect="1"/>
          </p:cNvSpPr>
          <p:nvPr>
            <p:ph type="sldImg"/>
          </p:nvPr>
        </p:nvSpPr>
        <p:spPr>
          <a:xfrm>
            <a:off x="381000" y="685800"/>
            <a:ext cx="6096000" cy="3429000"/>
          </a:xfrm>
          <a:prstGeom prst="rect">
            <a:avLst/>
          </a:prstGeom>
        </p:spPr>
        <p:txBody>
          <a:bodyPr/>
          <a:lstStyle/>
          <a:p>
            <a:endParaRPr/>
          </a:p>
        </p:txBody>
      </p:sp>
      <p:sp>
        <p:nvSpPr>
          <p:cNvPr id="1176" name="Shape 1176"/>
          <p:cNvSpPr>
            <a:spLocks noGrp="1"/>
          </p:cNvSpPr>
          <p:nvPr>
            <p:ph type="body" sz="quarter" idx="1"/>
          </p:nvPr>
        </p:nvSpPr>
        <p:spPr>
          <a:prstGeom prst="rect">
            <a:avLst/>
          </a:prstGeom>
        </p:spPr>
        <p:txBody>
          <a:bodyPr/>
          <a:lstStyle>
            <a:lvl1pPr>
              <a:defRPr sz="2000"/>
            </a:lvl1pPr>
          </a:lstStyle>
          <a:p>
            <a:r>
              <a:t>Wat een veelgebruikte, technische oplossing is, is de installatie van een batterij. Die batterij zorgt ervoor dat je gedurende de dag steeds alle energie kunt opnemen die je binnen je contractwaarde kunt krijgen. En die energie geef je vrij op de momenten dat dat nodig is.</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 name="Shape 1187"/>
          <p:cNvSpPr>
            <a:spLocks noGrp="1" noRot="1" noChangeAspect="1"/>
          </p:cNvSpPr>
          <p:nvPr>
            <p:ph type="sldImg"/>
          </p:nvPr>
        </p:nvSpPr>
        <p:spPr>
          <a:xfrm>
            <a:off x="381000" y="685800"/>
            <a:ext cx="6096000" cy="3429000"/>
          </a:xfrm>
          <a:prstGeom prst="rect">
            <a:avLst/>
          </a:prstGeom>
        </p:spPr>
        <p:txBody>
          <a:bodyPr/>
          <a:lstStyle/>
          <a:p>
            <a:endParaRPr/>
          </a:p>
        </p:txBody>
      </p:sp>
      <p:sp>
        <p:nvSpPr>
          <p:cNvPr id="1188" name="Shape 1188"/>
          <p:cNvSpPr>
            <a:spLocks noGrp="1"/>
          </p:cNvSpPr>
          <p:nvPr>
            <p:ph type="body" sz="quarter" idx="1"/>
          </p:nvPr>
        </p:nvSpPr>
        <p:spPr>
          <a:prstGeom prst="rect">
            <a:avLst/>
          </a:prstGeom>
        </p:spPr>
        <p:txBody>
          <a:bodyPr/>
          <a:lstStyle>
            <a:lvl1pPr>
              <a:defRPr sz="2000"/>
            </a:lvl1pPr>
          </a:lstStyle>
          <a:p>
            <a:r>
              <a:t>Hiermee zou je bijvoorbeeld zelfs de piek uit het eerste voorbeeld kunnen opvangen.</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5" name="Shape 1195"/>
          <p:cNvSpPr>
            <a:spLocks noGrp="1" noRot="1" noChangeAspect="1"/>
          </p:cNvSpPr>
          <p:nvPr>
            <p:ph type="sldImg"/>
          </p:nvPr>
        </p:nvSpPr>
        <p:spPr>
          <a:xfrm>
            <a:off x="381000" y="685800"/>
            <a:ext cx="6096000" cy="3429000"/>
          </a:xfrm>
          <a:prstGeom prst="rect">
            <a:avLst/>
          </a:prstGeom>
        </p:spPr>
        <p:txBody>
          <a:bodyPr/>
          <a:lstStyle/>
          <a:p>
            <a:endParaRPr/>
          </a:p>
        </p:txBody>
      </p:sp>
      <p:sp>
        <p:nvSpPr>
          <p:cNvPr id="1196" name="Shape 1196"/>
          <p:cNvSpPr>
            <a:spLocks noGrp="1"/>
          </p:cNvSpPr>
          <p:nvPr>
            <p:ph type="body" sz="quarter" idx="1"/>
          </p:nvPr>
        </p:nvSpPr>
        <p:spPr>
          <a:prstGeom prst="rect">
            <a:avLst/>
          </a:prstGeom>
        </p:spPr>
        <p:txBody>
          <a:bodyPr/>
          <a:lstStyle>
            <a:lvl1pPr>
              <a:defRPr sz="2000"/>
            </a:lvl1pPr>
          </a:lstStyle>
          <a:p>
            <a:r>
              <a:t>In de praktijk zien dergelijke grafieken er wat complexer uit. We zien hier een voorbeeld waarin we load balancing hebben gerealiseerd.</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4" name="Shape 1204"/>
          <p:cNvSpPr>
            <a:spLocks noGrp="1" noRot="1" noChangeAspect="1"/>
          </p:cNvSpPr>
          <p:nvPr>
            <p:ph type="sldImg"/>
          </p:nvPr>
        </p:nvSpPr>
        <p:spPr>
          <a:xfrm>
            <a:off x="381000" y="685800"/>
            <a:ext cx="6096000" cy="3429000"/>
          </a:xfrm>
          <a:prstGeom prst="rect">
            <a:avLst/>
          </a:prstGeom>
        </p:spPr>
        <p:txBody>
          <a:bodyPr/>
          <a:lstStyle/>
          <a:p>
            <a:endParaRPr/>
          </a:p>
        </p:txBody>
      </p:sp>
      <p:sp>
        <p:nvSpPr>
          <p:cNvPr id="1205" name="Shape 1205"/>
          <p:cNvSpPr>
            <a:spLocks noGrp="1"/>
          </p:cNvSpPr>
          <p:nvPr>
            <p:ph type="body" sz="quarter" idx="1"/>
          </p:nvPr>
        </p:nvSpPr>
        <p:spPr>
          <a:prstGeom prst="rect">
            <a:avLst/>
          </a:prstGeom>
        </p:spPr>
        <p:txBody>
          <a:bodyPr/>
          <a:lstStyle/>
          <a:p>
            <a:pPr>
              <a:defRPr sz="2000"/>
            </a:pPr>
            <a:r>
              <a:t>Goed, we kunnen het netcongestieprobleem dus oplossen door gedrag in ons elektriciteitsgebruik te veranderen. En er zijn technische hulpmiddelen om dat te bewerkstelligen. Voor heel veel bedrijven is dit afdoende. Want zoals ik al zei: er is voldoende stroom beschikbaar, het is vooral een kwestie van timing.</a:t>
            </a:r>
          </a:p>
          <a:p>
            <a:pPr>
              <a:defRPr sz="2000"/>
            </a:pPr>
            <a:endParaRPr/>
          </a:p>
          <a:p>
            <a:pPr>
              <a:defRPr sz="2000"/>
            </a:pPr>
            <a:r>
              <a:t>De tweede oplossingsrichting is dat je je minder afhankelijk maakt van het net. Wij merken dat er best veel klanten zijn die dit aanspreekt. Je neemt als het ware zelf de regie en regelt je eigen bedrijfszekerheid. </a:t>
            </a:r>
          </a:p>
          <a:p>
            <a:pPr>
              <a:defRPr sz="2000"/>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1" name="Shape 1211"/>
          <p:cNvSpPr>
            <a:spLocks noGrp="1" noRot="1" noChangeAspect="1"/>
          </p:cNvSpPr>
          <p:nvPr>
            <p:ph type="sldImg"/>
          </p:nvPr>
        </p:nvSpPr>
        <p:spPr>
          <a:xfrm>
            <a:off x="381000" y="685800"/>
            <a:ext cx="6096000" cy="3429000"/>
          </a:xfrm>
          <a:prstGeom prst="rect">
            <a:avLst/>
          </a:prstGeom>
        </p:spPr>
        <p:txBody>
          <a:bodyPr/>
          <a:lstStyle/>
          <a:p>
            <a:endParaRPr/>
          </a:p>
        </p:txBody>
      </p:sp>
      <p:sp>
        <p:nvSpPr>
          <p:cNvPr id="1212" name="Shape 1212"/>
          <p:cNvSpPr>
            <a:spLocks noGrp="1"/>
          </p:cNvSpPr>
          <p:nvPr>
            <p:ph type="body" sz="quarter" idx="1"/>
          </p:nvPr>
        </p:nvSpPr>
        <p:spPr>
          <a:prstGeom prst="rect">
            <a:avLst/>
          </a:prstGeom>
        </p:spPr>
        <p:txBody>
          <a:bodyPr/>
          <a:lstStyle>
            <a:lvl1pPr>
              <a:defRPr sz="2000"/>
            </a:lvl1pPr>
          </a:lstStyle>
          <a:p>
            <a:r>
              <a:t>Hoe ziet dat er uit? In de basis komt het erop neer dat je als bedrijf voor een belangrijk deel in je eigen stroombehoefte gaat voorzien. Ik moet er wel bij zeggen dat dat alleen lukt als er flink ruimte is voor zonnepanelen of een windturbine. Maar we zien het meer en meer gebeuren. Zeker bij nieuwbouwlocaties. </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1" name="Shape 1221"/>
          <p:cNvSpPr>
            <a:spLocks noGrp="1" noRot="1" noChangeAspect="1"/>
          </p:cNvSpPr>
          <p:nvPr>
            <p:ph type="sldImg"/>
          </p:nvPr>
        </p:nvSpPr>
        <p:spPr>
          <a:xfrm>
            <a:off x="381000" y="685800"/>
            <a:ext cx="6096000" cy="3429000"/>
          </a:xfrm>
          <a:prstGeom prst="rect">
            <a:avLst/>
          </a:prstGeom>
        </p:spPr>
        <p:txBody>
          <a:bodyPr/>
          <a:lstStyle/>
          <a:p>
            <a:endParaRPr/>
          </a:p>
        </p:txBody>
      </p:sp>
      <p:sp>
        <p:nvSpPr>
          <p:cNvPr id="1222" name="Shape 1222"/>
          <p:cNvSpPr>
            <a:spLocks noGrp="1"/>
          </p:cNvSpPr>
          <p:nvPr>
            <p:ph type="body" sz="quarter" idx="1"/>
          </p:nvPr>
        </p:nvSpPr>
        <p:spPr>
          <a:prstGeom prst="rect">
            <a:avLst/>
          </a:prstGeom>
        </p:spPr>
        <p:txBody>
          <a:bodyPr/>
          <a:lstStyle>
            <a:lvl1pPr>
              <a:defRPr sz="2000"/>
            </a:lvl1pPr>
          </a:lstStyle>
          <a:p>
            <a:r>
              <a:t>En eventueel kun je deze opstelling nog aanvullen met back-up systemen die altijd garanderen dat er voldoende stroom voorhanden is.</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 name="Shape 1229"/>
          <p:cNvSpPr>
            <a:spLocks noGrp="1" noRot="1" noChangeAspect="1"/>
          </p:cNvSpPr>
          <p:nvPr>
            <p:ph type="sldImg"/>
          </p:nvPr>
        </p:nvSpPr>
        <p:spPr>
          <a:xfrm>
            <a:off x="381000" y="685800"/>
            <a:ext cx="6096000" cy="3429000"/>
          </a:xfrm>
          <a:prstGeom prst="rect">
            <a:avLst/>
          </a:prstGeom>
        </p:spPr>
        <p:txBody>
          <a:bodyPr/>
          <a:lstStyle/>
          <a:p>
            <a:endParaRPr/>
          </a:p>
        </p:txBody>
      </p:sp>
      <p:sp>
        <p:nvSpPr>
          <p:cNvPr id="1230" name="Shape 1230"/>
          <p:cNvSpPr>
            <a:spLocks noGrp="1"/>
          </p:cNvSpPr>
          <p:nvPr>
            <p:ph type="body" sz="quarter" idx="1"/>
          </p:nvPr>
        </p:nvSpPr>
        <p:spPr>
          <a:prstGeom prst="rect">
            <a:avLst/>
          </a:prstGeom>
        </p:spPr>
        <p:txBody>
          <a:bodyPr/>
          <a:lstStyle>
            <a:lvl1pPr>
              <a:defRPr sz="2000"/>
            </a:lvl1pPr>
          </a:lstStyle>
          <a:p>
            <a:r>
              <a:t>Wij noemen deze oplossing een Virtual Grid.</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0" name="Shape 1270"/>
          <p:cNvSpPr>
            <a:spLocks noGrp="1" noRot="1" noChangeAspect="1"/>
          </p:cNvSpPr>
          <p:nvPr>
            <p:ph type="sldImg"/>
          </p:nvPr>
        </p:nvSpPr>
        <p:spPr>
          <a:xfrm>
            <a:off x="381000" y="685800"/>
            <a:ext cx="6096000" cy="3429000"/>
          </a:xfrm>
          <a:prstGeom prst="rect">
            <a:avLst/>
          </a:prstGeom>
        </p:spPr>
        <p:txBody>
          <a:bodyPr/>
          <a:lstStyle/>
          <a:p>
            <a:endParaRPr/>
          </a:p>
        </p:txBody>
      </p:sp>
      <p:sp>
        <p:nvSpPr>
          <p:cNvPr id="1271" name="Shape 1271"/>
          <p:cNvSpPr>
            <a:spLocks noGrp="1"/>
          </p:cNvSpPr>
          <p:nvPr>
            <p:ph type="body" sz="quarter" idx="1"/>
          </p:nvPr>
        </p:nvSpPr>
        <p:spPr>
          <a:prstGeom prst="rect">
            <a:avLst/>
          </a:prstGeom>
        </p:spPr>
        <p:txBody>
          <a:bodyPr/>
          <a:lstStyle>
            <a:lvl1pPr>
              <a:defRPr sz="2000"/>
            </a:lvl1pPr>
          </a:lstStyle>
          <a:p>
            <a:r>
              <a:t>Schematisch krijg je dan deze opstelling.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2" name="Shape 1282"/>
          <p:cNvSpPr>
            <a:spLocks noGrp="1" noRot="1" noChangeAspect="1"/>
          </p:cNvSpPr>
          <p:nvPr>
            <p:ph type="sldImg"/>
          </p:nvPr>
        </p:nvSpPr>
        <p:spPr>
          <a:xfrm>
            <a:off x="381000" y="685800"/>
            <a:ext cx="6096000" cy="3429000"/>
          </a:xfrm>
          <a:prstGeom prst="rect">
            <a:avLst/>
          </a:prstGeom>
        </p:spPr>
        <p:txBody>
          <a:bodyPr/>
          <a:lstStyle/>
          <a:p>
            <a:endParaRPr/>
          </a:p>
        </p:txBody>
      </p:sp>
      <p:sp>
        <p:nvSpPr>
          <p:cNvPr id="1283" name="Shape 1283"/>
          <p:cNvSpPr>
            <a:spLocks noGrp="1"/>
          </p:cNvSpPr>
          <p:nvPr>
            <p:ph type="body" sz="quarter" idx="1"/>
          </p:nvPr>
        </p:nvSpPr>
        <p:spPr>
          <a:prstGeom prst="rect">
            <a:avLst/>
          </a:prstGeom>
        </p:spPr>
        <p:txBody>
          <a:bodyPr/>
          <a:lstStyle>
            <a:lvl1pPr>
              <a:defRPr sz="2000"/>
            </a:lvl1pPr>
          </a:lstStyle>
          <a:p>
            <a:r>
              <a:t>De Virtual Grid oplossing gaat natuurlijk wel verder dan het oplossen van een laaduitdaging. Het is een oplossing die zorgt voor algehele bedrijfszekerheid. En de impact daarvan in termen van duurzaamheid is op meerdere fronten absoluut positief.</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1" name="Shape 1291"/>
          <p:cNvSpPr>
            <a:spLocks noGrp="1" noRot="1" noChangeAspect="1"/>
          </p:cNvSpPr>
          <p:nvPr>
            <p:ph type="sldImg"/>
          </p:nvPr>
        </p:nvSpPr>
        <p:spPr>
          <a:xfrm>
            <a:off x="381000" y="685800"/>
            <a:ext cx="6096000" cy="3429000"/>
          </a:xfrm>
          <a:prstGeom prst="rect">
            <a:avLst/>
          </a:prstGeom>
        </p:spPr>
        <p:txBody>
          <a:bodyPr/>
          <a:lstStyle/>
          <a:p>
            <a:endParaRPr/>
          </a:p>
        </p:txBody>
      </p:sp>
      <p:sp>
        <p:nvSpPr>
          <p:cNvPr id="1292" name="Shape 1292"/>
          <p:cNvSpPr>
            <a:spLocks noGrp="1"/>
          </p:cNvSpPr>
          <p:nvPr>
            <p:ph type="body" sz="quarter" idx="1"/>
          </p:nvPr>
        </p:nvSpPr>
        <p:spPr>
          <a:prstGeom prst="rect">
            <a:avLst/>
          </a:prstGeom>
        </p:spPr>
        <p:txBody>
          <a:bodyPr/>
          <a:lstStyle>
            <a:lvl1pPr>
              <a:defRPr sz="2000"/>
            </a:lvl1pPr>
          </a:lstStyle>
          <a:p>
            <a:r>
              <a:t>Voor de volledigheid noem ik ook de derde oplossing: samenwerking.</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8" name="Shape 1298"/>
          <p:cNvSpPr>
            <a:spLocks noGrp="1" noRot="1" noChangeAspect="1"/>
          </p:cNvSpPr>
          <p:nvPr>
            <p:ph type="sldImg"/>
          </p:nvPr>
        </p:nvSpPr>
        <p:spPr>
          <a:xfrm>
            <a:off x="381000" y="685800"/>
            <a:ext cx="6096000" cy="3429000"/>
          </a:xfrm>
          <a:prstGeom prst="rect">
            <a:avLst/>
          </a:prstGeom>
        </p:spPr>
        <p:txBody>
          <a:bodyPr/>
          <a:lstStyle/>
          <a:p>
            <a:endParaRPr/>
          </a:p>
        </p:txBody>
      </p:sp>
      <p:sp>
        <p:nvSpPr>
          <p:cNvPr id="1299" name="Shape 1299"/>
          <p:cNvSpPr>
            <a:spLocks noGrp="1"/>
          </p:cNvSpPr>
          <p:nvPr>
            <p:ph type="body" sz="quarter" idx="1"/>
          </p:nvPr>
        </p:nvSpPr>
        <p:spPr>
          <a:prstGeom prst="rect">
            <a:avLst/>
          </a:prstGeom>
        </p:spPr>
        <p:txBody>
          <a:bodyPr/>
          <a:lstStyle>
            <a:lvl1pPr>
              <a:defRPr sz="2000"/>
            </a:lvl1pPr>
          </a:lstStyle>
          <a:p>
            <a:r>
              <a:t>We zagen dat veel van de laadcapaciteit moet worden gerealiseerd op bedrijventerreinen. En juist op die plekken kan samenwerking helpen. En dan bedoel ik niet primair dat het laden gezamenlijk kan worden georganiseerd, maar vooral dat je een bedrijventerrein als een ‘energie-ecosysteem’ kan zien en kan organiseren.</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7" name="Shape 1327"/>
          <p:cNvSpPr>
            <a:spLocks noGrp="1" noRot="1" noChangeAspect="1"/>
          </p:cNvSpPr>
          <p:nvPr>
            <p:ph type="sldImg"/>
          </p:nvPr>
        </p:nvSpPr>
        <p:spPr>
          <a:xfrm>
            <a:off x="381000" y="685800"/>
            <a:ext cx="6096000" cy="3429000"/>
          </a:xfrm>
          <a:prstGeom prst="rect">
            <a:avLst/>
          </a:prstGeom>
        </p:spPr>
        <p:txBody>
          <a:bodyPr/>
          <a:lstStyle/>
          <a:p>
            <a:endParaRPr/>
          </a:p>
        </p:txBody>
      </p:sp>
      <p:sp>
        <p:nvSpPr>
          <p:cNvPr id="1328" name="Shape 1328"/>
          <p:cNvSpPr>
            <a:spLocks noGrp="1"/>
          </p:cNvSpPr>
          <p:nvPr>
            <p:ph type="body" sz="quarter" idx="1"/>
          </p:nvPr>
        </p:nvSpPr>
        <p:spPr>
          <a:prstGeom prst="rect">
            <a:avLst/>
          </a:prstGeom>
        </p:spPr>
        <p:txBody>
          <a:bodyPr/>
          <a:lstStyle>
            <a:lvl1pPr>
              <a:defRPr sz="2000"/>
            </a:lvl1pPr>
          </a:lstStyle>
          <a:p>
            <a:r>
              <a:t>Het Schiphol Trade Park is voorbeeld dat wij hebben gerealiseerd. Het is een gebied waar de netbeheerder vrijwel geen energieruimte kon bieden voor de nieuwbouwprojecten. Door samen te werken, energieruimte te delen, energie op te wekken en op te slaan kon de nieuwbouw worden gepleegd en is de energievoorziening enorm duurzaam opgezet.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5" name="Shape 1335"/>
          <p:cNvSpPr>
            <a:spLocks noGrp="1" noRot="1" noChangeAspect="1"/>
          </p:cNvSpPr>
          <p:nvPr>
            <p:ph type="sldImg"/>
          </p:nvPr>
        </p:nvSpPr>
        <p:spPr>
          <a:xfrm>
            <a:off x="381000" y="685800"/>
            <a:ext cx="6096000" cy="3429000"/>
          </a:xfrm>
          <a:prstGeom prst="rect">
            <a:avLst/>
          </a:prstGeom>
        </p:spPr>
        <p:txBody>
          <a:bodyPr/>
          <a:lstStyle/>
          <a:p>
            <a:endParaRPr/>
          </a:p>
        </p:txBody>
      </p:sp>
      <p:sp>
        <p:nvSpPr>
          <p:cNvPr id="1336" name="Shape 1336"/>
          <p:cNvSpPr>
            <a:spLocks noGrp="1"/>
          </p:cNvSpPr>
          <p:nvPr>
            <p:ph type="body" sz="quarter" idx="1"/>
          </p:nvPr>
        </p:nvSpPr>
        <p:spPr>
          <a:prstGeom prst="rect">
            <a:avLst/>
          </a:prstGeom>
        </p:spPr>
        <p:txBody>
          <a:bodyPr/>
          <a:lstStyle>
            <a:lvl1pPr>
              <a:defRPr sz="2000"/>
            </a:lvl1pPr>
          </a:lstStyle>
          <a:p>
            <a:r>
              <a:t>Tot zo ver onze kijk op de toekomst van zowel het laden als de energievoorziening bij bedrijven. En die toekomst is eigenlijk al een tijdje begonnen. </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2" name="Shape 1342"/>
          <p:cNvSpPr>
            <a:spLocks noGrp="1" noRot="1" noChangeAspect="1"/>
          </p:cNvSpPr>
          <p:nvPr>
            <p:ph type="sldImg"/>
          </p:nvPr>
        </p:nvSpPr>
        <p:spPr>
          <a:xfrm>
            <a:off x="381000" y="685800"/>
            <a:ext cx="6096000" cy="3429000"/>
          </a:xfrm>
          <a:prstGeom prst="rect">
            <a:avLst/>
          </a:prstGeom>
        </p:spPr>
        <p:txBody>
          <a:bodyPr/>
          <a:lstStyle/>
          <a:p>
            <a:endParaRPr/>
          </a:p>
        </p:txBody>
      </p:sp>
      <p:sp>
        <p:nvSpPr>
          <p:cNvPr id="1343" name="Shape 1343"/>
          <p:cNvSpPr>
            <a:spLocks noGrp="1"/>
          </p:cNvSpPr>
          <p:nvPr>
            <p:ph type="body" sz="quarter" idx="1"/>
          </p:nvPr>
        </p:nvSpPr>
        <p:spPr>
          <a:prstGeom prst="rect">
            <a:avLst/>
          </a:prstGeom>
        </p:spPr>
        <p:txBody>
          <a:bodyPr/>
          <a:lstStyle/>
          <a:p>
            <a:pPr>
              <a:defRPr sz="2000"/>
            </a:pPr>
            <a:r>
              <a:t>Samenvattend zou ik willen zeggen: </a:t>
            </a:r>
          </a:p>
          <a:p>
            <a:pPr>
              <a:defRPr sz="2000"/>
            </a:pPr>
            <a:r>
              <a:t>– de energietransitie is niet overal even gemakkelijk</a:t>
            </a:r>
          </a:p>
          <a:p>
            <a:pPr>
              <a:defRPr sz="2000"/>
            </a:pPr>
            <a:r>
              <a:t>– maar er zijn oplossingen die onmiddelijk toepasbaar zijn</a:t>
            </a:r>
          </a:p>
          <a:p>
            <a:pPr>
              <a:defRPr sz="2000"/>
            </a:pPr>
            <a:r>
              <a:t>– voor elektrisch vervoer zijn we aangekomen bij het omslagpunt</a:t>
            </a:r>
          </a:p>
          <a:p>
            <a:pPr>
              <a:defRPr sz="2000"/>
            </a:pPr>
            <a:r>
              <a:t>– …</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9" name="Shape 1349"/>
          <p:cNvSpPr>
            <a:spLocks noGrp="1" noRot="1" noChangeAspect="1"/>
          </p:cNvSpPr>
          <p:nvPr>
            <p:ph type="sldImg"/>
          </p:nvPr>
        </p:nvSpPr>
        <p:spPr>
          <a:xfrm>
            <a:off x="381000" y="685800"/>
            <a:ext cx="6096000" cy="3429000"/>
          </a:xfrm>
          <a:prstGeom prst="rect">
            <a:avLst/>
          </a:prstGeom>
        </p:spPr>
        <p:txBody>
          <a:bodyPr/>
          <a:lstStyle/>
          <a:p>
            <a:endParaRPr/>
          </a:p>
        </p:txBody>
      </p:sp>
      <p:sp>
        <p:nvSpPr>
          <p:cNvPr id="1350" name="Shape 1350"/>
          <p:cNvSpPr>
            <a:spLocks noGrp="1"/>
          </p:cNvSpPr>
          <p:nvPr>
            <p:ph type="body" sz="quarter" idx="1"/>
          </p:nvPr>
        </p:nvSpPr>
        <p:spPr>
          <a:prstGeom prst="rect">
            <a:avLst/>
          </a:prstGeom>
        </p:spPr>
        <p:txBody>
          <a:bodyPr/>
          <a:lstStyle/>
          <a:p>
            <a:pPr>
              <a:defRPr sz="2000"/>
            </a:pPr>
            <a:r>
              <a:t>En als we je daarbij op weg kunnen helpen, doen we dat uiteraard heel graag. </a:t>
            </a:r>
          </a:p>
          <a:p>
            <a:pPr>
              <a:defRPr sz="2000"/>
            </a:pPr>
            <a:r>
              <a:t>– we hebben een white paper beschikbaar op de website</a:t>
            </a:r>
          </a:p>
          <a:p>
            <a:pPr>
              <a:defRPr sz="2000"/>
            </a:pPr>
            <a:r>
              <a:t>– we organiseren regelmatig webinars rond dit thema</a:t>
            </a:r>
          </a:p>
          <a:p>
            <a:pPr>
              <a:defRPr sz="2000"/>
            </a:pPr>
            <a:r>
              <a:t>– uiteraard kun je ons ook even aanschieten of bellen als je een adviseur wilt spreken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15.png"/><Relationship Id="rId4" Type="http://schemas.openxmlformats.org/officeDocument/2006/relationships/slide" Target="../slides/slide59.xml"/></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6.png"/><Relationship Id="rId7" Type="http://schemas.openxmlformats.org/officeDocument/2006/relationships/image" Target="../media/image18.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image" Target="../media/image17.png"/><Relationship Id="rId5" Type="http://schemas.openxmlformats.org/officeDocument/2006/relationships/slide" Target="../slides/slide59.xml"/><Relationship Id="rId4" Type="http://schemas.openxmlformats.org/officeDocument/2006/relationships/image" Target="../media/image1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slide" Target="../slides/slide59.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59.xml"/><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slide" Target="../slides/slide59.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LOGO ANIMATIE #1">
    <p:spTree>
      <p:nvGrpSpPr>
        <p:cNvPr id="1" name=""/>
        <p:cNvGrpSpPr/>
        <p:nvPr/>
      </p:nvGrpSpPr>
      <p:grpSpPr>
        <a:xfrm>
          <a:off x="0" y="0"/>
          <a:ext cx="0" cy="0"/>
          <a:chOff x="0" y="0"/>
          <a:chExt cx="0" cy="0"/>
        </a:xfrm>
      </p:grpSpPr>
      <p:sp>
        <p:nvSpPr>
          <p:cNvPr id="61"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1_HOOFDSTUK SLIDE (#2)">
    <p:spTree>
      <p:nvGrpSpPr>
        <p:cNvPr id="1" name=""/>
        <p:cNvGrpSpPr/>
        <p:nvPr/>
      </p:nvGrpSpPr>
      <p:grpSpPr>
        <a:xfrm>
          <a:off x="0" y="0"/>
          <a:ext cx="0" cy="0"/>
          <a:chOff x="0" y="0"/>
          <a:chExt cx="0" cy="0"/>
        </a:xfrm>
      </p:grpSpPr>
      <p:sp>
        <p:nvSpPr>
          <p:cNvPr id="68"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69"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70"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71"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72"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80" name="Groep 165"/>
          <p:cNvGrpSpPr/>
          <p:nvPr/>
        </p:nvGrpSpPr>
        <p:grpSpPr>
          <a:xfrm>
            <a:off x="-1" y="-290168"/>
            <a:ext cx="1613669" cy="181721"/>
            <a:chOff x="0" y="0"/>
            <a:chExt cx="1613667" cy="181720"/>
          </a:xfrm>
        </p:grpSpPr>
        <p:sp>
          <p:nvSpPr>
            <p:cNvPr id="73"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74"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75"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76"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77"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78"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79"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81"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82"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88" name="Groep 66"/>
          <p:cNvGrpSpPr/>
          <p:nvPr/>
        </p:nvGrpSpPr>
        <p:grpSpPr>
          <a:xfrm>
            <a:off x="10424438" y="6300065"/>
            <a:ext cx="1770866" cy="367380"/>
            <a:chOff x="0" y="0"/>
            <a:chExt cx="1770864" cy="367379"/>
          </a:xfrm>
        </p:grpSpPr>
        <p:sp>
          <p:nvSpPr>
            <p:cNvPr id="83"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84"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85"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86"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87"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89"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90" name="Rechthoek 74"/>
          <p:cNvSpPr/>
          <p:nvPr/>
        </p:nvSpPr>
        <p:spPr>
          <a:xfrm>
            <a:off x="-1" y="-1"/>
            <a:ext cx="3928171" cy="6858001"/>
          </a:xfrm>
          <a:prstGeom prst="rect">
            <a:avLst/>
          </a:prstGeom>
          <a:solidFill>
            <a:srgbClr val="000000"/>
          </a:solidFill>
          <a:ln w="12700">
            <a:miter lim="400000"/>
          </a:ln>
        </p:spPr>
        <p:txBody>
          <a:bodyPr lIns="45719" rIns="45719" anchor="ctr"/>
          <a:lstStyle/>
          <a:p>
            <a:pPr algn="ctr">
              <a:defRPr>
                <a:solidFill>
                  <a:schemeClr val="accent6">
                    <a:lumOff val="3137"/>
                  </a:schemeClr>
                </a:solidFill>
                <a:latin typeface="Cambria"/>
                <a:ea typeface="Cambria"/>
                <a:cs typeface="Cambria"/>
                <a:sym typeface="Cambria"/>
              </a:defRPr>
            </a:pPr>
            <a:endParaRPr/>
          </a:p>
        </p:txBody>
      </p:sp>
      <p:sp>
        <p:nvSpPr>
          <p:cNvPr id="91" name="Rechthoek 75"/>
          <p:cNvSpPr/>
          <p:nvPr/>
        </p:nvSpPr>
        <p:spPr>
          <a:xfrm>
            <a:off x="3920571" y="-1"/>
            <a:ext cx="8271428" cy="6858001"/>
          </a:xfrm>
          <a:prstGeom prst="rect">
            <a:avLst/>
          </a:prstGeom>
          <a:solidFill>
            <a:schemeClr val="accent2"/>
          </a:solidFill>
          <a:ln w="12700">
            <a:miter lim="400000"/>
          </a:ln>
        </p:spPr>
        <p:txBody>
          <a:bodyPr lIns="45719" rIns="45719" anchor="ctr"/>
          <a:lstStyle/>
          <a:p>
            <a:pPr algn="ctr">
              <a:defRPr>
                <a:solidFill>
                  <a:schemeClr val="accent6">
                    <a:lumOff val="3137"/>
                  </a:schemeClr>
                </a:solidFill>
                <a:latin typeface="Cambria"/>
                <a:ea typeface="Cambria"/>
                <a:cs typeface="Cambria"/>
                <a:sym typeface="Cambria"/>
              </a:defRPr>
            </a:pPr>
            <a:endParaRPr/>
          </a:p>
        </p:txBody>
      </p:sp>
      <p:pic>
        <p:nvPicPr>
          <p:cNvPr id="92" name="Afbeelding 107" descr="Afbeelding 107"/>
          <p:cNvPicPr>
            <a:picLocks noChangeAspect="1"/>
          </p:cNvPicPr>
          <p:nvPr/>
        </p:nvPicPr>
        <p:blipFill>
          <a:blip r:embed="rId5"/>
          <a:srcRect t="2361" r="11291" b="12661"/>
          <a:stretch>
            <a:fillRect/>
          </a:stretch>
        </p:blipFill>
        <p:spPr>
          <a:xfrm>
            <a:off x="3930546" y="-1"/>
            <a:ext cx="8271428" cy="6858003"/>
          </a:xfrm>
          <a:prstGeom prst="rect">
            <a:avLst/>
          </a:prstGeom>
          <a:ln w="12700">
            <a:miter lim="400000"/>
          </a:ln>
        </p:spPr>
      </p:pic>
      <p:sp>
        <p:nvSpPr>
          <p:cNvPr id="93" name="Hoofdtekst - niveau één…"/>
          <p:cNvSpPr txBox="1">
            <a:spLocks noGrp="1"/>
          </p:cNvSpPr>
          <p:nvPr>
            <p:ph type="body" sz="quarter" idx="1" hasCustomPrompt="1"/>
          </p:nvPr>
        </p:nvSpPr>
        <p:spPr>
          <a:xfrm>
            <a:off x="3921083" y="2933700"/>
            <a:ext cx="7440824" cy="2008801"/>
          </a:xfrm>
          <a:prstGeom prst="rect">
            <a:avLst/>
          </a:prstGeom>
          <a:solidFill>
            <a:srgbClr val="000000"/>
          </a:solidFill>
        </p:spPr>
        <p:txBody>
          <a:bodyPr>
            <a:normAutofit/>
          </a:bodyPr>
          <a:lstStyle>
            <a:lvl1pPr marL="0" indent="0">
              <a:buSzTx/>
              <a:buNone/>
              <a:defRPr sz="3200" b="1">
                <a:solidFill>
                  <a:schemeClr val="accent6">
                    <a:lumOff val="3137"/>
                  </a:schemeClr>
                </a:solidFill>
              </a:defRPr>
            </a:lvl1pPr>
            <a:lvl2pPr marL="812800" indent="-549275">
              <a:defRPr sz="3200" b="1">
                <a:solidFill>
                  <a:schemeClr val="accent6">
                    <a:lumOff val="3137"/>
                  </a:schemeClr>
                </a:solidFill>
              </a:defRPr>
            </a:lvl2pPr>
            <a:lvl3pPr>
              <a:defRPr sz="3200" b="1">
                <a:solidFill>
                  <a:schemeClr val="accent6">
                    <a:lumOff val="3137"/>
                  </a:schemeClr>
                </a:solidFill>
              </a:defRPr>
            </a:lvl3pPr>
            <a:lvl4pPr>
              <a:defRPr sz="3200" b="1">
                <a:solidFill>
                  <a:schemeClr val="accent6">
                    <a:lumOff val="3137"/>
                  </a:schemeClr>
                </a:solidFill>
              </a:defRPr>
            </a:lvl4pPr>
            <a:lvl5pPr marL="542926" indent="-542926">
              <a:defRPr sz="3200" b="1">
                <a:solidFill>
                  <a:schemeClr val="accent6">
                    <a:lumOff val="3137"/>
                  </a:schemeClr>
                </a:solidFill>
              </a:defRPr>
            </a:lvl5pPr>
          </a:lstStyle>
          <a:p>
            <a:r>
              <a:t>[Titel / Onderwerp]</a:t>
            </a:r>
          </a:p>
          <a:p>
            <a:pPr lvl="1"/>
            <a:endParaRPr/>
          </a:p>
          <a:p>
            <a:pPr lvl="2"/>
            <a:endParaRPr/>
          </a:p>
          <a:p>
            <a:pPr lvl="3"/>
            <a:endParaRPr/>
          </a:p>
          <a:p>
            <a:pPr lvl="4"/>
            <a:endParaRPr/>
          </a:p>
        </p:txBody>
      </p:sp>
      <p:sp>
        <p:nvSpPr>
          <p:cNvPr id="94" name="Rectangle 8"/>
          <p:cNvSpPr/>
          <p:nvPr/>
        </p:nvSpPr>
        <p:spPr>
          <a:xfrm>
            <a:off x="1510263" y="2933979"/>
            <a:ext cx="2417907" cy="2008801"/>
          </a:xfrm>
          <a:prstGeom prst="rect">
            <a:avLst/>
          </a:prstGeom>
          <a:solidFill>
            <a:schemeClr val="accent2"/>
          </a:solidFill>
          <a:ln w="12700">
            <a:miter lim="400000"/>
          </a:ln>
        </p:spPr>
        <p:txBody>
          <a:bodyPr lIns="45719" rIns="45719"/>
          <a:lstStyle/>
          <a:p>
            <a:pPr>
              <a:defRPr>
                <a:latin typeface="Cambria"/>
                <a:ea typeface="Cambria"/>
                <a:cs typeface="Cambria"/>
                <a:sym typeface="Cambria"/>
              </a:defRPr>
            </a:pPr>
            <a:endParaRPr/>
          </a:p>
        </p:txBody>
      </p:sp>
      <p:pic>
        <p:nvPicPr>
          <p:cNvPr id="95" name="Afbeelding 129" descr="Afbeelding 129"/>
          <p:cNvPicPr>
            <a:picLocks noChangeAspect="1"/>
          </p:cNvPicPr>
          <p:nvPr/>
        </p:nvPicPr>
        <p:blipFill>
          <a:blip r:embed="rId6"/>
          <a:stretch>
            <a:fillRect/>
          </a:stretch>
        </p:blipFill>
        <p:spPr>
          <a:xfrm>
            <a:off x="1950677" y="3212393"/>
            <a:ext cx="1533388" cy="438574"/>
          </a:xfrm>
          <a:prstGeom prst="rect">
            <a:avLst/>
          </a:prstGeom>
          <a:ln w="12700">
            <a:miter lim="400000"/>
          </a:ln>
        </p:spPr>
      </p:pic>
      <p:grpSp>
        <p:nvGrpSpPr>
          <p:cNvPr id="98" name="Group 10"/>
          <p:cNvGrpSpPr/>
          <p:nvPr/>
        </p:nvGrpSpPr>
        <p:grpSpPr>
          <a:xfrm>
            <a:off x="2014376" y="4143447"/>
            <a:ext cx="1604232" cy="427643"/>
            <a:chOff x="0" y="0"/>
            <a:chExt cx="1604231" cy="427642"/>
          </a:xfrm>
        </p:grpSpPr>
        <p:sp>
          <p:nvSpPr>
            <p:cNvPr id="96" name="Freeform 7"/>
            <p:cNvSpPr/>
            <p:nvPr/>
          </p:nvSpPr>
          <p:spPr>
            <a:xfrm>
              <a:off x="-1" y="0"/>
              <a:ext cx="1169658" cy="152565"/>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97" name="Freeform 6"/>
            <p:cNvSpPr/>
            <p:nvPr/>
          </p:nvSpPr>
          <p:spPr>
            <a:xfrm>
              <a:off x="6933" y="231158"/>
              <a:ext cx="1597298" cy="196485"/>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grpSp>
      <p:sp>
        <p:nvSpPr>
          <p:cNvPr id="99" name="TextBox 11"/>
          <p:cNvSpPr txBox="1"/>
          <p:nvPr/>
        </p:nvSpPr>
        <p:spPr>
          <a:xfrm>
            <a:off x="4109720" y="3797300"/>
            <a:ext cx="1290152" cy="7926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400">
                <a:solidFill>
                  <a:schemeClr val="accent6">
                    <a:lumOff val="3137"/>
                  </a:schemeClr>
                </a:solidFill>
              </a:defRPr>
            </a:lvl1pPr>
          </a:lstStyle>
          <a:p>
            <a:r>
              <a:t>[Subtitel]</a:t>
            </a:r>
          </a:p>
        </p:txBody>
      </p:sp>
      <p:grpSp>
        <p:nvGrpSpPr>
          <p:cNvPr id="121" name="Group 1"/>
          <p:cNvGrpSpPr/>
          <p:nvPr/>
        </p:nvGrpSpPr>
        <p:grpSpPr>
          <a:xfrm>
            <a:off x="1948293" y="-452839"/>
            <a:ext cx="2438588" cy="342695"/>
            <a:chOff x="0" y="0"/>
            <a:chExt cx="2438587" cy="342693"/>
          </a:xfrm>
        </p:grpSpPr>
        <p:sp>
          <p:nvSpPr>
            <p:cNvPr id="100" name="Rectangle 3"/>
            <p:cNvSpPr/>
            <p:nvPr/>
          </p:nvSpPr>
          <p:spPr>
            <a:xfrm>
              <a:off x="0" y="161718"/>
              <a:ext cx="182926" cy="180976"/>
            </a:xfrm>
            <a:prstGeom prst="rect">
              <a:avLst/>
            </a:prstGeom>
            <a:solidFill>
              <a:srgbClr val="666A1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1" name="Rectangle 6"/>
            <p:cNvSpPr/>
            <p:nvPr/>
          </p:nvSpPr>
          <p:spPr>
            <a:xfrm>
              <a:off x="204788" y="161718"/>
              <a:ext cx="182926" cy="180976"/>
            </a:xfrm>
            <a:prstGeom prst="rect">
              <a:avLst/>
            </a:prstGeom>
            <a:solidFill>
              <a:srgbClr val="9CA3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2" name="Rectangle 7"/>
            <p:cNvSpPr/>
            <p:nvPr/>
          </p:nvSpPr>
          <p:spPr>
            <a:xfrm>
              <a:off x="409576" y="161718"/>
              <a:ext cx="182926" cy="180976"/>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3" name="Rectangle 8"/>
            <p:cNvSpPr/>
            <p:nvPr/>
          </p:nvSpPr>
          <p:spPr>
            <a:xfrm>
              <a:off x="614364" y="161718"/>
              <a:ext cx="182926" cy="180976"/>
            </a:xfrm>
            <a:prstGeom prst="rect">
              <a:avLst/>
            </a:prstGeom>
            <a:solidFill>
              <a:srgbClr val="E2E86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4" name="Rectangle 12"/>
            <p:cNvSpPr/>
            <p:nvPr/>
          </p:nvSpPr>
          <p:spPr>
            <a:xfrm>
              <a:off x="822146" y="161718"/>
              <a:ext cx="182926" cy="180976"/>
            </a:xfrm>
            <a:prstGeom prst="rect">
              <a:avLst/>
            </a:prstGeom>
            <a:solidFill>
              <a:srgbClr val="1919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5" name="Rectangle 13"/>
            <p:cNvSpPr/>
            <p:nvPr/>
          </p:nvSpPr>
          <p:spPr>
            <a:xfrm>
              <a:off x="1026934" y="161718"/>
              <a:ext cx="182926" cy="180976"/>
            </a:xfrm>
            <a:prstGeom prst="rect">
              <a:avLst/>
            </a:prstGeom>
            <a:solidFill>
              <a:srgbClr val="7C7C7C"/>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6" name="Rectangle 14"/>
            <p:cNvSpPr/>
            <p:nvPr/>
          </p:nvSpPr>
          <p:spPr>
            <a:xfrm>
              <a:off x="1231722" y="161718"/>
              <a:ext cx="182926" cy="180976"/>
            </a:xfrm>
            <a:prstGeom prst="rect">
              <a:avLst/>
            </a:prstGeom>
            <a:solidFill>
              <a:srgbClr val="B9B9B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7" name="Rectangle 15"/>
            <p:cNvSpPr/>
            <p:nvPr/>
          </p:nvSpPr>
          <p:spPr>
            <a:xfrm>
              <a:off x="1436509" y="161718"/>
              <a:ext cx="182926" cy="180976"/>
            </a:xfrm>
            <a:prstGeom prst="rect">
              <a:avLst/>
            </a:prstGeom>
            <a:solidFill>
              <a:srgbClr val="DEDEDE"/>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8" name="Rectangle 16"/>
            <p:cNvSpPr/>
            <p:nvPr/>
          </p:nvSpPr>
          <p:spPr>
            <a:xfrm>
              <a:off x="1641298" y="161718"/>
              <a:ext cx="182926" cy="180976"/>
            </a:xfrm>
            <a:prstGeom prst="rect">
              <a:avLst/>
            </a:prstGeom>
            <a:solidFill>
              <a:srgbClr val="44543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9" name="Rectangle 17"/>
            <p:cNvSpPr/>
            <p:nvPr/>
          </p:nvSpPr>
          <p:spPr>
            <a:xfrm>
              <a:off x="1846085" y="161718"/>
              <a:ext cx="182926" cy="180976"/>
            </a:xfrm>
            <a:prstGeom prst="rect">
              <a:avLst/>
            </a:prstGeom>
            <a:solidFill>
              <a:srgbClr val="55684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10" name="Rectangle 18"/>
            <p:cNvSpPr/>
            <p:nvPr/>
          </p:nvSpPr>
          <p:spPr>
            <a:xfrm>
              <a:off x="2050874" y="161718"/>
              <a:ext cx="182926" cy="180976"/>
            </a:xfrm>
            <a:prstGeom prst="rect">
              <a:avLst/>
            </a:prstGeom>
            <a:solidFill>
              <a:srgbClr val="7E9A6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11" name="Rectangle 19"/>
            <p:cNvSpPr/>
            <p:nvPr/>
          </p:nvSpPr>
          <p:spPr>
            <a:xfrm>
              <a:off x="2255662" y="161718"/>
              <a:ext cx="182926" cy="180976"/>
            </a:xfrm>
            <a:prstGeom prst="rect">
              <a:avLst/>
            </a:prstGeom>
            <a:solidFill>
              <a:srgbClr val="9AB08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nvGrpSpPr>
            <p:cNvPr id="114" name="Group 20"/>
            <p:cNvGrpSpPr/>
            <p:nvPr/>
          </p:nvGrpSpPr>
          <p:grpSpPr>
            <a:xfrm>
              <a:off x="0" y="0"/>
              <a:ext cx="797289" cy="136527"/>
              <a:chOff x="0" y="0"/>
              <a:chExt cx="797288" cy="136526"/>
            </a:xfrm>
          </p:grpSpPr>
          <p:sp>
            <p:nvSpPr>
              <p:cNvPr id="112" name="Rectangle 27"/>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Primair</a:t>
                </a:r>
              </a:p>
            </p:txBody>
          </p:sp>
          <p:sp>
            <p:nvSpPr>
              <p:cNvPr id="113" name="Straight Connector 28"/>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117" name="Group 21"/>
            <p:cNvGrpSpPr/>
            <p:nvPr/>
          </p:nvGrpSpPr>
          <p:grpSpPr>
            <a:xfrm>
              <a:off x="822147" y="0"/>
              <a:ext cx="797289" cy="136527"/>
              <a:chOff x="0" y="0"/>
              <a:chExt cx="797288" cy="136526"/>
            </a:xfrm>
          </p:grpSpPr>
          <p:sp>
            <p:nvSpPr>
              <p:cNvPr id="115" name="Rectangle 25"/>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Secundair</a:t>
                </a:r>
              </a:p>
            </p:txBody>
          </p:sp>
          <p:sp>
            <p:nvSpPr>
              <p:cNvPr id="116" name="Straight Connector 26"/>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120" name="Group 22"/>
            <p:cNvGrpSpPr/>
            <p:nvPr/>
          </p:nvGrpSpPr>
          <p:grpSpPr>
            <a:xfrm>
              <a:off x="1641299" y="0"/>
              <a:ext cx="797289" cy="136527"/>
              <a:chOff x="0" y="0"/>
              <a:chExt cx="797288" cy="136526"/>
            </a:xfrm>
          </p:grpSpPr>
          <p:sp>
            <p:nvSpPr>
              <p:cNvPr id="118" name="Rectangle 23"/>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Tertiair</a:t>
                </a:r>
              </a:p>
            </p:txBody>
          </p:sp>
          <p:sp>
            <p:nvSpPr>
              <p:cNvPr id="119" name="Straight Connector 24"/>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sp>
        <p:nvSpPr>
          <p:cNvPr id="122"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LEEG (CUSTOM)">
    <p:spTree>
      <p:nvGrpSpPr>
        <p:cNvPr id="1" name=""/>
        <p:cNvGrpSpPr/>
        <p:nvPr/>
      </p:nvGrpSpPr>
      <p:grpSpPr>
        <a:xfrm>
          <a:off x="0" y="0"/>
          <a:ext cx="0" cy="0"/>
          <a:chOff x="0" y="0"/>
          <a:chExt cx="0" cy="0"/>
        </a:xfrm>
      </p:grpSpPr>
      <p:sp>
        <p:nvSpPr>
          <p:cNvPr id="129"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130"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131"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132"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133"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141" name="Groep 165"/>
          <p:cNvGrpSpPr/>
          <p:nvPr/>
        </p:nvGrpSpPr>
        <p:grpSpPr>
          <a:xfrm>
            <a:off x="-1" y="-290168"/>
            <a:ext cx="1613669" cy="181721"/>
            <a:chOff x="0" y="0"/>
            <a:chExt cx="1613667" cy="181720"/>
          </a:xfrm>
        </p:grpSpPr>
        <p:sp>
          <p:nvSpPr>
            <p:cNvPr id="134"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35"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36"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37"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38"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39"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40"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142"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143"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149" name="Groep 66"/>
          <p:cNvGrpSpPr/>
          <p:nvPr/>
        </p:nvGrpSpPr>
        <p:grpSpPr>
          <a:xfrm>
            <a:off x="10424438" y="6300065"/>
            <a:ext cx="1770866" cy="367380"/>
            <a:chOff x="0" y="0"/>
            <a:chExt cx="1770864" cy="367379"/>
          </a:xfrm>
        </p:grpSpPr>
        <p:sp>
          <p:nvSpPr>
            <p:cNvPr id="144"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145"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146"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147"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148"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150"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151" name="Dianummer"/>
          <p:cNvSpPr txBox="1">
            <a:spLocks noGrp="1"/>
          </p:cNvSpPr>
          <p:nvPr>
            <p:ph type="sldNum" sz="quarter" idx="2"/>
          </p:nvPr>
        </p:nvSpPr>
        <p:spPr>
          <a:xfrm>
            <a:off x="10108427" y="6412322"/>
            <a:ext cx="168090" cy="147831"/>
          </a:xfrm>
          <a:prstGeom prst="rect">
            <a:avLst/>
          </a:prstGeom>
        </p:spPr>
        <p:txBody>
          <a:bodyPr/>
          <a:lstStyle/>
          <a:p>
            <a:fld id="{86CB4B4D-7CA3-9044-876B-883B54F8677D}" type="slidenum">
              <a:t>‹#›</a:t>
            </a:fld>
            <a:endParaRPr/>
          </a:p>
        </p:txBody>
      </p:sp>
      <p:grpSp>
        <p:nvGrpSpPr>
          <p:cNvPr id="173" name="Group 28"/>
          <p:cNvGrpSpPr/>
          <p:nvPr/>
        </p:nvGrpSpPr>
        <p:grpSpPr>
          <a:xfrm>
            <a:off x="1948293" y="-452839"/>
            <a:ext cx="2438588" cy="342695"/>
            <a:chOff x="0" y="0"/>
            <a:chExt cx="2438587" cy="342693"/>
          </a:xfrm>
        </p:grpSpPr>
        <p:sp>
          <p:nvSpPr>
            <p:cNvPr id="152" name="Rectangle 1"/>
            <p:cNvSpPr/>
            <p:nvPr/>
          </p:nvSpPr>
          <p:spPr>
            <a:xfrm>
              <a:off x="0" y="161718"/>
              <a:ext cx="182926" cy="180976"/>
            </a:xfrm>
            <a:prstGeom prst="rect">
              <a:avLst/>
            </a:prstGeom>
            <a:solidFill>
              <a:srgbClr val="666A1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53" name="Rectangle 6"/>
            <p:cNvSpPr/>
            <p:nvPr/>
          </p:nvSpPr>
          <p:spPr>
            <a:xfrm>
              <a:off x="204788" y="161718"/>
              <a:ext cx="182926" cy="180976"/>
            </a:xfrm>
            <a:prstGeom prst="rect">
              <a:avLst/>
            </a:prstGeom>
            <a:solidFill>
              <a:srgbClr val="9CA3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54" name="Rectangle 7"/>
            <p:cNvSpPr/>
            <p:nvPr/>
          </p:nvSpPr>
          <p:spPr>
            <a:xfrm>
              <a:off x="409576" y="161718"/>
              <a:ext cx="182926" cy="180976"/>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55" name="Rectangle 8"/>
            <p:cNvSpPr/>
            <p:nvPr/>
          </p:nvSpPr>
          <p:spPr>
            <a:xfrm>
              <a:off x="614364" y="161718"/>
              <a:ext cx="182926" cy="180976"/>
            </a:xfrm>
            <a:prstGeom prst="rect">
              <a:avLst/>
            </a:prstGeom>
            <a:solidFill>
              <a:srgbClr val="E2E86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56" name="Rectangle 10"/>
            <p:cNvSpPr/>
            <p:nvPr/>
          </p:nvSpPr>
          <p:spPr>
            <a:xfrm>
              <a:off x="822146" y="161718"/>
              <a:ext cx="182926" cy="180976"/>
            </a:xfrm>
            <a:prstGeom prst="rect">
              <a:avLst/>
            </a:prstGeom>
            <a:solidFill>
              <a:srgbClr val="1919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57" name="Rectangle 11"/>
            <p:cNvSpPr/>
            <p:nvPr/>
          </p:nvSpPr>
          <p:spPr>
            <a:xfrm>
              <a:off x="1026934" y="161718"/>
              <a:ext cx="182926" cy="180976"/>
            </a:xfrm>
            <a:prstGeom prst="rect">
              <a:avLst/>
            </a:prstGeom>
            <a:solidFill>
              <a:srgbClr val="7C7C7C"/>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58" name="Rectangle 12"/>
            <p:cNvSpPr/>
            <p:nvPr/>
          </p:nvSpPr>
          <p:spPr>
            <a:xfrm>
              <a:off x="1231722" y="161718"/>
              <a:ext cx="182926" cy="180976"/>
            </a:xfrm>
            <a:prstGeom prst="rect">
              <a:avLst/>
            </a:prstGeom>
            <a:solidFill>
              <a:srgbClr val="B9B9B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59" name="Rectangle 13"/>
            <p:cNvSpPr/>
            <p:nvPr/>
          </p:nvSpPr>
          <p:spPr>
            <a:xfrm>
              <a:off x="1436509" y="161718"/>
              <a:ext cx="182926" cy="180976"/>
            </a:xfrm>
            <a:prstGeom prst="rect">
              <a:avLst/>
            </a:prstGeom>
            <a:solidFill>
              <a:srgbClr val="DEDEDE"/>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60" name="Rectangle 14"/>
            <p:cNvSpPr/>
            <p:nvPr/>
          </p:nvSpPr>
          <p:spPr>
            <a:xfrm>
              <a:off x="1641298" y="161718"/>
              <a:ext cx="182926" cy="180976"/>
            </a:xfrm>
            <a:prstGeom prst="rect">
              <a:avLst/>
            </a:prstGeom>
            <a:solidFill>
              <a:srgbClr val="44543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61" name="Rectangle 15"/>
            <p:cNvSpPr/>
            <p:nvPr/>
          </p:nvSpPr>
          <p:spPr>
            <a:xfrm>
              <a:off x="1846085" y="161718"/>
              <a:ext cx="182926" cy="180976"/>
            </a:xfrm>
            <a:prstGeom prst="rect">
              <a:avLst/>
            </a:prstGeom>
            <a:solidFill>
              <a:srgbClr val="55684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62" name="Rectangle 16"/>
            <p:cNvSpPr/>
            <p:nvPr/>
          </p:nvSpPr>
          <p:spPr>
            <a:xfrm>
              <a:off x="2050874" y="161718"/>
              <a:ext cx="182926" cy="180976"/>
            </a:xfrm>
            <a:prstGeom prst="rect">
              <a:avLst/>
            </a:prstGeom>
            <a:solidFill>
              <a:srgbClr val="7E9A6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63" name="Rectangle 17"/>
            <p:cNvSpPr/>
            <p:nvPr/>
          </p:nvSpPr>
          <p:spPr>
            <a:xfrm>
              <a:off x="2255662" y="161718"/>
              <a:ext cx="182926" cy="180976"/>
            </a:xfrm>
            <a:prstGeom prst="rect">
              <a:avLst/>
            </a:prstGeom>
            <a:solidFill>
              <a:srgbClr val="9AB08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nvGrpSpPr>
            <p:cNvPr id="166" name="Group 21"/>
            <p:cNvGrpSpPr/>
            <p:nvPr/>
          </p:nvGrpSpPr>
          <p:grpSpPr>
            <a:xfrm>
              <a:off x="0" y="0"/>
              <a:ext cx="797289" cy="136527"/>
              <a:chOff x="0" y="0"/>
              <a:chExt cx="797288" cy="136526"/>
            </a:xfrm>
          </p:grpSpPr>
          <p:sp>
            <p:nvSpPr>
              <p:cNvPr id="164" name="Rectangle 18"/>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Primair</a:t>
                </a:r>
              </a:p>
            </p:txBody>
          </p:sp>
          <p:sp>
            <p:nvSpPr>
              <p:cNvPr id="165" name="Straight Connector 20"/>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169" name="Group 22"/>
            <p:cNvGrpSpPr/>
            <p:nvPr/>
          </p:nvGrpSpPr>
          <p:grpSpPr>
            <a:xfrm>
              <a:off x="822147" y="0"/>
              <a:ext cx="797289" cy="136527"/>
              <a:chOff x="0" y="0"/>
              <a:chExt cx="797288" cy="136526"/>
            </a:xfrm>
          </p:grpSpPr>
          <p:sp>
            <p:nvSpPr>
              <p:cNvPr id="167" name="Rectangle 23"/>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Secundair</a:t>
                </a:r>
              </a:p>
            </p:txBody>
          </p:sp>
          <p:sp>
            <p:nvSpPr>
              <p:cNvPr id="168" name="Straight Connector 24"/>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172" name="Group 25"/>
            <p:cNvGrpSpPr/>
            <p:nvPr/>
          </p:nvGrpSpPr>
          <p:grpSpPr>
            <a:xfrm>
              <a:off x="1641299" y="0"/>
              <a:ext cx="797289" cy="136527"/>
              <a:chOff x="0" y="0"/>
              <a:chExt cx="797288" cy="136526"/>
            </a:xfrm>
          </p:grpSpPr>
          <p:sp>
            <p:nvSpPr>
              <p:cNvPr id="170" name="Rectangle 26"/>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Tertiair</a:t>
                </a:r>
              </a:p>
            </p:txBody>
          </p:sp>
          <p:sp>
            <p:nvSpPr>
              <p:cNvPr id="171" name="Straight Connector 27"/>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grpSp>
        <p:nvGrpSpPr>
          <p:cNvPr id="176" name="Group 29"/>
          <p:cNvGrpSpPr/>
          <p:nvPr/>
        </p:nvGrpSpPr>
        <p:grpSpPr>
          <a:xfrm>
            <a:off x="2760" y="979051"/>
            <a:ext cx="12189242" cy="5499752"/>
            <a:chOff x="0" y="0"/>
            <a:chExt cx="12189241" cy="5499750"/>
          </a:xfrm>
        </p:grpSpPr>
        <p:sp>
          <p:nvSpPr>
            <p:cNvPr id="174" name="Parallelogram 30"/>
            <p:cNvSpPr/>
            <p:nvPr/>
          </p:nvSpPr>
          <p:spPr>
            <a:xfrm>
              <a:off x="0" y="-1"/>
              <a:ext cx="12189240" cy="505081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75" name="Isosceles Triangle 31"/>
            <p:cNvSpPr/>
            <p:nvPr/>
          </p:nvSpPr>
          <p:spPr>
            <a:xfrm rot="5400000">
              <a:off x="4384595" y="-2304897"/>
              <a:ext cx="3420052" cy="121892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8665" y="0"/>
                  </a:lnTo>
                  <a:lnTo>
                    <a:pt x="21600" y="21600"/>
                  </a:lnTo>
                  <a:close/>
                </a:path>
              </a:pathLst>
            </a:cu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sp>
        <p:nvSpPr>
          <p:cNvPr id="177" name="Plaats hier je titel"/>
          <p:cNvSpPr txBox="1">
            <a:spLocks noGrp="1"/>
          </p:cNvSpPr>
          <p:nvPr>
            <p:ph type="title" hasCustomPrompt="1"/>
          </p:nvPr>
        </p:nvSpPr>
        <p:spPr>
          <a:xfrm>
            <a:off x="482886" y="407775"/>
            <a:ext cx="9268730" cy="285058"/>
          </a:xfrm>
          <a:prstGeom prst="rect">
            <a:avLst/>
          </a:prstGeom>
        </p:spPr>
        <p:txBody>
          <a:bodyPr>
            <a:normAutofit/>
          </a:bodyPr>
          <a:lstStyle/>
          <a:p>
            <a:r>
              <a:t>Plaats hier je titel</a:t>
            </a:r>
          </a:p>
        </p:txBody>
      </p:sp>
      <p:sp>
        <p:nvSpPr>
          <p:cNvPr id="178" name="Hoofdtekst - niveau één…"/>
          <p:cNvSpPr txBox="1">
            <a:spLocks noGrp="1"/>
          </p:cNvSpPr>
          <p:nvPr>
            <p:ph type="body" sz="quarter" idx="1"/>
          </p:nvPr>
        </p:nvSpPr>
        <p:spPr>
          <a:xfrm>
            <a:off x="496851" y="753628"/>
            <a:ext cx="9254764" cy="225424"/>
          </a:xfrm>
          <a:prstGeom prst="rect">
            <a:avLst/>
          </a:prstGeom>
        </p:spPr>
        <p:txBody>
          <a:bodyPr anchor="ctr">
            <a:normAutofit/>
          </a:bodyPr>
          <a:lstStyle>
            <a:lvl1pPr marL="0" indent="0">
              <a:buSzTx/>
              <a:buNone/>
              <a:defRPr sz="2400">
                <a:solidFill>
                  <a:schemeClr val="accent2"/>
                </a:solidFill>
              </a:defRPr>
            </a:lvl1pPr>
            <a:lvl2pPr marL="0" indent="263525">
              <a:buSzTx/>
              <a:buNone/>
              <a:defRPr sz="2400">
                <a:solidFill>
                  <a:schemeClr val="accent2"/>
                </a:solidFill>
              </a:defRPr>
            </a:lvl2pPr>
            <a:lvl3pPr>
              <a:defRPr sz="2400">
                <a:solidFill>
                  <a:schemeClr val="accent2"/>
                </a:solidFill>
              </a:defRPr>
            </a:lvl3pPr>
            <a:lvl4pPr>
              <a:defRPr sz="2400">
                <a:solidFill>
                  <a:schemeClr val="accent2"/>
                </a:solidFill>
              </a:defRPr>
            </a:lvl4pPr>
            <a:lvl5pPr marL="407194" indent="-407194">
              <a:defRPr sz="2400">
                <a:solidFill>
                  <a:schemeClr val="accent2"/>
                </a:solidFill>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LEEG">
    <p:spTree>
      <p:nvGrpSpPr>
        <p:cNvPr id="1" name=""/>
        <p:cNvGrpSpPr/>
        <p:nvPr/>
      </p:nvGrpSpPr>
      <p:grpSpPr>
        <a:xfrm>
          <a:off x="0" y="0"/>
          <a:ext cx="0" cy="0"/>
          <a:chOff x="0" y="0"/>
          <a:chExt cx="0" cy="0"/>
        </a:xfrm>
      </p:grpSpPr>
      <p:sp>
        <p:nvSpPr>
          <p:cNvPr id="185" name="Dianummer"/>
          <p:cNvSpPr txBox="1">
            <a:spLocks noGrp="1"/>
          </p:cNvSpPr>
          <p:nvPr>
            <p:ph type="sldNum" sz="quarter" idx="2"/>
          </p:nvPr>
        </p:nvSpPr>
        <p:spPr>
          <a:xfrm>
            <a:off x="10108427" y="6412322"/>
            <a:ext cx="168090" cy="1478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100% TEKST">
    <p:spTree>
      <p:nvGrpSpPr>
        <p:cNvPr id="1" name=""/>
        <p:cNvGrpSpPr/>
        <p:nvPr/>
      </p:nvGrpSpPr>
      <p:grpSpPr>
        <a:xfrm>
          <a:off x="0" y="0"/>
          <a:ext cx="0" cy="0"/>
          <a:chOff x="0" y="0"/>
          <a:chExt cx="0" cy="0"/>
        </a:xfrm>
      </p:grpSpPr>
      <p:sp>
        <p:nvSpPr>
          <p:cNvPr id="192"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193"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194"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195"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196"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204" name="Groep 165"/>
          <p:cNvGrpSpPr/>
          <p:nvPr/>
        </p:nvGrpSpPr>
        <p:grpSpPr>
          <a:xfrm>
            <a:off x="-1" y="-290168"/>
            <a:ext cx="1613669" cy="181721"/>
            <a:chOff x="0" y="0"/>
            <a:chExt cx="1613667" cy="181720"/>
          </a:xfrm>
        </p:grpSpPr>
        <p:sp>
          <p:nvSpPr>
            <p:cNvPr id="197"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98"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99"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00"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01"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02"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03"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205"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206"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212" name="Groep 66"/>
          <p:cNvGrpSpPr/>
          <p:nvPr/>
        </p:nvGrpSpPr>
        <p:grpSpPr>
          <a:xfrm>
            <a:off x="10424438" y="6300065"/>
            <a:ext cx="1770866" cy="367380"/>
            <a:chOff x="0" y="0"/>
            <a:chExt cx="1770864" cy="367379"/>
          </a:xfrm>
        </p:grpSpPr>
        <p:sp>
          <p:nvSpPr>
            <p:cNvPr id="207"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208"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209"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210"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211"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213"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214" name="Dianummer"/>
          <p:cNvSpPr txBox="1">
            <a:spLocks noGrp="1"/>
          </p:cNvSpPr>
          <p:nvPr>
            <p:ph type="sldNum" sz="quarter" idx="2"/>
          </p:nvPr>
        </p:nvSpPr>
        <p:spPr>
          <a:xfrm>
            <a:off x="10108427" y="6412322"/>
            <a:ext cx="168090" cy="147831"/>
          </a:xfrm>
          <a:prstGeom prst="rect">
            <a:avLst/>
          </a:prstGeom>
        </p:spPr>
        <p:txBody>
          <a:bodyPr/>
          <a:lstStyle/>
          <a:p>
            <a:fld id="{86CB4B4D-7CA3-9044-876B-883B54F8677D}" type="slidenum">
              <a:t>‹#›</a:t>
            </a:fld>
            <a:endParaRPr/>
          </a:p>
        </p:txBody>
      </p:sp>
      <p:grpSp>
        <p:nvGrpSpPr>
          <p:cNvPr id="236" name="Group 1"/>
          <p:cNvGrpSpPr/>
          <p:nvPr/>
        </p:nvGrpSpPr>
        <p:grpSpPr>
          <a:xfrm>
            <a:off x="1948293" y="-452839"/>
            <a:ext cx="2438588" cy="342695"/>
            <a:chOff x="0" y="0"/>
            <a:chExt cx="2438587" cy="342693"/>
          </a:xfrm>
        </p:grpSpPr>
        <p:sp>
          <p:nvSpPr>
            <p:cNvPr id="215" name="Rectangle 3"/>
            <p:cNvSpPr/>
            <p:nvPr/>
          </p:nvSpPr>
          <p:spPr>
            <a:xfrm>
              <a:off x="0" y="161718"/>
              <a:ext cx="182926" cy="180976"/>
            </a:xfrm>
            <a:prstGeom prst="rect">
              <a:avLst/>
            </a:prstGeom>
            <a:solidFill>
              <a:srgbClr val="666A1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16" name="Rectangle 4"/>
            <p:cNvSpPr/>
            <p:nvPr/>
          </p:nvSpPr>
          <p:spPr>
            <a:xfrm>
              <a:off x="204788" y="161718"/>
              <a:ext cx="182926" cy="180976"/>
            </a:xfrm>
            <a:prstGeom prst="rect">
              <a:avLst/>
            </a:prstGeom>
            <a:solidFill>
              <a:srgbClr val="9CA3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17" name="Rectangle 96"/>
            <p:cNvSpPr/>
            <p:nvPr/>
          </p:nvSpPr>
          <p:spPr>
            <a:xfrm>
              <a:off x="409576" y="161718"/>
              <a:ext cx="182926" cy="180976"/>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18" name="Rectangle 100"/>
            <p:cNvSpPr/>
            <p:nvPr/>
          </p:nvSpPr>
          <p:spPr>
            <a:xfrm>
              <a:off x="614364" y="161718"/>
              <a:ext cx="182926" cy="180976"/>
            </a:xfrm>
            <a:prstGeom prst="rect">
              <a:avLst/>
            </a:prstGeom>
            <a:solidFill>
              <a:srgbClr val="E2E86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19" name="Rectangle 101"/>
            <p:cNvSpPr/>
            <p:nvPr/>
          </p:nvSpPr>
          <p:spPr>
            <a:xfrm>
              <a:off x="822146" y="161718"/>
              <a:ext cx="182926" cy="180976"/>
            </a:xfrm>
            <a:prstGeom prst="rect">
              <a:avLst/>
            </a:prstGeom>
            <a:solidFill>
              <a:srgbClr val="1919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20" name="Rectangle 102"/>
            <p:cNvSpPr/>
            <p:nvPr/>
          </p:nvSpPr>
          <p:spPr>
            <a:xfrm>
              <a:off x="1026934" y="161718"/>
              <a:ext cx="182926" cy="180976"/>
            </a:xfrm>
            <a:prstGeom prst="rect">
              <a:avLst/>
            </a:prstGeom>
            <a:solidFill>
              <a:srgbClr val="7C7C7C"/>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21" name="Rectangle 103"/>
            <p:cNvSpPr/>
            <p:nvPr/>
          </p:nvSpPr>
          <p:spPr>
            <a:xfrm>
              <a:off x="1231722" y="161718"/>
              <a:ext cx="182926" cy="180976"/>
            </a:xfrm>
            <a:prstGeom prst="rect">
              <a:avLst/>
            </a:prstGeom>
            <a:solidFill>
              <a:srgbClr val="B9B9B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22" name="Rectangle 104"/>
            <p:cNvSpPr/>
            <p:nvPr/>
          </p:nvSpPr>
          <p:spPr>
            <a:xfrm>
              <a:off x="1436509" y="161718"/>
              <a:ext cx="182926" cy="180976"/>
            </a:xfrm>
            <a:prstGeom prst="rect">
              <a:avLst/>
            </a:prstGeom>
            <a:solidFill>
              <a:srgbClr val="DEDEDE"/>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23" name="Rectangle 105"/>
            <p:cNvSpPr/>
            <p:nvPr/>
          </p:nvSpPr>
          <p:spPr>
            <a:xfrm>
              <a:off x="1641298" y="161718"/>
              <a:ext cx="182926" cy="180976"/>
            </a:xfrm>
            <a:prstGeom prst="rect">
              <a:avLst/>
            </a:prstGeom>
            <a:solidFill>
              <a:srgbClr val="44543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24" name="Rectangle 106"/>
            <p:cNvSpPr/>
            <p:nvPr/>
          </p:nvSpPr>
          <p:spPr>
            <a:xfrm>
              <a:off x="1846085" y="161718"/>
              <a:ext cx="182926" cy="180976"/>
            </a:xfrm>
            <a:prstGeom prst="rect">
              <a:avLst/>
            </a:prstGeom>
            <a:solidFill>
              <a:srgbClr val="55684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25" name="Rectangle 107"/>
            <p:cNvSpPr/>
            <p:nvPr/>
          </p:nvSpPr>
          <p:spPr>
            <a:xfrm>
              <a:off x="2050874" y="161718"/>
              <a:ext cx="182926" cy="180976"/>
            </a:xfrm>
            <a:prstGeom prst="rect">
              <a:avLst/>
            </a:prstGeom>
            <a:solidFill>
              <a:srgbClr val="7E9A6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26" name="Rectangle 108"/>
            <p:cNvSpPr/>
            <p:nvPr/>
          </p:nvSpPr>
          <p:spPr>
            <a:xfrm>
              <a:off x="2255662" y="161718"/>
              <a:ext cx="182926" cy="180976"/>
            </a:xfrm>
            <a:prstGeom prst="rect">
              <a:avLst/>
            </a:prstGeom>
            <a:solidFill>
              <a:srgbClr val="9AB08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nvGrpSpPr>
            <p:cNvPr id="229" name="Group 109"/>
            <p:cNvGrpSpPr/>
            <p:nvPr/>
          </p:nvGrpSpPr>
          <p:grpSpPr>
            <a:xfrm>
              <a:off x="0" y="0"/>
              <a:ext cx="797289" cy="136527"/>
              <a:chOff x="0" y="0"/>
              <a:chExt cx="797288" cy="136526"/>
            </a:xfrm>
          </p:grpSpPr>
          <p:sp>
            <p:nvSpPr>
              <p:cNvPr id="227" name="Rectangle 116"/>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Primair</a:t>
                </a:r>
              </a:p>
            </p:txBody>
          </p:sp>
          <p:sp>
            <p:nvSpPr>
              <p:cNvPr id="228" name="Straight Connector 117"/>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232" name="Group 110"/>
            <p:cNvGrpSpPr/>
            <p:nvPr/>
          </p:nvGrpSpPr>
          <p:grpSpPr>
            <a:xfrm>
              <a:off x="822147" y="0"/>
              <a:ext cx="797289" cy="136527"/>
              <a:chOff x="0" y="0"/>
              <a:chExt cx="797288" cy="136526"/>
            </a:xfrm>
          </p:grpSpPr>
          <p:sp>
            <p:nvSpPr>
              <p:cNvPr id="230" name="Rectangle 114"/>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Secundair</a:t>
                </a:r>
              </a:p>
            </p:txBody>
          </p:sp>
          <p:sp>
            <p:nvSpPr>
              <p:cNvPr id="231" name="Straight Connector 115"/>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235" name="Group 111"/>
            <p:cNvGrpSpPr/>
            <p:nvPr/>
          </p:nvGrpSpPr>
          <p:grpSpPr>
            <a:xfrm>
              <a:off x="1641299" y="0"/>
              <a:ext cx="797289" cy="136527"/>
              <a:chOff x="0" y="0"/>
              <a:chExt cx="797288" cy="136526"/>
            </a:xfrm>
          </p:grpSpPr>
          <p:sp>
            <p:nvSpPr>
              <p:cNvPr id="233" name="Rectangle 112"/>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Tertiair</a:t>
                </a:r>
              </a:p>
            </p:txBody>
          </p:sp>
          <p:sp>
            <p:nvSpPr>
              <p:cNvPr id="234" name="Straight Connector 113"/>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grpSp>
        <p:nvGrpSpPr>
          <p:cNvPr id="239" name="Group 118"/>
          <p:cNvGrpSpPr/>
          <p:nvPr/>
        </p:nvGrpSpPr>
        <p:grpSpPr>
          <a:xfrm>
            <a:off x="2760" y="979051"/>
            <a:ext cx="12189242" cy="5499752"/>
            <a:chOff x="0" y="0"/>
            <a:chExt cx="12189241" cy="5499750"/>
          </a:xfrm>
        </p:grpSpPr>
        <p:sp>
          <p:nvSpPr>
            <p:cNvPr id="237" name="Parallelogram 119"/>
            <p:cNvSpPr/>
            <p:nvPr/>
          </p:nvSpPr>
          <p:spPr>
            <a:xfrm>
              <a:off x="0" y="-1"/>
              <a:ext cx="12189240" cy="505081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38" name="Isosceles Triangle 120"/>
            <p:cNvSpPr/>
            <p:nvPr/>
          </p:nvSpPr>
          <p:spPr>
            <a:xfrm rot="5400000">
              <a:off x="4384595" y="-2304897"/>
              <a:ext cx="3420052" cy="121892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8665" y="0"/>
                  </a:lnTo>
                  <a:lnTo>
                    <a:pt x="21600" y="21600"/>
                  </a:lnTo>
                  <a:close/>
                </a:path>
              </a:pathLst>
            </a:cu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sp>
        <p:nvSpPr>
          <p:cNvPr id="240" name="Hoofdtekst - niveau één…"/>
          <p:cNvSpPr txBox="1">
            <a:spLocks noGrp="1"/>
          </p:cNvSpPr>
          <p:nvPr>
            <p:ph type="body" sz="quarter" idx="1"/>
          </p:nvPr>
        </p:nvSpPr>
        <p:spPr>
          <a:xfrm>
            <a:off x="496851" y="753628"/>
            <a:ext cx="9254764" cy="225424"/>
          </a:xfrm>
          <a:prstGeom prst="rect">
            <a:avLst/>
          </a:prstGeom>
        </p:spPr>
        <p:txBody>
          <a:bodyPr anchor="ctr">
            <a:normAutofit/>
          </a:bodyPr>
          <a:lstStyle>
            <a:lvl1pPr marL="0" indent="0">
              <a:buSzTx/>
              <a:buNone/>
              <a:defRPr sz="2400">
                <a:solidFill>
                  <a:schemeClr val="accent2"/>
                </a:solidFill>
              </a:defRPr>
            </a:lvl1pPr>
            <a:lvl2pPr marL="0" indent="263525">
              <a:buSzTx/>
              <a:buNone/>
              <a:defRPr sz="2400">
                <a:solidFill>
                  <a:schemeClr val="accent2"/>
                </a:solidFill>
              </a:defRPr>
            </a:lvl2pPr>
            <a:lvl3pPr>
              <a:defRPr sz="2400">
                <a:solidFill>
                  <a:schemeClr val="accent2"/>
                </a:solidFill>
              </a:defRPr>
            </a:lvl3pPr>
            <a:lvl4pPr>
              <a:defRPr sz="2400">
                <a:solidFill>
                  <a:schemeClr val="accent2"/>
                </a:solidFill>
              </a:defRPr>
            </a:lvl4pPr>
            <a:lvl5pPr marL="407194" indent="-407194">
              <a:defRPr sz="2400">
                <a:solidFill>
                  <a:schemeClr val="accent2"/>
                </a:solidFill>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241" name="Plaats hier je titel"/>
          <p:cNvSpPr txBox="1">
            <a:spLocks noGrp="1"/>
          </p:cNvSpPr>
          <p:nvPr>
            <p:ph type="title" hasCustomPrompt="1"/>
          </p:nvPr>
        </p:nvSpPr>
        <p:spPr>
          <a:xfrm>
            <a:off x="482886" y="407775"/>
            <a:ext cx="9268730" cy="285058"/>
          </a:xfrm>
          <a:prstGeom prst="rect">
            <a:avLst/>
          </a:prstGeom>
        </p:spPr>
        <p:txBody>
          <a:bodyPr>
            <a:normAutofit/>
          </a:bodyPr>
          <a:lstStyle/>
          <a:p>
            <a:r>
              <a:t>Plaats hier je titel</a:t>
            </a: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Titel en object">
    <p:spTree>
      <p:nvGrpSpPr>
        <p:cNvPr id="1" name=""/>
        <p:cNvGrpSpPr/>
        <p:nvPr/>
      </p:nvGrpSpPr>
      <p:grpSpPr>
        <a:xfrm>
          <a:off x="0" y="0"/>
          <a:ext cx="0" cy="0"/>
          <a:chOff x="0" y="0"/>
          <a:chExt cx="0" cy="0"/>
        </a:xfrm>
      </p:grpSpPr>
      <p:sp>
        <p:nvSpPr>
          <p:cNvPr id="248"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249"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250"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251"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252"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260" name="Groep 165"/>
          <p:cNvGrpSpPr/>
          <p:nvPr/>
        </p:nvGrpSpPr>
        <p:grpSpPr>
          <a:xfrm>
            <a:off x="-1" y="-290168"/>
            <a:ext cx="1613669" cy="181721"/>
            <a:chOff x="0" y="0"/>
            <a:chExt cx="1613667" cy="181720"/>
          </a:xfrm>
        </p:grpSpPr>
        <p:sp>
          <p:nvSpPr>
            <p:cNvPr id="253"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54"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55"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56"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57"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58"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59"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261"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262"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268" name="Groep 66"/>
          <p:cNvGrpSpPr/>
          <p:nvPr/>
        </p:nvGrpSpPr>
        <p:grpSpPr>
          <a:xfrm>
            <a:off x="10424438" y="6300065"/>
            <a:ext cx="1770866" cy="367380"/>
            <a:chOff x="0" y="0"/>
            <a:chExt cx="1770864" cy="367379"/>
          </a:xfrm>
        </p:grpSpPr>
        <p:sp>
          <p:nvSpPr>
            <p:cNvPr id="263"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264"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265"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266"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267"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269"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270" name="Dianummer"/>
          <p:cNvSpPr txBox="1">
            <a:spLocks noGrp="1"/>
          </p:cNvSpPr>
          <p:nvPr>
            <p:ph type="sldNum" sz="quarter" idx="2"/>
          </p:nvPr>
        </p:nvSpPr>
        <p:spPr>
          <a:xfrm>
            <a:off x="10108427" y="6412322"/>
            <a:ext cx="168090" cy="147831"/>
          </a:xfrm>
          <a:prstGeom prst="rect">
            <a:avLst/>
          </a:prstGeom>
        </p:spPr>
        <p:txBody>
          <a:bodyPr/>
          <a:lstStyle/>
          <a:p>
            <a:fld id="{86CB4B4D-7CA3-9044-876B-883B54F8677D}" type="slidenum">
              <a:t>‹#›</a:t>
            </a:fld>
            <a:endParaRPr/>
          </a:p>
        </p:txBody>
      </p:sp>
      <p:grpSp>
        <p:nvGrpSpPr>
          <p:cNvPr id="292" name="Group 1"/>
          <p:cNvGrpSpPr/>
          <p:nvPr/>
        </p:nvGrpSpPr>
        <p:grpSpPr>
          <a:xfrm>
            <a:off x="1948293" y="-452839"/>
            <a:ext cx="2438588" cy="342695"/>
            <a:chOff x="0" y="0"/>
            <a:chExt cx="2438587" cy="342693"/>
          </a:xfrm>
        </p:grpSpPr>
        <p:sp>
          <p:nvSpPr>
            <p:cNvPr id="271" name="Rectangle 2"/>
            <p:cNvSpPr/>
            <p:nvPr/>
          </p:nvSpPr>
          <p:spPr>
            <a:xfrm>
              <a:off x="0" y="161718"/>
              <a:ext cx="182926" cy="180976"/>
            </a:xfrm>
            <a:prstGeom prst="rect">
              <a:avLst/>
            </a:prstGeom>
            <a:solidFill>
              <a:srgbClr val="666A1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2" name="Rectangle 3"/>
            <p:cNvSpPr/>
            <p:nvPr/>
          </p:nvSpPr>
          <p:spPr>
            <a:xfrm>
              <a:off x="204788" y="161718"/>
              <a:ext cx="182926" cy="180976"/>
            </a:xfrm>
            <a:prstGeom prst="rect">
              <a:avLst/>
            </a:prstGeom>
            <a:solidFill>
              <a:srgbClr val="9CA3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3" name="Rectangle 9"/>
            <p:cNvSpPr/>
            <p:nvPr/>
          </p:nvSpPr>
          <p:spPr>
            <a:xfrm>
              <a:off x="409576" y="161718"/>
              <a:ext cx="182926" cy="180976"/>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4" name="Rectangle 10"/>
            <p:cNvSpPr/>
            <p:nvPr/>
          </p:nvSpPr>
          <p:spPr>
            <a:xfrm>
              <a:off x="614364" y="161718"/>
              <a:ext cx="182926" cy="180976"/>
            </a:xfrm>
            <a:prstGeom prst="rect">
              <a:avLst/>
            </a:prstGeom>
            <a:solidFill>
              <a:srgbClr val="E2E86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5" name="Rectangle 11"/>
            <p:cNvSpPr/>
            <p:nvPr/>
          </p:nvSpPr>
          <p:spPr>
            <a:xfrm>
              <a:off x="822146" y="161718"/>
              <a:ext cx="182926" cy="180976"/>
            </a:xfrm>
            <a:prstGeom prst="rect">
              <a:avLst/>
            </a:prstGeom>
            <a:solidFill>
              <a:srgbClr val="1919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6" name="Rectangle 12"/>
            <p:cNvSpPr/>
            <p:nvPr/>
          </p:nvSpPr>
          <p:spPr>
            <a:xfrm>
              <a:off x="1026934" y="161718"/>
              <a:ext cx="182926" cy="180976"/>
            </a:xfrm>
            <a:prstGeom prst="rect">
              <a:avLst/>
            </a:prstGeom>
            <a:solidFill>
              <a:srgbClr val="7C7C7C"/>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7" name="Rectangle 13"/>
            <p:cNvSpPr/>
            <p:nvPr/>
          </p:nvSpPr>
          <p:spPr>
            <a:xfrm>
              <a:off x="1231722" y="161718"/>
              <a:ext cx="182926" cy="180976"/>
            </a:xfrm>
            <a:prstGeom prst="rect">
              <a:avLst/>
            </a:prstGeom>
            <a:solidFill>
              <a:srgbClr val="B9B9B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8" name="Rectangle 14"/>
            <p:cNvSpPr/>
            <p:nvPr/>
          </p:nvSpPr>
          <p:spPr>
            <a:xfrm>
              <a:off x="1436509" y="161718"/>
              <a:ext cx="182926" cy="180976"/>
            </a:xfrm>
            <a:prstGeom prst="rect">
              <a:avLst/>
            </a:prstGeom>
            <a:solidFill>
              <a:srgbClr val="DEDEDE"/>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79" name="Rectangle 15"/>
            <p:cNvSpPr/>
            <p:nvPr/>
          </p:nvSpPr>
          <p:spPr>
            <a:xfrm>
              <a:off x="1641298" y="161718"/>
              <a:ext cx="182926" cy="180976"/>
            </a:xfrm>
            <a:prstGeom prst="rect">
              <a:avLst/>
            </a:prstGeom>
            <a:solidFill>
              <a:srgbClr val="44543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80" name="Rectangle 16"/>
            <p:cNvSpPr/>
            <p:nvPr/>
          </p:nvSpPr>
          <p:spPr>
            <a:xfrm>
              <a:off x="1846085" y="161718"/>
              <a:ext cx="182926" cy="180976"/>
            </a:xfrm>
            <a:prstGeom prst="rect">
              <a:avLst/>
            </a:prstGeom>
            <a:solidFill>
              <a:srgbClr val="55684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81" name="Rectangle 17"/>
            <p:cNvSpPr/>
            <p:nvPr/>
          </p:nvSpPr>
          <p:spPr>
            <a:xfrm>
              <a:off x="2050874" y="161718"/>
              <a:ext cx="182926" cy="180976"/>
            </a:xfrm>
            <a:prstGeom prst="rect">
              <a:avLst/>
            </a:prstGeom>
            <a:solidFill>
              <a:srgbClr val="7E9A6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82" name="Rectangle 18"/>
            <p:cNvSpPr/>
            <p:nvPr/>
          </p:nvSpPr>
          <p:spPr>
            <a:xfrm>
              <a:off x="2255662" y="161718"/>
              <a:ext cx="182926" cy="180976"/>
            </a:xfrm>
            <a:prstGeom prst="rect">
              <a:avLst/>
            </a:prstGeom>
            <a:solidFill>
              <a:srgbClr val="9AB08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nvGrpSpPr>
            <p:cNvPr id="285" name="Group 19"/>
            <p:cNvGrpSpPr/>
            <p:nvPr/>
          </p:nvGrpSpPr>
          <p:grpSpPr>
            <a:xfrm>
              <a:off x="0" y="0"/>
              <a:ext cx="797289" cy="136527"/>
              <a:chOff x="0" y="0"/>
              <a:chExt cx="797288" cy="136526"/>
            </a:xfrm>
          </p:grpSpPr>
          <p:sp>
            <p:nvSpPr>
              <p:cNvPr id="283" name="Rectangle 26"/>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Primair</a:t>
                </a:r>
              </a:p>
            </p:txBody>
          </p:sp>
          <p:sp>
            <p:nvSpPr>
              <p:cNvPr id="284" name="Straight Connector 27"/>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288" name="Group 20"/>
            <p:cNvGrpSpPr/>
            <p:nvPr/>
          </p:nvGrpSpPr>
          <p:grpSpPr>
            <a:xfrm>
              <a:off x="822147" y="0"/>
              <a:ext cx="797289" cy="136527"/>
              <a:chOff x="0" y="0"/>
              <a:chExt cx="797288" cy="136526"/>
            </a:xfrm>
          </p:grpSpPr>
          <p:sp>
            <p:nvSpPr>
              <p:cNvPr id="286" name="Rectangle 24"/>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Secundair</a:t>
                </a:r>
              </a:p>
            </p:txBody>
          </p:sp>
          <p:sp>
            <p:nvSpPr>
              <p:cNvPr id="287" name="Straight Connector 25"/>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291" name="Group 21"/>
            <p:cNvGrpSpPr/>
            <p:nvPr/>
          </p:nvGrpSpPr>
          <p:grpSpPr>
            <a:xfrm>
              <a:off x="1641299" y="0"/>
              <a:ext cx="797289" cy="136527"/>
              <a:chOff x="0" y="0"/>
              <a:chExt cx="797288" cy="136526"/>
            </a:xfrm>
          </p:grpSpPr>
          <p:sp>
            <p:nvSpPr>
              <p:cNvPr id="289" name="Rectangle 22"/>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Tertiair</a:t>
                </a:r>
              </a:p>
            </p:txBody>
          </p:sp>
          <p:sp>
            <p:nvSpPr>
              <p:cNvPr id="290" name="Straight Connector 23"/>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sp>
        <p:nvSpPr>
          <p:cNvPr id="293" name="Plaats hier je titel"/>
          <p:cNvSpPr txBox="1">
            <a:spLocks noGrp="1"/>
          </p:cNvSpPr>
          <p:nvPr>
            <p:ph type="title" hasCustomPrompt="1"/>
          </p:nvPr>
        </p:nvSpPr>
        <p:spPr>
          <a:xfrm>
            <a:off x="482886" y="407775"/>
            <a:ext cx="9268730" cy="285058"/>
          </a:xfrm>
          <a:prstGeom prst="rect">
            <a:avLst/>
          </a:prstGeom>
        </p:spPr>
        <p:txBody>
          <a:bodyPr>
            <a:normAutofit/>
          </a:bodyPr>
          <a:lstStyle/>
          <a:p>
            <a:r>
              <a:t>Plaats hier je titel</a:t>
            </a:r>
          </a:p>
        </p:txBody>
      </p:sp>
      <p:sp>
        <p:nvSpPr>
          <p:cNvPr id="294" name="Hoofdtekst - niveau één…"/>
          <p:cNvSpPr txBox="1">
            <a:spLocks noGrp="1"/>
          </p:cNvSpPr>
          <p:nvPr>
            <p:ph type="body" sz="quarter" idx="1"/>
          </p:nvPr>
        </p:nvSpPr>
        <p:spPr>
          <a:xfrm>
            <a:off x="496851" y="753628"/>
            <a:ext cx="9254764" cy="225424"/>
          </a:xfrm>
          <a:prstGeom prst="rect">
            <a:avLst/>
          </a:prstGeom>
        </p:spPr>
        <p:txBody>
          <a:bodyPr anchor="ctr">
            <a:normAutofit/>
          </a:bodyPr>
          <a:lstStyle>
            <a:lvl1pPr marL="0" indent="0">
              <a:buSzTx/>
              <a:buNone/>
              <a:defRPr sz="2400">
                <a:solidFill>
                  <a:schemeClr val="accent2"/>
                </a:solidFill>
              </a:defRPr>
            </a:lvl1pPr>
            <a:lvl2pPr marL="0" indent="263525">
              <a:buSzTx/>
              <a:buNone/>
              <a:defRPr sz="2400">
                <a:solidFill>
                  <a:schemeClr val="accent2"/>
                </a:solidFill>
              </a:defRPr>
            </a:lvl2pPr>
            <a:lvl3pPr>
              <a:defRPr sz="2400">
                <a:solidFill>
                  <a:schemeClr val="accent2"/>
                </a:solidFill>
              </a:defRPr>
            </a:lvl3pPr>
            <a:lvl4pPr>
              <a:defRPr sz="2400">
                <a:solidFill>
                  <a:schemeClr val="accent2"/>
                </a:solidFill>
              </a:defRPr>
            </a:lvl4pPr>
            <a:lvl5pPr marL="407194" indent="-407194">
              <a:defRPr sz="2400">
                <a:solidFill>
                  <a:schemeClr val="accent2"/>
                </a:solidFill>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grpSp>
        <p:nvGrpSpPr>
          <p:cNvPr id="297" name="Group 31"/>
          <p:cNvGrpSpPr/>
          <p:nvPr/>
        </p:nvGrpSpPr>
        <p:grpSpPr>
          <a:xfrm>
            <a:off x="2760" y="979051"/>
            <a:ext cx="12189242" cy="5499752"/>
            <a:chOff x="0" y="0"/>
            <a:chExt cx="12189241" cy="5499750"/>
          </a:xfrm>
        </p:grpSpPr>
        <p:sp>
          <p:nvSpPr>
            <p:cNvPr id="295" name="Parallelogram 28"/>
            <p:cNvSpPr/>
            <p:nvPr/>
          </p:nvSpPr>
          <p:spPr>
            <a:xfrm>
              <a:off x="0" y="-1"/>
              <a:ext cx="12189240" cy="505081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296" name="Isosceles Triangle 30"/>
            <p:cNvSpPr/>
            <p:nvPr/>
          </p:nvSpPr>
          <p:spPr>
            <a:xfrm rot="5400000">
              <a:off x="4384595" y="-2304897"/>
              <a:ext cx="3420052" cy="1218924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8665" y="0"/>
                  </a:lnTo>
                  <a:lnTo>
                    <a:pt x="21600" y="21600"/>
                  </a:lnTo>
                  <a:close/>
                </a:path>
              </a:pathLst>
            </a:cu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1_Titel en object">
    <p:spTree>
      <p:nvGrpSpPr>
        <p:cNvPr id="1" name=""/>
        <p:cNvGrpSpPr/>
        <p:nvPr/>
      </p:nvGrpSpPr>
      <p:grpSpPr>
        <a:xfrm>
          <a:off x="0" y="0"/>
          <a:ext cx="0" cy="0"/>
          <a:chOff x="0" y="0"/>
          <a:chExt cx="0" cy="0"/>
        </a:xfrm>
      </p:grpSpPr>
      <p:sp>
        <p:nvSpPr>
          <p:cNvPr id="304"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305"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306"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307"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308"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316" name="Groep 165"/>
          <p:cNvGrpSpPr/>
          <p:nvPr/>
        </p:nvGrpSpPr>
        <p:grpSpPr>
          <a:xfrm>
            <a:off x="-1" y="-290168"/>
            <a:ext cx="1613669" cy="181721"/>
            <a:chOff x="0" y="0"/>
            <a:chExt cx="1613667" cy="181720"/>
          </a:xfrm>
        </p:grpSpPr>
        <p:sp>
          <p:nvSpPr>
            <p:cNvPr id="309"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10"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11"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12"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13"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14"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15"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317"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318"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324" name="Groep 66"/>
          <p:cNvGrpSpPr/>
          <p:nvPr/>
        </p:nvGrpSpPr>
        <p:grpSpPr>
          <a:xfrm>
            <a:off x="10424438" y="6300065"/>
            <a:ext cx="1770866" cy="367380"/>
            <a:chOff x="0" y="0"/>
            <a:chExt cx="1770864" cy="367379"/>
          </a:xfrm>
        </p:grpSpPr>
        <p:sp>
          <p:nvSpPr>
            <p:cNvPr id="319"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320"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321"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322"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323"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325"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326" name="Dianummer"/>
          <p:cNvSpPr txBox="1">
            <a:spLocks noGrp="1"/>
          </p:cNvSpPr>
          <p:nvPr>
            <p:ph type="sldNum" sz="quarter" idx="2"/>
          </p:nvPr>
        </p:nvSpPr>
        <p:spPr>
          <a:xfrm>
            <a:off x="10108427" y="6412322"/>
            <a:ext cx="168090" cy="147831"/>
          </a:xfrm>
          <a:prstGeom prst="rect">
            <a:avLst/>
          </a:prstGeom>
        </p:spPr>
        <p:txBody>
          <a:bodyPr/>
          <a:lstStyle/>
          <a:p>
            <a:fld id="{86CB4B4D-7CA3-9044-876B-883B54F8677D}" type="slidenum">
              <a:t>‹#›</a:t>
            </a:fld>
            <a:endParaRPr/>
          </a:p>
        </p:txBody>
      </p:sp>
      <p:grpSp>
        <p:nvGrpSpPr>
          <p:cNvPr id="348" name="Group 1"/>
          <p:cNvGrpSpPr/>
          <p:nvPr/>
        </p:nvGrpSpPr>
        <p:grpSpPr>
          <a:xfrm>
            <a:off x="1948293" y="-452839"/>
            <a:ext cx="2438588" cy="342695"/>
            <a:chOff x="0" y="0"/>
            <a:chExt cx="2438587" cy="342693"/>
          </a:xfrm>
        </p:grpSpPr>
        <p:sp>
          <p:nvSpPr>
            <p:cNvPr id="327" name="Rectangle 2"/>
            <p:cNvSpPr/>
            <p:nvPr/>
          </p:nvSpPr>
          <p:spPr>
            <a:xfrm>
              <a:off x="0" y="161718"/>
              <a:ext cx="182926" cy="180976"/>
            </a:xfrm>
            <a:prstGeom prst="rect">
              <a:avLst/>
            </a:prstGeom>
            <a:solidFill>
              <a:srgbClr val="666A1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28" name="Rectangle 3"/>
            <p:cNvSpPr/>
            <p:nvPr/>
          </p:nvSpPr>
          <p:spPr>
            <a:xfrm>
              <a:off x="204788" y="161718"/>
              <a:ext cx="182926" cy="180976"/>
            </a:xfrm>
            <a:prstGeom prst="rect">
              <a:avLst/>
            </a:prstGeom>
            <a:solidFill>
              <a:srgbClr val="9CA3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29" name="Rectangle 9"/>
            <p:cNvSpPr/>
            <p:nvPr/>
          </p:nvSpPr>
          <p:spPr>
            <a:xfrm>
              <a:off x="409576" y="161718"/>
              <a:ext cx="182926" cy="180976"/>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0" name="Rectangle 10"/>
            <p:cNvSpPr/>
            <p:nvPr/>
          </p:nvSpPr>
          <p:spPr>
            <a:xfrm>
              <a:off x="614364" y="161718"/>
              <a:ext cx="182926" cy="180976"/>
            </a:xfrm>
            <a:prstGeom prst="rect">
              <a:avLst/>
            </a:prstGeom>
            <a:solidFill>
              <a:srgbClr val="E2E86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1" name="Rectangle 11"/>
            <p:cNvSpPr/>
            <p:nvPr/>
          </p:nvSpPr>
          <p:spPr>
            <a:xfrm>
              <a:off x="822146" y="161718"/>
              <a:ext cx="182926" cy="180976"/>
            </a:xfrm>
            <a:prstGeom prst="rect">
              <a:avLst/>
            </a:prstGeom>
            <a:solidFill>
              <a:srgbClr val="19191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2" name="Rectangle 12"/>
            <p:cNvSpPr/>
            <p:nvPr/>
          </p:nvSpPr>
          <p:spPr>
            <a:xfrm>
              <a:off x="1026934" y="161718"/>
              <a:ext cx="182926" cy="180976"/>
            </a:xfrm>
            <a:prstGeom prst="rect">
              <a:avLst/>
            </a:prstGeom>
            <a:solidFill>
              <a:srgbClr val="7C7C7C"/>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3" name="Rectangle 13"/>
            <p:cNvSpPr/>
            <p:nvPr/>
          </p:nvSpPr>
          <p:spPr>
            <a:xfrm>
              <a:off x="1231722" y="161718"/>
              <a:ext cx="182926" cy="180976"/>
            </a:xfrm>
            <a:prstGeom prst="rect">
              <a:avLst/>
            </a:prstGeom>
            <a:solidFill>
              <a:srgbClr val="B9B9B9"/>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4" name="Rectangle 14"/>
            <p:cNvSpPr/>
            <p:nvPr/>
          </p:nvSpPr>
          <p:spPr>
            <a:xfrm>
              <a:off x="1436509" y="161718"/>
              <a:ext cx="182926" cy="180976"/>
            </a:xfrm>
            <a:prstGeom prst="rect">
              <a:avLst/>
            </a:prstGeom>
            <a:solidFill>
              <a:srgbClr val="DEDEDE"/>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5" name="Rectangle 15"/>
            <p:cNvSpPr/>
            <p:nvPr/>
          </p:nvSpPr>
          <p:spPr>
            <a:xfrm>
              <a:off x="1641298" y="161718"/>
              <a:ext cx="182926" cy="180976"/>
            </a:xfrm>
            <a:prstGeom prst="rect">
              <a:avLst/>
            </a:prstGeom>
            <a:solidFill>
              <a:srgbClr val="44543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6" name="Rectangle 16"/>
            <p:cNvSpPr/>
            <p:nvPr/>
          </p:nvSpPr>
          <p:spPr>
            <a:xfrm>
              <a:off x="1846085" y="161718"/>
              <a:ext cx="182926" cy="180976"/>
            </a:xfrm>
            <a:prstGeom prst="rect">
              <a:avLst/>
            </a:prstGeom>
            <a:solidFill>
              <a:srgbClr val="55684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7" name="Rectangle 17"/>
            <p:cNvSpPr/>
            <p:nvPr/>
          </p:nvSpPr>
          <p:spPr>
            <a:xfrm>
              <a:off x="2050874" y="161718"/>
              <a:ext cx="182926" cy="180976"/>
            </a:xfrm>
            <a:prstGeom prst="rect">
              <a:avLst/>
            </a:prstGeom>
            <a:solidFill>
              <a:srgbClr val="7E9A6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38" name="Rectangle 18"/>
            <p:cNvSpPr/>
            <p:nvPr/>
          </p:nvSpPr>
          <p:spPr>
            <a:xfrm>
              <a:off x="2255662" y="161718"/>
              <a:ext cx="182926" cy="180976"/>
            </a:xfrm>
            <a:prstGeom prst="rect">
              <a:avLst/>
            </a:prstGeom>
            <a:solidFill>
              <a:srgbClr val="9AB08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nvGrpSpPr>
            <p:cNvPr id="341" name="Group 19"/>
            <p:cNvGrpSpPr/>
            <p:nvPr/>
          </p:nvGrpSpPr>
          <p:grpSpPr>
            <a:xfrm>
              <a:off x="0" y="0"/>
              <a:ext cx="797289" cy="136527"/>
              <a:chOff x="0" y="0"/>
              <a:chExt cx="797288" cy="136526"/>
            </a:xfrm>
          </p:grpSpPr>
          <p:sp>
            <p:nvSpPr>
              <p:cNvPr id="339" name="Rectangle 26"/>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Primair</a:t>
                </a:r>
              </a:p>
            </p:txBody>
          </p:sp>
          <p:sp>
            <p:nvSpPr>
              <p:cNvPr id="340" name="Straight Connector 27"/>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344" name="Group 20"/>
            <p:cNvGrpSpPr/>
            <p:nvPr/>
          </p:nvGrpSpPr>
          <p:grpSpPr>
            <a:xfrm>
              <a:off x="822147" y="0"/>
              <a:ext cx="797289" cy="136527"/>
              <a:chOff x="0" y="0"/>
              <a:chExt cx="797288" cy="136526"/>
            </a:xfrm>
          </p:grpSpPr>
          <p:sp>
            <p:nvSpPr>
              <p:cNvPr id="342" name="Rectangle 24"/>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Secundair</a:t>
                </a:r>
              </a:p>
            </p:txBody>
          </p:sp>
          <p:sp>
            <p:nvSpPr>
              <p:cNvPr id="343" name="Straight Connector 25"/>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nvGrpSpPr>
            <p:cNvPr id="347" name="Group 21"/>
            <p:cNvGrpSpPr/>
            <p:nvPr/>
          </p:nvGrpSpPr>
          <p:grpSpPr>
            <a:xfrm>
              <a:off x="1641299" y="0"/>
              <a:ext cx="797289" cy="136527"/>
              <a:chOff x="0" y="0"/>
              <a:chExt cx="797288" cy="136526"/>
            </a:xfrm>
          </p:grpSpPr>
          <p:sp>
            <p:nvSpPr>
              <p:cNvPr id="345" name="Rectangle 22"/>
              <p:cNvSpPr txBox="1"/>
              <p:nvPr/>
            </p:nvSpPr>
            <p:spPr>
              <a:xfrm>
                <a:off x="0" y="0"/>
                <a:ext cx="797289"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b">
                <a:spAutoFit/>
              </a:bodyPr>
              <a:lstStyle>
                <a:lvl1pPr algn="ctr">
                  <a:defRPr sz="700"/>
                </a:lvl1pPr>
              </a:lstStyle>
              <a:p>
                <a:r>
                  <a:t>Tertiair</a:t>
                </a:r>
              </a:p>
            </p:txBody>
          </p:sp>
          <p:sp>
            <p:nvSpPr>
              <p:cNvPr id="346" name="Straight Connector 23"/>
              <p:cNvSpPr/>
              <p:nvPr/>
            </p:nvSpPr>
            <p:spPr>
              <a:xfrm>
                <a:off x="0" y="136526"/>
                <a:ext cx="797289" cy="1"/>
              </a:xfrm>
              <a:prstGeom prst="line">
                <a:avLst/>
              </a:prstGeom>
              <a:noFill/>
              <a:ln w="6350" cap="flat">
                <a:solidFill>
                  <a:srgbClr val="000000"/>
                </a:solidFill>
                <a:prstDash val="solid"/>
                <a:miter lim="800000"/>
              </a:ln>
              <a:effectLst/>
            </p:spPr>
            <p:txBody>
              <a:bodyPr wrap="square" lIns="45719" tIns="45719" rIns="45719" bIns="45719" numCol="1" anchor="t">
                <a:noAutofit/>
              </a:bodyPr>
              <a:lstStyle/>
              <a:p>
                <a:endParaRPr/>
              </a:p>
            </p:txBody>
          </p:sp>
        </p:grpSp>
      </p:grpSp>
      <p:sp>
        <p:nvSpPr>
          <p:cNvPr id="349" name="Plaats hier je titel"/>
          <p:cNvSpPr txBox="1">
            <a:spLocks noGrp="1"/>
          </p:cNvSpPr>
          <p:nvPr>
            <p:ph type="title" hasCustomPrompt="1"/>
          </p:nvPr>
        </p:nvSpPr>
        <p:spPr>
          <a:xfrm>
            <a:off x="482886" y="407775"/>
            <a:ext cx="9268730" cy="285058"/>
          </a:xfrm>
          <a:prstGeom prst="rect">
            <a:avLst/>
          </a:prstGeom>
        </p:spPr>
        <p:txBody>
          <a:bodyPr>
            <a:normAutofit/>
          </a:bodyPr>
          <a:lstStyle/>
          <a:p>
            <a:r>
              <a:t>Plaats hier je titel</a:t>
            </a:r>
          </a:p>
        </p:txBody>
      </p:sp>
      <p:sp>
        <p:nvSpPr>
          <p:cNvPr id="350" name="Hoofdtekst - niveau één…"/>
          <p:cNvSpPr txBox="1">
            <a:spLocks noGrp="1"/>
          </p:cNvSpPr>
          <p:nvPr>
            <p:ph type="body" sz="quarter" idx="1"/>
          </p:nvPr>
        </p:nvSpPr>
        <p:spPr>
          <a:xfrm>
            <a:off x="496851" y="753628"/>
            <a:ext cx="9254764" cy="225424"/>
          </a:xfrm>
          <a:prstGeom prst="rect">
            <a:avLst/>
          </a:prstGeom>
        </p:spPr>
        <p:txBody>
          <a:bodyPr anchor="ctr">
            <a:normAutofit/>
          </a:bodyPr>
          <a:lstStyle>
            <a:lvl1pPr marL="0" indent="0">
              <a:buSzTx/>
              <a:buNone/>
              <a:defRPr sz="2400">
                <a:solidFill>
                  <a:schemeClr val="accent2"/>
                </a:solidFill>
              </a:defRPr>
            </a:lvl1pPr>
            <a:lvl2pPr marL="0" indent="263525">
              <a:buSzTx/>
              <a:buNone/>
              <a:defRPr sz="2400">
                <a:solidFill>
                  <a:schemeClr val="accent2"/>
                </a:solidFill>
              </a:defRPr>
            </a:lvl2pPr>
            <a:lvl3pPr>
              <a:defRPr sz="2400">
                <a:solidFill>
                  <a:schemeClr val="accent2"/>
                </a:solidFill>
              </a:defRPr>
            </a:lvl3pPr>
            <a:lvl4pPr>
              <a:defRPr sz="2400">
                <a:solidFill>
                  <a:schemeClr val="accent2"/>
                </a:solidFill>
              </a:defRPr>
            </a:lvl4pPr>
            <a:lvl5pPr marL="407194" indent="-407194">
              <a:defRPr sz="2400">
                <a:solidFill>
                  <a:schemeClr val="accent2"/>
                </a:solidFill>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HOOFDSTUK SLIDE (#2)">
    <p:spTree>
      <p:nvGrpSpPr>
        <p:cNvPr id="1" name=""/>
        <p:cNvGrpSpPr/>
        <p:nvPr/>
      </p:nvGrpSpPr>
      <p:grpSpPr>
        <a:xfrm>
          <a:off x="0" y="0"/>
          <a:ext cx="0" cy="0"/>
          <a:chOff x="0" y="0"/>
          <a:chExt cx="0" cy="0"/>
        </a:xfrm>
      </p:grpSpPr>
      <p:sp>
        <p:nvSpPr>
          <p:cNvPr id="357"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358"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359"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360"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361"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369" name="Groep 165"/>
          <p:cNvGrpSpPr/>
          <p:nvPr/>
        </p:nvGrpSpPr>
        <p:grpSpPr>
          <a:xfrm>
            <a:off x="-1" y="-290168"/>
            <a:ext cx="1613669" cy="181721"/>
            <a:chOff x="0" y="0"/>
            <a:chExt cx="1613667" cy="181720"/>
          </a:xfrm>
        </p:grpSpPr>
        <p:sp>
          <p:nvSpPr>
            <p:cNvPr id="362"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63"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64"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65"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66"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67"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68"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370"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371"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377" name="Groep 66"/>
          <p:cNvGrpSpPr/>
          <p:nvPr/>
        </p:nvGrpSpPr>
        <p:grpSpPr>
          <a:xfrm>
            <a:off x="10424438" y="6300065"/>
            <a:ext cx="1770866" cy="367380"/>
            <a:chOff x="0" y="0"/>
            <a:chExt cx="1770864" cy="367379"/>
          </a:xfrm>
        </p:grpSpPr>
        <p:sp>
          <p:nvSpPr>
            <p:cNvPr id="372"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373"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374"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375"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376"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378"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379" name="Rechthoek 74"/>
          <p:cNvSpPr/>
          <p:nvPr/>
        </p:nvSpPr>
        <p:spPr>
          <a:xfrm>
            <a:off x="-2346960" y="-3273265"/>
            <a:ext cx="17135204" cy="13377470"/>
          </a:xfrm>
          <a:prstGeom prst="rect">
            <a:avLst/>
          </a:prstGeom>
          <a:solidFill>
            <a:srgbClr val="000000"/>
          </a:solidFill>
          <a:ln w="12700">
            <a:miter lim="400000"/>
          </a:ln>
        </p:spPr>
        <p:txBody>
          <a:bodyPr lIns="45719" rIns="45719" anchor="ctr"/>
          <a:lstStyle/>
          <a:p>
            <a:pPr algn="ctr">
              <a:defRPr>
                <a:solidFill>
                  <a:schemeClr val="accent6">
                    <a:lumOff val="3137"/>
                  </a:schemeClr>
                </a:solidFill>
                <a:latin typeface="Cambria"/>
                <a:ea typeface="Cambria"/>
                <a:cs typeface="Cambria"/>
                <a:sym typeface="Cambria"/>
              </a:defRPr>
            </a:pPr>
            <a:endParaRPr/>
          </a:p>
        </p:txBody>
      </p:sp>
      <p:grpSp>
        <p:nvGrpSpPr>
          <p:cNvPr id="382" name="Groep 108"/>
          <p:cNvGrpSpPr/>
          <p:nvPr/>
        </p:nvGrpSpPr>
        <p:grpSpPr>
          <a:xfrm>
            <a:off x="3920571" y="-3273265"/>
            <a:ext cx="10867674" cy="13377470"/>
            <a:chOff x="0" y="0"/>
            <a:chExt cx="10867672" cy="13377468"/>
          </a:xfrm>
        </p:grpSpPr>
        <p:sp>
          <p:nvSpPr>
            <p:cNvPr id="380" name="Rechthoek 75"/>
            <p:cNvSpPr/>
            <p:nvPr/>
          </p:nvSpPr>
          <p:spPr>
            <a:xfrm>
              <a:off x="-1" y="0"/>
              <a:ext cx="10867674" cy="13377469"/>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latin typeface="Cambria"/>
                  <a:ea typeface="Cambria"/>
                  <a:cs typeface="Cambria"/>
                  <a:sym typeface="Cambria"/>
                </a:defRPr>
              </a:pPr>
              <a:endParaRPr/>
            </a:p>
          </p:txBody>
        </p:sp>
        <p:pic>
          <p:nvPicPr>
            <p:cNvPr id="381" name="Afbeelding 107" descr="Afbeelding 107"/>
            <p:cNvPicPr>
              <a:picLocks noChangeAspect="1"/>
            </p:cNvPicPr>
            <p:nvPr/>
          </p:nvPicPr>
          <p:blipFill>
            <a:blip r:embed="rId5"/>
            <a:stretch>
              <a:fillRect/>
            </a:stretch>
          </p:blipFill>
          <p:spPr>
            <a:xfrm>
              <a:off x="9974" y="3082783"/>
              <a:ext cx="9324241" cy="8070355"/>
            </a:xfrm>
            <a:prstGeom prst="rect">
              <a:avLst/>
            </a:prstGeom>
            <a:ln w="12700" cap="flat">
              <a:noFill/>
              <a:miter lim="400000"/>
            </a:ln>
            <a:effectLst/>
          </p:spPr>
        </p:pic>
      </p:grpSp>
      <p:sp>
        <p:nvSpPr>
          <p:cNvPr id="383" name="Hoofdtekst - niveau één…"/>
          <p:cNvSpPr txBox="1">
            <a:spLocks noGrp="1"/>
          </p:cNvSpPr>
          <p:nvPr>
            <p:ph type="body" sz="quarter" idx="1" hasCustomPrompt="1"/>
          </p:nvPr>
        </p:nvSpPr>
        <p:spPr>
          <a:xfrm>
            <a:off x="3921083" y="2933700"/>
            <a:ext cx="3783014" cy="1003300"/>
          </a:xfrm>
          <a:prstGeom prst="rect">
            <a:avLst/>
          </a:prstGeom>
          <a:solidFill>
            <a:srgbClr val="000000"/>
          </a:solidFill>
        </p:spPr>
        <p:txBody>
          <a:bodyPr anchor="ctr">
            <a:normAutofit/>
          </a:bodyPr>
          <a:lstStyle>
            <a:lvl1pPr marL="0" indent="0" algn="ctr">
              <a:buSzTx/>
              <a:buNone/>
              <a:defRPr sz="4000" b="1">
                <a:solidFill>
                  <a:schemeClr val="accent6">
                    <a:lumOff val="3137"/>
                  </a:schemeClr>
                </a:solidFill>
              </a:defRPr>
            </a:lvl1pPr>
            <a:lvl2pPr marL="950120" indent="-686595" algn="ctr">
              <a:defRPr sz="4000" b="1">
                <a:solidFill>
                  <a:schemeClr val="accent6">
                    <a:lumOff val="3137"/>
                  </a:schemeClr>
                </a:solidFill>
              </a:defRPr>
            </a:lvl2pPr>
            <a:lvl3pPr algn="ctr">
              <a:defRPr sz="4000" b="1">
                <a:solidFill>
                  <a:schemeClr val="accent6">
                    <a:lumOff val="3137"/>
                  </a:schemeClr>
                </a:solidFill>
              </a:defRPr>
            </a:lvl3pPr>
            <a:lvl4pPr algn="ctr">
              <a:defRPr sz="4000" b="1">
                <a:solidFill>
                  <a:schemeClr val="accent6">
                    <a:lumOff val="3137"/>
                  </a:schemeClr>
                </a:solidFill>
              </a:defRPr>
            </a:lvl4pPr>
            <a:lvl5pPr marL="678657" indent="-678657" algn="ctr">
              <a:defRPr sz="4000" b="1">
                <a:solidFill>
                  <a:schemeClr val="accent6">
                    <a:lumOff val="3137"/>
                  </a:schemeClr>
                </a:solidFill>
              </a:defRPr>
            </a:lvl5pPr>
          </a:lstStyle>
          <a:p>
            <a:r>
              <a:t>Hoofdstuk</a:t>
            </a:r>
          </a:p>
          <a:p>
            <a:pPr lvl="1"/>
            <a:endParaRPr/>
          </a:p>
          <a:p>
            <a:pPr lvl="2"/>
            <a:endParaRPr/>
          </a:p>
          <a:p>
            <a:pPr lvl="3"/>
            <a:endParaRPr/>
          </a:p>
          <a:p>
            <a:pPr lvl="4"/>
            <a:endParaRPr/>
          </a:p>
        </p:txBody>
      </p:sp>
      <p:sp>
        <p:nvSpPr>
          <p:cNvPr id="384" name="Rectangle 8"/>
          <p:cNvSpPr/>
          <p:nvPr/>
        </p:nvSpPr>
        <p:spPr>
          <a:xfrm>
            <a:off x="1510263" y="2933979"/>
            <a:ext cx="2417907" cy="1003225"/>
          </a:xfrm>
          <a:prstGeom prst="rect">
            <a:avLst/>
          </a:prstGeom>
          <a:solidFill>
            <a:schemeClr val="accent2"/>
          </a:solidFill>
          <a:ln w="12700">
            <a:miter lim="400000"/>
          </a:ln>
        </p:spPr>
        <p:txBody>
          <a:bodyPr lIns="45719" rIns="45719"/>
          <a:lstStyle/>
          <a:p>
            <a:pPr>
              <a:defRPr>
                <a:latin typeface="Cambria"/>
                <a:ea typeface="Cambria"/>
                <a:cs typeface="Cambria"/>
                <a:sym typeface="Cambria"/>
              </a:defRPr>
            </a:pPr>
            <a:endParaRPr/>
          </a:p>
        </p:txBody>
      </p:sp>
      <p:pic>
        <p:nvPicPr>
          <p:cNvPr id="385" name="Afbeelding 129" descr="Afbeelding 129"/>
          <p:cNvPicPr>
            <a:picLocks noChangeAspect="1"/>
          </p:cNvPicPr>
          <p:nvPr/>
        </p:nvPicPr>
        <p:blipFill>
          <a:blip r:embed="rId6"/>
          <a:stretch>
            <a:fillRect/>
          </a:stretch>
        </p:blipFill>
        <p:spPr>
          <a:xfrm>
            <a:off x="1950677" y="3212393"/>
            <a:ext cx="1533388" cy="438574"/>
          </a:xfrm>
          <a:prstGeom prst="rect">
            <a:avLst/>
          </a:prstGeom>
          <a:ln w="12700">
            <a:miter lim="400000"/>
          </a:ln>
        </p:spPr>
      </p:pic>
      <p:sp>
        <p:nvSpPr>
          <p:cNvPr id="386" name="Dianumm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1_100% TEKST">
    <p:spTree>
      <p:nvGrpSpPr>
        <p:cNvPr id="1" name=""/>
        <p:cNvGrpSpPr/>
        <p:nvPr/>
      </p:nvGrpSpPr>
      <p:grpSpPr>
        <a:xfrm>
          <a:off x="0" y="0"/>
          <a:ext cx="0" cy="0"/>
          <a:chOff x="0" y="0"/>
          <a:chExt cx="0" cy="0"/>
        </a:xfrm>
      </p:grpSpPr>
      <p:sp>
        <p:nvSpPr>
          <p:cNvPr id="393"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394"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395"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396"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404" name="Groep 165"/>
          <p:cNvGrpSpPr/>
          <p:nvPr/>
        </p:nvGrpSpPr>
        <p:grpSpPr>
          <a:xfrm>
            <a:off x="-1" y="-290168"/>
            <a:ext cx="1613669" cy="181721"/>
            <a:chOff x="0" y="0"/>
            <a:chExt cx="1613667" cy="181720"/>
          </a:xfrm>
        </p:grpSpPr>
        <p:sp>
          <p:nvSpPr>
            <p:cNvPr id="397"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98"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399"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400"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401"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402"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403"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405"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406"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412" name="Groep 66"/>
          <p:cNvGrpSpPr/>
          <p:nvPr/>
        </p:nvGrpSpPr>
        <p:grpSpPr>
          <a:xfrm>
            <a:off x="10424438" y="6300065"/>
            <a:ext cx="1770866" cy="367380"/>
            <a:chOff x="0" y="0"/>
            <a:chExt cx="1770864" cy="367379"/>
          </a:xfrm>
        </p:grpSpPr>
        <p:sp>
          <p:nvSpPr>
            <p:cNvPr id="407"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08"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09"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10"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411"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413"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414" name="Tekstvak 6"/>
          <p:cNvSpPr txBox="1"/>
          <p:nvPr/>
        </p:nvSpPr>
        <p:spPr>
          <a:xfrm>
            <a:off x="34969" y="-662297"/>
            <a:ext cx="12100561" cy="437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400" spc="50">
                <a:solidFill>
                  <a:schemeClr val="accent2"/>
                </a:solidFill>
              </a:defRPr>
            </a:lvl1pPr>
          </a:lstStyle>
          <a:p>
            <a:r>
              <a:t>100% TEKST</a:t>
            </a:r>
          </a:p>
        </p:txBody>
      </p:sp>
      <p:grpSp>
        <p:nvGrpSpPr>
          <p:cNvPr id="499" name="Instructie"/>
          <p:cNvGrpSpPr/>
          <p:nvPr/>
        </p:nvGrpSpPr>
        <p:grpSpPr>
          <a:xfrm>
            <a:off x="-3437548" y="-1453"/>
            <a:ext cx="3201328" cy="4552092"/>
            <a:chOff x="0" y="0"/>
            <a:chExt cx="3201326" cy="4552091"/>
          </a:xfrm>
        </p:grpSpPr>
        <p:sp>
          <p:nvSpPr>
            <p:cNvPr id="415" name="Rechte verbindingslijn 8"/>
            <p:cNvSpPr/>
            <p:nvPr/>
          </p:nvSpPr>
          <p:spPr>
            <a:xfrm>
              <a:off x="18200" y="3633222"/>
              <a:ext cx="3176014" cy="1"/>
            </a:xfrm>
            <a:prstGeom prst="line">
              <a:avLst/>
            </a:prstGeom>
            <a:noFill/>
            <a:ln w="3175" cap="flat">
              <a:solidFill>
                <a:srgbClr val="000000"/>
              </a:solidFill>
              <a:prstDash val="solid"/>
              <a:round/>
            </a:ln>
            <a:effectLst/>
          </p:spPr>
          <p:txBody>
            <a:bodyPr wrap="square" lIns="45719" tIns="45719" rIns="45719" bIns="45719" numCol="1" anchor="t">
              <a:noAutofit/>
            </a:bodyPr>
            <a:lstStyle/>
            <a:p>
              <a:endParaRPr/>
            </a:p>
          </p:txBody>
        </p:sp>
        <p:sp>
          <p:nvSpPr>
            <p:cNvPr id="416" name="Rechthoek 9"/>
            <p:cNvSpPr txBox="1"/>
            <p:nvPr/>
          </p:nvSpPr>
          <p:spPr>
            <a:xfrm>
              <a:off x="368986" y="3268997"/>
              <a:ext cx="2823105" cy="17281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p>
              <a:pPr marL="271463" lvl="4" indent="-271463" defTabSz="719137">
                <a:spcBef>
                  <a:spcPts val="600"/>
                </a:spcBef>
                <a:buClr>
                  <a:schemeClr val="accent2"/>
                </a:buClr>
                <a:buSzPct val="100000"/>
                <a:buAutoNum type="arabicPeriod"/>
                <a:defRPr sz="1200"/>
              </a:pPr>
              <a:r>
                <a:t>Numerieke bullet</a:t>
              </a:r>
            </a:p>
          </p:txBody>
        </p:sp>
        <p:grpSp>
          <p:nvGrpSpPr>
            <p:cNvPr id="420" name="Meer informatie"/>
            <p:cNvGrpSpPr/>
            <p:nvPr/>
          </p:nvGrpSpPr>
          <p:grpSpPr>
            <a:xfrm>
              <a:off x="16248" y="3756429"/>
              <a:ext cx="3178517" cy="795663"/>
              <a:chOff x="0" y="0"/>
              <a:chExt cx="3178515" cy="795662"/>
            </a:xfrm>
          </p:grpSpPr>
          <p:sp>
            <p:nvSpPr>
              <p:cNvPr id="417" name="Freeform 101"/>
              <p:cNvSpPr/>
              <p:nvPr/>
            </p:nvSpPr>
            <p:spPr>
              <a:xfrm>
                <a:off x="0" y="-1"/>
                <a:ext cx="255754" cy="255754"/>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296" y="8359"/>
                    </a:lnTo>
                    <a:lnTo>
                      <a:pt x="1036" y="6066"/>
                    </a:lnTo>
                    <a:lnTo>
                      <a:pt x="2293" y="4068"/>
                    </a:lnTo>
                    <a:lnTo>
                      <a:pt x="3921" y="2367"/>
                    </a:lnTo>
                    <a:lnTo>
                      <a:pt x="5992" y="1110"/>
                    </a:lnTo>
                    <a:lnTo>
                      <a:pt x="8285" y="296"/>
                    </a:lnTo>
                    <a:lnTo>
                      <a:pt x="10726" y="0"/>
                    </a:lnTo>
                    <a:lnTo>
                      <a:pt x="13241" y="296"/>
                    </a:lnTo>
                    <a:lnTo>
                      <a:pt x="15460" y="1110"/>
                    </a:lnTo>
                    <a:lnTo>
                      <a:pt x="17532" y="2367"/>
                    </a:lnTo>
                    <a:lnTo>
                      <a:pt x="19159" y="4068"/>
                    </a:lnTo>
                    <a:lnTo>
                      <a:pt x="20416" y="6066"/>
                    </a:lnTo>
                    <a:lnTo>
                      <a:pt x="21304" y="8359"/>
                    </a:lnTo>
                    <a:lnTo>
                      <a:pt x="21600" y="10800"/>
                    </a:lnTo>
                    <a:lnTo>
                      <a:pt x="21304" y="13315"/>
                    </a:lnTo>
                    <a:lnTo>
                      <a:pt x="20416" y="15534"/>
                    </a:lnTo>
                    <a:lnTo>
                      <a:pt x="19159" y="17532"/>
                    </a:lnTo>
                    <a:lnTo>
                      <a:pt x="17532" y="19233"/>
                    </a:lnTo>
                    <a:lnTo>
                      <a:pt x="15460" y="20564"/>
                    </a:lnTo>
                    <a:lnTo>
                      <a:pt x="13241" y="21304"/>
                    </a:lnTo>
                    <a:lnTo>
                      <a:pt x="10726" y="21600"/>
                    </a:lnTo>
                    <a:lnTo>
                      <a:pt x="8285" y="21304"/>
                    </a:lnTo>
                    <a:lnTo>
                      <a:pt x="5992" y="20564"/>
                    </a:lnTo>
                    <a:lnTo>
                      <a:pt x="3921" y="19233"/>
                    </a:lnTo>
                    <a:lnTo>
                      <a:pt x="2293" y="17532"/>
                    </a:lnTo>
                    <a:lnTo>
                      <a:pt x="1036" y="15534"/>
                    </a:lnTo>
                    <a:lnTo>
                      <a:pt x="296" y="13315"/>
                    </a:lnTo>
                    <a:lnTo>
                      <a:pt x="0" y="10800"/>
                    </a:lnTo>
                    <a:close/>
                    <a:moveTo>
                      <a:pt x="7545" y="8951"/>
                    </a:moveTo>
                    <a:lnTo>
                      <a:pt x="7545" y="10504"/>
                    </a:lnTo>
                    <a:lnTo>
                      <a:pt x="8877" y="10504"/>
                    </a:lnTo>
                    <a:lnTo>
                      <a:pt x="8877" y="16496"/>
                    </a:lnTo>
                    <a:lnTo>
                      <a:pt x="7545" y="16496"/>
                    </a:lnTo>
                    <a:lnTo>
                      <a:pt x="7545" y="18049"/>
                    </a:lnTo>
                    <a:lnTo>
                      <a:pt x="13907" y="18049"/>
                    </a:lnTo>
                    <a:lnTo>
                      <a:pt x="13907" y="16496"/>
                    </a:lnTo>
                    <a:lnTo>
                      <a:pt x="12575" y="16496"/>
                    </a:lnTo>
                    <a:lnTo>
                      <a:pt x="12575" y="10504"/>
                    </a:lnTo>
                    <a:lnTo>
                      <a:pt x="13907" y="10504"/>
                    </a:lnTo>
                    <a:lnTo>
                      <a:pt x="13907" y="8951"/>
                    </a:lnTo>
                    <a:lnTo>
                      <a:pt x="7545" y="8951"/>
                    </a:lnTo>
                    <a:close/>
                    <a:moveTo>
                      <a:pt x="8507" y="5844"/>
                    </a:moveTo>
                    <a:lnTo>
                      <a:pt x="8655" y="6805"/>
                    </a:lnTo>
                    <a:lnTo>
                      <a:pt x="9173" y="7471"/>
                    </a:lnTo>
                    <a:lnTo>
                      <a:pt x="9838" y="7989"/>
                    </a:lnTo>
                    <a:lnTo>
                      <a:pt x="10726" y="8137"/>
                    </a:lnTo>
                    <a:lnTo>
                      <a:pt x="11614" y="7989"/>
                    </a:lnTo>
                    <a:lnTo>
                      <a:pt x="12353" y="7471"/>
                    </a:lnTo>
                    <a:lnTo>
                      <a:pt x="12871" y="6805"/>
                    </a:lnTo>
                    <a:lnTo>
                      <a:pt x="13019" y="5844"/>
                    </a:lnTo>
                    <a:lnTo>
                      <a:pt x="12871" y="4956"/>
                    </a:lnTo>
                    <a:lnTo>
                      <a:pt x="12353" y="4290"/>
                    </a:lnTo>
                    <a:lnTo>
                      <a:pt x="11614" y="3773"/>
                    </a:lnTo>
                    <a:lnTo>
                      <a:pt x="10726" y="3625"/>
                    </a:lnTo>
                    <a:lnTo>
                      <a:pt x="9838" y="3773"/>
                    </a:lnTo>
                    <a:lnTo>
                      <a:pt x="9173" y="4290"/>
                    </a:lnTo>
                    <a:lnTo>
                      <a:pt x="8655" y="4956"/>
                    </a:lnTo>
                    <a:lnTo>
                      <a:pt x="8507" y="5844"/>
                    </a:lnTo>
                    <a:close/>
                  </a:path>
                </a:pathLst>
              </a:custGeom>
              <a:solidFill>
                <a:srgbClr val="FF7800"/>
              </a:solidFill>
              <a:ln w="12700" cap="flat">
                <a:noFill/>
                <a:miter lim="400000"/>
              </a:ln>
              <a:effectLst/>
            </p:spPr>
            <p:txBody>
              <a:bodyPr wrap="square" lIns="45719" tIns="45719" rIns="45719" bIns="45719" numCol="1" anchor="t">
                <a:noAutofit/>
              </a:bodyPr>
              <a:lstStyle/>
              <a:p>
                <a:pPr>
                  <a:defRPr sz="1100"/>
                </a:pPr>
                <a:endParaRPr/>
              </a:p>
            </p:txBody>
          </p:sp>
          <p:sp>
            <p:nvSpPr>
              <p:cNvPr id="418" name="Rechthoek 78"/>
              <p:cNvSpPr txBox="1"/>
              <p:nvPr/>
            </p:nvSpPr>
            <p:spPr>
              <a:xfrm>
                <a:off x="360520" y="72028"/>
                <a:ext cx="2817996" cy="56068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a:lnSpc>
                    <a:spcPct val="90000"/>
                  </a:lnSpc>
                  <a:spcBef>
                    <a:spcPts val="600"/>
                  </a:spcBef>
                  <a:defRPr sz="1100"/>
                </a:pPr>
                <a:r>
                  <a:t>Meer weten?</a:t>
                </a:r>
                <a:br/>
                <a:r>
                  <a:t>Ga naar dia </a:t>
                </a:r>
                <a:r>
                  <a:rPr b="1"/>
                  <a:t>‘Instructie dia: YouTube links’</a:t>
                </a:r>
                <a:r>
                  <a:t>, open deze in de diavoorstelling en klik op de gewenste video link.</a:t>
                </a:r>
              </a:p>
            </p:txBody>
          </p:sp>
          <p:sp>
            <p:nvSpPr>
              <p:cNvPr id="419" name="Rechte verbindingslijn 79"/>
              <p:cNvSpPr/>
              <p:nvPr/>
            </p:nvSpPr>
            <p:spPr>
              <a:xfrm>
                <a:off x="498" y="795661"/>
                <a:ext cx="3178018" cy="1"/>
              </a:xfrm>
              <a:prstGeom prst="line">
                <a:avLst/>
              </a:prstGeom>
              <a:noFill/>
              <a:ln w="3175" cap="flat">
                <a:solidFill>
                  <a:srgbClr val="000000"/>
                </a:solidFill>
                <a:prstDash val="solid"/>
                <a:round/>
              </a:ln>
              <a:effectLst/>
            </p:spPr>
            <p:txBody>
              <a:bodyPr wrap="square" lIns="45719" tIns="45719" rIns="45719" bIns="45719" numCol="1" anchor="t">
                <a:noAutofit/>
              </a:bodyPr>
              <a:lstStyle/>
              <a:p>
                <a:endParaRPr/>
              </a:p>
            </p:txBody>
          </p:sp>
        </p:grpSp>
        <p:sp>
          <p:nvSpPr>
            <p:cNvPr id="421" name="Rechthoek 11"/>
            <p:cNvSpPr txBox="1"/>
            <p:nvPr/>
          </p:nvSpPr>
          <p:spPr>
            <a:xfrm>
              <a:off x="18202" y="0"/>
              <a:ext cx="3176012" cy="1973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80000"/>
                </a:lnSpc>
                <a:defRPr sz="1400" b="1" cap="all"/>
              </a:lvl1pPr>
            </a:lstStyle>
            <a:p>
              <a:r>
                <a:t>Hoe werken tekstniveaus?</a:t>
              </a:r>
            </a:p>
          </p:txBody>
        </p:sp>
        <p:grpSp>
          <p:nvGrpSpPr>
            <p:cNvPr id="424" name="Ovaal 12"/>
            <p:cNvGrpSpPr/>
            <p:nvPr/>
          </p:nvGrpSpPr>
          <p:grpSpPr>
            <a:xfrm>
              <a:off x="12540" y="1720596"/>
              <a:ext cx="260915" cy="259685"/>
              <a:chOff x="0" y="0"/>
              <a:chExt cx="260914" cy="259684"/>
            </a:xfrm>
          </p:grpSpPr>
          <p:sp>
            <p:nvSpPr>
              <p:cNvPr id="422" name="Ovaal"/>
              <p:cNvSpPr/>
              <p:nvPr/>
            </p:nvSpPr>
            <p:spPr>
              <a:xfrm>
                <a:off x="-1" y="-1"/>
                <a:ext cx="260916" cy="259686"/>
              </a:xfrm>
              <a:prstGeom prst="ellipse">
                <a:avLst/>
              </a:prstGeom>
              <a:solidFill>
                <a:srgbClr val="000000"/>
              </a:solidFill>
              <a:ln w="12700" cap="flat">
                <a:noFill/>
                <a:miter lim="400000"/>
              </a:ln>
              <a:effectLst/>
            </p:spPr>
            <p:txBody>
              <a:bodyPr wrap="square" lIns="45719" tIns="45719" rIns="45719" bIns="45719" numCol="1" anchor="ctr">
                <a:noAutofit/>
              </a:bodyPr>
              <a:lstStyle/>
              <a:p>
                <a:pPr algn="ctr"/>
                <a:endParaRPr/>
              </a:p>
            </p:txBody>
          </p:sp>
          <p:sp>
            <p:nvSpPr>
              <p:cNvPr id="423" name="1"/>
              <p:cNvSpPr txBox="1"/>
              <p:nvPr/>
            </p:nvSpPr>
            <p:spPr>
              <a:xfrm>
                <a:off x="83929" y="10206"/>
                <a:ext cx="93056"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100">
                    <a:solidFill>
                      <a:schemeClr val="accent6">
                        <a:lumOff val="3137"/>
                      </a:schemeClr>
                    </a:solidFill>
                  </a:defRPr>
                </a:lvl1pPr>
              </a:lstStyle>
              <a:p>
                <a:r>
                  <a:t>1</a:t>
                </a:r>
              </a:p>
            </p:txBody>
          </p:sp>
        </p:grpSp>
        <p:sp>
          <p:nvSpPr>
            <p:cNvPr id="425" name="Rechte verbindingslijn 13"/>
            <p:cNvSpPr/>
            <p:nvPr/>
          </p:nvSpPr>
          <p:spPr>
            <a:xfrm>
              <a:off x="18200" y="244521"/>
              <a:ext cx="3176014" cy="1"/>
            </a:xfrm>
            <a:prstGeom prst="line">
              <a:avLst/>
            </a:prstGeom>
            <a:noFill/>
            <a:ln w="3175" cap="flat">
              <a:solidFill>
                <a:srgbClr val="000000"/>
              </a:solidFill>
              <a:prstDash val="solid"/>
              <a:round/>
            </a:ln>
            <a:effectLst/>
          </p:spPr>
          <p:txBody>
            <a:bodyPr wrap="square" lIns="45719" tIns="45719" rIns="45719" bIns="45719" numCol="1" anchor="t">
              <a:noAutofit/>
            </a:bodyPr>
            <a:lstStyle/>
            <a:p>
              <a:endParaRPr/>
            </a:p>
          </p:txBody>
        </p:sp>
        <p:grpSp>
          <p:nvGrpSpPr>
            <p:cNvPr id="480" name="Groep 14"/>
            <p:cNvGrpSpPr/>
            <p:nvPr/>
          </p:nvGrpSpPr>
          <p:grpSpPr>
            <a:xfrm>
              <a:off x="0" y="350865"/>
              <a:ext cx="2933825" cy="558876"/>
              <a:chOff x="0" y="0"/>
              <a:chExt cx="2933824" cy="558874"/>
            </a:xfrm>
          </p:grpSpPr>
          <p:grpSp>
            <p:nvGrpSpPr>
              <p:cNvPr id="428" name="Rechthoek 25"/>
              <p:cNvGrpSpPr/>
              <p:nvPr/>
            </p:nvGrpSpPr>
            <p:grpSpPr>
              <a:xfrm>
                <a:off x="93761" y="0"/>
                <a:ext cx="325173" cy="184059"/>
                <a:chOff x="0" y="0"/>
                <a:chExt cx="325172" cy="184057"/>
              </a:xfrm>
            </p:grpSpPr>
            <p:sp>
              <p:nvSpPr>
                <p:cNvPr id="426" name="Rechthoek"/>
                <p:cNvSpPr/>
                <p:nvPr/>
              </p:nvSpPr>
              <p:spPr>
                <a:xfrm>
                  <a:off x="-1" y="0"/>
                  <a:ext cx="325174" cy="184058"/>
                </a:xfrm>
                <a:prstGeom prst="rect">
                  <a:avLst/>
                </a:prstGeom>
                <a:solidFill>
                  <a:schemeClr val="accent6">
                    <a:lumOff val="3137"/>
                  </a:schemeClr>
                </a:solidFill>
                <a:ln w="6350" cap="flat">
                  <a:solidFill>
                    <a:srgbClr val="BFBFBF"/>
                  </a:solidFill>
                  <a:prstDash val="solid"/>
                  <a:miter lim="8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427" name="Start"/>
                <p:cNvSpPr txBox="1"/>
                <p:nvPr/>
              </p:nvSpPr>
              <p:spPr>
                <a:xfrm>
                  <a:off x="3174" y="28528"/>
                  <a:ext cx="318824" cy="1270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defRPr sz="800">
                      <a:solidFill>
                        <a:srgbClr val="C00000"/>
                      </a:solidFill>
                    </a:defRPr>
                  </a:lvl1pPr>
                </a:lstStyle>
                <a:p>
                  <a:r>
                    <a:t>Start</a:t>
                  </a:r>
                </a:p>
              </p:txBody>
            </p:sp>
          </p:grpSp>
          <p:sp>
            <p:nvSpPr>
              <p:cNvPr id="429" name="Rechte verbindingslijn 26"/>
              <p:cNvSpPr/>
              <p:nvPr/>
            </p:nvSpPr>
            <p:spPr>
              <a:xfrm>
                <a:off x="418934" y="184057"/>
                <a:ext cx="102996" cy="1"/>
              </a:xfrm>
              <a:prstGeom prst="line">
                <a:avLst/>
              </a:prstGeom>
              <a:noFill/>
              <a:ln w="6350" cap="flat">
                <a:solidFill>
                  <a:srgbClr val="BFBFBF"/>
                </a:solidFill>
                <a:prstDash val="solid"/>
                <a:miter lim="800000"/>
              </a:ln>
              <a:effectLst/>
            </p:spPr>
            <p:txBody>
              <a:bodyPr wrap="square" lIns="45719" tIns="45719" rIns="45719" bIns="45719" numCol="1" anchor="t">
                <a:noAutofit/>
              </a:bodyPr>
              <a:lstStyle/>
              <a:p>
                <a:endParaRPr/>
              </a:p>
            </p:txBody>
          </p:sp>
          <p:sp>
            <p:nvSpPr>
              <p:cNvPr id="430" name="Rechte verbindingslijn 27"/>
              <p:cNvSpPr/>
              <p:nvPr/>
            </p:nvSpPr>
            <p:spPr>
              <a:xfrm>
                <a:off x="0" y="184057"/>
                <a:ext cx="102341" cy="1"/>
              </a:xfrm>
              <a:prstGeom prst="line">
                <a:avLst/>
              </a:prstGeom>
              <a:noFill/>
              <a:ln w="6350" cap="flat">
                <a:solidFill>
                  <a:srgbClr val="BFBFBF"/>
                </a:solidFill>
                <a:prstDash val="solid"/>
                <a:miter lim="800000"/>
              </a:ln>
              <a:effectLst/>
            </p:spPr>
            <p:txBody>
              <a:bodyPr wrap="square" lIns="45719" tIns="45719" rIns="45719" bIns="45719" numCol="1" anchor="t">
                <a:noAutofit/>
              </a:bodyPr>
              <a:lstStyle/>
              <a:p>
                <a:endParaRPr/>
              </a:p>
            </p:txBody>
          </p:sp>
          <p:sp>
            <p:nvSpPr>
              <p:cNvPr id="431" name="Rechthoek 28"/>
              <p:cNvSpPr/>
              <p:nvPr/>
            </p:nvSpPr>
            <p:spPr>
              <a:xfrm>
                <a:off x="97921" y="166378"/>
                <a:ext cx="317176" cy="48136"/>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defRPr sz="1000" b="1"/>
                </a:pPr>
                <a:endParaRPr/>
              </a:p>
            </p:txBody>
          </p:sp>
          <p:grpSp>
            <p:nvGrpSpPr>
              <p:cNvPr id="441" name="Groep 29"/>
              <p:cNvGrpSpPr/>
              <p:nvPr/>
            </p:nvGrpSpPr>
            <p:grpSpPr>
              <a:xfrm>
                <a:off x="312931" y="264515"/>
                <a:ext cx="137189" cy="108009"/>
                <a:chOff x="0" y="0"/>
                <a:chExt cx="137188" cy="108008"/>
              </a:xfrm>
            </p:grpSpPr>
            <p:grpSp>
              <p:nvGrpSpPr>
                <p:cNvPr id="437" name="Groep 68"/>
                <p:cNvGrpSpPr/>
                <p:nvPr/>
              </p:nvGrpSpPr>
              <p:grpSpPr>
                <a:xfrm>
                  <a:off x="-1" y="0"/>
                  <a:ext cx="137190" cy="108009"/>
                  <a:chOff x="0" y="0"/>
                  <a:chExt cx="137188" cy="108008"/>
                </a:xfrm>
              </p:grpSpPr>
              <p:sp>
                <p:nvSpPr>
                  <p:cNvPr id="432" name="Rechte verbindingslijn 72"/>
                  <p:cNvSpPr/>
                  <p:nvPr/>
                </p:nvSpPr>
                <p:spPr>
                  <a:xfrm>
                    <a:off x="-1" y="0"/>
                    <a:ext cx="137190"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33" name="Rechte verbindingslijn 73"/>
                  <p:cNvSpPr/>
                  <p:nvPr/>
                </p:nvSpPr>
                <p:spPr>
                  <a:xfrm>
                    <a:off x="-1" y="108008"/>
                    <a:ext cx="137190"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34" name="Rechte verbindingslijn 74"/>
                  <p:cNvSpPr/>
                  <p:nvPr/>
                </p:nvSpPr>
                <p:spPr>
                  <a:xfrm>
                    <a:off x="73363" y="81006"/>
                    <a:ext cx="61761"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35" name="Rechte verbindingslijn 75"/>
                  <p:cNvSpPr/>
                  <p:nvPr/>
                </p:nvSpPr>
                <p:spPr>
                  <a:xfrm>
                    <a:off x="73363" y="54004"/>
                    <a:ext cx="61761"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36" name="Rechte verbindingslijn 76"/>
                  <p:cNvSpPr/>
                  <p:nvPr/>
                </p:nvSpPr>
                <p:spPr>
                  <a:xfrm>
                    <a:off x="73363" y="27002"/>
                    <a:ext cx="61761"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grpSp>
            <p:grpSp>
              <p:nvGrpSpPr>
                <p:cNvPr id="440" name="Groep 69"/>
                <p:cNvGrpSpPr/>
                <p:nvPr/>
              </p:nvGrpSpPr>
              <p:grpSpPr>
                <a:xfrm>
                  <a:off x="52" y="26196"/>
                  <a:ext cx="66718" cy="54523"/>
                  <a:chOff x="0" y="0"/>
                  <a:chExt cx="66716" cy="54521"/>
                </a:xfrm>
              </p:grpSpPr>
              <p:sp>
                <p:nvSpPr>
                  <p:cNvPr id="438" name="Rechthoek 70"/>
                  <p:cNvSpPr/>
                  <p:nvPr/>
                </p:nvSpPr>
                <p:spPr>
                  <a:xfrm flipH="1">
                    <a:off x="0" y="17566"/>
                    <a:ext cx="49977" cy="19390"/>
                  </a:xfrm>
                  <a:prstGeom prst="rect">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sp>
                <p:nvSpPr>
                  <p:cNvPr id="439" name="Pijl: punthaak 71"/>
                  <p:cNvSpPr/>
                  <p:nvPr/>
                </p:nvSpPr>
                <p:spPr>
                  <a:xfrm>
                    <a:off x="12195" y="0"/>
                    <a:ext cx="54522" cy="54522"/>
                  </a:xfrm>
                  <a:prstGeom prst="chevron">
                    <a:avLst>
                      <a:gd name="adj" fmla="val 47962"/>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grpSp>
          </p:grpSp>
          <p:grpSp>
            <p:nvGrpSpPr>
              <p:cNvPr id="451" name="Groep 30"/>
              <p:cNvGrpSpPr/>
              <p:nvPr/>
            </p:nvGrpSpPr>
            <p:grpSpPr>
              <a:xfrm>
                <a:off x="70051" y="264515"/>
                <a:ext cx="137189" cy="108009"/>
                <a:chOff x="0" y="0"/>
                <a:chExt cx="137188" cy="108008"/>
              </a:xfrm>
            </p:grpSpPr>
            <p:grpSp>
              <p:nvGrpSpPr>
                <p:cNvPr id="447" name="Groep 59"/>
                <p:cNvGrpSpPr/>
                <p:nvPr/>
              </p:nvGrpSpPr>
              <p:grpSpPr>
                <a:xfrm>
                  <a:off x="-1" y="0"/>
                  <a:ext cx="137190" cy="108009"/>
                  <a:chOff x="0" y="0"/>
                  <a:chExt cx="137188" cy="108008"/>
                </a:xfrm>
              </p:grpSpPr>
              <p:sp>
                <p:nvSpPr>
                  <p:cNvPr id="442" name="Rechte verbindingslijn 63"/>
                  <p:cNvSpPr/>
                  <p:nvPr/>
                </p:nvSpPr>
                <p:spPr>
                  <a:xfrm>
                    <a:off x="-1" y="0"/>
                    <a:ext cx="137190"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43" name="Rechte verbindingslijn 64"/>
                  <p:cNvSpPr/>
                  <p:nvPr/>
                </p:nvSpPr>
                <p:spPr>
                  <a:xfrm>
                    <a:off x="-1" y="108008"/>
                    <a:ext cx="137190"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44" name="Rechte verbindingslijn 65"/>
                  <p:cNvSpPr/>
                  <p:nvPr/>
                </p:nvSpPr>
                <p:spPr>
                  <a:xfrm>
                    <a:off x="73363" y="81006"/>
                    <a:ext cx="61761"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45" name="Rechte verbindingslijn 66"/>
                  <p:cNvSpPr/>
                  <p:nvPr/>
                </p:nvSpPr>
                <p:spPr>
                  <a:xfrm>
                    <a:off x="73363" y="54004"/>
                    <a:ext cx="61761"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sp>
                <p:nvSpPr>
                  <p:cNvPr id="446" name="Rechte verbindingslijn 67"/>
                  <p:cNvSpPr/>
                  <p:nvPr/>
                </p:nvSpPr>
                <p:spPr>
                  <a:xfrm>
                    <a:off x="73363" y="27002"/>
                    <a:ext cx="61761" cy="1"/>
                  </a:xfrm>
                  <a:prstGeom prst="line">
                    <a:avLst/>
                  </a:prstGeom>
                  <a:noFill/>
                  <a:ln w="9525" cap="flat">
                    <a:solidFill>
                      <a:srgbClr val="292929"/>
                    </a:solidFill>
                    <a:prstDash val="solid"/>
                    <a:round/>
                  </a:ln>
                  <a:effectLst/>
                </p:spPr>
                <p:txBody>
                  <a:bodyPr wrap="square" lIns="45719" tIns="45719" rIns="45719" bIns="45719" numCol="1" anchor="t">
                    <a:noAutofit/>
                  </a:bodyPr>
                  <a:lstStyle/>
                  <a:p>
                    <a:endParaRPr/>
                  </a:p>
                </p:txBody>
              </p:sp>
            </p:grpSp>
            <p:grpSp>
              <p:nvGrpSpPr>
                <p:cNvPr id="450" name="Groep 60"/>
                <p:cNvGrpSpPr/>
                <p:nvPr/>
              </p:nvGrpSpPr>
              <p:grpSpPr>
                <a:xfrm>
                  <a:off x="51" y="26196"/>
                  <a:ext cx="66718" cy="54523"/>
                  <a:chOff x="0" y="0"/>
                  <a:chExt cx="66716" cy="54521"/>
                </a:xfrm>
              </p:grpSpPr>
              <p:sp>
                <p:nvSpPr>
                  <p:cNvPr id="448" name="Rechthoek 61"/>
                  <p:cNvSpPr/>
                  <p:nvPr/>
                </p:nvSpPr>
                <p:spPr>
                  <a:xfrm>
                    <a:off x="16740" y="17566"/>
                    <a:ext cx="49977" cy="19390"/>
                  </a:xfrm>
                  <a:prstGeom prst="rect">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sp>
                <p:nvSpPr>
                  <p:cNvPr id="449" name="Pijl: punthaak 62"/>
                  <p:cNvSpPr/>
                  <p:nvPr/>
                </p:nvSpPr>
                <p:spPr>
                  <a:xfrm flipH="1">
                    <a:off x="0" y="0"/>
                    <a:ext cx="54522" cy="54522"/>
                  </a:xfrm>
                  <a:prstGeom prst="chevron">
                    <a:avLst>
                      <a:gd name="adj" fmla="val 47962"/>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grpSp>
          </p:grpSp>
          <p:sp>
            <p:nvSpPr>
              <p:cNvPr id="452" name="Rechte verbindingslijn 31"/>
              <p:cNvSpPr/>
              <p:nvPr/>
            </p:nvSpPr>
            <p:spPr>
              <a:xfrm flipV="1">
                <a:off x="221756" y="116746"/>
                <a:ext cx="532060" cy="139155"/>
              </a:xfrm>
              <a:prstGeom prst="line">
                <a:avLst/>
              </a:prstGeom>
              <a:noFill/>
              <a:ln w="19050" cap="rnd">
                <a:solidFill>
                  <a:srgbClr val="000000"/>
                </a:solidFill>
                <a:prstDash val="solid"/>
                <a:round/>
                <a:headEnd type="oval" w="med" len="med"/>
              </a:ln>
              <a:effectLst/>
            </p:spPr>
            <p:txBody>
              <a:bodyPr wrap="square" lIns="45719" tIns="45719" rIns="45719" bIns="45719" numCol="1" anchor="t">
                <a:noAutofit/>
              </a:bodyPr>
              <a:lstStyle/>
              <a:p>
                <a:endParaRPr/>
              </a:p>
            </p:txBody>
          </p:sp>
          <p:sp>
            <p:nvSpPr>
              <p:cNvPr id="453" name="Rechte verbindingslijn 32"/>
              <p:cNvSpPr/>
              <p:nvPr/>
            </p:nvSpPr>
            <p:spPr>
              <a:xfrm>
                <a:off x="458047" y="263194"/>
                <a:ext cx="291605" cy="174153"/>
              </a:xfrm>
              <a:prstGeom prst="line">
                <a:avLst/>
              </a:prstGeom>
              <a:noFill/>
              <a:ln w="19050" cap="rnd">
                <a:solidFill>
                  <a:srgbClr val="000000"/>
                </a:solidFill>
                <a:prstDash val="solid"/>
                <a:round/>
                <a:headEnd type="oval" w="med" len="med"/>
              </a:ln>
              <a:effectLst/>
            </p:spPr>
            <p:txBody>
              <a:bodyPr wrap="square" lIns="45719" tIns="45719" rIns="45719" bIns="45719" numCol="1" anchor="t">
                <a:noAutofit/>
              </a:bodyPr>
              <a:lstStyle/>
              <a:p>
                <a:endParaRPr/>
              </a:p>
            </p:txBody>
          </p:sp>
          <p:grpSp>
            <p:nvGrpSpPr>
              <p:cNvPr id="465" name="Groep 33"/>
              <p:cNvGrpSpPr/>
              <p:nvPr/>
            </p:nvGrpSpPr>
            <p:grpSpPr>
              <a:xfrm>
                <a:off x="747039" y="1497"/>
                <a:ext cx="268738" cy="248382"/>
                <a:chOff x="0" y="0"/>
                <a:chExt cx="268736" cy="248381"/>
              </a:xfrm>
            </p:grpSpPr>
            <p:sp>
              <p:nvSpPr>
                <p:cNvPr id="454" name="Rechthoek 48"/>
                <p:cNvSpPr/>
                <p:nvPr/>
              </p:nvSpPr>
              <p:spPr>
                <a:xfrm>
                  <a:off x="0" y="-1"/>
                  <a:ext cx="268737" cy="248383"/>
                </a:xfrm>
                <a:prstGeom prst="rect">
                  <a:avLst/>
                </a:prstGeom>
                <a:solidFill>
                  <a:schemeClr val="accent6">
                    <a:lumOff val="3137"/>
                  </a:schemeClr>
                </a:solidFill>
                <a:ln w="3175" cap="flat">
                  <a:solidFill>
                    <a:srgbClr val="BFBFBF"/>
                  </a:solidFill>
                  <a:prstDash val="solid"/>
                  <a:miter lim="800000"/>
                </a:ln>
                <a:effectLst/>
              </p:spPr>
              <p:txBody>
                <a:bodyPr wrap="square" lIns="45719" tIns="45719" rIns="45719" bIns="45719" numCol="1" anchor="ctr">
                  <a:noAutofit/>
                </a:bodyPr>
                <a:lstStyle/>
                <a:p>
                  <a:pPr algn="ctr">
                    <a:defRPr sz="1000">
                      <a:solidFill>
                        <a:srgbClr val="FF0000"/>
                      </a:solidFill>
                    </a:defRPr>
                  </a:pPr>
                  <a:endParaRPr/>
                </a:p>
              </p:txBody>
            </p:sp>
            <p:grpSp>
              <p:nvGrpSpPr>
                <p:cNvPr id="464" name="Groep 49"/>
                <p:cNvGrpSpPr/>
                <p:nvPr/>
              </p:nvGrpSpPr>
              <p:grpSpPr>
                <a:xfrm>
                  <a:off x="43069" y="52310"/>
                  <a:ext cx="182599" cy="143760"/>
                  <a:chOff x="0" y="0"/>
                  <a:chExt cx="182597" cy="143759"/>
                </a:xfrm>
              </p:grpSpPr>
              <p:grpSp>
                <p:nvGrpSpPr>
                  <p:cNvPr id="460" name="Groep 50"/>
                  <p:cNvGrpSpPr/>
                  <p:nvPr/>
                </p:nvGrpSpPr>
                <p:grpSpPr>
                  <a:xfrm>
                    <a:off x="0" y="0"/>
                    <a:ext cx="182598" cy="143760"/>
                    <a:chOff x="0" y="0"/>
                    <a:chExt cx="182597" cy="143759"/>
                  </a:xfrm>
                </p:grpSpPr>
                <p:sp>
                  <p:nvSpPr>
                    <p:cNvPr id="455" name="Rechte verbindingslijn 54"/>
                    <p:cNvSpPr/>
                    <p:nvPr/>
                  </p:nvSpPr>
                  <p:spPr>
                    <a:xfrm>
                      <a:off x="0" y="0"/>
                      <a:ext cx="182598"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56" name="Rechte verbindingslijn 55"/>
                    <p:cNvSpPr/>
                    <p:nvPr/>
                  </p:nvSpPr>
                  <p:spPr>
                    <a:xfrm>
                      <a:off x="0" y="143759"/>
                      <a:ext cx="182598"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57" name="Rechte verbindingslijn 56"/>
                    <p:cNvSpPr/>
                    <p:nvPr/>
                  </p:nvSpPr>
                  <p:spPr>
                    <a:xfrm>
                      <a:off x="97647" y="107820"/>
                      <a:ext cx="82204"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58" name="Rechte verbindingslijn 57"/>
                    <p:cNvSpPr/>
                    <p:nvPr/>
                  </p:nvSpPr>
                  <p:spPr>
                    <a:xfrm>
                      <a:off x="97647" y="71880"/>
                      <a:ext cx="82204"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59" name="Rechte verbindingslijn 58"/>
                    <p:cNvSpPr/>
                    <p:nvPr/>
                  </p:nvSpPr>
                  <p:spPr>
                    <a:xfrm>
                      <a:off x="97647" y="35940"/>
                      <a:ext cx="82204"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grpSp>
              <p:grpSp>
                <p:nvGrpSpPr>
                  <p:cNvPr id="463" name="Groep 51"/>
                  <p:cNvGrpSpPr/>
                  <p:nvPr/>
                </p:nvGrpSpPr>
                <p:grpSpPr>
                  <a:xfrm>
                    <a:off x="69" y="34868"/>
                    <a:ext cx="88801" cy="72569"/>
                    <a:chOff x="0" y="0"/>
                    <a:chExt cx="88800" cy="72568"/>
                  </a:xfrm>
                </p:grpSpPr>
                <p:sp>
                  <p:nvSpPr>
                    <p:cNvPr id="461" name="Rechthoek 52"/>
                    <p:cNvSpPr/>
                    <p:nvPr/>
                  </p:nvSpPr>
                  <p:spPr>
                    <a:xfrm>
                      <a:off x="22282" y="23381"/>
                      <a:ext cx="66519" cy="25807"/>
                    </a:xfrm>
                    <a:prstGeom prst="rect">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sp>
                  <p:nvSpPr>
                    <p:cNvPr id="462" name="Pijl: punthaak 53"/>
                    <p:cNvSpPr/>
                    <p:nvPr/>
                  </p:nvSpPr>
                  <p:spPr>
                    <a:xfrm flipH="1">
                      <a:off x="0" y="0"/>
                      <a:ext cx="72568" cy="72569"/>
                    </a:xfrm>
                    <a:prstGeom prst="chevron">
                      <a:avLst>
                        <a:gd name="adj" fmla="val 47962"/>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grpSp>
            </p:grpSp>
          </p:grpSp>
          <p:grpSp>
            <p:nvGrpSpPr>
              <p:cNvPr id="477" name="Groep 34"/>
              <p:cNvGrpSpPr/>
              <p:nvPr/>
            </p:nvGrpSpPr>
            <p:grpSpPr>
              <a:xfrm>
                <a:off x="747039" y="310493"/>
                <a:ext cx="268738" cy="248382"/>
                <a:chOff x="0" y="0"/>
                <a:chExt cx="268736" cy="248381"/>
              </a:xfrm>
            </p:grpSpPr>
            <p:sp>
              <p:nvSpPr>
                <p:cNvPr id="466" name="Rechthoek 37"/>
                <p:cNvSpPr/>
                <p:nvPr/>
              </p:nvSpPr>
              <p:spPr>
                <a:xfrm>
                  <a:off x="0" y="-1"/>
                  <a:ext cx="268737" cy="248383"/>
                </a:xfrm>
                <a:prstGeom prst="rect">
                  <a:avLst/>
                </a:prstGeom>
                <a:solidFill>
                  <a:schemeClr val="accent6">
                    <a:lumOff val="3137"/>
                  </a:schemeClr>
                </a:solidFill>
                <a:ln w="3175" cap="flat">
                  <a:solidFill>
                    <a:srgbClr val="BFBFBF"/>
                  </a:solidFill>
                  <a:prstDash val="solid"/>
                  <a:miter lim="800000"/>
                </a:ln>
                <a:effectLst/>
              </p:spPr>
              <p:txBody>
                <a:bodyPr wrap="square" lIns="45719" tIns="45719" rIns="45719" bIns="45719" numCol="1" anchor="ctr">
                  <a:noAutofit/>
                </a:bodyPr>
                <a:lstStyle/>
                <a:p>
                  <a:pPr algn="ctr">
                    <a:defRPr sz="1000">
                      <a:solidFill>
                        <a:srgbClr val="FF0000"/>
                      </a:solidFill>
                    </a:defRPr>
                  </a:pPr>
                  <a:endParaRPr/>
                </a:p>
              </p:txBody>
            </p:sp>
            <p:grpSp>
              <p:nvGrpSpPr>
                <p:cNvPr id="476" name="Groep 38"/>
                <p:cNvGrpSpPr/>
                <p:nvPr/>
              </p:nvGrpSpPr>
              <p:grpSpPr>
                <a:xfrm>
                  <a:off x="43069" y="52310"/>
                  <a:ext cx="182599" cy="143760"/>
                  <a:chOff x="0" y="0"/>
                  <a:chExt cx="182597" cy="143759"/>
                </a:xfrm>
              </p:grpSpPr>
              <p:grpSp>
                <p:nvGrpSpPr>
                  <p:cNvPr id="472" name="Groep 39"/>
                  <p:cNvGrpSpPr/>
                  <p:nvPr/>
                </p:nvGrpSpPr>
                <p:grpSpPr>
                  <a:xfrm>
                    <a:off x="0" y="0"/>
                    <a:ext cx="182598" cy="143760"/>
                    <a:chOff x="0" y="0"/>
                    <a:chExt cx="182597" cy="143759"/>
                  </a:xfrm>
                </p:grpSpPr>
                <p:sp>
                  <p:nvSpPr>
                    <p:cNvPr id="467" name="Rechte verbindingslijn 43"/>
                    <p:cNvSpPr/>
                    <p:nvPr/>
                  </p:nvSpPr>
                  <p:spPr>
                    <a:xfrm>
                      <a:off x="0" y="0"/>
                      <a:ext cx="182598"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68" name="Rechte verbindingslijn 44"/>
                    <p:cNvSpPr/>
                    <p:nvPr/>
                  </p:nvSpPr>
                  <p:spPr>
                    <a:xfrm>
                      <a:off x="0" y="143759"/>
                      <a:ext cx="182598"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69" name="Rechte verbindingslijn 45"/>
                    <p:cNvSpPr/>
                    <p:nvPr/>
                  </p:nvSpPr>
                  <p:spPr>
                    <a:xfrm>
                      <a:off x="97647" y="107820"/>
                      <a:ext cx="82204"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70" name="Rechte verbindingslijn 46"/>
                    <p:cNvSpPr/>
                    <p:nvPr/>
                  </p:nvSpPr>
                  <p:spPr>
                    <a:xfrm>
                      <a:off x="97647" y="71880"/>
                      <a:ext cx="82204"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sp>
                  <p:nvSpPr>
                    <p:cNvPr id="471" name="Rechte verbindingslijn 47"/>
                    <p:cNvSpPr/>
                    <p:nvPr/>
                  </p:nvSpPr>
                  <p:spPr>
                    <a:xfrm>
                      <a:off x="97647" y="35940"/>
                      <a:ext cx="82204" cy="1"/>
                    </a:xfrm>
                    <a:prstGeom prst="line">
                      <a:avLst/>
                    </a:prstGeom>
                    <a:noFill/>
                    <a:ln w="19050" cap="flat">
                      <a:solidFill>
                        <a:srgbClr val="292929"/>
                      </a:solidFill>
                      <a:prstDash val="solid"/>
                      <a:round/>
                    </a:ln>
                    <a:effectLst/>
                  </p:spPr>
                  <p:txBody>
                    <a:bodyPr wrap="square" lIns="45719" tIns="45719" rIns="45719" bIns="45719" numCol="1" anchor="t">
                      <a:noAutofit/>
                    </a:bodyPr>
                    <a:lstStyle/>
                    <a:p>
                      <a:endParaRPr/>
                    </a:p>
                  </p:txBody>
                </p:sp>
              </p:grpSp>
              <p:grpSp>
                <p:nvGrpSpPr>
                  <p:cNvPr id="475" name="Groep 40"/>
                  <p:cNvGrpSpPr/>
                  <p:nvPr/>
                </p:nvGrpSpPr>
                <p:grpSpPr>
                  <a:xfrm>
                    <a:off x="69" y="34868"/>
                    <a:ext cx="88802" cy="72569"/>
                    <a:chOff x="0" y="0"/>
                    <a:chExt cx="88800" cy="72568"/>
                  </a:xfrm>
                </p:grpSpPr>
                <p:sp>
                  <p:nvSpPr>
                    <p:cNvPr id="473" name="Rechthoek 41"/>
                    <p:cNvSpPr/>
                    <p:nvPr/>
                  </p:nvSpPr>
                  <p:spPr>
                    <a:xfrm flipH="1">
                      <a:off x="0" y="23381"/>
                      <a:ext cx="66519" cy="25807"/>
                    </a:xfrm>
                    <a:prstGeom prst="rect">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sp>
                  <p:nvSpPr>
                    <p:cNvPr id="474" name="Pijl: punthaak 42"/>
                    <p:cNvSpPr/>
                    <p:nvPr/>
                  </p:nvSpPr>
                  <p:spPr>
                    <a:xfrm>
                      <a:off x="16232" y="0"/>
                      <a:ext cx="72569" cy="72569"/>
                    </a:xfrm>
                    <a:prstGeom prst="chevron">
                      <a:avLst>
                        <a:gd name="adj" fmla="val 47962"/>
                      </a:avLst>
                    </a:prstGeom>
                    <a:solidFill>
                      <a:srgbClr val="4A7DB1"/>
                    </a:solidFill>
                    <a:ln w="12700" cap="flat">
                      <a:noFill/>
                      <a:miter lim="400000"/>
                    </a:ln>
                    <a:effectLst/>
                  </p:spPr>
                  <p:txBody>
                    <a:bodyPr wrap="square" lIns="45719" tIns="45719" rIns="45719" bIns="45719" numCol="1" anchor="ctr">
                      <a:noAutofit/>
                    </a:bodyPr>
                    <a:lstStyle/>
                    <a:p>
                      <a:pPr>
                        <a:defRPr sz="1000" b="1"/>
                      </a:pPr>
                      <a:endParaRPr/>
                    </a:p>
                  </p:txBody>
                </p:sp>
              </p:grpSp>
            </p:grpSp>
          </p:grpSp>
          <p:sp>
            <p:nvSpPr>
              <p:cNvPr id="478" name="Rechthoek 35"/>
              <p:cNvSpPr txBox="1"/>
              <p:nvPr/>
            </p:nvSpPr>
            <p:spPr>
              <a:xfrm>
                <a:off x="1103898" y="53995"/>
                <a:ext cx="1829927" cy="14783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90000"/>
                  </a:lnSpc>
                  <a:spcBef>
                    <a:spcPts val="600"/>
                  </a:spcBef>
                  <a:defRPr sz="1100"/>
                </a:lvl1pPr>
              </a:lstStyle>
              <a:p>
                <a:r>
                  <a:t>Tekstniveau omhoog</a:t>
                </a:r>
              </a:p>
            </p:txBody>
          </p:sp>
          <p:sp>
            <p:nvSpPr>
              <p:cNvPr id="479" name="Rechthoek 36"/>
              <p:cNvSpPr txBox="1"/>
              <p:nvPr/>
            </p:nvSpPr>
            <p:spPr>
              <a:xfrm>
                <a:off x="1103898" y="357004"/>
                <a:ext cx="1663075" cy="14783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90000"/>
                  </a:lnSpc>
                  <a:spcBef>
                    <a:spcPts val="600"/>
                  </a:spcBef>
                  <a:defRPr sz="1100"/>
                </a:lvl1pPr>
              </a:lstStyle>
              <a:p>
                <a:r>
                  <a:t>Tekstniveau omlaag</a:t>
                </a:r>
              </a:p>
            </p:txBody>
          </p:sp>
        </p:grpSp>
        <p:sp>
          <p:nvSpPr>
            <p:cNvPr id="481" name="Rechte verbindingslijn 15"/>
            <p:cNvSpPr/>
            <p:nvPr/>
          </p:nvSpPr>
          <p:spPr>
            <a:xfrm>
              <a:off x="18200" y="1022383"/>
              <a:ext cx="3176014" cy="1"/>
            </a:xfrm>
            <a:prstGeom prst="line">
              <a:avLst/>
            </a:prstGeom>
            <a:noFill/>
            <a:ln w="3175" cap="flat">
              <a:solidFill>
                <a:srgbClr val="000000"/>
              </a:solidFill>
              <a:prstDash val="solid"/>
              <a:round/>
            </a:ln>
            <a:effectLst/>
          </p:spPr>
          <p:txBody>
            <a:bodyPr wrap="square" lIns="45719" tIns="45719" rIns="45719" bIns="45719" numCol="1" anchor="t">
              <a:noAutofit/>
            </a:bodyPr>
            <a:lstStyle/>
            <a:p>
              <a:endParaRPr/>
            </a:p>
          </p:txBody>
        </p:sp>
        <p:sp>
          <p:nvSpPr>
            <p:cNvPr id="482" name="Rechthoek 16"/>
            <p:cNvSpPr txBox="1"/>
            <p:nvPr/>
          </p:nvSpPr>
          <p:spPr>
            <a:xfrm>
              <a:off x="378222" y="1762169"/>
              <a:ext cx="2823105" cy="1728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marL="263525" indent="-263525" defTabSz="719137">
                <a:spcBef>
                  <a:spcPts val="600"/>
                </a:spcBef>
                <a:buSzPct val="100000"/>
                <a:buBlip>
                  <a:blip r:embed="rId5"/>
                </a:buBlip>
                <a:defRPr sz="1200"/>
              </a:lvl1pPr>
            </a:lstStyle>
            <a:p>
              <a:r>
                <a:t>Bullet</a:t>
              </a:r>
            </a:p>
          </p:txBody>
        </p:sp>
        <p:grpSp>
          <p:nvGrpSpPr>
            <p:cNvPr id="485" name="Ovaal 17"/>
            <p:cNvGrpSpPr/>
            <p:nvPr/>
          </p:nvGrpSpPr>
          <p:grpSpPr>
            <a:xfrm>
              <a:off x="12540" y="2092517"/>
              <a:ext cx="260915" cy="259685"/>
              <a:chOff x="0" y="0"/>
              <a:chExt cx="260914" cy="259684"/>
            </a:xfrm>
          </p:grpSpPr>
          <p:sp>
            <p:nvSpPr>
              <p:cNvPr id="483" name="Ovaal"/>
              <p:cNvSpPr/>
              <p:nvPr/>
            </p:nvSpPr>
            <p:spPr>
              <a:xfrm>
                <a:off x="-1" y="-1"/>
                <a:ext cx="260916" cy="259686"/>
              </a:xfrm>
              <a:prstGeom prst="ellipse">
                <a:avLst/>
              </a:prstGeom>
              <a:solidFill>
                <a:srgbClr val="000000"/>
              </a:solidFill>
              <a:ln w="12700" cap="flat">
                <a:noFill/>
                <a:miter lim="400000"/>
              </a:ln>
              <a:effectLst/>
            </p:spPr>
            <p:txBody>
              <a:bodyPr wrap="square" lIns="45719" tIns="45719" rIns="45719" bIns="45719" numCol="1" anchor="ctr">
                <a:noAutofit/>
              </a:bodyPr>
              <a:lstStyle/>
              <a:p>
                <a:pPr algn="ctr"/>
                <a:endParaRPr/>
              </a:p>
            </p:txBody>
          </p:sp>
          <p:sp>
            <p:nvSpPr>
              <p:cNvPr id="484" name="2"/>
              <p:cNvSpPr txBox="1"/>
              <p:nvPr/>
            </p:nvSpPr>
            <p:spPr>
              <a:xfrm>
                <a:off x="83929" y="10206"/>
                <a:ext cx="93056"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100">
                    <a:solidFill>
                      <a:schemeClr val="accent6">
                        <a:lumOff val="3137"/>
                      </a:schemeClr>
                    </a:solidFill>
                  </a:defRPr>
                </a:lvl1pPr>
              </a:lstStyle>
              <a:p>
                <a:r>
                  <a:t>2</a:t>
                </a:r>
              </a:p>
            </p:txBody>
          </p:sp>
        </p:grpSp>
        <p:sp>
          <p:nvSpPr>
            <p:cNvPr id="486" name="Rechthoek 18"/>
            <p:cNvSpPr txBox="1"/>
            <p:nvPr/>
          </p:nvSpPr>
          <p:spPr>
            <a:xfrm>
              <a:off x="378222" y="2134090"/>
              <a:ext cx="2823105" cy="1728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p>
              <a:pPr marL="538162" lvl="1" indent="-274638" defTabSz="719137">
                <a:spcBef>
                  <a:spcPts val="600"/>
                </a:spcBef>
                <a:buClr>
                  <a:schemeClr val="accent2"/>
                </a:buClr>
                <a:buSzPct val="100000"/>
                <a:buFont typeface="IBM Plex Sans"/>
                <a:buChar char="−"/>
                <a:defRPr sz="1200"/>
              </a:pPr>
              <a:r>
                <a:t>Sub-bullet</a:t>
              </a:r>
            </a:p>
          </p:txBody>
        </p:sp>
        <p:grpSp>
          <p:nvGrpSpPr>
            <p:cNvPr id="489" name="Ovaal 19"/>
            <p:cNvGrpSpPr/>
            <p:nvPr/>
          </p:nvGrpSpPr>
          <p:grpSpPr>
            <a:xfrm>
              <a:off x="12540" y="2466693"/>
              <a:ext cx="260915" cy="259685"/>
              <a:chOff x="0" y="0"/>
              <a:chExt cx="260914" cy="259684"/>
            </a:xfrm>
          </p:grpSpPr>
          <p:sp>
            <p:nvSpPr>
              <p:cNvPr id="487" name="Ovaal"/>
              <p:cNvSpPr/>
              <p:nvPr/>
            </p:nvSpPr>
            <p:spPr>
              <a:xfrm>
                <a:off x="-1" y="-1"/>
                <a:ext cx="260916" cy="259686"/>
              </a:xfrm>
              <a:prstGeom prst="ellipse">
                <a:avLst/>
              </a:prstGeom>
              <a:solidFill>
                <a:srgbClr val="000000"/>
              </a:solidFill>
              <a:ln w="12700" cap="flat">
                <a:noFill/>
                <a:miter lim="400000"/>
              </a:ln>
              <a:effectLst/>
            </p:spPr>
            <p:txBody>
              <a:bodyPr wrap="square" lIns="45719" tIns="45719" rIns="45719" bIns="45719" numCol="1" anchor="ctr">
                <a:noAutofit/>
              </a:bodyPr>
              <a:lstStyle/>
              <a:p>
                <a:pPr algn="ctr"/>
                <a:endParaRPr/>
              </a:p>
            </p:txBody>
          </p:sp>
          <p:sp>
            <p:nvSpPr>
              <p:cNvPr id="488" name="3"/>
              <p:cNvSpPr txBox="1"/>
              <p:nvPr/>
            </p:nvSpPr>
            <p:spPr>
              <a:xfrm>
                <a:off x="83929" y="10206"/>
                <a:ext cx="93056"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100">
                    <a:solidFill>
                      <a:schemeClr val="accent6">
                        <a:lumOff val="3137"/>
                      </a:schemeClr>
                    </a:solidFill>
                  </a:defRPr>
                </a:lvl1pPr>
              </a:lstStyle>
              <a:p>
                <a:r>
                  <a:t>3</a:t>
                </a:r>
              </a:p>
            </p:txBody>
          </p:sp>
        </p:grpSp>
        <p:sp>
          <p:nvSpPr>
            <p:cNvPr id="490" name="Rechthoek 20"/>
            <p:cNvSpPr txBox="1"/>
            <p:nvPr/>
          </p:nvSpPr>
          <p:spPr>
            <a:xfrm>
              <a:off x="378222" y="2508266"/>
              <a:ext cx="2823105" cy="172815"/>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p>
              <a:pPr lvl="2" indent="0" defTabSz="719137">
                <a:spcBef>
                  <a:spcPts val="600"/>
                </a:spcBef>
                <a:defRPr sz="1200"/>
              </a:pPr>
              <a:r>
                <a:t>Leestekst</a:t>
              </a:r>
            </a:p>
          </p:txBody>
        </p:sp>
        <p:grpSp>
          <p:nvGrpSpPr>
            <p:cNvPr id="493" name="Ovaal 21"/>
            <p:cNvGrpSpPr/>
            <p:nvPr/>
          </p:nvGrpSpPr>
          <p:grpSpPr>
            <a:xfrm>
              <a:off x="12540" y="2839338"/>
              <a:ext cx="260915" cy="259685"/>
              <a:chOff x="0" y="0"/>
              <a:chExt cx="260914" cy="259684"/>
            </a:xfrm>
          </p:grpSpPr>
          <p:sp>
            <p:nvSpPr>
              <p:cNvPr id="491" name="Ovaal"/>
              <p:cNvSpPr/>
              <p:nvPr/>
            </p:nvSpPr>
            <p:spPr>
              <a:xfrm>
                <a:off x="-1" y="-1"/>
                <a:ext cx="260916" cy="259686"/>
              </a:xfrm>
              <a:prstGeom prst="ellipse">
                <a:avLst/>
              </a:prstGeom>
              <a:solidFill>
                <a:srgbClr val="000000"/>
              </a:solidFill>
              <a:ln w="12700" cap="flat">
                <a:noFill/>
                <a:miter lim="400000"/>
              </a:ln>
              <a:effectLst/>
            </p:spPr>
            <p:txBody>
              <a:bodyPr wrap="square" lIns="45719" tIns="45719" rIns="45719" bIns="45719" numCol="1" anchor="ctr">
                <a:noAutofit/>
              </a:bodyPr>
              <a:lstStyle/>
              <a:p>
                <a:pPr algn="ctr"/>
                <a:endParaRPr/>
              </a:p>
            </p:txBody>
          </p:sp>
          <p:sp>
            <p:nvSpPr>
              <p:cNvPr id="492" name="4"/>
              <p:cNvSpPr txBox="1"/>
              <p:nvPr/>
            </p:nvSpPr>
            <p:spPr>
              <a:xfrm>
                <a:off x="83929" y="10206"/>
                <a:ext cx="93056"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100">
                    <a:solidFill>
                      <a:schemeClr val="accent6">
                        <a:lumOff val="3137"/>
                      </a:schemeClr>
                    </a:solidFill>
                  </a:defRPr>
                </a:lvl1pPr>
              </a:lstStyle>
              <a:p>
                <a:r>
                  <a:t>4</a:t>
                </a:r>
              </a:p>
            </p:txBody>
          </p:sp>
        </p:grpSp>
        <p:sp>
          <p:nvSpPr>
            <p:cNvPr id="494" name="Rechthoek 22"/>
            <p:cNvSpPr txBox="1"/>
            <p:nvPr/>
          </p:nvSpPr>
          <p:spPr>
            <a:xfrm>
              <a:off x="378222" y="2868627"/>
              <a:ext cx="2823105" cy="1973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p>
              <a:pPr lvl="3" indent="0">
                <a:spcBef>
                  <a:spcPts val="600"/>
                </a:spcBef>
                <a:defRPr sz="1400" b="1"/>
              </a:pPr>
              <a:r>
                <a:t>Subtitel</a:t>
              </a:r>
            </a:p>
          </p:txBody>
        </p:sp>
        <p:grpSp>
          <p:nvGrpSpPr>
            <p:cNvPr id="497" name="Ovaal 23"/>
            <p:cNvGrpSpPr/>
            <p:nvPr/>
          </p:nvGrpSpPr>
          <p:grpSpPr>
            <a:xfrm>
              <a:off x="12540" y="3222944"/>
              <a:ext cx="260915" cy="259685"/>
              <a:chOff x="0" y="0"/>
              <a:chExt cx="260914" cy="259684"/>
            </a:xfrm>
          </p:grpSpPr>
          <p:sp>
            <p:nvSpPr>
              <p:cNvPr id="495" name="Ovaal"/>
              <p:cNvSpPr/>
              <p:nvPr/>
            </p:nvSpPr>
            <p:spPr>
              <a:xfrm>
                <a:off x="-1" y="-1"/>
                <a:ext cx="260916" cy="259686"/>
              </a:xfrm>
              <a:prstGeom prst="ellipse">
                <a:avLst/>
              </a:prstGeom>
              <a:solidFill>
                <a:srgbClr val="000000"/>
              </a:solidFill>
              <a:ln w="12700" cap="flat">
                <a:noFill/>
                <a:miter lim="400000"/>
              </a:ln>
              <a:effectLst/>
            </p:spPr>
            <p:txBody>
              <a:bodyPr wrap="square" lIns="45719" tIns="45719" rIns="45719" bIns="45719" numCol="1" anchor="ctr">
                <a:noAutofit/>
              </a:bodyPr>
              <a:lstStyle/>
              <a:p>
                <a:pPr algn="ctr"/>
                <a:endParaRPr/>
              </a:p>
            </p:txBody>
          </p:sp>
          <p:sp>
            <p:nvSpPr>
              <p:cNvPr id="496" name="5"/>
              <p:cNvSpPr txBox="1"/>
              <p:nvPr/>
            </p:nvSpPr>
            <p:spPr>
              <a:xfrm>
                <a:off x="83929" y="10206"/>
                <a:ext cx="93056"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100">
                    <a:solidFill>
                      <a:schemeClr val="accent6">
                        <a:lumOff val="3137"/>
                      </a:schemeClr>
                    </a:solidFill>
                  </a:defRPr>
                </a:lvl1pPr>
              </a:lstStyle>
              <a:p>
                <a:r>
                  <a:t>5</a:t>
                </a:r>
              </a:p>
            </p:txBody>
          </p:sp>
        </p:grpSp>
        <p:sp>
          <p:nvSpPr>
            <p:cNvPr id="498" name="Rechthoek 24"/>
            <p:cNvSpPr txBox="1"/>
            <p:nvPr/>
          </p:nvSpPr>
          <p:spPr>
            <a:xfrm>
              <a:off x="16748" y="1141111"/>
              <a:ext cx="3178017" cy="42306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a:lnSpc>
                  <a:spcPct val="90000"/>
                </a:lnSpc>
                <a:spcBef>
                  <a:spcPts val="600"/>
                </a:spcBef>
                <a:defRPr sz="1100"/>
              </a:pPr>
              <a:r>
                <a:t>Gebruik, onder de tab </a:t>
              </a:r>
              <a:r>
                <a:rPr b="1"/>
                <a:t>‘Start’</a:t>
              </a:r>
              <a:r>
                <a:t>, de </a:t>
              </a:r>
              <a:r>
                <a:rPr b="1"/>
                <a:t>lijstniveau-knoppen</a:t>
              </a:r>
              <a:r>
                <a:t>, zoals hierboven aangegeven, om een tekst niveau te kiezen. Kies uit:</a:t>
              </a:r>
            </a:p>
          </p:txBody>
        </p:sp>
      </p:grpSp>
      <p:grpSp>
        <p:nvGrpSpPr>
          <p:cNvPr id="519" name="Instructie"/>
          <p:cNvGrpSpPr/>
          <p:nvPr/>
        </p:nvGrpSpPr>
        <p:grpSpPr>
          <a:xfrm>
            <a:off x="-3428328" y="4917064"/>
            <a:ext cx="3222792" cy="1940936"/>
            <a:chOff x="0" y="0"/>
            <a:chExt cx="3222791" cy="1940935"/>
          </a:xfrm>
        </p:grpSpPr>
        <p:sp>
          <p:nvSpPr>
            <p:cNvPr id="500" name="Rechthoek 81"/>
            <p:cNvSpPr txBox="1"/>
            <p:nvPr/>
          </p:nvSpPr>
          <p:spPr>
            <a:xfrm>
              <a:off x="8982" y="0"/>
              <a:ext cx="3176013" cy="19738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80000"/>
                </a:lnSpc>
                <a:defRPr sz="1400" b="1" cap="all"/>
              </a:lvl1pPr>
            </a:lstStyle>
            <a:p>
              <a:r>
                <a:t>Voettekst wijzigen</a:t>
              </a:r>
            </a:p>
          </p:txBody>
        </p:sp>
        <p:sp>
          <p:nvSpPr>
            <p:cNvPr id="501" name="Rechte verbindingslijn 82"/>
            <p:cNvSpPr/>
            <p:nvPr/>
          </p:nvSpPr>
          <p:spPr>
            <a:xfrm>
              <a:off x="8981" y="268904"/>
              <a:ext cx="2444789" cy="1"/>
            </a:xfrm>
            <a:prstGeom prst="line">
              <a:avLst/>
            </a:prstGeom>
            <a:noFill/>
            <a:ln w="3175" cap="flat">
              <a:solidFill>
                <a:srgbClr val="000000"/>
              </a:solidFill>
              <a:prstDash val="solid"/>
              <a:round/>
            </a:ln>
            <a:effectLst/>
          </p:spPr>
          <p:txBody>
            <a:bodyPr wrap="square" lIns="45719" tIns="45719" rIns="45719" bIns="45719" numCol="1" anchor="t">
              <a:noAutofit/>
            </a:bodyPr>
            <a:lstStyle/>
            <a:p>
              <a:endParaRPr/>
            </a:p>
          </p:txBody>
        </p:sp>
        <p:grpSp>
          <p:nvGrpSpPr>
            <p:cNvPr id="504" name="Ovaal 83"/>
            <p:cNvGrpSpPr/>
            <p:nvPr/>
          </p:nvGrpSpPr>
          <p:grpSpPr>
            <a:xfrm>
              <a:off x="0" y="397517"/>
              <a:ext cx="260915" cy="259685"/>
              <a:chOff x="0" y="0"/>
              <a:chExt cx="260914" cy="259684"/>
            </a:xfrm>
          </p:grpSpPr>
          <p:sp>
            <p:nvSpPr>
              <p:cNvPr id="502" name="Ovaal"/>
              <p:cNvSpPr/>
              <p:nvPr/>
            </p:nvSpPr>
            <p:spPr>
              <a:xfrm>
                <a:off x="-1" y="-1"/>
                <a:ext cx="260916" cy="259686"/>
              </a:xfrm>
              <a:prstGeom prst="ellipse">
                <a:avLst/>
              </a:prstGeom>
              <a:solidFill>
                <a:srgbClr val="000000"/>
              </a:solidFill>
              <a:ln w="12700" cap="flat">
                <a:noFill/>
                <a:miter lim="400000"/>
              </a:ln>
              <a:effectLst/>
            </p:spPr>
            <p:txBody>
              <a:bodyPr wrap="square" lIns="45719" tIns="45719" rIns="45719" bIns="45719" numCol="1" anchor="ctr">
                <a:noAutofit/>
              </a:bodyPr>
              <a:lstStyle/>
              <a:p>
                <a:pPr algn="ctr"/>
                <a:endParaRPr/>
              </a:p>
            </p:txBody>
          </p:sp>
          <p:sp>
            <p:nvSpPr>
              <p:cNvPr id="503" name="1"/>
              <p:cNvSpPr txBox="1"/>
              <p:nvPr/>
            </p:nvSpPr>
            <p:spPr>
              <a:xfrm>
                <a:off x="83929" y="10206"/>
                <a:ext cx="93056"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100">
                    <a:solidFill>
                      <a:schemeClr val="accent6">
                        <a:lumOff val="3137"/>
                      </a:schemeClr>
                    </a:solidFill>
                  </a:defRPr>
                </a:lvl1pPr>
              </a:lstStyle>
              <a:p>
                <a:r>
                  <a:t>1</a:t>
                </a:r>
              </a:p>
            </p:txBody>
          </p:sp>
        </p:grpSp>
        <p:sp>
          <p:nvSpPr>
            <p:cNvPr id="505" name="Rechthoek 84"/>
            <p:cNvSpPr txBox="1"/>
            <p:nvPr/>
          </p:nvSpPr>
          <p:spPr>
            <a:xfrm>
              <a:off x="365682" y="463581"/>
              <a:ext cx="1946733" cy="3002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a:defRPr sz="1100"/>
              </a:pPr>
              <a:r>
                <a:t>Ga naar de tab </a:t>
              </a:r>
              <a:r>
                <a:rPr b="1"/>
                <a:t>‘Invoegen’ </a:t>
              </a:r>
              <a:r>
                <a:t>en klik op </a:t>
              </a:r>
              <a:r>
                <a:rPr b="1"/>
                <a:t>‘Kop- en voettekst’</a:t>
              </a:r>
              <a:r>
                <a:t>.</a:t>
              </a:r>
            </a:p>
          </p:txBody>
        </p:sp>
        <p:sp>
          <p:nvSpPr>
            <p:cNvPr id="506" name="Rechte verbindingslijn 85"/>
            <p:cNvSpPr/>
            <p:nvPr/>
          </p:nvSpPr>
          <p:spPr>
            <a:xfrm>
              <a:off x="8980" y="970649"/>
              <a:ext cx="3176015" cy="1"/>
            </a:xfrm>
            <a:prstGeom prst="line">
              <a:avLst/>
            </a:prstGeom>
            <a:noFill/>
            <a:ln w="3175" cap="flat">
              <a:solidFill>
                <a:srgbClr val="000000"/>
              </a:solidFill>
              <a:prstDash val="solid"/>
              <a:round/>
            </a:ln>
            <a:effectLst/>
          </p:spPr>
          <p:txBody>
            <a:bodyPr wrap="square" lIns="45719" tIns="45719" rIns="45719" bIns="45719" numCol="1" anchor="t">
              <a:noAutofit/>
            </a:bodyPr>
            <a:lstStyle/>
            <a:p>
              <a:endParaRPr/>
            </a:p>
          </p:txBody>
        </p:sp>
        <p:grpSp>
          <p:nvGrpSpPr>
            <p:cNvPr id="509" name="Ovaal 86"/>
            <p:cNvGrpSpPr/>
            <p:nvPr/>
          </p:nvGrpSpPr>
          <p:grpSpPr>
            <a:xfrm>
              <a:off x="0" y="1081439"/>
              <a:ext cx="260915" cy="259685"/>
              <a:chOff x="0" y="0"/>
              <a:chExt cx="260914" cy="259684"/>
            </a:xfrm>
          </p:grpSpPr>
          <p:sp>
            <p:nvSpPr>
              <p:cNvPr id="507" name="Ovaal"/>
              <p:cNvSpPr/>
              <p:nvPr/>
            </p:nvSpPr>
            <p:spPr>
              <a:xfrm>
                <a:off x="-1" y="-1"/>
                <a:ext cx="260916" cy="259686"/>
              </a:xfrm>
              <a:prstGeom prst="ellipse">
                <a:avLst/>
              </a:prstGeom>
              <a:solidFill>
                <a:srgbClr val="000000"/>
              </a:solidFill>
              <a:ln w="12700" cap="flat">
                <a:noFill/>
                <a:miter lim="400000"/>
              </a:ln>
              <a:effectLst/>
            </p:spPr>
            <p:txBody>
              <a:bodyPr wrap="square" lIns="45719" tIns="45719" rIns="45719" bIns="45719" numCol="1" anchor="ctr">
                <a:noAutofit/>
              </a:bodyPr>
              <a:lstStyle/>
              <a:p>
                <a:pPr algn="ctr"/>
                <a:endParaRPr/>
              </a:p>
            </p:txBody>
          </p:sp>
          <p:sp>
            <p:nvSpPr>
              <p:cNvPr id="508" name="2"/>
              <p:cNvSpPr txBox="1"/>
              <p:nvPr/>
            </p:nvSpPr>
            <p:spPr>
              <a:xfrm>
                <a:off x="83929" y="10206"/>
                <a:ext cx="93056" cy="2392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sz="1100">
                    <a:solidFill>
                      <a:schemeClr val="accent6">
                        <a:lumOff val="3137"/>
                      </a:schemeClr>
                    </a:solidFill>
                  </a:defRPr>
                </a:lvl1pPr>
              </a:lstStyle>
              <a:p>
                <a:r>
                  <a:t>2</a:t>
                </a:r>
              </a:p>
            </p:txBody>
          </p:sp>
        </p:grpSp>
        <p:sp>
          <p:nvSpPr>
            <p:cNvPr id="510" name="Rechthoek 87"/>
            <p:cNvSpPr txBox="1"/>
            <p:nvPr/>
          </p:nvSpPr>
          <p:spPr>
            <a:xfrm>
              <a:off x="365682" y="1147503"/>
              <a:ext cx="2817997" cy="7574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a:defRPr sz="1100"/>
              </a:pPr>
              <a:r>
                <a:t>Typ de gewenste voettekst in, in het aangegeven tekstkader. Klik vervolgens op </a:t>
              </a:r>
              <a:r>
                <a:rPr b="1"/>
                <a:t>‘Overal toepassen’ </a:t>
              </a:r>
              <a:r>
                <a:t>om de gegevens op </a:t>
              </a:r>
              <a:br/>
              <a:r>
                <a:t>elke slide toe te passen.</a:t>
              </a:r>
            </a:p>
          </p:txBody>
        </p:sp>
        <p:sp>
          <p:nvSpPr>
            <p:cNvPr id="511" name="Rechte verbindingslijn 88"/>
            <p:cNvSpPr/>
            <p:nvPr/>
          </p:nvSpPr>
          <p:spPr>
            <a:xfrm>
              <a:off x="8980" y="1940935"/>
              <a:ext cx="3176015" cy="1"/>
            </a:xfrm>
            <a:prstGeom prst="line">
              <a:avLst/>
            </a:prstGeom>
            <a:noFill/>
            <a:ln w="3175" cap="flat">
              <a:solidFill>
                <a:srgbClr val="000000"/>
              </a:solidFill>
              <a:prstDash val="solid"/>
              <a:round/>
            </a:ln>
            <a:effectLst/>
          </p:spPr>
          <p:txBody>
            <a:bodyPr wrap="square" lIns="45719" tIns="45719" rIns="45719" bIns="45719" numCol="1" anchor="t">
              <a:noAutofit/>
            </a:bodyPr>
            <a:lstStyle/>
            <a:p>
              <a:endParaRPr/>
            </a:p>
          </p:txBody>
        </p:sp>
        <p:grpSp>
          <p:nvGrpSpPr>
            <p:cNvPr id="518" name="Groep 89"/>
            <p:cNvGrpSpPr/>
            <p:nvPr/>
          </p:nvGrpSpPr>
          <p:grpSpPr>
            <a:xfrm>
              <a:off x="2541658" y="185267"/>
              <a:ext cx="681134" cy="682179"/>
              <a:chOff x="0" y="0"/>
              <a:chExt cx="681132" cy="682178"/>
            </a:xfrm>
          </p:grpSpPr>
          <p:grpSp>
            <p:nvGrpSpPr>
              <p:cNvPr id="516" name="Groep 90"/>
              <p:cNvGrpSpPr/>
              <p:nvPr/>
            </p:nvGrpSpPr>
            <p:grpSpPr>
              <a:xfrm>
                <a:off x="197031" y="0"/>
                <a:ext cx="287071" cy="379107"/>
                <a:chOff x="0" y="0"/>
                <a:chExt cx="287070" cy="379106"/>
              </a:xfrm>
            </p:grpSpPr>
            <p:sp>
              <p:nvSpPr>
                <p:cNvPr id="512" name="Rechthoek met één afgeknipte en afgeronde hoek 47"/>
                <p:cNvSpPr/>
                <p:nvPr/>
              </p:nvSpPr>
              <p:spPr>
                <a:xfrm>
                  <a:off x="0" y="0"/>
                  <a:ext cx="287071" cy="37910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4309" y="0"/>
                      </a:lnTo>
                      <a:lnTo>
                        <a:pt x="21600" y="5521"/>
                      </a:lnTo>
                      <a:lnTo>
                        <a:pt x="21600" y="21600"/>
                      </a:lnTo>
                      <a:lnTo>
                        <a:pt x="0" y="21600"/>
                      </a:lnTo>
                      <a:lnTo>
                        <a:pt x="0" y="0"/>
                      </a:lnTo>
                      <a:close/>
                    </a:path>
                  </a:pathLst>
                </a:custGeom>
                <a:solidFill>
                  <a:schemeClr val="accent6">
                    <a:lumOff val="3137"/>
                  </a:schemeClr>
                </a:solidFill>
                <a:ln w="12700" cap="flat">
                  <a:solidFill>
                    <a:srgbClr val="A6A6A6"/>
                  </a:solidFill>
                  <a:prstDash val="solid"/>
                  <a:round/>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13" name="Rechthoekige driehoek 93"/>
                <p:cNvSpPr/>
                <p:nvPr/>
              </p:nvSpPr>
              <p:spPr>
                <a:xfrm>
                  <a:off x="193422" y="3245"/>
                  <a:ext cx="91910" cy="937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solidFill>
                  <a:schemeClr val="accent6">
                    <a:lumOff val="3137"/>
                  </a:schemeClr>
                </a:solidFill>
                <a:ln w="12700" cap="flat">
                  <a:solidFill>
                    <a:srgbClr val="A6A6A6"/>
                  </a:solidFill>
                  <a:prstDash val="solid"/>
                  <a:round/>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14" name="Rechthoek 94"/>
                <p:cNvSpPr/>
                <p:nvPr/>
              </p:nvSpPr>
              <p:spPr>
                <a:xfrm>
                  <a:off x="32888" y="26437"/>
                  <a:ext cx="125594" cy="70566"/>
                </a:xfrm>
                <a:prstGeom prst="rect">
                  <a:avLst/>
                </a:prstGeom>
                <a:solidFill>
                  <a:srgbClr val="EDC87E"/>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15" name="Rechthoek 95"/>
                <p:cNvSpPr/>
                <p:nvPr/>
              </p:nvSpPr>
              <p:spPr>
                <a:xfrm>
                  <a:off x="26912" y="298018"/>
                  <a:ext cx="233246" cy="61407"/>
                </a:xfrm>
                <a:prstGeom prst="rect">
                  <a:avLst/>
                </a:prstGeom>
                <a:solidFill>
                  <a:srgbClr val="EDC87E"/>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sp>
            <p:nvSpPr>
              <p:cNvPr id="517" name="Rechthoek 91"/>
              <p:cNvSpPr txBox="1"/>
              <p:nvPr/>
            </p:nvSpPr>
            <p:spPr>
              <a:xfrm>
                <a:off x="0" y="431917"/>
                <a:ext cx="681133" cy="25026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defRPr sz="900"/>
                </a:lvl1pPr>
              </a:lstStyle>
              <a:p>
                <a:r>
                  <a:t>Koptekst en voettekst</a:t>
                </a:r>
              </a:p>
            </p:txBody>
          </p:sp>
        </p:grpSp>
      </p:grpSp>
      <p:sp>
        <p:nvSpPr>
          <p:cNvPr id="520" name="Hoofdtekst - niveau één…"/>
          <p:cNvSpPr txBox="1">
            <a:spLocks noGrp="1"/>
          </p:cNvSpPr>
          <p:nvPr>
            <p:ph type="body" idx="1" hasCustomPrompt="1"/>
          </p:nvPr>
        </p:nvSpPr>
        <p:spPr>
          <a:xfrm>
            <a:off x="480168" y="1675601"/>
            <a:ext cx="11217462" cy="4150344"/>
          </a:xfrm>
          <a:prstGeom prst="rect">
            <a:avLst/>
          </a:prstGeom>
        </p:spPr>
        <p:txBody>
          <a:bodyPr>
            <a:normAutofit/>
          </a:bodyPr>
          <a:lstStyle>
            <a:lvl1pPr>
              <a:buBlip>
                <a:blip r:embed="rId5"/>
              </a:buBlip>
            </a:lvl1pPr>
          </a:lstStyle>
          <a:p>
            <a:r>
              <a:t>Klik hier om een bullet te plaatsen. Meer hulp nodig? Aan de zijkanten van de slides zijn instructies geplaatst om te helpen met het stijlen- én verwerken van tekst.</a:t>
            </a:r>
          </a:p>
          <a:p>
            <a:pPr lvl="1"/>
            <a:endParaRPr/>
          </a:p>
          <a:p>
            <a:pPr lvl="2"/>
            <a:endParaRPr/>
          </a:p>
          <a:p>
            <a:pPr lvl="3"/>
            <a:endParaRPr/>
          </a:p>
          <a:p>
            <a:pPr lvl="4"/>
            <a:endParaRPr/>
          </a:p>
        </p:txBody>
      </p:sp>
      <p:sp>
        <p:nvSpPr>
          <p:cNvPr id="521" name="Plaats hier je titel"/>
          <p:cNvSpPr txBox="1">
            <a:spLocks noGrp="1"/>
          </p:cNvSpPr>
          <p:nvPr>
            <p:ph type="title" hasCustomPrompt="1"/>
          </p:nvPr>
        </p:nvSpPr>
        <p:spPr>
          <a:xfrm>
            <a:off x="482886" y="407775"/>
            <a:ext cx="9268730" cy="285058"/>
          </a:xfrm>
          <a:prstGeom prst="rect">
            <a:avLst/>
          </a:prstGeom>
        </p:spPr>
        <p:txBody>
          <a:bodyPr>
            <a:normAutofit/>
          </a:bodyPr>
          <a:lstStyle/>
          <a:p>
            <a:r>
              <a:t>Plaats hier je titel</a:t>
            </a:r>
          </a:p>
        </p:txBody>
      </p:sp>
      <p:sp>
        <p:nvSpPr>
          <p:cNvPr id="522" name="Tijdelijke aanduiding voor tekst 7"/>
          <p:cNvSpPr>
            <a:spLocks noGrp="1"/>
          </p:cNvSpPr>
          <p:nvPr>
            <p:ph type="body" sz="quarter" idx="21"/>
          </p:nvPr>
        </p:nvSpPr>
        <p:spPr>
          <a:xfrm>
            <a:off x="496851" y="753628"/>
            <a:ext cx="9254764" cy="225423"/>
          </a:xfrm>
          <a:prstGeom prst="rect">
            <a:avLst/>
          </a:prstGeom>
        </p:spPr>
        <p:txBody>
          <a:bodyPr anchor="ctr">
            <a:normAutofit/>
          </a:bodyPr>
          <a:lstStyle/>
          <a:p>
            <a:pPr marL="0" indent="0" defTabSz="719138">
              <a:buSzTx/>
              <a:buNone/>
              <a:defRPr sz="2400">
                <a:solidFill>
                  <a:schemeClr val="accent2"/>
                </a:solidFill>
                <a:latin typeface="Cambria"/>
                <a:ea typeface="Cambria"/>
                <a:cs typeface="Cambria"/>
                <a:sym typeface="Cambria"/>
              </a:defRPr>
            </a:pPr>
            <a:endParaRPr/>
          </a:p>
        </p:txBody>
      </p:sp>
      <p:sp>
        <p:nvSpPr>
          <p:cNvPr id="523" name="Dianummer"/>
          <p:cNvSpPr txBox="1">
            <a:spLocks noGrp="1"/>
          </p:cNvSpPr>
          <p:nvPr>
            <p:ph type="sldNum" sz="quarter" idx="2"/>
          </p:nvPr>
        </p:nvSpPr>
        <p:spPr>
          <a:xfrm>
            <a:off x="10108427" y="6412322"/>
            <a:ext cx="168090" cy="147831"/>
          </a:xfrm>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LEGE SLIDE - GROEN">
    <p:spTree>
      <p:nvGrpSpPr>
        <p:cNvPr id="1" name=""/>
        <p:cNvGrpSpPr/>
        <p:nvPr/>
      </p:nvGrpSpPr>
      <p:grpSpPr>
        <a:xfrm>
          <a:off x="0" y="0"/>
          <a:ext cx="0" cy="0"/>
          <a:chOff x="0" y="0"/>
          <a:chExt cx="0" cy="0"/>
        </a:xfrm>
      </p:grpSpPr>
      <p:sp>
        <p:nvSpPr>
          <p:cNvPr id="530"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531" name="Afbeelding 297" descr="Afbeelding 297"/>
          <p:cNvPicPr>
            <a:picLocks noChangeAspect="1"/>
          </p:cNvPicPr>
          <p:nvPr/>
        </p:nvPicPr>
        <p:blipFill>
          <a:blip r:embed="rId2"/>
          <a:srcRect l="691" r="1520" b="29545"/>
          <a:stretch>
            <a:fillRect/>
          </a:stretch>
        </p:blipFill>
        <p:spPr>
          <a:xfrm>
            <a:off x="-10192" y="5946711"/>
            <a:ext cx="12200278" cy="909958"/>
          </a:xfrm>
          <a:prstGeom prst="rect">
            <a:avLst/>
          </a:prstGeom>
          <a:ln w="12700">
            <a:miter lim="400000"/>
          </a:ln>
        </p:spPr>
      </p:pic>
      <p:sp>
        <p:nvSpPr>
          <p:cNvPr id="532"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533"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534"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542" name="Groep 165"/>
          <p:cNvGrpSpPr/>
          <p:nvPr/>
        </p:nvGrpSpPr>
        <p:grpSpPr>
          <a:xfrm>
            <a:off x="-1" y="-290168"/>
            <a:ext cx="1613669" cy="181721"/>
            <a:chOff x="0" y="0"/>
            <a:chExt cx="1613667" cy="181720"/>
          </a:xfrm>
        </p:grpSpPr>
        <p:sp>
          <p:nvSpPr>
            <p:cNvPr id="535"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36"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37"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38"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39"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40"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541"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543" name="Graphic 299" descr="Graphic 299"/>
          <p:cNvPicPr>
            <a:picLocks noChangeAspect="1"/>
          </p:cNvPicPr>
          <p:nvPr/>
        </p:nvPicPr>
        <p:blipFill>
          <a:blip r:embed="rId3"/>
          <a:stretch>
            <a:fillRect/>
          </a:stretch>
        </p:blipFill>
        <p:spPr>
          <a:xfrm>
            <a:off x="1652279" y="-290168"/>
            <a:ext cx="181721" cy="181721"/>
          </a:xfrm>
          <a:prstGeom prst="rect">
            <a:avLst/>
          </a:prstGeom>
          <a:ln w="12700">
            <a:miter lim="400000"/>
          </a:ln>
        </p:spPr>
      </p:pic>
      <p:sp>
        <p:nvSpPr>
          <p:cNvPr id="544"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550" name="Groep 66"/>
          <p:cNvGrpSpPr/>
          <p:nvPr/>
        </p:nvGrpSpPr>
        <p:grpSpPr>
          <a:xfrm>
            <a:off x="10424438" y="6300065"/>
            <a:ext cx="1770866" cy="367380"/>
            <a:chOff x="0" y="0"/>
            <a:chExt cx="1770864" cy="367379"/>
          </a:xfrm>
        </p:grpSpPr>
        <p:sp>
          <p:nvSpPr>
            <p:cNvPr id="545"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546"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547"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548"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549"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551"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552" name="Dianummer"/>
          <p:cNvSpPr txBox="1">
            <a:spLocks noGrp="1"/>
          </p:cNvSpPr>
          <p:nvPr>
            <p:ph type="sldNum" sz="quarter" idx="2"/>
          </p:nvPr>
        </p:nvSpPr>
        <p:spPr>
          <a:xfrm>
            <a:off x="10108427" y="6412322"/>
            <a:ext cx="168090" cy="147831"/>
          </a:xfrm>
          <a:prstGeom prst="rect">
            <a:avLst/>
          </a:prstGeom>
        </p:spPr>
        <p:txBody>
          <a:bodyPr/>
          <a:lstStyle/>
          <a:p>
            <a:fld id="{86CB4B4D-7CA3-9044-876B-883B54F8677D}" type="slidenum">
              <a:t>‹#›</a:t>
            </a:fld>
            <a:endParaRPr/>
          </a:p>
        </p:txBody>
      </p:sp>
      <p:sp>
        <p:nvSpPr>
          <p:cNvPr id="553" name="Tekstvak 6"/>
          <p:cNvSpPr txBox="1"/>
          <p:nvPr/>
        </p:nvSpPr>
        <p:spPr>
          <a:xfrm>
            <a:off x="34969" y="-662297"/>
            <a:ext cx="12100561" cy="437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400" spc="50">
                <a:solidFill>
                  <a:schemeClr val="accent2"/>
                </a:solidFill>
              </a:defRPr>
            </a:lvl1pPr>
          </a:lstStyle>
          <a:p>
            <a:r>
              <a:t>LEGE SLIDE - GROEN</a:t>
            </a:r>
          </a:p>
        </p:txBody>
      </p:sp>
      <p:sp>
        <p:nvSpPr>
          <p:cNvPr id="554" name="Vrije vorm: vorm 106"/>
          <p:cNvSpPr/>
          <p:nvPr/>
        </p:nvSpPr>
        <p:spPr>
          <a:xfrm rot="16200000" flipH="1">
            <a:off x="2758349" y="-2759611"/>
            <a:ext cx="6675302" cy="12192003"/>
          </a:xfrm>
          <a:prstGeom prst="rect">
            <a:avLst/>
          </a:pr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sp>
        <p:nvSpPr>
          <p:cNvPr id="555" name="Hoofdtekst - niveau één…"/>
          <p:cNvSpPr txBox="1">
            <a:spLocks noGrp="1"/>
          </p:cNvSpPr>
          <p:nvPr>
            <p:ph type="body" sz="quarter" idx="1"/>
          </p:nvPr>
        </p:nvSpPr>
        <p:spPr>
          <a:xfrm>
            <a:off x="342900" y="762000"/>
            <a:ext cx="11176000" cy="352076"/>
          </a:xfrm>
          <a:prstGeom prst="rect">
            <a:avLst/>
          </a:prstGeom>
        </p:spPr>
        <p:txBody>
          <a:bodyPr>
            <a:normAutofit/>
          </a:bodyPr>
          <a:lstStyle>
            <a:lvl1pPr marL="0" indent="0">
              <a:buSzTx/>
              <a:buNone/>
              <a:defRPr sz="2400">
                <a:solidFill>
                  <a:schemeClr val="accent6">
                    <a:lumOff val="3137"/>
                  </a:schemeClr>
                </a:solidFill>
                <a:latin typeface="Cambria"/>
                <a:ea typeface="Cambria"/>
                <a:cs typeface="Cambria"/>
                <a:sym typeface="Cambria"/>
              </a:defRPr>
            </a:lvl1pPr>
            <a:lvl2pPr marL="0" indent="263525">
              <a:buSzTx/>
              <a:buNone/>
              <a:defRPr sz="2400">
                <a:solidFill>
                  <a:schemeClr val="accent6">
                    <a:lumOff val="3137"/>
                  </a:schemeClr>
                </a:solidFill>
                <a:latin typeface="Cambria"/>
                <a:ea typeface="Cambria"/>
                <a:cs typeface="Cambria"/>
                <a:sym typeface="Cambria"/>
              </a:defRPr>
            </a:lvl2pPr>
            <a:lvl3pPr>
              <a:defRPr sz="2400">
                <a:solidFill>
                  <a:schemeClr val="accent6">
                    <a:lumOff val="3137"/>
                  </a:schemeClr>
                </a:solidFill>
                <a:latin typeface="Cambria"/>
                <a:ea typeface="Cambria"/>
                <a:cs typeface="Cambria"/>
                <a:sym typeface="Cambria"/>
              </a:defRPr>
            </a:lvl3pPr>
            <a:lvl4pPr>
              <a:defRPr sz="2400">
                <a:solidFill>
                  <a:schemeClr val="accent6">
                    <a:lumOff val="3137"/>
                  </a:schemeClr>
                </a:solidFill>
                <a:latin typeface="Cambria"/>
                <a:ea typeface="Cambria"/>
                <a:cs typeface="Cambria"/>
                <a:sym typeface="Cambria"/>
              </a:defRPr>
            </a:lvl4pPr>
            <a:lvl5pPr marL="407194" indent="-407194">
              <a:defRPr sz="2400">
                <a:solidFill>
                  <a:schemeClr val="accent6">
                    <a:lumOff val="3137"/>
                  </a:schemeClr>
                </a:solidFill>
                <a:latin typeface="Cambria"/>
                <a:ea typeface="Cambria"/>
                <a:cs typeface="Cambria"/>
                <a:sym typeface="Cambria"/>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556" name="Plaats hier je titel"/>
          <p:cNvSpPr txBox="1">
            <a:spLocks noGrp="1"/>
          </p:cNvSpPr>
          <p:nvPr>
            <p:ph type="title" hasCustomPrompt="1"/>
          </p:nvPr>
        </p:nvSpPr>
        <p:spPr>
          <a:xfrm>
            <a:off x="342900" y="204559"/>
            <a:ext cx="11176000" cy="508001"/>
          </a:xfrm>
          <a:prstGeom prst="rect">
            <a:avLst/>
          </a:prstGeom>
        </p:spPr>
        <p:txBody>
          <a:bodyPr anchor="b">
            <a:normAutofit/>
          </a:bodyPr>
          <a:lstStyle>
            <a:lvl1pPr>
              <a:defRPr>
                <a:solidFill>
                  <a:schemeClr val="accent6">
                    <a:lumOff val="3137"/>
                  </a:schemeClr>
                </a:solidFill>
              </a:defRPr>
            </a:lvl1pPr>
          </a:lstStyle>
          <a:p>
            <a:r>
              <a:t>Plaats hier je titel</a:t>
            </a:r>
          </a:p>
        </p:txBody>
      </p:sp>
      <p:sp>
        <p:nvSpPr>
          <p:cNvPr id="557" name="Vrije vorm: vorm 28"/>
          <p:cNvSpPr/>
          <p:nvPr/>
        </p:nvSpPr>
        <p:spPr>
          <a:xfrm rot="5400000">
            <a:off x="5478821" y="152882"/>
            <a:ext cx="1222490" cy="1220387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21579"/>
                </a:lnTo>
                <a:lnTo>
                  <a:pt x="14828" y="21579"/>
                </a:lnTo>
                <a:lnTo>
                  <a:pt x="6958" y="0"/>
                </a:lnTo>
                <a:lnTo>
                  <a:pt x="21600" y="0"/>
                </a:lnTo>
                <a:lnTo>
                  <a:pt x="21600" y="21600"/>
                </a:lnTo>
                <a:lnTo>
                  <a:pt x="3165" y="21600"/>
                </a:lnTo>
                <a:close/>
              </a:path>
            </a:pathLst>
          </a:custGeom>
          <a:solidFill>
            <a:schemeClr val="accent6">
              <a:lumOff val="3137"/>
            </a:schemeClr>
          </a:solidFill>
          <a:ln w="12700">
            <a:miter lim="400000"/>
          </a:ln>
        </p:spPr>
        <p:txBody>
          <a:bodyPr lIns="45719" rIns="45719" anchor="ctr"/>
          <a:lstStyle/>
          <a:p>
            <a:pPr algn="ctr">
              <a:defRPr>
                <a:solidFill>
                  <a:schemeClr val="accent6">
                    <a:lumOff val="3137"/>
                  </a:schemeClr>
                </a:solidFill>
              </a:defRPr>
            </a:pPr>
            <a:endParaRPr/>
          </a:p>
        </p:txBody>
      </p:sp>
      <p:sp>
        <p:nvSpPr>
          <p:cNvPr id="558" name="Vrije vorm: vorm 103"/>
          <p:cNvSpPr/>
          <p:nvPr/>
        </p:nvSpPr>
        <p:spPr>
          <a:xfrm rot="5400000">
            <a:off x="3020215" y="2609989"/>
            <a:ext cx="1192462"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rgbClr val="000000"/>
          </a:solidFill>
          <a:ln w="12700">
            <a:miter lim="400000"/>
          </a:ln>
        </p:spPr>
        <p:txBody>
          <a:bodyPr lIns="45719" rIns="45719" anchor="ctr"/>
          <a:lstStyle/>
          <a:p>
            <a:pPr algn="ctr">
              <a:defRPr>
                <a:solidFill>
                  <a:schemeClr val="accent6">
                    <a:lumOff val="3137"/>
                  </a:schemeClr>
                </a:solidFill>
              </a:defRPr>
            </a:pPr>
            <a:endParaRPr/>
          </a:p>
        </p:txBody>
      </p:sp>
      <p:sp>
        <p:nvSpPr>
          <p:cNvPr id="559" name="Parallellogram 104"/>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565" name="Groep 29"/>
          <p:cNvGrpSpPr/>
          <p:nvPr/>
        </p:nvGrpSpPr>
        <p:grpSpPr>
          <a:xfrm>
            <a:off x="10424438" y="6300065"/>
            <a:ext cx="1770866" cy="367380"/>
            <a:chOff x="0" y="0"/>
            <a:chExt cx="1770864" cy="367379"/>
          </a:xfrm>
        </p:grpSpPr>
        <p:sp>
          <p:nvSpPr>
            <p:cNvPr id="560"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561"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562"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563"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564" name="Afbeelding 36" descr="Afbeelding 36"/>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566" name="Rechthoek 27"/>
          <p:cNvSpPr/>
          <p:nvPr/>
        </p:nvSpPr>
        <p:spPr>
          <a:xfrm>
            <a:off x="10411325" y="6304546"/>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Titel">
    <p:spTree>
      <p:nvGrpSpPr>
        <p:cNvPr id="1" name=""/>
        <p:cNvGrpSpPr/>
        <p:nvPr/>
      </p:nvGrpSpPr>
      <p:grpSpPr>
        <a:xfrm>
          <a:off x="0" y="0"/>
          <a:ext cx="0" cy="0"/>
          <a:chOff x="0" y="0"/>
          <a:chExt cx="0" cy="0"/>
        </a:xfrm>
      </p:grpSpPr>
      <p:sp>
        <p:nvSpPr>
          <p:cNvPr id="573" name="Auteur en datum"/>
          <p:cNvSpPr txBox="1">
            <a:spLocks noGrp="1"/>
          </p:cNvSpPr>
          <p:nvPr>
            <p:ph type="body" sz="quarter" idx="21" hasCustomPrompt="1"/>
          </p:nvPr>
        </p:nvSpPr>
        <p:spPr>
          <a:xfrm>
            <a:off x="600670" y="5929931"/>
            <a:ext cx="10985502" cy="318490"/>
          </a:xfrm>
          <a:prstGeom prst="rect">
            <a:avLst/>
          </a:prstGeom>
          <a:ln w="3175"/>
        </p:spPr>
        <p:txBody>
          <a:bodyPr lIns="22859" tIns="22859" rIns="22859" bIns="22859">
            <a:normAutofit/>
          </a:bodyPr>
          <a:lstStyle>
            <a:lvl1pPr marL="0" indent="0" defTabSz="412750">
              <a:spcBef>
                <a:spcPts val="0"/>
              </a:spcBef>
              <a:buSzTx/>
              <a:buNone/>
              <a:defRPr sz="1800" b="1"/>
            </a:lvl1pPr>
          </a:lstStyle>
          <a:p>
            <a:r>
              <a:t>Auteur en datum</a:t>
            </a:r>
          </a:p>
        </p:txBody>
      </p:sp>
      <p:sp>
        <p:nvSpPr>
          <p:cNvPr id="574" name="Naam presentatie"/>
          <p:cNvSpPr txBox="1">
            <a:spLocks noGrp="1"/>
          </p:cNvSpPr>
          <p:nvPr>
            <p:ph type="title" hasCustomPrompt="1"/>
          </p:nvPr>
        </p:nvSpPr>
        <p:spPr>
          <a:xfrm>
            <a:off x="603248" y="1287495"/>
            <a:ext cx="10985502" cy="2324101"/>
          </a:xfrm>
          <a:prstGeom prst="rect">
            <a:avLst/>
          </a:prstGeom>
        </p:spPr>
        <p:txBody>
          <a:bodyPr lIns="25400" tIns="25400" rIns="25400" bIns="25400" anchor="b">
            <a:normAutofit/>
          </a:bodyPr>
          <a:lstStyle>
            <a:lvl1pPr defTabSz="1219169">
              <a:lnSpc>
                <a:spcPct val="80000"/>
              </a:lnSpc>
              <a:defRPr sz="5800" spc="-232"/>
            </a:lvl1pPr>
          </a:lstStyle>
          <a:p>
            <a:r>
              <a:t>Naam presentatie</a:t>
            </a:r>
          </a:p>
        </p:txBody>
      </p:sp>
      <p:sp>
        <p:nvSpPr>
          <p:cNvPr id="575" name="Hoofdtekst - niveau één…"/>
          <p:cNvSpPr txBox="1">
            <a:spLocks noGrp="1"/>
          </p:cNvSpPr>
          <p:nvPr>
            <p:ph type="body" sz="quarter" idx="1" hasCustomPrompt="1"/>
          </p:nvPr>
        </p:nvSpPr>
        <p:spPr>
          <a:xfrm>
            <a:off x="600671" y="3611595"/>
            <a:ext cx="10985501" cy="952501"/>
          </a:xfrm>
          <a:prstGeom prst="rect">
            <a:avLst/>
          </a:prstGeom>
        </p:spPr>
        <p:txBody>
          <a:bodyPr lIns="25400" tIns="25400" rIns="25400" bIns="25400">
            <a:normAutofit/>
          </a:bodyPr>
          <a:lstStyle>
            <a:lvl1pPr marL="0" indent="0" defTabSz="1219169">
              <a:lnSpc>
                <a:spcPct val="90000"/>
              </a:lnSpc>
              <a:spcBef>
                <a:spcPts val="0"/>
              </a:spcBef>
              <a:buSzTx/>
              <a:buNone/>
              <a:defRPr sz="2400">
                <a:solidFill>
                  <a:srgbClr val="B9BD2F"/>
                </a:solidFill>
                <a:latin typeface="Roboto Slab Regular Regular"/>
                <a:ea typeface="Roboto Slab Regular Regular"/>
                <a:cs typeface="Roboto Slab Regular Regular"/>
                <a:sym typeface="Roboto Slab Regular Regular"/>
              </a:defRPr>
            </a:lvl1pPr>
            <a:lvl2pPr marL="0" indent="457200" defTabSz="1219169">
              <a:lnSpc>
                <a:spcPct val="90000"/>
              </a:lnSpc>
              <a:spcBef>
                <a:spcPts val="0"/>
              </a:spcBef>
              <a:buSzTx/>
              <a:buNone/>
              <a:defRPr sz="2400">
                <a:solidFill>
                  <a:srgbClr val="B9BD2F"/>
                </a:solidFill>
                <a:latin typeface="Roboto Slab Regular Regular"/>
                <a:ea typeface="Roboto Slab Regular Regular"/>
                <a:cs typeface="Roboto Slab Regular Regular"/>
                <a:sym typeface="Roboto Slab Regular Regular"/>
              </a:defRPr>
            </a:lvl2pPr>
            <a:lvl3pPr indent="914400" defTabSz="1219169">
              <a:lnSpc>
                <a:spcPct val="90000"/>
              </a:lnSpc>
              <a:spcBef>
                <a:spcPts val="0"/>
              </a:spcBef>
              <a:defRPr sz="2400">
                <a:solidFill>
                  <a:srgbClr val="B9BD2F"/>
                </a:solidFill>
                <a:latin typeface="Roboto Slab Regular Regular"/>
                <a:ea typeface="Roboto Slab Regular Regular"/>
                <a:cs typeface="Roboto Slab Regular Regular"/>
                <a:sym typeface="Roboto Slab Regular Regular"/>
              </a:defRPr>
            </a:lvl3pPr>
            <a:lvl4pPr indent="1371600" defTabSz="1219169">
              <a:lnSpc>
                <a:spcPct val="90000"/>
              </a:lnSpc>
              <a:spcBef>
                <a:spcPts val="0"/>
              </a:spcBef>
              <a:defRPr sz="2400">
                <a:solidFill>
                  <a:srgbClr val="B9BD2F"/>
                </a:solidFill>
                <a:latin typeface="Roboto Slab Regular Regular"/>
                <a:ea typeface="Roboto Slab Regular Regular"/>
                <a:cs typeface="Roboto Slab Regular Regular"/>
                <a:sym typeface="Roboto Slab Regular Regular"/>
              </a:defRPr>
            </a:lvl4pPr>
            <a:lvl5pPr marL="0" indent="1828800" defTabSz="1219169">
              <a:lnSpc>
                <a:spcPct val="90000"/>
              </a:lnSpc>
              <a:spcBef>
                <a:spcPts val="0"/>
              </a:spcBef>
              <a:buSzTx/>
              <a:buNone/>
              <a:defRPr sz="2400">
                <a:solidFill>
                  <a:srgbClr val="B9BD2F"/>
                </a:solidFill>
                <a:latin typeface="Roboto Slab Regular Regular"/>
                <a:ea typeface="Roboto Slab Regular Regular"/>
                <a:cs typeface="Roboto Slab Regular Regular"/>
                <a:sym typeface="Roboto Slab Regular Regular"/>
              </a:defRPr>
            </a:lvl5pPr>
          </a:lstStyle>
          <a:p>
            <a:r>
              <a:t>Ondertitel presentatie</a:t>
            </a:r>
          </a:p>
          <a:p>
            <a:pPr lvl="1"/>
            <a:endParaRPr/>
          </a:p>
          <a:p>
            <a:pPr lvl="2"/>
            <a:endParaRPr/>
          </a:p>
          <a:p>
            <a:pPr lvl="3"/>
            <a:endParaRPr/>
          </a:p>
          <a:p>
            <a:pPr lvl="4"/>
            <a:endParaRPr/>
          </a:p>
        </p:txBody>
      </p:sp>
      <p:pic>
        <p:nvPicPr>
          <p:cNvPr id="576" name="Afbeelding" descr="Afbeelding"/>
          <p:cNvPicPr>
            <a:picLocks noChangeAspect="1"/>
          </p:cNvPicPr>
          <p:nvPr/>
        </p:nvPicPr>
        <p:blipFill>
          <a:blip r:embed="rId2"/>
          <a:stretch>
            <a:fillRect/>
          </a:stretch>
        </p:blipFill>
        <p:spPr>
          <a:xfrm>
            <a:off x="8778831" y="5461000"/>
            <a:ext cx="3414657" cy="698500"/>
          </a:xfrm>
          <a:prstGeom prst="rect">
            <a:avLst/>
          </a:prstGeom>
          <a:ln w="12700">
            <a:miter lim="400000"/>
          </a:ln>
        </p:spPr>
      </p:pic>
      <p:sp>
        <p:nvSpPr>
          <p:cNvPr id="577" name="Dianummer"/>
          <p:cNvSpPr txBox="1">
            <a:spLocks noGrp="1"/>
          </p:cNvSpPr>
          <p:nvPr>
            <p:ph type="sldNum" sz="quarter" idx="2"/>
          </p:nvPr>
        </p:nvSpPr>
        <p:spPr>
          <a:xfrm>
            <a:off x="5997557" y="6553738"/>
            <a:ext cx="190637" cy="174062"/>
          </a:xfrm>
          <a:prstGeom prst="rect">
            <a:avLst/>
          </a:prstGeom>
        </p:spPr>
        <p:txBody>
          <a:bodyPr lIns="25400" tIns="25400" rIns="25400" bIns="25400" anchor="b"/>
          <a:lstStyle>
            <a:lvl1pPr algn="ctr" defTabSz="292100">
              <a:defRPr sz="9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50% FOTO, 50% TEKST (GROEN)">
    <p:spTree>
      <p:nvGrpSpPr>
        <p:cNvPr id="1" name=""/>
        <p:cNvGrpSpPr/>
        <p:nvPr/>
      </p:nvGrpSpPr>
      <p:grpSpPr>
        <a:xfrm>
          <a:off x="0" y="0"/>
          <a:ext cx="0" cy="0"/>
          <a:chOff x="0" y="0"/>
          <a:chExt cx="0" cy="0"/>
        </a:xfrm>
      </p:grpSpPr>
      <p:sp>
        <p:nvSpPr>
          <p:cNvPr id="584"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pic>
        <p:nvPicPr>
          <p:cNvPr id="585" name="Afbeelding 297" descr="Afbeelding 297"/>
          <p:cNvPicPr>
            <a:picLocks noChangeAspect="1"/>
          </p:cNvPicPr>
          <p:nvPr/>
        </p:nvPicPr>
        <p:blipFill>
          <a:blip r:embed="rId2"/>
          <a:srcRect l="691" r="1520" b="29545"/>
          <a:stretch>
            <a:fillRect/>
          </a:stretch>
        </p:blipFill>
        <p:spPr>
          <a:xfrm>
            <a:off x="-10193" y="5946711"/>
            <a:ext cx="12200278" cy="909958"/>
          </a:xfrm>
          <a:prstGeom prst="rect">
            <a:avLst/>
          </a:prstGeom>
          <a:ln w="12700">
            <a:miter lim="400000"/>
          </a:ln>
        </p:spPr>
      </p:pic>
      <p:sp>
        <p:nvSpPr>
          <p:cNvPr id="586"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587" name="Vrije vorm: vorm 139"/>
          <p:cNvSpPr/>
          <p:nvPr/>
        </p:nvSpPr>
        <p:spPr>
          <a:xfrm rot="5400000">
            <a:off x="3030492" y="2620267"/>
            <a:ext cx="1171907"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grpSp>
        <p:nvGrpSpPr>
          <p:cNvPr id="593" name="Groep 66"/>
          <p:cNvGrpSpPr/>
          <p:nvPr/>
        </p:nvGrpSpPr>
        <p:grpSpPr>
          <a:xfrm>
            <a:off x="10424438" y="6300065"/>
            <a:ext cx="1770866" cy="367380"/>
            <a:chOff x="0" y="0"/>
            <a:chExt cx="1770864" cy="367379"/>
          </a:xfrm>
        </p:grpSpPr>
        <p:sp>
          <p:nvSpPr>
            <p:cNvPr id="588"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589"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590"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591"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pic>
          <p:nvPicPr>
            <p:cNvPr id="592" name="Afbeelding 73" descr="Afbeelding 73"/>
            <p:cNvPicPr>
              <a:picLocks noChangeAspect="1"/>
            </p:cNvPicPr>
            <p:nvPr/>
          </p:nvPicPr>
          <p:blipFill>
            <a:blip r:embed="rId3"/>
            <a:stretch>
              <a:fillRect/>
            </a:stretch>
          </p:blipFill>
          <p:spPr>
            <a:xfrm>
              <a:off x="161278" y="101954"/>
              <a:ext cx="561524" cy="160606"/>
            </a:xfrm>
            <a:prstGeom prst="rect">
              <a:avLst/>
            </a:prstGeom>
            <a:ln w="12700" cap="flat">
              <a:noFill/>
              <a:miter lim="400000"/>
            </a:ln>
            <a:effectLst/>
          </p:spPr>
        </p:pic>
      </p:grpSp>
      <p:sp>
        <p:nvSpPr>
          <p:cNvPr id="594" name="Rechthoek 63">
            <a:hlinkClick r:id="rId4" action="ppaction://hlinksldjump"/>
          </p:cNvPr>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595" name="Vrije vorm: vorm 56"/>
          <p:cNvSpPr/>
          <p:nvPr/>
        </p:nvSpPr>
        <p:spPr>
          <a:xfrm rot="5400000">
            <a:off x="3020215" y="2609990"/>
            <a:ext cx="1192462" cy="7257105"/>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6">
              <a:lumOff val="3137"/>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596" name="Parallellogram 58"/>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597" name="Tijdelijke aanduiding voor afbeelding 222"/>
          <p:cNvSpPr>
            <a:spLocks noGrp="1"/>
          </p:cNvSpPr>
          <p:nvPr>
            <p:ph type="pic" sz="half" idx="21"/>
          </p:nvPr>
        </p:nvSpPr>
        <p:spPr>
          <a:xfrm>
            <a:off x="6096000" y="1004065"/>
            <a:ext cx="6096000" cy="5267059"/>
          </a:xfrm>
          <a:prstGeom prst="rect">
            <a:avLst/>
          </a:prstGeom>
        </p:spPr>
        <p:txBody>
          <a:bodyPr lIns="91439" tIns="45719" rIns="91439" bIns="45719"/>
          <a:lstStyle/>
          <a:p>
            <a:endParaRPr/>
          </a:p>
        </p:txBody>
      </p:sp>
      <p:sp>
        <p:nvSpPr>
          <p:cNvPr id="598" name="Dianummer"/>
          <p:cNvSpPr txBox="1">
            <a:spLocks noGrp="1"/>
          </p:cNvSpPr>
          <p:nvPr>
            <p:ph type="sldNum" sz="quarter" idx="2"/>
          </p:nvPr>
        </p:nvSpPr>
        <p:spPr>
          <a:xfrm>
            <a:off x="11312028" y="7752218"/>
            <a:ext cx="181472" cy="177801"/>
          </a:xfrm>
          <a:prstGeom prst="rect">
            <a:avLst/>
          </a:prstGeom>
        </p:spPr>
        <p:txBody>
          <a:bodyPr/>
          <a:lstStyle>
            <a:lvl1pPr>
              <a:defRPr sz="1200" b="0">
                <a:solidFill>
                  <a:srgbClr val="808080"/>
                </a:solidFill>
                <a:latin typeface="Cambria"/>
                <a:ea typeface="Cambria"/>
                <a:cs typeface="Cambria"/>
                <a:sym typeface="Cambria"/>
              </a:defRPr>
            </a:lvl1pPr>
          </a:lstStyle>
          <a:p>
            <a:fld id="{86CB4B4D-7CA3-9044-876B-883B54F8677D}" type="slidenum">
              <a:t>‹#›</a:t>
            </a:fld>
            <a:endParaRPr/>
          </a:p>
        </p:txBody>
      </p:sp>
      <p:sp>
        <p:nvSpPr>
          <p:cNvPr id="599" name="Hoofdtekst - niveau één…"/>
          <p:cNvSpPr txBox="1">
            <a:spLocks noGrp="1"/>
          </p:cNvSpPr>
          <p:nvPr>
            <p:ph type="body" sz="quarter" idx="1"/>
          </p:nvPr>
        </p:nvSpPr>
        <p:spPr>
          <a:xfrm>
            <a:off x="338666" y="694266"/>
            <a:ext cx="11176001" cy="440268"/>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vl2pPr marL="0" indent="263525" defTabSz="719138">
              <a:buSzTx/>
              <a:buNone/>
              <a:defRPr sz="2400">
                <a:solidFill>
                  <a:schemeClr val="accent2"/>
                </a:solidFill>
                <a:latin typeface="Cambria"/>
                <a:ea typeface="Cambria"/>
                <a:cs typeface="Cambria"/>
                <a:sym typeface="Cambria"/>
              </a:defRPr>
            </a:lvl2pPr>
            <a:lvl3pPr defTabSz="719138">
              <a:defRPr sz="2400">
                <a:solidFill>
                  <a:schemeClr val="accent2"/>
                </a:solidFill>
                <a:latin typeface="Cambria"/>
                <a:ea typeface="Cambria"/>
                <a:cs typeface="Cambria"/>
                <a:sym typeface="Cambria"/>
              </a:defRPr>
            </a:lvl3pPr>
            <a:lvl4pPr defTabSz="719138">
              <a:defRPr sz="2400">
                <a:solidFill>
                  <a:schemeClr val="accent2"/>
                </a:solidFill>
                <a:latin typeface="Cambria"/>
                <a:ea typeface="Cambria"/>
                <a:cs typeface="Cambria"/>
                <a:sym typeface="Cambria"/>
              </a:defRPr>
            </a:lvl4pPr>
            <a:lvl5pPr marL="407194" indent="-407194" defTabSz="719138">
              <a:defRPr sz="2400">
                <a:solidFill>
                  <a:schemeClr val="accent2"/>
                </a:solidFill>
                <a:latin typeface="Cambria"/>
                <a:ea typeface="Cambria"/>
                <a:cs typeface="Cambria"/>
                <a:sym typeface="Cambria"/>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600" name="Tijdelijke aanduiding voor verticale tekst 2"/>
          <p:cNvSpPr>
            <a:spLocks noGrp="1"/>
          </p:cNvSpPr>
          <p:nvPr>
            <p:ph type="body" sz="half" idx="22" hasCustomPrompt="1"/>
          </p:nvPr>
        </p:nvSpPr>
        <p:spPr>
          <a:xfrm>
            <a:off x="338666" y="1679342"/>
            <a:ext cx="5494676" cy="4150346"/>
          </a:xfrm>
          <a:prstGeom prst="rect">
            <a:avLst/>
          </a:prstGeom>
        </p:spPr>
        <p:txBody>
          <a:bodyPr>
            <a:normAutofit/>
          </a:bodyPr>
          <a:lstStyle>
            <a:lvl1pPr marL="326571" indent="-326571" defTabSz="719138">
              <a:buBlip>
                <a:blip r:embed="rId5"/>
              </a:buBlip>
              <a:defRPr sz="1800"/>
            </a:lvl1pPr>
          </a:lstStyle>
          <a:p>
            <a:r>
              <a:t>Klik hier om een bullet te plaatsen. Meer hulp nodig? Aan de zijkanten van de slides zijn instructies geplaatst om te helpen met het stijlen- én verwerken van tekst.
Sub-bullet
Leestekst
Subtitel
Numerieke bullet
Bullet
Sub-bullet
Leestekst
Subtitel</a:t>
            </a:r>
          </a:p>
        </p:txBody>
      </p:sp>
      <p:sp>
        <p:nvSpPr>
          <p:cNvPr id="601" name="Plaats hier je titel"/>
          <p:cNvSpPr txBox="1">
            <a:spLocks noGrp="1"/>
          </p:cNvSpPr>
          <p:nvPr>
            <p:ph type="title" hasCustomPrompt="1"/>
          </p:nvPr>
        </p:nvSpPr>
        <p:spPr>
          <a:xfrm>
            <a:off x="338666" y="180021"/>
            <a:ext cx="11176001" cy="512811"/>
          </a:xfrm>
          <a:prstGeom prst="rect">
            <a:avLst/>
          </a:prstGeom>
        </p:spPr>
        <p:txBody>
          <a:bodyPr anchor="b">
            <a:normAutofit/>
          </a:bodyPr>
          <a:lstStyle/>
          <a:p>
            <a:r>
              <a:t>Plaats hier je titel</a:t>
            </a: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HOOFDSTUK SLIDE (#2)">
    <p:spTree>
      <p:nvGrpSpPr>
        <p:cNvPr id="1" name=""/>
        <p:cNvGrpSpPr/>
        <p:nvPr/>
      </p:nvGrpSpPr>
      <p:grpSpPr>
        <a:xfrm>
          <a:off x="0" y="0"/>
          <a:ext cx="0" cy="0"/>
          <a:chOff x="0" y="0"/>
          <a:chExt cx="0" cy="0"/>
        </a:xfrm>
      </p:grpSpPr>
      <p:sp>
        <p:nvSpPr>
          <p:cNvPr id="608"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pic>
        <p:nvPicPr>
          <p:cNvPr id="609" name="Afbeelding 297" descr="Afbeelding 297"/>
          <p:cNvPicPr>
            <a:picLocks noChangeAspect="1"/>
          </p:cNvPicPr>
          <p:nvPr/>
        </p:nvPicPr>
        <p:blipFill>
          <a:blip r:embed="rId2"/>
          <a:srcRect l="691" r="1520" b="29545"/>
          <a:stretch>
            <a:fillRect/>
          </a:stretch>
        </p:blipFill>
        <p:spPr>
          <a:xfrm>
            <a:off x="-10193" y="5946711"/>
            <a:ext cx="12200278" cy="909958"/>
          </a:xfrm>
          <a:prstGeom prst="rect">
            <a:avLst/>
          </a:prstGeom>
          <a:ln w="12700">
            <a:miter lim="400000"/>
          </a:ln>
        </p:spPr>
      </p:pic>
      <p:sp>
        <p:nvSpPr>
          <p:cNvPr id="610"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11"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12" name="Tekstvak 12"/>
          <p:cNvSpPr txBox="1"/>
          <p:nvPr/>
        </p:nvSpPr>
        <p:spPr>
          <a:xfrm>
            <a:off x="45719" y="-912790"/>
            <a:ext cx="12100561"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atin typeface="Cambria"/>
                <a:ea typeface="Cambria"/>
                <a:cs typeface="Cambria"/>
                <a:sym typeface="Cambria"/>
              </a:defRPr>
            </a:lvl1pPr>
          </a:lstStyle>
          <a:p>
            <a:r>
              <a:t>Joulz</a:t>
            </a:r>
          </a:p>
        </p:txBody>
      </p:sp>
      <p:grpSp>
        <p:nvGrpSpPr>
          <p:cNvPr id="620" name="Groep 165"/>
          <p:cNvGrpSpPr/>
          <p:nvPr/>
        </p:nvGrpSpPr>
        <p:grpSpPr>
          <a:xfrm>
            <a:off x="-1" y="-290169"/>
            <a:ext cx="1613668" cy="181721"/>
            <a:chOff x="0" y="0"/>
            <a:chExt cx="1613667" cy="181720"/>
          </a:xfrm>
        </p:grpSpPr>
        <p:sp>
          <p:nvSpPr>
            <p:cNvPr id="613"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14"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15"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16"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17"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18"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19" name="Rechthoek 166"/>
            <p:cNvSpPr/>
            <p:nvPr/>
          </p:nvSpPr>
          <p:spPr>
            <a:xfrm>
              <a:off x="-1" y="-1"/>
              <a:ext cx="181721"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grpSp>
      <p:pic>
        <p:nvPicPr>
          <p:cNvPr id="621" name="Graphic 299" descr="Graphic 299"/>
          <p:cNvPicPr>
            <a:picLocks noChangeAspect="1"/>
          </p:cNvPicPr>
          <p:nvPr/>
        </p:nvPicPr>
        <p:blipFill>
          <a:blip r:embed="rId3"/>
          <a:stretch>
            <a:fillRect/>
          </a:stretch>
        </p:blipFill>
        <p:spPr>
          <a:xfrm>
            <a:off x="1652279" y="-290169"/>
            <a:ext cx="181721" cy="181721"/>
          </a:xfrm>
          <a:prstGeom prst="rect">
            <a:avLst/>
          </a:prstGeom>
          <a:ln w="12700">
            <a:miter lim="400000"/>
          </a:ln>
        </p:spPr>
      </p:pic>
      <p:sp>
        <p:nvSpPr>
          <p:cNvPr id="622" name="Vrije vorm: vorm 139"/>
          <p:cNvSpPr/>
          <p:nvPr/>
        </p:nvSpPr>
        <p:spPr>
          <a:xfrm rot="5400000">
            <a:off x="3030492" y="2620267"/>
            <a:ext cx="1171907"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grpSp>
        <p:nvGrpSpPr>
          <p:cNvPr id="628" name="Groep 66"/>
          <p:cNvGrpSpPr/>
          <p:nvPr/>
        </p:nvGrpSpPr>
        <p:grpSpPr>
          <a:xfrm>
            <a:off x="10424438" y="6300065"/>
            <a:ext cx="1770866" cy="367380"/>
            <a:chOff x="0" y="0"/>
            <a:chExt cx="1770864" cy="367379"/>
          </a:xfrm>
        </p:grpSpPr>
        <p:sp>
          <p:nvSpPr>
            <p:cNvPr id="623"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24"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25"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26"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pic>
          <p:nvPicPr>
            <p:cNvPr id="627"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629" name="Rechthoek 63">
            <a:hlinkClick r:id="rId5" action="ppaction://hlinksldjump"/>
          </p:cNvPr>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30" name="Rechthoek 74"/>
          <p:cNvSpPr/>
          <p:nvPr/>
        </p:nvSpPr>
        <p:spPr>
          <a:xfrm>
            <a:off x="-2346961" y="-3273265"/>
            <a:ext cx="17135207" cy="13377470"/>
          </a:xfrm>
          <a:prstGeom prst="rect">
            <a:avLst/>
          </a:prstGeom>
          <a:solidFill>
            <a:srgbClr val="00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pic>
        <p:nvPicPr>
          <p:cNvPr id="631" name="Afbeelding 102" descr="Afbeelding 102"/>
          <p:cNvPicPr>
            <a:picLocks noChangeAspect="1"/>
          </p:cNvPicPr>
          <p:nvPr/>
        </p:nvPicPr>
        <p:blipFill>
          <a:blip r:embed="rId6"/>
          <a:srcRect l="9614" t="15508" r="19625" b="8947"/>
          <a:stretch>
            <a:fillRect/>
          </a:stretch>
        </p:blipFill>
        <p:spPr>
          <a:xfrm>
            <a:off x="-1092568" y="-192638"/>
            <a:ext cx="14326395" cy="80656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21574"/>
                </a:lnTo>
                <a:lnTo>
                  <a:pt x="2" y="21574"/>
                </a:lnTo>
                <a:lnTo>
                  <a:pt x="2" y="21010"/>
                </a:lnTo>
                <a:lnTo>
                  <a:pt x="2" y="18288"/>
                </a:lnTo>
                <a:lnTo>
                  <a:pt x="2" y="17724"/>
                </a:lnTo>
                <a:lnTo>
                  <a:pt x="23" y="17724"/>
                </a:lnTo>
                <a:lnTo>
                  <a:pt x="23" y="18288"/>
                </a:lnTo>
                <a:lnTo>
                  <a:pt x="23" y="20367"/>
                </a:lnTo>
                <a:lnTo>
                  <a:pt x="21600" y="18967"/>
                </a:lnTo>
                <a:lnTo>
                  <a:pt x="21600" y="0"/>
                </a:lnTo>
                <a:lnTo>
                  <a:pt x="0" y="0"/>
                </a:lnTo>
                <a:close/>
              </a:path>
            </a:pathLst>
          </a:custGeom>
          <a:ln w="12700">
            <a:miter lim="400000"/>
          </a:ln>
        </p:spPr>
      </p:pic>
      <p:grpSp>
        <p:nvGrpSpPr>
          <p:cNvPr id="634" name="Groep 108"/>
          <p:cNvGrpSpPr/>
          <p:nvPr/>
        </p:nvGrpSpPr>
        <p:grpSpPr>
          <a:xfrm>
            <a:off x="3920571" y="-3273265"/>
            <a:ext cx="10867674" cy="13377470"/>
            <a:chOff x="0" y="0"/>
            <a:chExt cx="10867673" cy="13377468"/>
          </a:xfrm>
        </p:grpSpPr>
        <p:sp>
          <p:nvSpPr>
            <p:cNvPr id="632" name="Rechthoek 75"/>
            <p:cNvSpPr/>
            <p:nvPr/>
          </p:nvSpPr>
          <p:spPr>
            <a:xfrm>
              <a:off x="-1" y="0"/>
              <a:ext cx="10867674" cy="13377469"/>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pic>
          <p:nvPicPr>
            <p:cNvPr id="633" name="Afbeelding 107" descr="Afbeelding 107"/>
            <p:cNvPicPr>
              <a:picLocks noChangeAspect="1"/>
            </p:cNvPicPr>
            <p:nvPr/>
          </p:nvPicPr>
          <p:blipFill>
            <a:blip r:embed="rId7"/>
            <a:stretch>
              <a:fillRect/>
            </a:stretch>
          </p:blipFill>
          <p:spPr>
            <a:xfrm>
              <a:off x="9974" y="3082783"/>
              <a:ext cx="9324241" cy="8070355"/>
            </a:xfrm>
            <a:prstGeom prst="rect">
              <a:avLst/>
            </a:prstGeom>
            <a:ln w="12700" cap="flat">
              <a:noFill/>
              <a:miter lim="400000"/>
            </a:ln>
            <a:effectLst/>
          </p:spPr>
        </p:pic>
      </p:grpSp>
      <p:sp>
        <p:nvSpPr>
          <p:cNvPr id="635" name="Hoofdtekst - niveau één…"/>
          <p:cNvSpPr txBox="1">
            <a:spLocks noGrp="1"/>
          </p:cNvSpPr>
          <p:nvPr>
            <p:ph type="body" sz="quarter" idx="1" hasCustomPrompt="1"/>
          </p:nvPr>
        </p:nvSpPr>
        <p:spPr>
          <a:xfrm>
            <a:off x="3921083" y="2933700"/>
            <a:ext cx="3783014" cy="1003300"/>
          </a:xfrm>
          <a:prstGeom prst="rect">
            <a:avLst/>
          </a:prstGeom>
          <a:solidFill>
            <a:srgbClr val="000000"/>
          </a:solidFill>
        </p:spPr>
        <p:txBody>
          <a:bodyPr anchor="ctr">
            <a:normAutofit/>
          </a:bodyPr>
          <a:lstStyle>
            <a:lvl1pPr marL="0" indent="0" algn="ctr" defTabSz="719138">
              <a:buSzTx/>
              <a:buNone/>
              <a:defRPr sz="4000" b="1">
                <a:solidFill>
                  <a:schemeClr val="accent6">
                    <a:lumOff val="3137"/>
                  </a:schemeClr>
                </a:solidFill>
              </a:defRPr>
            </a:lvl1pPr>
            <a:lvl2pPr marL="950120" indent="-686595" algn="ctr" defTabSz="719138">
              <a:defRPr sz="4000" b="1">
                <a:solidFill>
                  <a:schemeClr val="accent6">
                    <a:lumOff val="3137"/>
                  </a:schemeClr>
                </a:solidFill>
              </a:defRPr>
            </a:lvl2pPr>
            <a:lvl3pPr algn="ctr" defTabSz="719138">
              <a:defRPr sz="4000" b="1">
                <a:solidFill>
                  <a:schemeClr val="accent6">
                    <a:lumOff val="3137"/>
                  </a:schemeClr>
                </a:solidFill>
              </a:defRPr>
            </a:lvl3pPr>
            <a:lvl4pPr algn="ctr" defTabSz="719138">
              <a:defRPr sz="4000" b="1">
                <a:solidFill>
                  <a:schemeClr val="accent6">
                    <a:lumOff val="3137"/>
                  </a:schemeClr>
                </a:solidFill>
              </a:defRPr>
            </a:lvl4pPr>
            <a:lvl5pPr marL="678657" indent="-678657" algn="ctr" defTabSz="719138">
              <a:defRPr sz="4000" b="1">
                <a:solidFill>
                  <a:schemeClr val="accent6">
                    <a:lumOff val="3137"/>
                  </a:schemeClr>
                </a:solidFill>
              </a:defRPr>
            </a:lvl5pPr>
          </a:lstStyle>
          <a:p>
            <a:r>
              <a:t>Hoofdstuk</a:t>
            </a:r>
          </a:p>
          <a:p>
            <a:pPr lvl="1"/>
            <a:endParaRPr/>
          </a:p>
          <a:p>
            <a:pPr lvl="2"/>
            <a:endParaRPr/>
          </a:p>
          <a:p>
            <a:pPr lvl="3"/>
            <a:endParaRPr/>
          </a:p>
          <a:p>
            <a:pPr lvl="4"/>
            <a:endParaRPr/>
          </a:p>
        </p:txBody>
      </p:sp>
      <p:grpSp>
        <p:nvGrpSpPr>
          <p:cNvPr id="638" name="Groep 122"/>
          <p:cNvGrpSpPr/>
          <p:nvPr/>
        </p:nvGrpSpPr>
        <p:grpSpPr>
          <a:xfrm>
            <a:off x="1510263" y="2933979"/>
            <a:ext cx="2417906" cy="1003225"/>
            <a:chOff x="0" y="0"/>
            <a:chExt cx="2417904" cy="1003224"/>
          </a:xfrm>
        </p:grpSpPr>
        <p:sp>
          <p:nvSpPr>
            <p:cNvPr id="636" name="Rectangle 8"/>
            <p:cNvSpPr/>
            <p:nvPr/>
          </p:nvSpPr>
          <p:spPr>
            <a:xfrm>
              <a:off x="0" y="0"/>
              <a:ext cx="2417905" cy="1003225"/>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pic>
          <p:nvPicPr>
            <p:cNvPr id="637" name="Afbeelding 129" descr="Afbeelding 129"/>
            <p:cNvPicPr>
              <a:picLocks noChangeAspect="1"/>
            </p:cNvPicPr>
            <p:nvPr/>
          </p:nvPicPr>
          <p:blipFill>
            <a:blip r:embed="rId8"/>
            <a:stretch>
              <a:fillRect/>
            </a:stretch>
          </p:blipFill>
          <p:spPr>
            <a:xfrm>
              <a:off x="440412" y="278414"/>
              <a:ext cx="1533388" cy="438574"/>
            </a:xfrm>
            <a:prstGeom prst="rect">
              <a:avLst/>
            </a:prstGeom>
            <a:ln w="12700" cap="flat">
              <a:noFill/>
              <a:miter lim="400000"/>
            </a:ln>
            <a:effectLst/>
          </p:spPr>
        </p:pic>
      </p:grpSp>
      <p:sp>
        <p:nvSpPr>
          <p:cNvPr id="639" name="Rechthoek 121">
            <a:hlinkClick r:id="rId5" action="ppaction://hlinksldjump"/>
          </p:cNvPr>
          <p:cNvSpPr/>
          <p:nvPr/>
        </p:nvSpPr>
        <p:spPr>
          <a:xfrm>
            <a:off x="1464988" y="2933621"/>
            <a:ext cx="2463180" cy="1003302"/>
          </a:xfrm>
          <a:prstGeom prst="rect">
            <a:avLst/>
          </a:prstGeom>
          <a:solidFill>
            <a:schemeClr val="accent4">
              <a:alpha val="0"/>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40" name="Dianummer"/>
          <p:cNvSpPr txBox="1">
            <a:spLocks noGrp="1"/>
          </p:cNvSpPr>
          <p:nvPr>
            <p:ph type="sldNum" sz="quarter" idx="2"/>
          </p:nvPr>
        </p:nvSpPr>
        <p:spPr>
          <a:prstGeom prst="rect">
            <a:avLst/>
          </a:prstGeom>
        </p:spPr>
        <p:txBody>
          <a:bodyPr/>
          <a:lstStyle>
            <a:lvl1pPr>
              <a:defRPr sz="1200" b="0">
                <a:solidFill>
                  <a:srgbClr val="808080"/>
                </a:solidFill>
                <a:latin typeface="Cambria"/>
                <a:ea typeface="Cambria"/>
                <a:cs typeface="Cambria"/>
                <a:sym typeface="Cambria"/>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75% FOTO, 25% TEKST">
    <p:spTree>
      <p:nvGrpSpPr>
        <p:cNvPr id="1" name=""/>
        <p:cNvGrpSpPr/>
        <p:nvPr/>
      </p:nvGrpSpPr>
      <p:grpSpPr>
        <a:xfrm>
          <a:off x="0" y="0"/>
          <a:ext cx="0" cy="0"/>
          <a:chOff x="0" y="0"/>
          <a:chExt cx="0" cy="0"/>
        </a:xfrm>
      </p:grpSpPr>
      <p:sp>
        <p:nvSpPr>
          <p:cNvPr id="647" name="Rechthoek 8"/>
          <p:cNvSpPr/>
          <p:nvPr/>
        </p:nvSpPr>
        <p:spPr>
          <a:xfrm rot="5400000">
            <a:off x="5581784" y="247785"/>
            <a:ext cx="1028430" cy="12192002"/>
          </a:xfrm>
          <a:prstGeom prst="rect">
            <a:avLst/>
          </a:prstGeom>
          <a:solidFill>
            <a:srgbClr val="00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pic>
        <p:nvPicPr>
          <p:cNvPr id="648" name="Afbeelding 297" descr="Afbeelding 297"/>
          <p:cNvPicPr>
            <a:picLocks noChangeAspect="1"/>
          </p:cNvPicPr>
          <p:nvPr/>
        </p:nvPicPr>
        <p:blipFill>
          <a:blip r:embed="rId2"/>
          <a:srcRect l="691" r="1521" b="29545"/>
          <a:stretch>
            <a:fillRect/>
          </a:stretch>
        </p:blipFill>
        <p:spPr>
          <a:xfrm>
            <a:off x="-10193" y="5946710"/>
            <a:ext cx="12200278" cy="909959"/>
          </a:xfrm>
          <a:prstGeom prst="rect">
            <a:avLst/>
          </a:prstGeom>
          <a:ln w="12700">
            <a:miter lim="400000"/>
          </a:ln>
        </p:spPr>
      </p:pic>
      <p:sp>
        <p:nvSpPr>
          <p:cNvPr id="649"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50" name="Vrije vorm: vorm 139"/>
          <p:cNvSpPr/>
          <p:nvPr/>
        </p:nvSpPr>
        <p:spPr>
          <a:xfrm rot="5400000">
            <a:off x="3030492" y="2620267"/>
            <a:ext cx="1171907"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grpSp>
        <p:nvGrpSpPr>
          <p:cNvPr id="656" name="Groep 66"/>
          <p:cNvGrpSpPr/>
          <p:nvPr/>
        </p:nvGrpSpPr>
        <p:grpSpPr>
          <a:xfrm>
            <a:off x="10424438" y="6300065"/>
            <a:ext cx="1770866" cy="367380"/>
            <a:chOff x="0" y="0"/>
            <a:chExt cx="1770864" cy="367379"/>
          </a:xfrm>
        </p:grpSpPr>
        <p:sp>
          <p:nvSpPr>
            <p:cNvPr id="651"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52"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53"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54"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pic>
          <p:nvPicPr>
            <p:cNvPr id="655" name="Afbeelding 73" descr="Afbeelding 73"/>
            <p:cNvPicPr>
              <a:picLocks noChangeAspect="1"/>
            </p:cNvPicPr>
            <p:nvPr/>
          </p:nvPicPr>
          <p:blipFill>
            <a:blip r:embed="rId3"/>
            <a:stretch>
              <a:fillRect/>
            </a:stretch>
          </p:blipFill>
          <p:spPr>
            <a:xfrm>
              <a:off x="161278" y="101954"/>
              <a:ext cx="561524" cy="160606"/>
            </a:xfrm>
            <a:prstGeom prst="rect">
              <a:avLst/>
            </a:prstGeom>
            <a:ln w="12700" cap="flat">
              <a:noFill/>
              <a:miter lim="400000"/>
            </a:ln>
            <a:effectLst/>
          </p:spPr>
        </p:pic>
      </p:grpSp>
      <p:sp>
        <p:nvSpPr>
          <p:cNvPr id="657" name="Rechthoek 63">
            <a:hlinkClick r:id="rId4" action="ppaction://hlinksldjump"/>
          </p:cNvPr>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58" name="Tijdelijke aanduiding voor afbeelding 151"/>
          <p:cNvSpPr>
            <a:spLocks noGrp="1"/>
          </p:cNvSpPr>
          <p:nvPr>
            <p:ph type="pic" idx="21"/>
          </p:nvPr>
        </p:nvSpPr>
        <p:spPr>
          <a:xfrm>
            <a:off x="4419112" y="1001528"/>
            <a:ext cx="7762139" cy="5327923"/>
          </a:xfrm>
          <a:prstGeom prst="rect">
            <a:avLst/>
          </a:prstGeom>
        </p:spPr>
        <p:txBody>
          <a:bodyPr lIns="91439" tIns="45719" rIns="91439" bIns="45719"/>
          <a:lstStyle/>
          <a:p>
            <a:endParaRPr/>
          </a:p>
        </p:txBody>
      </p:sp>
      <p:sp>
        <p:nvSpPr>
          <p:cNvPr id="659" name="Dianummer"/>
          <p:cNvSpPr txBox="1">
            <a:spLocks noGrp="1"/>
          </p:cNvSpPr>
          <p:nvPr>
            <p:ph type="sldNum" sz="quarter" idx="2"/>
          </p:nvPr>
        </p:nvSpPr>
        <p:spPr>
          <a:xfrm>
            <a:off x="11312029" y="7752218"/>
            <a:ext cx="181472" cy="177801"/>
          </a:xfrm>
          <a:prstGeom prst="rect">
            <a:avLst/>
          </a:prstGeom>
        </p:spPr>
        <p:txBody>
          <a:bodyPr/>
          <a:lstStyle>
            <a:lvl1pPr>
              <a:defRPr sz="1200" b="0">
                <a:solidFill>
                  <a:srgbClr val="808080"/>
                </a:solidFill>
                <a:latin typeface="Cambria"/>
                <a:ea typeface="Cambria"/>
                <a:cs typeface="Cambria"/>
                <a:sym typeface="Cambria"/>
              </a:defRPr>
            </a:lvl1pPr>
          </a:lstStyle>
          <a:p>
            <a:fld id="{86CB4B4D-7CA3-9044-876B-883B54F8677D}" type="slidenum">
              <a:t>‹#›</a:t>
            </a:fld>
            <a:endParaRPr/>
          </a:p>
        </p:txBody>
      </p:sp>
      <p:sp>
        <p:nvSpPr>
          <p:cNvPr id="660" name="Hoofdtekst - niveau één…"/>
          <p:cNvSpPr txBox="1">
            <a:spLocks noGrp="1"/>
          </p:cNvSpPr>
          <p:nvPr>
            <p:ph type="body" sz="quarter" idx="1"/>
          </p:nvPr>
        </p:nvSpPr>
        <p:spPr>
          <a:xfrm>
            <a:off x="338666" y="694266"/>
            <a:ext cx="11176001" cy="440268"/>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vl2pPr marL="0" indent="263525" defTabSz="719138">
              <a:buSzTx/>
              <a:buNone/>
              <a:defRPr sz="2400">
                <a:solidFill>
                  <a:schemeClr val="accent2"/>
                </a:solidFill>
                <a:latin typeface="Cambria"/>
                <a:ea typeface="Cambria"/>
                <a:cs typeface="Cambria"/>
                <a:sym typeface="Cambria"/>
              </a:defRPr>
            </a:lvl2pPr>
            <a:lvl3pPr defTabSz="719138">
              <a:defRPr sz="2400">
                <a:solidFill>
                  <a:schemeClr val="accent2"/>
                </a:solidFill>
                <a:latin typeface="Cambria"/>
                <a:ea typeface="Cambria"/>
                <a:cs typeface="Cambria"/>
                <a:sym typeface="Cambria"/>
              </a:defRPr>
            </a:lvl3pPr>
            <a:lvl4pPr defTabSz="719138">
              <a:defRPr sz="2400">
                <a:solidFill>
                  <a:schemeClr val="accent2"/>
                </a:solidFill>
                <a:latin typeface="Cambria"/>
                <a:ea typeface="Cambria"/>
                <a:cs typeface="Cambria"/>
                <a:sym typeface="Cambria"/>
              </a:defRPr>
            </a:lvl4pPr>
            <a:lvl5pPr marL="407194" indent="-407194" defTabSz="719138">
              <a:defRPr sz="2400">
                <a:solidFill>
                  <a:schemeClr val="accent2"/>
                </a:solidFill>
                <a:latin typeface="Cambria"/>
                <a:ea typeface="Cambria"/>
                <a:cs typeface="Cambria"/>
                <a:sym typeface="Cambria"/>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661" name="Tijdelijke aanduiding voor verticale tekst 2"/>
          <p:cNvSpPr>
            <a:spLocks noGrp="1"/>
          </p:cNvSpPr>
          <p:nvPr>
            <p:ph type="body" sz="quarter" idx="22" hasCustomPrompt="1"/>
          </p:nvPr>
        </p:nvSpPr>
        <p:spPr>
          <a:xfrm>
            <a:off x="338666" y="1669968"/>
            <a:ext cx="3894668" cy="4150346"/>
          </a:xfrm>
          <a:prstGeom prst="rect">
            <a:avLst/>
          </a:prstGeom>
        </p:spPr>
        <p:txBody>
          <a:bodyPr>
            <a:normAutofit/>
          </a:bodyPr>
          <a:lstStyle>
            <a:lvl1pPr defTabSz="719138">
              <a:buBlip>
                <a:blip r:embed="rId5"/>
              </a:buBlip>
            </a:lvl1pPr>
          </a:lstStyle>
          <a:p>
            <a:r>
              <a:t>Klik hier om een bullet te plaatsen. Meer hulp nodig? Aan de zijkanten van de slides zijn instructies geplaatst om te helpen met het stijlen- én verwerken van tekst.
Sub-bullet
Leestekst
Subtitel
Numerieke bullet
Bullet
Sub-bullet
Leestekst
Subtitel</a:t>
            </a:r>
          </a:p>
        </p:txBody>
      </p:sp>
      <p:sp>
        <p:nvSpPr>
          <p:cNvPr id="662" name="Plaats hier je titel"/>
          <p:cNvSpPr txBox="1">
            <a:spLocks noGrp="1"/>
          </p:cNvSpPr>
          <p:nvPr>
            <p:ph type="title" hasCustomPrompt="1"/>
          </p:nvPr>
        </p:nvSpPr>
        <p:spPr>
          <a:xfrm>
            <a:off x="338666" y="179363"/>
            <a:ext cx="11176001" cy="513469"/>
          </a:xfrm>
          <a:prstGeom prst="rect">
            <a:avLst/>
          </a:prstGeom>
        </p:spPr>
        <p:txBody>
          <a:bodyPr anchor="b">
            <a:normAutofit/>
          </a:bodyPr>
          <a:lstStyle/>
          <a:p>
            <a:r>
              <a:t>Plaats hier je titel</a:t>
            </a: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x">
  <p:cSld name="LEEG (CUSTOM)">
    <p:spTree>
      <p:nvGrpSpPr>
        <p:cNvPr id="1" name=""/>
        <p:cNvGrpSpPr/>
        <p:nvPr/>
      </p:nvGrpSpPr>
      <p:grpSpPr>
        <a:xfrm>
          <a:off x="0" y="0"/>
          <a:ext cx="0" cy="0"/>
          <a:chOff x="0" y="0"/>
          <a:chExt cx="0" cy="0"/>
        </a:xfrm>
      </p:grpSpPr>
      <p:sp>
        <p:nvSpPr>
          <p:cNvPr id="669" name="Rechthoek 8"/>
          <p:cNvSpPr/>
          <p:nvPr/>
        </p:nvSpPr>
        <p:spPr>
          <a:xfrm rot="5400000">
            <a:off x="5581784" y="247785"/>
            <a:ext cx="1028430" cy="12192002"/>
          </a:xfrm>
          <a:prstGeom prst="rect">
            <a:avLst/>
          </a:prstGeom>
          <a:solidFill>
            <a:srgbClr val="00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pic>
        <p:nvPicPr>
          <p:cNvPr id="670" name="Afbeelding 297" descr="Afbeelding 297"/>
          <p:cNvPicPr>
            <a:picLocks noChangeAspect="1"/>
          </p:cNvPicPr>
          <p:nvPr/>
        </p:nvPicPr>
        <p:blipFill>
          <a:blip r:embed="rId2"/>
          <a:srcRect l="691" r="1521" b="29545"/>
          <a:stretch>
            <a:fillRect/>
          </a:stretch>
        </p:blipFill>
        <p:spPr>
          <a:xfrm>
            <a:off x="-10193" y="5946710"/>
            <a:ext cx="12200278" cy="909959"/>
          </a:xfrm>
          <a:prstGeom prst="rect">
            <a:avLst/>
          </a:prstGeom>
          <a:ln w="12700">
            <a:miter lim="400000"/>
          </a:ln>
        </p:spPr>
      </p:pic>
      <p:sp>
        <p:nvSpPr>
          <p:cNvPr id="671"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72" name="Tekstvak 12"/>
          <p:cNvSpPr txBox="1"/>
          <p:nvPr/>
        </p:nvSpPr>
        <p:spPr>
          <a:xfrm>
            <a:off x="45719" y="-912790"/>
            <a:ext cx="12100561" cy="3327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atin typeface="Cambria"/>
                <a:ea typeface="Cambria"/>
                <a:cs typeface="Cambria"/>
                <a:sym typeface="Cambria"/>
              </a:defRPr>
            </a:lvl1pPr>
          </a:lstStyle>
          <a:p>
            <a:r>
              <a:t>Joulz</a:t>
            </a:r>
          </a:p>
        </p:txBody>
      </p:sp>
      <p:grpSp>
        <p:nvGrpSpPr>
          <p:cNvPr id="680" name="Groep 165"/>
          <p:cNvGrpSpPr/>
          <p:nvPr/>
        </p:nvGrpSpPr>
        <p:grpSpPr>
          <a:xfrm>
            <a:off x="-1" y="-290169"/>
            <a:ext cx="1613668" cy="181721"/>
            <a:chOff x="0" y="0"/>
            <a:chExt cx="1613667" cy="181720"/>
          </a:xfrm>
        </p:grpSpPr>
        <p:sp>
          <p:nvSpPr>
            <p:cNvPr id="673"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74"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75"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76"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77"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78"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679" name="Rechthoek 166"/>
            <p:cNvSpPr/>
            <p:nvPr/>
          </p:nvSpPr>
          <p:spPr>
            <a:xfrm>
              <a:off x="-1" y="-1"/>
              <a:ext cx="181721"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grpSp>
      <p:pic>
        <p:nvPicPr>
          <p:cNvPr id="681" name="Graphic 299" descr="Graphic 299"/>
          <p:cNvPicPr>
            <a:picLocks noChangeAspect="1"/>
          </p:cNvPicPr>
          <p:nvPr/>
        </p:nvPicPr>
        <p:blipFill>
          <a:blip r:embed="rId3"/>
          <a:stretch>
            <a:fillRect/>
          </a:stretch>
        </p:blipFill>
        <p:spPr>
          <a:xfrm>
            <a:off x="1652279" y="-290169"/>
            <a:ext cx="181721" cy="181721"/>
          </a:xfrm>
          <a:prstGeom prst="rect">
            <a:avLst/>
          </a:prstGeom>
          <a:ln w="12700">
            <a:miter lim="400000"/>
          </a:ln>
        </p:spPr>
      </p:pic>
      <p:sp>
        <p:nvSpPr>
          <p:cNvPr id="682" name="Vrije vorm: vorm 139"/>
          <p:cNvSpPr/>
          <p:nvPr/>
        </p:nvSpPr>
        <p:spPr>
          <a:xfrm rot="5400000">
            <a:off x="3030492" y="2620267"/>
            <a:ext cx="1171907"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grpSp>
        <p:nvGrpSpPr>
          <p:cNvPr id="688" name="Groep 66"/>
          <p:cNvGrpSpPr/>
          <p:nvPr/>
        </p:nvGrpSpPr>
        <p:grpSpPr>
          <a:xfrm>
            <a:off x="10424438" y="6300065"/>
            <a:ext cx="1770866" cy="367380"/>
            <a:chOff x="0" y="0"/>
            <a:chExt cx="1770864" cy="367379"/>
          </a:xfrm>
        </p:grpSpPr>
        <p:sp>
          <p:nvSpPr>
            <p:cNvPr id="683"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84"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85"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686"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pic>
          <p:nvPicPr>
            <p:cNvPr id="687" name="Afbeelding 73" descr="Afbeelding 73"/>
            <p:cNvPicPr>
              <a:picLocks noChangeAspect="1"/>
            </p:cNvPicPr>
            <p:nvPr/>
          </p:nvPicPr>
          <p:blipFill>
            <a:blip r:embed="rId4"/>
            <a:stretch>
              <a:fillRect/>
            </a:stretch>
          </p:blipFill>
          <p:spPr>
            <a:xfrm>
              <a:off x="161278" y="101954"/>
              <a:ext cx="561524" cy="160606"/>
            </a:xfrm>
            <a:prstGeom prst="rect">
              <a:avLst/>
            </a:prstGeom>
            <a:ln w="12700" cap="flat">
              <a:noFill/>
              <a:miter lim="400000"/>
            </a:ln>
            <a:effectLst/>
          </p:spPr>
        </p:pic>
      </p:grpSp>
      <p:sp>
        <p:nvSpPr>
          <p:cNvPr id="689" name="Rechthoek 63">
            <a:hlinkClick r:id="rId5" action="ppaction://hlinksldjump"/>
          </p:cNvPr>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690" name="Dianummer"/>
          <p:cNvSpPr txBox="1">
            <a:spLocks noGrp="1"/>
          </p:cNvSpPr>
          <p:nvPr>
            <p:ph type="sldNum" sz="quarter" idx="2"/>
          </p:nvPr>
        </p:nvSpPr>
        <p:spPr>
          <a:xfrm>
            <a:off x="11312029" y="7752218"/>
            <a:ext cx="181472" cy="177801"/>
          </a:xfrm>
          <a:prstGeom prst="rect">
            <a:avLst/>
          </a:prstGeom>
        </p:spPr>
        <p:txBody>
          <a:bodyPr/>
          <a:lstStyle>
            <a:lvl1pPr>
              <a:defRPr sz="1200" b="0">
                <a:solidFill>
                  <a:srgbClr val="808080"/>
                </a:solidFill>
                <a:latin typeface="Cambria"/>
                <a:ea typeface="Cambria"/>
                <a:cs typeface="Cambria"/>
                <a:sym typeface="Cambria"/>
              </a:defRPr>
            </a:lvl1pPr>
          </a:lstStyle>
          <a:p>
            <a:fld id="{86CB4B4D-7CA3-9044-876B-883B54F8677D}" type="slidenum">
              <a:t>‹#›</a:t>
            </a:fld>
            <a:endParaRPr/>
          </a:p>
        </p:txBody>
      </p:sp>
      <p:sp>
        <p:nvSpPr>
          <p:cNvPr id="691" name="Tekstvak 4"/>
          <p:cNvSpPr txBox="1"/>
          <p:nvPr/>
        </p:nvSpPr>
        <p:spPr>
          <a:xfrm>
            <a:off x="34969" y="-662297"/>
            <a:ext cx="12100561" cy="437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400" spc="50">
                <a:solidFill>
                  <a:schemeClr val="accent2"/>
                </a:solidFill>
              </a:defRPr>
            </a:lvl1pPr>
          </a:lstStyle>
          <a:p>
            <a:r>
              <a:t>LEEG (CUSTOM)</a:t>
            </a:r>
          </a:p>
        </p:txBody>
      </p:sp>
      <p:sp>
        <p:nvSpPr>
          <p:cNvPr id="692" name="Plaats hier je titel"/>
          <p:cNvSpPr txBox="1">
            <a:spLocks noGrp="1"/>
          </p:cNvSpPr>
          <p:nvPr>
            <p:ph type="title" hasCustomPrompt="1"/>
          </p:nvPr>
        </p:nvSpPr>
        <p:spPr>
          <a:xfrm>
            <a:off x="338666" y="185666"/>
            <a:ext cx="11176001" cy="507166"/>
          </a:xfrm>
          <a:prstGeom prst="rect">
            <a:avLst/>
          </a:prstGeom>
        </p:spPr>
        <p:txBody>
          <a:bodyPr anchor="b"/>
          <a:lstStyle/>
          <a:p>
            <a:r>
              <a:t>Plaats hier je titel</a:t>
            </a:r>
          </a:p>
        </p:txBody>
      </p:sp>
      <p:sp>
        <p:nvSpPr>
          <p:cNvPr id="693" name="Hoofdtekst - niveau één…"/>
          <p:cNvSpPr txBox="1">
            <a:spLocks noGrp="1"/>
          </p:cNvSpPr>
          <p:nvPr>
            <p:ph type="body" sz="quarter" idx="1"/>
          </p:nvPr>
        </p:nvSpPr>
        <p:spPr>
          <a:xfrm>
            <a:off x="338666" y="685895"/>
            <a:ext cx="11198298" cy="437070"/>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vl2pPr marL="0" indent="263525" defTabSz="719138">
              <a:buSzTx/>
              <a:buNone/>
              <a:defRPr sz="2400">
                <a:solidFill>
                  <a:schemeClr val="accent2"/>
                </a:solidFill>
                <a:latin typeface="Cambria"/>
                <a:ea typeface="Cambria"/>
                <a:cs typeface="Cambria"/>
                <a:sym typeface="Cambria"/>
              </a:defRPr>
            </a:lvl2pPr>
            <a:lvl3pPr defTabSz="719138">
              <a:defRPr sz="2400">
                <a:solidFill>
                  <a:schemeClr val="accent2"/>
                </a:solidFill>
                <a:latin typeface="Cambria"/>
                <a:ea typeface="Cambria"/>
                <a:cs typeface="Cambria"/>
                <a:sym typeface="Cambria"/>
              </a:defRPr>
            </a:lvl3pPr>
            <a:lvl4pPr defTabSz="719138">
              <a:defRPr sz="2400">
                <a:solidFill>
                  <a:schemeClr val="accent2"/>
                </a:solidFill>
                <a:latin typeface="Cambria"/>
                <a:ea typeface="Cambria"/>
                <a:cs typeface="Cambria"/>
                <a:sym typeface="Cambria"/>
              </a:defRPr>
            </a:lvl4pPr>
            <a:lvl5pPr marL="407194" indent="-407194" defTabSz="719138">
              <a:defRPr sz="2400">
                <a:solidFill>
                  <a:schemeClr val="accent2"/>
                </a:solidFill>
                <a:latin typeface="Cambria"/>
                <a:ea typeface="Cambria"/>
                <a:cs typeface="Cambria"/>
                <a:sym typeface="Cambria"/>
              </a:defRPr>
            </a:lvl5pPr>
          </a:lstStyle>
          <a:p>
            <a:r>
              <a:t>Hoofdtekst - niveau één</a:t>
            </a:r>
          </a:p>
          <a:p>
            <a:pPr lvl="1"/>
            <a:r>
              <a:t>Hoofdtekst - niveau twee</a:t>
            </a:r>
          </a:p>
          <a:p>
            <a:pPr lvl="2"/>
            <a:r>
              <a:t>Hoofdtekst - niveau drie</a:t>
            </a:r>
          </a:p>
          <a:p>
            <a:pPr lvl="3"/>
            <a:r>
              <a:t>Hoofdtekst - niveau vier</a:t>
            </a:r>
          </a:p>
          <a:p>
            <a:pPr lvl="4"/>
            <a:r>
              <a:t>Hoofdtekst - niveau vijf</a:t>
            </a: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x">
  <p:cSld name="100% TEKST">
    <p:spTree>
      <p:nvGrpSpPr>
        <p:cNvPr id="1" name=""/>
        <p:cNvGrpSpPr/>
        <p:nvPr/>
      </p:nvGrpSpPr>
      <p:grpSpPr>
        <a:xfrm>
          <a:off x="0" y="0"/>
          <a:ext cx="0" cy="0"/>
          <a:chOff x="0" y="0"/>
          <a:chExt cx="0" cy="0"/>
        </a:xfrm>
      </p:grpSpPr>
      <p:sp>
        <p:nvSpPr>
          <p:cNvPr id="700"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pic>
        <p:nvPicPr>
          <p:cNvPr id="701" name="Afbeelding 297" descr="Afbeelding 297"/>
          <p:cNvPicPr>
            <a:picLocks noChangeAspect="1"/>
          </p:cNvPicPr>
          <p:nvPr/>
        </p:nvPicPr>
        <p:blipFill>
          <a:blip r:embed="rId2"/>
          <a:srcRect l="691" r="1520" b="29545"/>
          <a:stretch>
            <a:fillRect/>
          </a:stretch>
        </p:blipFill>
        <p:spPr>
          <a:xfrm>
            <a:off x="-10193" y="5946711"/>
            <a:ext cx="12200278" cy="909958"/>
          </a:xfrm>
          <a:prstGeom prst="rect">
            <a:avLst/>
          </a:prstGeom>
          <a:ln w="12700">
            <a:miter lim="400000"/>
          </a:ln>
        </p:spPr>
      </p:pic>
      <p:sp>
        <p:nvSpPr>
          <p:cNvPr id="702"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703" name="Vrije vorm: vorm 139"/>
          <p:cNvSpPr/>
          <p:nvPr/>
        </p:nvSpPr>
        <p:spPr>
          <a:xfrm rot="5400000">
            <a:off x="3030492" y="2620267"/>
            <a:ext cx="1171907"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grpSp>
        <p:nvGrpSpPr>
          <p:cNvPr id="709" name="Groep 66"/>
          <p:cNvGrpSpPr/>
          <p:nvPr/>
        </p:nvGrpSpPr>
        <p:grpSpPr>
          <a:xfrm>
            <a:off x="10424438" y="6300065"/>
            <a:ext cx="1770866" cy="367380"/>
            <a:chOff x="0" y="0"/>
            <a:chExt cx="1770864" cy="367379"/>
          </a:xfrm>
        </p:grpSpPr>
        <p:sp>
          <p:nvSpPr>
            <p:cNvPr id="704"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705"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706"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sp>
          <p:nvSpPr>
            <p:cNvPr id="707"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sz="1600">
                  <a:latin typeface="Cambria"/>
                  <a:ea typeface="Cambria"/>
                  <a:cs typeface="Cambria"/>
                  <a:sym typeface="Cambria"/>
                </a:defRPr>
              </a:pPr>
              <a:endParaRPr/>
            </a:p>
          </p:txBody>
        </p:sp>
        <p:pic>
          <p:nvPicPr>
            <p:cNvPr id="708" name="Afbeelding 73" descr="Afbeelding 73"/>
            <p:cNvPicPr>
              <a:picLocks noChangeAspect="1"/>
            </p:cNvPicPr>
            <p:nvPr/>
          </p:nvPicPr>
          <p:blipFill>
            <a:blip r:embed="rId3"/>
            <a:stretch>
              <a:fillRect/>
            </a:stretch>
          </p:blipFill>
          <p:spPr>
            <a:xfrm>
              <a:off x="161278" y="101954"/>
              <a:ext cx="561524" cy="160606"/>
            </a:xfrm>
            <a:prstGeom prst="rect">
              <a:avLst/>
            </a:prstGeom>
            <a:ln w="12700" cap="flat">
              <a:noFill/>
              <a:miter lim="400000"/>
            </a:ln>
            <a:effectLst/>
          </p:spPr>
        </p:pic>
      </p:grpSp>
      <p:sp>
        <p:nvSpPr>
          <p:cNvPr id="710" name="Rechthoek 63">
            <a:hlinkClick r:id="rId4" action="ppaction://hlinksldjump"/>
          </p:cNvPr>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711" name="Dianummer"/>
          <p:cNvSpPr txBox="1">
            <a:spLocks noGrp="1"/>
          </p:cNvSpPr>
          <p:nvPr>
            <p:ph type="sldNum" sz="quarter" idx="2"/>
          </p:nvPr>
        </p:nvSpPr>
        <p:spPr>
          <a:xfrm>
            <a:off x="11312028" y="7752218"/>
            <a:ext cx="181472" cy="177801"/>
          </a:xfrm>
          <a:prstGeom prst="rect">
            <a:avLst/>
          </a:prstGeom>
        </p:spPr>
        <p:txBody>
          <a:bodyPr/>
          <a:lstStyle>
            <a:lvl1pPr>
              <a:defRPr sz="1200" b="0">
                <a:solidFill>
                  <a:srgbClr val="808080"/>
                </a:solidFill>
                <a:latin typeface="Cambria"/>
                <a:ea typeface="Cambria"/>
                <a:cs typeface="Cambria"/>
                <a:sym typeface="Cambria"/>
              </a:defRPr>
            </a:lvl1pPr>
          </a:lstStyle>
          <a:p>
            <a:fld id="{86CB4B4D-7CA3-9044-876B-883B54F8677D}" type="slidenum">
              <a:t>‹#›</a:t>
            </a:fld>
            <a:endParaRPr/>
          </a:p>
        </p:txBody>
      </p:sp>
      <p:sp>
        <p:nvSpPr>
          <p:cNvPr id="712" name="Hoofdtekst - niveau één…"/>
          <p:cNvSpPr txBox="1">
            <a:spLocks noGrp="1"/>
          </p:cNvSpPr>
          <p:nvPr>
            <p:ph type="body" idx="1" hasCustomPrompt="1"/>
          </p:nvPr>
        </p:nvSpPr>
        <p:spPr>
          <a:xfrm>
            <a:off x="480168" y="1675601"/>
            <a:ext cx="11217462" cy="4150345"/>
          </a:xfrm>
          <a:prstGeom prst="rect">
            <a:avLst/>
          </a:prstGeom>
        </p:spPr>
        <p:txBody>
          <a:bodyPr>
            <a:normAutofit/>
          </a:bodyPr>
          <a:lstStyle>
            <a:lvl1pPr marL="326571" indent="-326571" defTabSz="719138">
              <a:buBlip>
                <a:blip r:embed="rId5"/>
              </a:buBlip>
              <a:defRPr sz="1800"/>
            </a:lvl1pPr>
            <a:lvl2pPr marL="572492" indent="-308967" defTabSz="719138">
              <a:defRPr sz="1800"/>
            </a:lvl2pPr>
            <a:lvl3pPr defTabSz="719138">
              <a:defRPr sz="1800"/>
            </a:lvl3pPr>
            <a:lvl4pPr defTabSz="719138">
              <a:defRPr sz="1800"/>
            </a:lvl4pPr>
            <a:lvl5pPr marL="305395" indent="-305395" defTabSz="719138">
              <a:defRPr sz="1800"/>
            </a:lvl5pPr>
          </a:lstStyle>
          <a:p>
            <a:r>
              <a:t>Klik hier om een bullet te plaatsen. Meer hulp nodig? Aan de zijkanten van de slides zijn instructies geplaatst om te helpen met het stijlen- én verwerken van tekst.</a:t>
            </a:r>
          </a:p>
          <a:p>
            <a:pPr lvl="1"/>
            <a:endParaRPr/>
          </a:p>
          <a:p>
            <a:pPr lvl="2"/>
            <a:endParaRPr/>
          </a:p>
          <a:p>
            <a:pPr lvl="3"/>
            <a:endParaRPr/>
          </a:p>
          <a:p>
            <a:pPr lvl="4"/>
            <a:endParaRPr/>
          </a:p>
        </p:txBody>
      </p:sp>
      <p:sp>
        <p:nvSpPr>
          <p:cNvPr id="713" name="Plaats hier je titel"/>
          <p:cNvSpPr txBox="1">
            <a:spLocks noGrp="1"/>
          </p:cNvSpPr>
          <p:nvPr>
            <p:ph type="title" hasCustomPrompt="1"/>
          </p:nvPr>
        </p:nvSpPr>
        <p:spPr>
          <a:xfrm>
            <a:off x="338666" y="192115"/>
            <a:ext cx="11176001" cy="500717"/>
          </a:xfrm>
          <a:prstGeom prst="rect">
            <a:avLst/>
          </a:prstGeom>
        </p:spPr>
        <p:txBody>
          <a:bodyPr anchor="b">
            <a:normAutofit/>
          </a:bodyPr>
          <a:lstStyle/>
          <a:p>
            <a:r>
              <a:t>Plaats hier je titel</a:t>
            </a:r>
          </a:p>
        </p:txBody>
      </p:sp>
      <p:sp>
        <p:nvSpPr>
          <p:cNvPr id="714" name="Tijdelijke aanduiding voor tekst 7"/>
          <p:cNvSpPr>
            <a:spLocks noGrp="1"/>
          </p:cNvSpPr>
          <p:nvPr>
            <p:ph type="body" sz="quarter" idx="21"/>
          </p:nvPr>
        </p:nvSpPr>
        <p:spPr>
          <a:xfrm>
            <a:off x="338666" y="694266"/>
            <a:ext cx="11176001" cy="440268"/>
          </a:xfrm>
          <a:prstGeom prst="rect">
            <a:avLst/>
          </a:prstGeom>
        </p:spPr>
        <p:txBody>
          <a:bodyPr/>
          <a:lstStyle/>
          <a:p>
            <a:pPr marL="0" indent="0" defTabSz="719138">
              <a:buSzTx/>
              <a:buNone/>
              <a:defRPr sz="2400">
                <a:solidFill>
                  <a:schemeClr val="accent2"/>
                </a:solidFill>
                <a:latin typeface="Cambria"/>
                <a:ea typeface="Cambria"/>
                <a:cs typeface="Cambria"/>
                <a:sym typeface="Cambria"/>
              </a:defRPr>
            </a:pPr>
            <a:endParaRPr/>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x">
  <p:cSld name="Titel">
    <p:spTree>
      <p:nvGrpSpPr>
        <p:cNvPr id="1" name=""/>
        <p:cNvGrpSpPr/>
        <p:nvPr/>
      </p:nvGrpSpPr>
      <p:grpSpPr>
        <a:xfrm>
          <a:off x="0" y="0"/>
          <a:ext cx="0" cy="0"/>
          <a:chOff x="0" y="0"/>
          <a:chExt cx="0" cy="0"/>
        </a:xfrm>
      </p:grpSpPr>
      <p:sp>
        <p:nvSpPr>
          <p:cNvPr id="721" name="Auteur en datum"/>
          <p:cNvSpPr txBox="1">
            <a:spLocks noGrp="1"/>
          </p:cNvSpPr>
          <p:nvPr>
            <p:ph type="body" sz="quarter" idx="21" hasCustomPrompt="1"/>
          </p:nvPr>
        </p:nvSpPr>
        <p:spPr>
          <a:xfrm>
            <a:off x="338666" y="5929931"/>
            <a:ext cx="11176001" cy="318490"/>
          </a:xfrm>
          <a:prstGeom prst="rect">
            <a:avLst/>
          </a:prstGeom>
          <a:ln w="3175"/>
        </p:spPr>
        <p:txBody>
          <a:bodyPr lIns="22859" tIns="22859" rIns="22859" bIns="22859">
            <a:normAutofit/>
          </a:bodyPr>
          <a:lstStyle>
            <a:lvl1pPr marL="0" indent="0" defTabSz="412750">
              <a:spcBef>
                <a:spcPts val="0"/>
              </a:spcBef>
              <a:buSzTx/>
              <a:buNone/>
              <a:defRPr b="1"/>
            </a:lvl1pPr>
          </a:lstStyle>
          <a:p>
            <a:r>
              <a:t>Auteur en datum</a:t>
            </a:r>
          </a:p>
        </p:txBody>
      </p:sp>
      <p:sp>
        <p:nvSpPr>
          <p:cNvPr id="722" name="Naam presentatie"/>
          <p:cNvSpPr txBox="1">
            <a:spLocks noGrp="1"/>
          </p:cNvSpPr>
          <p:nvPr>
            <p:ph type="title" hasCustomPrompt="1"/>
          </p:nvPr>
        </p:nvSpPr>
        <p:spPr>
          <a:xfrm>
            <a:off x="338666" y="1287495"/>
            <a:ext cx="11176001" cy="2324101"/>
          </a:xfrm>
          <a:prstGeom prst="rect">
            <a:avLst/>
          </a:prstGeom>
        </p:spPr>
        <p:txBody>
          <a:bodyPr lIns="25400" tIns="25400" rIns="25400" bIns="25400" anchor="b">
            <a:normAutofit/>
          </a:bodyPr>
          <a:lstStyle>
            <a:lvl1pPr defTabSz="1219169">
              <a:lnSpc>
                <a:spcPct val="80000"/>
              </a:lnSpc>
              <a:defRPr sz="5600" spc="-224"/>
            </a:lvl1pPr>
          </a:lstStyle>
          <a:p>
            <a:r>
              <a:t>Naam presentatie</a:t>
            </a:r>
          </a:p>
        </p:txBody>
      </p:sp>
      <p:sp>
        <p:nvSpPr>
          <p:cNvPr id="723" name="Hoofdtekst - niveau één…"/>
          <p:cNvSpPr txBox="1">
            <a:spLocks noGrp="1"/>
          </p:cNvSpPr>
          <p:nvPr>
            <p:ph type="body" sz="quarter" idx="1" hasCustomPrompt="1"/>
          </p:nvPr>
        </p:nvSpPr>
        <p:spPr>
          <a:xfrm>
            <a:off x="372533" y="3611595"/>
            <a:ext cx="11176001" cy="952501"/>
          </a:xfrm>
          <a:prstGeom prst="rect">
            <a:avLst/>
          </a:prstGeom>
        </p:spPr>
        <p:txBody>
          <a:bodyPr lIns="25400" tIns="25400" rIns="25400" bIns="25400">
            <a:normAutofit/>
          </a:bodyPr>
          <a:lstStyle>
            <a:lvl1pPr marL="0" indent="0" defTabSz="1219169">
              <a:lnSpc>
                <a:spcPct val="90000"/>
              </a:lnSpc>
              <a:spcBef>
                <a:spcPts val="0"/>
              </a:spcBef>
              <a:buSzTx/>
              <a:buNone/>
              <a:defRPr sz="2400">
                <a:solidFill>
                  <a:srgbClr val="B9BD2F"/>
                </a:solidFill>
                <a:latin typeface="Roboto Slab Regular Regular"/>
                <a:ea typeface="Roboto Slab Regular Regular"/>
                <a:cs typeface="Roboto Slab Regular Regular"/>
                <a:sym typeface="Roboto Slab Regular Regular"/>
              </a:defRPr>
            </a:lvl1pPr>
            <a:lvl2pPr marL="0" indent="457200" defTabSz="1219169">
              <a:lnSpc>
                <a:spcPct val="90000"/>
              </a:lnSpc>
              <a:spcBef>
                <a:spcPts val="0"/>
              </a:spcBef>
              <a:buSzTx/>
              <a:buNone/>
              <a:defRPr sz="2400">
                <a:solidFill>
                  <a:srgbClr val="B9BD2F"/>
                </a:solidFill>
                <a:latin typeface="Roboto Slab Regular Regular"/>
                <a:ea typeface="Roboto Slab Regular Regular"/>
                <a:cs typeface="Roboto Slab Regular Regular"/>
                <a:sym typeface="Roboto Slab Regular Regular"/>
              </a:defRPr>
            </a:lvl2pPr>
            <a:lvl3pPr indent="914400" defTabSz="1219169">
              <a:lnSpc>
                <a:spcPct val="90000"/>
              </a:lnSpc>
              <a:spcBef>
                <a:spcPts val="0"/>
              </a:spcBef>
              <a:defRPr sz="2400">
                <a:solidFill>
                  <a:srgbClr val="B9BD2F"/>
                </a:solidFill>
                <a:latin typeface="Roboto Slab Regular Regular"/>
                <a:ea typeface="Roboto Slab Regular Regular"/>
                <a:cs typeface="Roboto Slab Regular Regular"/>
                <a:sym typeface="Roboto Slab Regular Regular"/>
              </a:defRPr>
            </a:lvl3pPr>
            <a:lvl4pPr indent="1371600" defTabSz="1219169">
              <a:lnSpc>
                <a:spcPct val="90000"/>
              </a:lnSpc>
              <a:spcBef>
                <a:spcPts val="0"/>
              </a:spcBef>
              <a:defRPr sz="2400">
                <a:solidFill>
                  <a:srgbClr val="B9BD2F"/>
                </a:solidFill>
                <a:latin typeface="Roboto Slab Regular Regular"/>
                <a:ea typeface="Roboto Slab Regular Regular"/>
                <a:cs typeface="Roboto Slab Regular Regular"/>
                <a:sym typeface="Roboto Slab Regular Regular"/>
              </a:defRPr>
            </a:lvl4pPr>
            <a:lvl5pPr marL="0" indent="1828800" defTabSz="1219169">
              <a:lnSpc>
                <a:spcPct val="90000"/>
              </a:lnSpc>
              <a:spcBef>
                <a:spcPts val="0"/>
              </a:spcBef>
              <a:buSzTx/>
              <a:buNone/>
              <a:defRPr sz="2400">
                <a:solidFill>
                  <a:srgbClr val="B9BD2F"/>
                </a:solidFill>
                <a:latin typeface="Roboto Slab Regular Regular"/>
                <a:ea typeface="Roboto Slab Regular Regular"/>
                <a:cs typeface="Roboto Slab Regular Regular"/>
                <a:sym typeface="Roboto Slab Regular Regular"/>
              </a:defRPr>
            </a:lvl5pPr>
          </a:lstStyle>
          <a:p>
            <a:r>
              <a:t>Ondertitel presentatie</a:t>
            </a:r>
          </a:p>
          <a:p>
            <a:pPr lvl="1"/>
            <a:endParaRPr/>
          </a:p>
          <a:p>
            <a:pPr lvl="2"/>
            <a:endParaRPr/>
          </a:p>
          <a:p>
            <a:pPr lvl="3"/>
            <a:endParaRPr/>
          </a:p>
          <a:p>
            <a:pPr lvl="4"/>
            <a:endParaRPr/>
          </a:p>
        </p:txBody>
      </p:sp>
      <p:pic>
        <p:nvPicPr>
          <p:cNvPr id="724" name="Afbeelding" descr="Afbeelding"/>
          <p:cNvPicPr>
            <a:picLocks noChangeAspect="1"/>
          </p:cNvPicPr>
          <p:nvPr/>
        </p:nvPicPr>
        <p:blipFill>
          <a:blip r:embed="rId2"/>
          <a:stretch>
            <a:fillRect/>
          </a:stretch>
        </p:blipFill>
        <p:spPr>
          <a:xfrm>
            <a:off x="8778831" y="5461000"/>
            <a:ext cx="3414657" cy="698501"/>
          </a:xfrm>
          <a:prstGeom prst="rect">
            <a:avLst/>
          </a:prstGeom>
          <a:ln w="12700">
            <a:miter lim="400000"/>
          </a:ln>
        </p:spPr>
      </p:pic>
      <p:sp>
        <p:nvSpPr>
          <p:cNvPr id="725" name="Dianummer"/>
          <p:cNvSpPr txBox="1">
            <a:spLocks noGrp="1"/>
          </p:cNvSpPr>
          <p:nvPr>
            <p:ph type="sldNum" sz="quarter" idx="2"/>
          </p:nvPr>
        </p:nvSpPr>
        <p:spPr>
          <a:xfrm>
            <a:off x="6004620" y="6566023"/>
            <a:ext cx="176511" cy="161777"/>
          </a:xfrm>
          <a:prstGeom prst="rect">
            <a:avLst/>
          </a:prstGeom>
        </p:spPr>
        <p:txBody>
          <a:bodyPr lIns="25400" tIns="25400" rIns="25400" bIns="25400" anchor="b"/>
          <a:lstStyle>
            <a:lvl1pPr algn="ctr" defTabSz="292100">
              <a:defRPr sz="800" b="0">
                <a:solidFill>
                  <a:srgbClr val="000000"/>
                </a:solidFill>
              </a:defRPr>
            </a:lvl1pPr>
          </a:lstStyle>
          <a:p>
            <a:fld id="{86CB4B4D-7CA3-9044-876B-883B54F8677D}" type="slidenum">
              <a:t>‹#›</a:t>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tx">
  <p:cSld name="Citaat">
    <p:spTree>
      <p:nvGrpSpPr>
        <p:cNvPr id="1" name=""/>
        <p:cNvGrpSpPr/>
        <p:nvPr/>
      </p:nvGrpSpPr>
      <p:grpSpPr>
        <a:xfrm>
          <a:off x="0" y="0"/>
          <a:ext cx="0" cy="0"/>
          <a:chOff x="0" y="0"/>
          <a:chExt cx="0" cy="0"/>
        </a:xfrm>
      </p:grpSpPr>
      <p:sp>
        <p:nvSpPr>
          <p:cNvPr id="732" name="Toekenning"/>
          <p:cNvSpPr txBox="1">
            <a:spLocks noGrp="1"/>
          </p:cNvSpPr>
          <p:nvPr>
            <p:ph type="body" sz="quarter" idx="21" hasCustomPrompt="1"/>
          </p:nvPr>
        </p:nvSpPr>
        <p:spPr>
          <a:xfrm>
            <a:off x="1215012" y="5337726"/>
            <a:ext cx="10100027" cy="318490"/>
          </a:xfrm>
          <a:prstGeom prst="rect">
            <a:avLst/>
          </a:prstGeom>
          <a:ln w="3175"/>
        </p:spPr>
        <p:txBody>
          <a:bodyPr lIns="22859" tIns="22859" rIns="22859" bIns="22859">
            <a:normAutofit/>
          </a:bodyPr>
          <a:lstStyle>
            <a:lvl1pPr marL="0" indent="0" defTabSz="412750">
              <a:spcBef>
                <a:spcPts val="0"/>
              </a:spcBef>
              <a:buSzTx/>
              <a:buNone/>
              <a:defRPr sz="1800" b="1"/>
            </a:lvl1pPr>
          </a:lstStyle>
          <a:p>
            <a:r>
              <a:t>Toekenning</a:t>
            </a:r>
          </a:p>
        </p:txBody>
      </p:sp>
      <p:sp>
        <p:nvSpPr>
          <p:cNvPr id="733" name="Hoofdtekst - niveau één…"/>
          <p:cNvSpPr txBox="1">
            <a:spLocks noGrp="1"/>
          </p:cNvSpPr>
          <p:nvPr>
            <p:ph type="body" sz="half" idx="1" hasCustomPrompt="1"/>
          </p:nvPr>
        </p:nvSpPr>
        <p:spPr>
          <a:xfrm>
            <a:off x="876961" y="2469930"/>
            <a:ext cx="10438078" cy="1918140"/>
          </a:xfrm>
          <a:prstGeom prst="rect">
            <a:avLst/>
          </a:prstGeom>
        </p:spPr>
        <p:txBody>
          <a:bodyPr lIns="25400" tIns="25400" rIns="25400" bIns="25400">
            <a:normAutofit/>
          </a:bodyPr>
          <a:lstStyle>
            <a:lvl1pPr marL="319461" indent="-234950" defTabSz="1219169">
              <a:lnSpc>
                <a:spcPct val="90000"/>
              </a:lnSpc>
              <a:spcBef>
                <a:spcPts val="0"/>
              </a:spcBef>
              <a:buSzTx/>
              <a:buNone/>
              <a:defRPr sz="4200" b="1" spc="-84"/>
            </a:lvl1pPr>
            <a:lvl2pPr marL="319461" indent="222250" defTabSz="1219169">
              <a:lnSpc>
                <a:spcPct val="90000"/>
              </a:lnSpc>
              <a:spcBef>
                <a:spcPts val="0"/>
              </a:spcBef>
              <a:buSzTx/>
              <a:buNone/>
              <a:defRPr sz="4200" b="1" spc="-84"/>
            </a:lvl2pPr>
            <a:lvl3pPr marL="319461" indent="679450" defTabSz="1219169">
              <a:lnSpc>
                <a:spcPct val="90000"/>
              </a:lnSpc>
              <a:spcBef>
                <a:spcPts val="0"/>
              </a:spcBef>
              <a:defRPr sz="4200" b="1" spc="-84"/>
            </a:lvl3pPr>
            <a:lvl4pPr marL="319461" indent="1136650" defTabSz="1219169">
              <a:lnSpc>
                <a:spcPct val="90000"/>
              </a:lnSpc>
              <a:spcBef>
                <a:spcPts val="0"/>
              </a:spcBef>
              <a:defRPr sz="4200" b="1" spc="-84"/>
            </a:lvl4pPr>
            <a:lvl5pPr marL="319461" indent="1593850" defTabSz="1219169">
              <a:lnSpc>
                <a:spcPct val="90000"/>
              </a:lnSpc>
              <a:spcBef>
                <a:spcPts val="0"/>
              </a:spcBef>
              <a:buSzTx/>
              <a:buNone/>
              <a:defRPr sz="4200" b="1" spc="-84"/>
            </a:lvl5pPr>
          </a:lstStyle>
          <a:p>
            <a:r>
              <a:t>“Bijzonder citaat”</a:t>
            </a:r>
          </a:p>
          <a:p>
            <a:pPr lvl="1"/>
            <a:endParaRPr/>
          </a:p>
          <a:p>
            <a:pPr lvl="2"/>
            <a:endParaRPr/>
          </a:p>
          <a:p>
            <a:pPr lvl="3"/>
            <a:endParaRPr/>
          </a:p>
          <a:p>
            <a:pPr lvl="4"/>
            <a:endParaRPr/>
          </a:p>
        </p:txBody>
      </p:sp>
      <p:pic>
        <p:nvPicPr>
          <p:cNvPr id="734" name="Afbeelding" descr="Afbeelding"/>
          <p:cNvPicPr>
            <a:picLocks noChangeAspect="1"/>
          </p:cNvPicPr>
          <p:nvPr/>
        </p:nvPicPr>
        <p:blipFill>
          <a:blip r:embed="rId2"/>
          <a:stretch>
            <a:fillRect/>
          </a:stretch>
        </p:blipFill>
        <p:spPr>
          <a:xfrm>
            <a:off x="8778831" y="5461000"/>
            <a:ext cx="3414657" cy="698500"/>
          </a:xfrm>
          <a:prstGeom prst="rect">
            <a:avLst/>
          </a:prstGeom>
          <a:ln w="12700">
            <a:miter lim="400000"/>
          </a:ln>
        </p:spPr>
      </p:pic>
      <p:sp>
        <p:nvSpPr>
          <p:cNvPr id="735" name="Dianummer"/>
          <p:cNvSpPr txBox="1">
            <a:spLocks noGrp="1"/>
          </p:cNvSpPr>
          <p:nvPr>
            <p:ph type="sldNum" sz="quarter" idx="2"/>
          </p:nvPr>
        </p:nvSpPr>
        <p:spPr>
          <a:xfrm>
            <a:off x="5997557" y="6553738"/>
            <a:ext cx="190637" cy="174062"/>
          </a:xfrm>
          <a:prstGeom prst="rect">
            <a:avLst/>
          </a:prstGeom>
        </p:spPr>
        <p:txBody>
          <a:bodyPr lIns="25400" tIns="25400" rIns="25400" bIns="25400" anchor="b"/>
          <a:lstStyle>
            <a:lvl1pPr algn="ctr" defTabSz="292100">
              <a:defRPr sz="900" b="0">
                <a:solidFill>
                  <a:srgbClr val="000000"/>
                </a:solidFil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7.png"/><Relationship Id="rId3" Type="http://schemas.openxmlformats.org/officeDocument/2006/relationships/slideLayout" Target="../slideLayouts/slideLayout3.xml"/><Relationship Id="rId21" Type="http://schemas.openxmlformats.org/officeDocument/2006/relationships/image" Target="../media/image2.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image" Target="../media/image6.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5.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28" Type="http://schemas.openxmlformats.org/officeDocument/2006/relationships/image" Target="../media/image9.png"/><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 Id="rId27" Type="http://schemas.openxmlformats.org/officeDocument/2006/relationships/image" Target="../media/image8.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Off val="3137"/>
          </a:schemeClr>
        </a:solidFill>
        <a:effectLst/>
      </p:bgPr>
    </p:bg>
    <p:spTree>
      <p:nvGrpSpPr>
        <p:cNvPr id="1" name=""/>
        <p:cNvGrpSpPr/>
        <p:nvPr/>
      </p:nvGrpSpPr>
      <p:grpSpPr>
        <a:xfrm>
          <a:off x="0" y="0"/>
          <a:ext cx="0" cy="0"/>
          <a:chOff x="0" y="0"/>
          <a:chExt cx="0" cy="0"/>
        </a:xfrm>
      </p:grpSpPr>
      <p:sp>
        <p:nvSpPr>
          <p:cNvPr id="2" name="Rechthoek 8"/>
          <p:cNvSpPr/>
          <p:nvPr/>
        </p:nvSpPr>
        <p:spPr>
          <a:xfrm rot="5400000">
            <a:off x="5581784" y="247785"/>
            <a:ext cx="1028430" cy="12192001"/>
          </a:xfrm>
          <a:prstGeom prst="rect">
            <a:avLst/>
          </a:prstGeom>
          <a:solidFill>
            <a:srgbClr val="000000"/>
          </a:solidFill>
          <a:ln w="12700">
            <a:miter lim="400000"/>
          </a:ln>
        </p:spPr>
        <p:txBody>
          <a:bodyPr lIns="45719" rIns="45719" anchor="ctr"/>
          <a:lstStyle/>
          <a:p>
            <a:pPr algn="ctr">
              <a:defRPr>
                <a:solidFill>
                  <a:schemeClr val="accent6">
                    <a:lumOff val="3137"/>
                  </a:schemeClr>
                </a:solidFill>
              </a:defRPr>
            </a:pPr>
            <a:endParaRPr/>
          </a:p>
        </p:txBody>
      </p:sp>
      <p:pic>
        <p:nvPicPr>
          <p:cNvPr id="3" name="Afbeelding 297" descr="Afbeelding 297"/>
          <p:cNvPicPr>
            <a:picLocks noChangeAspect="1"/>
          </p:cNvPicPr>
          <p:nvPr/>
        </p:nvPicPr>
        <p:blipFill>
          <a:blip r:embed="rId20"/>
          <a:srcRect l="691" r="1520" b="29545"/>
          <a:stretch>
            <a:fillRect/>
          </a:stretch>
        </p:blipFill>
        <p:spPr>
          <a:xfrm>
            <a:off x="-10192" y="5946711"/>
            <a:ext cx="12200278" cy="909958"/>
          </a:xfrm>
          <a:prstGeom prst="rect">
            <a:avLst/>
          </a:prstGeom>
          <a:ln w="12700">
            <a:miter lim="400000"/>
          </a:ln>
        </p:spPr>
      </p:pic>
      <p:sp>
        <p:nvSpPr>
          <p:cNvPr id="4" name="Parallellogram 76"/>
          <p:cNvSpPr/>
          <p:nvPr/>
        </p:nvSpPr>
        <p:spPr>
          <a:xfrm rot="16200000" flipH="1">
            <a:off x="3351125" y="-2345286"/>
            <a:ext cx="5489749" cy="121920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1752" y="0"/>
                </a:lnTo>
                <a:lnTo>
                  <a:pt x="21600" y="0"/>
                </a:lnTo>
                <a:lnTo>
                  <a:pt x="19848" y="21600"/>
                </a:lnTo>
                <a:close/>
              </a:path>
            </a:pathLst>
          </a:custGeom>
          <a:solidFill>
            <a:schemeClr val="accent6"/>
          </a:solidFill>
          <a:ln w="12700">
            <a:miter lim="400000"/>
          </a:ln>
        </p:spPr>
        <p:txBody>
          <a:bodyPr lIns="45719" rIns="45719" anchor="ctr"/>
          <a:lstStyle/>
          <a:p>
            <a:pPr algn="ctr">
              <a:defRPr>
                <a:solidFill>
                  <a:schemeClr val="accent6">
                    <a:lumOff val="3137"/>
                  </a:schemeClr>
                </a:solidFill>
              </a:defRPr>
            </a:pPr>
            <a:endParaRPr/>
          </a:p>
        </p:txBody>
      </p:sp>
      <p:sp>
        <p:nvSpPr>
          <p:cNvPr id="5" name="Rechthoek 78"/>
          <p:cNvSpPr/>
          <p:nvPr/>
        </p:nvSpPr>
        <p:spPr>
          <a:xfrm>
            <a:off x="536846" y="1166501"/>
            <a:ext cx="359710" cy="41564"/>
          </a:xfrm>
          <a:prstGeom prst="rect">
            <a:avLst/>
          </a:prstGeom>
          <a:solidFill>
            <a:srgbClr val="C7CD00"/>
          </a:solidFill>
          <a:ln w="12700">
            <a:miter lim="400000"/>
          </a:ln>
        </p:spPr>
        <p:txBody>
          <a:bodyPr lIns="45719" rIns="45719" anchor="ctr"/>
          <a:lstStyle/>
          <a:p>
            <a:pPr algn="ctr">
              <a:defRPr>
                <a:solidFill>
                  <a:schemeClr val="accent6">
                    <a:lumOff val="3137"/>
                  </a:schemeClr>
                </a:solidFill>
              </a:defRPr>
            </a:pPr>
            <a:endParaRPr/>
          </a:p>
        </p:txBody>
      </p:sp>
      <p:sp>
        <p:nvSpPr>
          <p:cNvPr id="6" name="Tekstvak 12"/>
          <p:cNvSpPr txBox="1"/>
          <p:nvPr/>
        </p:nvSpPr>
        <p:spPr>
          <a:xfrm>
            <a:off x="45719" y="-912789"/>
            <a:ext cx="12100561" cy="3133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1600"/>
            </a:lvl1pPr>
          </a:lstStyle>
          <a:p>
            <a:r>
              <a:t>Joulz</a:t>
            </a:r>
          </a:p>
        </p:txBody>
      </p:sp>
      <p:grpSp>
        <p:nvGrpSpPr>
          <p:cNvPr id="14" name="Groep 165"/>
          <p:cNvGrpSpPr/>
          <p:nvPr/>
        </p:nvGrpSpPr>
        <p:grpSpPr>
          <a:xfrm>
            <a:off x="-1" y="-290168"/>
            <a:ext cx="1613669" cy="181721"/>
            <a:chOff x="0" y="0"/>
            <a:chExt cx="1613667" cy="181720"/>
          </a:xfrm>
        </p:grpSpPr>
        <p:sp>
          <p:nvSpPr>
            <p:cNvPr id="7" name="Rechthoek 159"/>
            <p:cNvSpPr/>
            <p:nvPr/>
          </p:nvSpPr>
          <p:spPr>
            <a:xfrm>
              <a:off x="325965" y="-1"/>
              <a:ext cx="181720" cy="181722"/>
            </a:xfrm>
            <a:prstGeom prst="rect">
              <a:avLst/>
            </a:prstGeom>
            <a:solidFill>
              <a:srgbClr val="000000"/>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8" name="Rechthoek 160"/>
            <p:cNvSpPr/>
            <p:nvPr/>
          </p:nvSpPr>
          <p:spPr>
            <a:xfrm>
              <a:off x="527927" y="-1"/>
              <a:ext cx="181720" cy="181722"/>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9" name="Rechthoek 161"/>
            <p:cNvSpPr/>
            <p:nvPr/>
          </p:nvSpPr>
          <p:spPr>
            <a:xfrm>
              <a:off x="821411" y="-1"/>
              <a:ext cx="181720" cy="181722"/>
            </a:xfrm>
            <a:prstGeom prst="rect">
              <a:avLst/>
            </a:prstGeom>
            <a:solidFill>
              <a:schemeClr val="accent3"/>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0" name="Rechthoek 162"/>
            <p:cNvSpPr/>
            <p:nvPr/>
          </p:nvSpPr>
          <p:spPr>
            <a:xfrm>
              <a:off x="1023373" y="-1"/>
              <a:ext cx="181720" cy="181722"/>
            </a:xfrm>
            <a:prstGeom prst="rect">
              <a:avLst/>
            </a:prstGeom>
            <a:solidFill>
              <a:schemeClr val="accent4"/>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1" name="Rechthoek 163"/>
            <p:cNvSpPr/>
            <p:nvPr/>
          </p:nvSpPr>
          <p:spPr>
            <a:xfrm>
              <a:off x="1229986" y="-1"/>
              <a:ext cx="181720" cy="181722"/>
            </a:xfrm>
            <a:prstGeom prst="rect">
              <a:avLst/>
            </a:prstGeom>
            <a:solidFill>
              <a:schemeClr val="accent5"/>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2" name="Rechthoek 164"/>
            <p:cNvSpPr/>
            <p:nvPr/>
          </p:nvSpPr>
          <p:spPr>
            <a:xfrm>
              <a:off x="1431948" y="-1"/>
              <a:ext cx="181720" cy="181722"/>
            </a:xfrm>
            <a:prstGeom prst="rect">
              <a:avLst/>
            </a:prstGeom>
            <a:solidFill>
              <a:schemeClr val="accent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sp>
          <p:nvSpPr>
            <p:cNvPr id="13" name="Rechthoek 166"/>
            <p:cNvSpPr/>
            <p:nvPr/>
          </p:nvSpPr>
          <p:spPr>
            <a:xfrm>
              <a:off x="-1" y="-1"/>
              <a:ext cx="181720" cy="181722"/>
            </a:xfrm>
            <a:prstGeom prst="rect">
              <a:avLst/>
            </a:prstGeom>
            <a:solidFill>
              <a:schemeClr val="accent6">
                <a:lumOff val="3137"/>
              </a:schemeClr>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defRPr>
              </a:pPr>
              <a:endParaRPr/>
            </a:p>
          </p:txBody>
        </p:sp>
      </p:grpSp>
      <p:pic>
        <p:nvPicPr>
          <p:cNvPr id="15" name="Graphic 299" descr="Graphic 299"/>
          <p:cNvPicPr>
            <a:picLocks noChangeAspect="1"/>
          </p:cNvPicPr>
          <p:nvPr/>
        </p:nvPicPr>
        <p:blipFill>
          <a:blip r:embed="rId21"/>
          <a:stretch>
            <a:fillRect/>
          </a:stretch>
        </p:blipFill>
        <p:spPr>
          <a:xfrm>
            <a:off x="1652279" y="-290168"/>
            <a:ext cx="181721" cy="181721"/>
          </a:xfrm>
          <a:prstGeom prst="rect">
            <a:avLst/>
          </a:prstGeom>
          <a:ln w="12700">
            <a:miter lim="400000"/>
          </a:ln>
        </p:spPr>
      </p:pic>
      <p:sp>
        <p:nvSpPr>
          <p:cNvPr id="16" name="Vrije vorm: vorm 139"/>
          <p:cNvSpPr/>
          <p:nvPr/>
        </p:nvSpPr>
        <p:spPr>
          <a:xfrm rot="5400000">
            <a:off x="3030492" y="2620267"/>
            <a:ext cx="1171908" cy="7257106"/>
          </a:xfrm>
          <a:custGeom>
            <a:avLst/>
            <a:gdLst/>
            <a:ahLst/>
            <a:cxnLst>
              <a:cxn ang="0">
                <a:pos x="wd2" y="hd2"/>
              </a:cxn>
              <a:cxn ang="5400000">
                <a:pos x="wd2" y="hd2"/>
              </a:cxn>
              <a:cxn ang="10800000">
                <a:pos x="wd2" y="hd2"/>
              </a:cxn>
              <a:cxn ang="16200000">
                <a:pos x="wd2" y="hd2"/>
              </a:cxn>
            </a:cxnLst>
            <a:rect l="0" t="0" r="r" b="b"/>
            <a:pathLst>
              <a:path w="21600" h="21600" extrusionOk="0">
                <a:moveTo>
                  <a:pt x="0" y="21564"/>
                </a:moveTo>
                <a:lnTo>
                  <a:pt x="0" y="21564"/>
                </a:lnTo>
                <a:lnTo>
                  <a:pt x="15201" y="21564"/>
                </a:lnTo>
                <a:lnTo>
                  <a:pt x="10407" y="0"/>
                </a:lnTo>
                <a:lnTo>
                  <a:pt x="18899" y="16218"/>
                </a:lnTo>
                <a:lnTo>
                  <a:pt x="18899" y="16442"/>
                </a:lnTo>
                <a:lnTo>
                  <a:pt x="21600" y="21600"/>
                </a:lnTo>
                <a:lnTo>
                  <a:pt x="16942" y="21600"/>
                </a:lnTo>
                <a:lnTo>
                  <a:pt x="16934" y="21564"/>
                </a:lnTo>
                <a:close/>
              </a:path>
            </a:pathLst>
          </a:custGeom>
          <a:solidFill>
            <a:schemeClr val="accent2"/>
          </a:solidFill>
          <a:ln w="12700">
            <a:miter lim="400000"/>
          </a:ln>
        </p:spPr>
        <p:txBody>
          <a:bodyPr lIns="45719" rIns="45719" anchor="ctr"/>
          <a:lstStyle/>
          <a:p>
            <a:pPr algn="ctr">
              <a:defRPr>
                <a:solidFill>
                  <a:schemeClr val="accent6">
                    <a:lumOff val="3137"/>
                  </a:schemeClr>
                </a:solidFill>
              </a:defRPr>
            </a:pPr>
            <a:endParaRPr/>
          </a:p>
        </p:txBody>
      </p:sp>
      <p:grpSp>
        <p:nvGrpSpPr>
          <p:cNvPr id="22" name="Groep 66"/>
          <p:cNvGrpSpPr/>
          <p:nvPr/>
        </p:nvGrpSpPr>
        <p:grpSpPr>
          <a:xfrm>
            <a:off x="10424438" y="6300065"/>
            <a:ext cx="1770866" cy="367380"/>
            <a:chOff x="0" y="0"/>
            <a:chExt cx="1770864" cy="367379"/>
          </a:xfrm>
        </p:grpSpPr>
        <p:sp>
          <p:nvSpPr>
            <p:cNvPr id="17" name="Rectangle 5"/>
            <p:cNvSpPr/>
            <p:nvPr/>
          </p:nvSpPr>
          <p:spPr>
            <a:xfrm>
              <a:off x="885432" y="0"/>
              <a:ext cx="885433" cy="367380"/>
            </a:xfrm>
            <a:prstGeom prst="rect">
              <a:avLst/>
            </a:prstGeom>
            <a:solidFill>
              <a:srgbClr val="1D1D1B"/>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18" name="Freeform 6"/>
            <p:cNvSpPr/>
            <p:nvPr/>
          </p:nvSpPr>
          <p:spPr>
            <a:xfrm>
              <a:off x="1024257" y="205698"/>
              <a:ext cx="584928" cy="71953"/>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19" name="Freeform 7"/>
            <p:cNvSpPr/>
            <p:nvPr/>
          </p:nvSpPr>
          <p:spPr>
            <a:xfrm>
              <a:off x="1021717" y="121048"/>
              <a:ext cx="428327" cy="55870"/>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20" name="Rectangle 8"/>
            <p:cNvSpPr/>
            <p:nvPr/>
          </p:nvSpPr>
          <p:spPr>
            <a:xfrm>
              <a:off x="0" y="0"/>
              <a:ext cx="885433" cy="3673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21" name="Afbeelding 73" descr="Afbeelding 73"/>
            <p:cNvPicPr>
              <a:picLocks noChangeAspect="1"/>
            </p:cNvPicPr>
            <p:nvPr/>
          </p:nvPicPr>
          <p:blipFill>
            <a:blip r:embed="rId22"/>
            <a:stretch>
              <a:fillRect/>
            </a:stretch>
          </p:blipFill>
          <p:spPr>
            <a:xfrm>
              <a:off x="161278" y="101954"/>
              <a:ext cx="561524" cy="160606"/>
            </a:xfrm>
            <a:prstGeom prst="rect">
              <a:avLst/>
            </a:prstGeom>
            <a:ln w="12700" cap="flat">
              <a:noFill/>
              <a:miter lim="400000"/>
            </a:ln>
            <a:effectLst/>
          </p:spPr>
        </p:pic>
      </p:grpSp>
      <p:sp>
        <p:nvSpPr>
          <p:cNvPr id="23" name="Rechthoek 63"/>
          <p:cNvSpPr/>
          <p:nvPr/>
        </p:nvSpPr>
        <p:spPr>
          <a:xfrm>
            <a:off x="10433154" y="6302721"/>
            <a:ext cx="1780675" cy="365126"/>
          </a:xfrm>
          <a:prstGeom prst="rect">
            <a:avLst/>
          </a:prstGeom>
          <a:solidFill>
            <a:schemeClr val="accent2">
              <a:alpha val="0"/>
            </a:schemeClr>
          </a:solidFill>
          <a:ln w="12700">
            <a:miter lim="400000"/>
          </a:ln>
        </p:spPr>
        <p:txBody>
          <a:bodyPr lIns="45719" rIns="45719" anchor="ctr"/>
          <a:lstStyle/>
          <a:p>
            <a:pPr algn="ctr">
              <a:defRPr>
                <a:solidFill>
                  <a:schemeClr val="accent6">
                    <a:lumOff val="3137"/>
                  </a:schemeClr>
                </a:solidFill>
              </a:defRPr>
            </a:pPr>
            <a:endParaRPr/>
          </a:p>
        </p:txBody>
      </p:sp>
      <p:sp>
        <p:nvSpPr>
          <p:cNvPr id="24" name="Tekstvak 4"/>
          <p:cNvSpPr txBox="1"/>
          <p:nvPr/>
        </p:nvSpPr>
        <p:spPr>
          <a:xfrm>
            <a:off x="34969" y="-662297"/>
            <a:ext cx="12100561" cy="437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ctr">
              <a:defRPr sz="2400" spc="50">
                <a:solidFill>
                  <a:schemeClr val="accent2"/>
                </a:solidFill>
              </a:defRPr>
            </a:lvl1pPr>
          </a:lstStyle>
          <a:p>
            <a:r>
              <a:t>LOGO ANIMATIE</a:t>
            </a:r>
          </a:p>
        </p:txBody>
      </p:sp>
      <p:sp>
        <p:nvSpPr>
          <p:cNvPr id="25" name="COVER"/>
          <p:cNvSpPr/>
          <p:nvPr/>
        </p:nvSpPr>
        <p:spPr>
          <a:xfrm>
            <a:off x="0" y="0"/>
            <a:ext cx="12192000" cy="6858000"/>
          </a:xfrm>
          <a:prstGeom prst="rect">
            <a:avLst/>
          </a:prstGeom>
          <a:solidFill>
            <a:schemeClr val="accent6">
              <a:lumOff val="3137"/>
            </a:schemeClr>
          </a:solidFill>
          <a:ln w="12700">
            <a:miter lim="400000"/>
          </a:ln>
        </p:spPr>
        <p:txBody>
          <a:bodyPr lIns="45719" rIns="45719" anchor="ctr"/>
          <a:lstStyle/>
          <a:p>
            <a:pPr algn="ctr">
              <a:defRPr>
                <a:solidFill>
                  <a:schemeClr val="accent6">
                    <a:lumOff val="3137"/>
                  </a:schemeClr>
                </a:solidFill>
              </a:defRPr>
            </a:pPr>
            <a:endParaRPr/>
          </a:p>
        </p:txBody>
      </p:sp>
      <p:grpSp>
        <p:nvGrpSpPr>
          <p:cNvPr id="32" name="Groep 7"/>
          <p:cNvGrpSpPr/>
          <p:nvPr/>
        </p:nvGrpSpPr>
        <p:grpSpPr>
          <a:xfrm>
            <a:off x="-2596246" y="-1584451"/>
            <a:ext cx="17384491" cy="10016753"/>
            <a:chOff x="0" y="0"/>
            <a:chExt cx="17384489" cy="10016752"/>
          </a:xfrm>
        </p:grpSpPr>
        <p:sp>
          <p:nvSpPr>
            <p:cNvPr id="26" name="Rechthoek 8"/>
            <p:cNvSpPr/>
            <p:nvPr/>
          </p:nvSpPr>
          <p:spPr>
            <a:xfrm>
              <a:off x="1747158" y="10149"/>
              <a:ext cx="13520058" cy="1567544"/>
            </a:xfrm>
            <a:prstGeom prst="rect">
              <a:avLst/>
            </a:prstGeom>
            <a:solidFill>
              <a:srgbClr val="E6E6E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latin typeface="Cambria"/>
                  <a:ea typeface="Cambria"/>
                  <a:cs typeface="Cambria"/>
                  <a:sym typeface="Cambria"/>
                </a:defRPr>
              </a:pPr>
              <a:endParaRPr/>
            </a:p>
          </p:txBody>
        </p:sp>
        <p:sp>
          <p:nvSpPr>
            <p:cNvPr id="27" name="Rechthoek 10"/>
            <p:cNvSpPr/>
            <p:nvPr/>
          </p:nvSpPr>
          <p:spPr>
            <a:xfrm>
              <a:off x="1747158" y="8449209"/>
              <a:ext cx="13520058" cy="1567544"/>
            </a:xfrm>
            <a:prstGeom prst="rect">
              <a:avLst/>
            </a:prstGeom>
            <a:solidFill>
              <a:srgbClr val="E6E6E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latin typeface="Cambria"/>
                  <a:ea typeface="Cambria"/>
                  <a:cs typeface="Cambria"/>
                  <a:sym typeface="Cambria"/>
                </a:defRPr>
              </a:pPr>
              <a:endParaRPr/>
            </a:p>
          </p:txBody>
        </p:sp>
        <p:sp>
          <p:nvSpPr>
            <p:cNvPr id="28" name="Rechthoek 11"/>
            <p:cNvSpPr/>
            <p:nvPr/>
          </p:nvSpPr>
          <p:spPr>
            <a:xfrm rot="5400000">
              <a:off x="11753377" y="3601867"/>
              <a:ext cx="8665981" cy="2596244"/>
            </a:xfrm>
            <a:prstGeom prst="rect">
              <a:avLst/>
            </a:prstGeom>
            <a:solidFill>
              <a:srgbClr val="E6E6E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latin typeface="Cambria"/>
                  <a:ea typeface="Cambria"/>
                  <a:cs typeface="Cambria"/>
                  <a:sym typeface="Cambria"/>
                </a:defRPr>
              </a:pPr>
              <a:endParaRPr/>
            </a:p>
          </p:txBody>
        </p:sp>
        <p:sp>
          <p:nvSpPr>
            <p:cNvPr id="29" name="Rechthoek 12"/>
            <p:cNvSpPr/>
            <p:nvPr/>
          </p:nvSpPr>
          <p:spPr>
            <a:xfrm rot="5400000">
              <a:off x="-3034869" y="3601867"/>
              <a:ext cx="8665981" cy="2596244"/>
            </a:xfrm>
            <a:prstGeom prst="rect">
              <a:avLst/>
            </a:prstGeom>
            <a:solidFill>
              <a:srgbClr val="E6E6E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latin typeface="Cambria"/>
                  <a:ea typeface="Cambria"/>
                  <a:cs typeface="Cambria"/>
                  <a:sym typeface="Cambria"/>
                </a:defRPr>
              </a:pPr>
              <a:endParaRPr/>
            </a:p>
          </p:txBody>
        </p:sp>
        <p:sp>
          <p:nvSpPr>
            <p:cNvPr id="30" name="Rechthoek 13"/>
            <p:cNvSpPr/>
            <p:nvPr/>
          </p:nvSpPr>
          <p:spPr>
            <a:xfrm rot="5400000">
              <a:off x="5249844" y="-1081022"/>
              <a:ext cx="6872924" cy="12203874"/>
            </a:xfrm>
            <a:prstGeom prst="rect">
              <a:avLst/>
            </a:prstGeom>
            <a:gradFill flip="none" rotWithShape="1">
              <a:gsLst>
                <a:gs pos="15000">
                  <a:srgbClr val="013F56">
                    <a:alpha val="52999"/>
                  </a:srgbClr>
                </a:gs>
                <a:gs pos="100000">
                  <a:srgbClr val="013F56">
                    <a:alpha val="94000"/>
                  </a:srgbClr>
                </a:gs>
              </a:gsLst>
              <a:path path="circle">
                <a:fillToRect l="37721" t="-19636" r="62278" b="119636"/>
              </a:path>
            </a:gra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latin typeface="Cambria"/>
                  <a:ea typeface="Cambria"/>
                  <a:cs typeface="Cambria"/>
                  <a:sym typeface="Cambria"/>
                </a:defRPr>
              </a:pPr>
              <a:endParaRPr/>
            </a:p>
          </p:txBody>
        </p:sp>
        <p:sp>
          <p:nvSpPr>
            <p:cNvPr id="31" name="Rechthoek 14"/>
            <p:cNvSpPr/>
            <p:nvPr/>
          </p:nvSpPr>
          <p:spPr>
            <a:xfrm>
              <a:off x="1747158" y="0"/>
              <a:ext cx="13520058" cy="1567544"/>
            </a:xfrm>
            <a:prstGeom prst="rect">
              <a:avLst/>
            </a:prstGeom>
            <a:solidFill>
              <a:srgbClr val="E6E6E6"/>
            </a:solidFill>
            <a:ln w="12700" cap="flat">
              <a:noFill/>
              <a:miter lim="400000"/>
            </a:ln>
            <a:effectLst/>
          </p:spPr>
          <p:txBody>
            <a:bodyPr wrap="square" lIns="45719" tIns="45719" rIns="45719" bIns="45719" numCol="1" anchor="ctr">
              <a:noAutofit/>
            </a:bodyPr>
            <a:lstStyle/>
            <a:p>
              <a:pPr algn="ctr">
                <a:defRPr>
                  <a:solidFill>
                    <a:schemeClr val="accent6">
                      <a:lumOff val="3137"/>
                    </a:schemeClr>
                  </a:solidFill>
                  <a:latin typeface="Cambria"/>
                  <a:ea typeface="Cambria"/>
                  <a:cs typeface="Cambria"/>
                  <a:sym typeface="Cambria"/>
                </a:defRPr>
              </a:pPr>
              <a:endParaRPr/>
            </a:p>
          </p:txBody>
        </p:sp>
      </p:grpSp>
      <p:sp>
        <p:nvSpPr>
          <p:cNvPr id="33" name="Rechthoek 15"/>
          <p:cNvSpPr/>
          <p:nvPr/>
        </p:nvSpPr>
        <p:spPr>
          <a:xfrm>
            <a:off x="-836217" y="-3273265"/>
            <a:ext cx="836217" cy="13377470"/>
          </a:xfrm>
          <a:prstGeom prst="rect">
            <a:avLst/>
          </a:prstGeom>
          <a:solidFill>
            <a:srgbClr val="000000"/>
          </a:solidFill>
          <a:ln w="12700">
            <a:miter lim="400000"/>
          </a:ln>
        </p:spPr>
        <p:txBody>
          <a:bodyPr lIns="45719" rIns="45719" anchor="ctr"/>
          <a:lstStyle/>
          <a:p>
            <a:pPr algn="ctr">
              <a:defRPr>
                <a:solidFill>
                  <a:schemeClr val="accent6">
                    <a:lumOff val="3137"/>
                  </a:schemeClr>
                </a:solidFill>
                <a:latin typeface="Cambria"/>
                <a:ea typeface="Cambria"/>
                <a:cs typeface="Cambria"/>
                <a:sym typeface="Cambria"/>
              </a:defRPr>
            </a:pPr>
            <a:endParaRPr/>
          </a:p>
        </p:txBody>
      </p:sp>
      <p:sp>
        <p:nvSpPr>
          <p:cNvPr id="34" name="Rechthoek 16"/>
          <p:cNvSpPr/>
          <p:nvPr/>
        </p:nvSpPr>
        <p:spPr>
          <a:xfrm>
            <a:off x="-34937" y="-3273265"/>
            <a:ext cx="9312287" cy="13377470"/>
          </a:xfrm>
          <a:prstGeom prst="rect">
            <a:avLst/>
          </a:prstGeom>
          <a:solidFill>
            <a:schemeClr val="accent2"/>
          </a:solidFill>
          <a:ln w="12700">
            <a:miter lim="400000"/>
          </a:ln>
        </p:spPr>
        <p:txBody>
          <a:bodyPr lIns="45719" rIns="45719" anchor="ctr"/>
          <a:lstStyle/>
          <a:p>
            <a:pPr algn="ctr">
              <a:defRPr>
                <a:solidFill>
                  <a:schemeClr val="accent6">
                    <a:lumOff val="3137"/>
                  </a:schemeClr>
                </a:solidFill>
                <a:latin typeface="Cambria"/>
                <a:ea typeface="Cambria"/>
                <a:cs typeface="Cambria"/>
                <a:sym typeface="Cambria"/>
              </a:defRPr>
            </a:pPr>
            <a:endParaRPr/>
          </a:p>
        </p:txBody>
      </p:sp>
      <p:pic>
        <p:nvPicPr>
          <p:cNvPr id="35" name="Afbeelding 17" descr="Afbeelding 17"/>
          <p:cNvPicPr>
            <a:picLocks noChangeAspect="1"/>
          </p:cNvPicPr>
          <p:nvPr/>
        </p:nvPicPr>
        <p:blipFill>
          <a:blip r:embed="rId23"/>
          <a:srcRect l="4751" t="15525" r="19606" b="8847"/>
          <a:stretch>
            <a:fillRect/>
          </a:stretch>
        </p:blipFill>
        <p:spPr>
          <a:xfrm>
            <a:off x="-849086" y="-1744"/>
            <a:ext cx="13039175" cy="6874669"/>
          </a:xfrm>
          <a:prstGeom prst="rect">
            <a:avLst/>
          </a:prstGeom>
          <a:ln w="12700">
            <a:miter lim="400000"/>
          </a:ln>
        </p:spPr>
      </p:pic>
      <p:pic>
        <p:nvPicPr>
          <p:cNvPr id="36" name="Afbeelding 18" descr="Afbeelding 18"/>
          <p:cNvPicPr>
            <a:picLocks noChangeAspect="1"/>
          </p:cNvPicPr>
          <p:nvPr/>
        </p:nvPicPr>
        <p:blipFill>
          <a:blip r:embed="rId24"/>
          <a:srcRect l="1569" t="15508" r="90516" b="8945"/>
          <a:stretch>
            <a:fillRect/>
          </a:stretch>
        </p:blipFill>
        <p:spPr>
          <a:xfrm>
            <a:off x="-1403700" y="0"/>
            <a:ext cx="1362444" cy="6858001"/>
          </a:xfrm>
          <a:prstGeom prst="rect">
            <a:avLst/>
          </a:prstGeom>
          <a:ln w="12700">
            <a:miter lim="400000"/>
          </a:ln>
        </p:spPr>
      </p:pic>
      <p:sp>
        <p:nvSpPr>
          <p:cNvPr id="37" name="Rechthoek 27"/>
          <p:cNvSpPr/>
          <p:nvPr/>
        </p:nvSpPr>
        <p:spPr>
          <a:xfrm>
            <a:off x="-46073" y="-3273265"/>
            <a:ext cx="6141579" cy="13377470"/>
          </a:xfrm>
          <a:prstGeom prst="rect">
            <a:avLst/>
          </a:prstGeom>
          <a:solidFill>
            <a:srgbClr val="000000"/>
          </a:solidFill>
          <a:ln w="12700">
            <a:miter lim="400000"/>
          </a:ln>
        </p:spPr>
        <p:txBody>
          <a:bodyPr lIns="45719" rIns="45719" anchor="ctr"/>
          <a:lstStyle/>
          <a:p>
            <a:pPr algn="ctr">
              <a:defRPr>
                <a:solidFill>
                  <a:schemeClr val="accent6">
                    <a:lumOff val="3137"/>
                  </a:schemeClr>
                </a:solidFill>
                <a:latin typeface="Cambria"/>
                <a:ea typeface="Cambria"/>
                <a:cs typeface="Cambria"/>
                <a:sym typeface="Cambria"/>
              </a:defRPr>
            </a:pPr>
            <a:endParaRPr/>
          </a:p>
        </p:txBody>
      </p:sp>
      <p:pic>
        <p:nvPicPr>
          <p:cNvPr id="38" name="Afbeelding 28" descr="Afbeelding 28"/>
          <p:cNvPicPr>
            <a:picLocks noChangeAspect="1"/>
          </p:cNvPicPr>
          <p:nvPr/>
        </p:nvPicPr>
        <p:blipFill>
          <a:blip r:embed="rId24"/>
          <a:srcRect l="9613" t="15508" r="55064" b="8945"/>
          <a:stretch>
            <a:fillRect/>
          </a:stretch>
        </p:blipFill>
        <p:spPr>
          <a:xfrm>
            <a:off x="14792" y="-16908"/>
            <a:ext cx="6080713" cy="6858001"/>
          </a:xfrm>
          <a:prstGeom prst="rect">
            <a:avLst/>
          </a:prstGeom>
          <a:ln w="12700">
            <a:miter lim="400000"/>
          </a:ln>
        </p:spPr>
      </p:pic>
      <p:grpSp>
        <p:nvGrpSpPr>
          <p:cNvPr id="44" name="Groep 19"/>
          <p:cNvGrpSpPr/>
          <p:nvPr/>
        </p:nvGrpSpPr>
        <p:grpSpPr>
          <a:xfrm>
            <a:off x="3901086" y="2525485"/>
            <a:ext cx="8797901" cy="1825189"/>
            <a:chOff x="0" y="0"/>
            <a:chExt cx="8797900" cy="1825187"/>
          </a:xfrm>
        </p:grpSpPr>
        <p:sp>
          <p:nvSpPr>
            <p:cNvPr id="39" name="Rectangle 5"/>
            <p:cNvSpPr/>
            <p:nvPr/>
          </p:nvSpPr>
          <p:spPr>
            <a:xfrm>
              <a:off x="4398951" y="0"/>
              <a:ext cx="4398950" cy="1825188"/>
            </a:xfrm>
            <a:prstGeom prst="rect">
              <a:avLst/>
            </a:prstGeom>
            <a:solidFill>
              <a:srgbClr val="000000">
                <a:alpha val="0"/>
              </a:srgb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0" name="Freeform 6"/>
            <p:cNvSpPr/>
            <p:nvPr/>
          </p:nvSpPr>
          <p:spPr>
            <a:xfrm>
              <a:off x="5088651" y="1021936"/>
              <a:ext cx="2906000" cy="357469"/>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alpha val="0"/>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1" name="Freeform 7"/>
            <p:cNvSpPr/>
            <p:nvPr/>
          </p:nvSpPr>
          <p:spPr>
            <a:xfrm>
              <a:off x="5076036" y="601385"/>
              <a:ext cx="2127983" cy="277564"/>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alpha val="0"/>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2" name="Rectangle 8"/>
            <p:cNvSpPr/>
            <p:nvPr/>
          </p:nvSpPr>
          <p:spPr>
            <a:xfrm>
              <a:off x="0" y="0"/>
              <a:ext cx="4398949" cy="1825188"/>
            </a:xfrm>
            <a:prstGeom prst="rect">
              <a:avLst/>
            </a:prstGeom>
            <a:solidFill>
              <a:schemeClr val="accent2">
                <a:alpha val="0"/>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43" name="Afbeelding 26" descr="Afbeelding 26"/>
            <p:cNvPicPr>
              <a:picLocks noChangeAspect="1"/>
            </p:cNvPicPr>
            <p:nvPr/>
          </p:nvPicPr>
          <p:blipFill>
            <a:blip r:embed="rId25"/>
            <a:stretch>
              <a:fillRect/>
            </a:stretch>
          </p:blipFill>
          <p:spPr>
            <a:xfrm>
              <a:off x="801253" y="506524"/>
              <a:ext cx="2789727" cy="797906"/>
            </a:xfrm>
            <a:prstGeom prst="rect">
              <a:avLst/>
            </a:prstGeom>
            <a:ln w="12700" cap="flat">
              <a:noFill/>
              <a:miter lim="400000"/>
            </a:ln>
            <a:effectLst/>
          </p:spPr>
        </p:pic>
      </p:grpSp>
      <p:grpSp>
        <p:nvGrpSpPr>
          <p:cNvPr id="50" name="Groep 29"/>
          <p:cNvGrpSpPr/>
          <p:nvPr/>
        </p:nvGrpSpPr>
        <p:grpSpPr>
          <a:xfrm>
            <a:off x="3900106" y="2526159"/>
            <a:ext cx="8833045" cy="1832480"/>
            <a:chOff x="0" y="0"/>
            <a:chExt cx="8833044" cy="1832479"/>
          </a:xfrm>
        </p:grpSpPr>
        <p:sp>
          <p:nvSpPr>
            <p:cNvPr id="45" name="Rectangle 5"/>
            <p:cNvSpPr/>
            <p:nvPr/>
          </p:nvSpPr>
          <p:spPr>
            <a:xfrm>
              <a:off x="4416523" y="0"/>
              <a:ext cx="4416522" cy="1832480"/>
            </a:xfrm>
            <a:prstGeom prst="rect">
              <a:avLst/>
            </a:prstGeom>
            <a:solidFill>
              <a:srgbClr val="000000"/>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6" name="Freeform 6"/>
            <p:cNvSpPr/>
            <p:nvPr/>
          </p:nvSpPr>
          <p:spPr>
            <a:xfrm>
              <a:off x="5108978" y="1026019"/>
              <a:ext cx="2917608" cy="358897"/>
            </a:xfrm>
            <a:custGeom>
              <a:avLst/>
              <a:gdLst/>
              <a:ahLst/>
              <a:cxnLst>
                <a:cxn ang="0">
                  <a:pos x="wd2" y="hd2"/>
                </a:cxn>
                <a:cxn ang="5400000">
                  <a:pos x="wd2" y="hd2"/>
                </a:cxn>
                <a:cxn ang="10800000">
                  <a:pos x="wd2" y="hd2"/>
                </a:cxn>
                <a:cxn ang="16200000">
                  <a:pos x="wd2" y="hd2"/>
                </a:cxn>
              </a:cxnLst>
              <a:rect l="0" t="0" r="r" b="b"/>
              <a:pathLst>
                <a:path w="21600" h="21600" extrusionOk="0">
                  <a:moveTo>
                    <a:pt x="20618" y="14040"/>
                  </a:moveTo>
                  <a:cubicBezTo>
                    <a:pt x="20684" y="14040"/>
                    <a:pt x="20749" y="14580"/>
                    <a:pt x="20880" y="14580"/>
                  </a:cubicBezTo>
                  <a:cubicBezTo>
                    <a:pt x="20945" y="14580"/>
                    <a:pt x="21011" y="14580"/>
                    <a:pt x="21076" y="14040"/>
                  </a:cubicBezTo>
                  <a:cubicBezTo>
                    <a:pt x="21142" y="13500"/>
                    <a:pt x="21142" y="13500"/>
                    <a:pt x="21207" y="12960"/>
                  </a:cubicBezTo>
                  <a:cubicBezTo>
                    <a:pt x="21535" y="12960"/>
                    <a:pt x="21535" y="12960"/>
                    <a:pt x="21535" y="12960"/>
                  </a:cubicBezTo>
                  <a:cubicBezTo>
                    <a:pt x="21469" y="14580"/>
                    <a:pt x="21404" y="15660"/>
                    <a:pt x="21273" y="16200"/>
                  </a:cubicBezTo>
                  <a:cubicBezTo>
                    <a:pt x="21142" y="16740"/>
                    <a:pt x="21011" y="17280"/>
                    <a:pt x="20880" y="17280"/>
                  </a:cubicBezTo>
                  <a:cubicBezTo>
                    <a:pt x="20749" y="17280"/>
                    <a:pt x="20618" y="16740"/>
                    <a:pt x="20553" y="16740"/>
                  </a:cubicBezTo>
                  <a:cubicBezTo>
                    <a:pt x="20422" y="16200"/>
                    <a:pt x="20356" y="15660"/>
                    <a:pt x="20291" y="15120"/>
                  </a:cubicBezTo>
                  <a:cubicBezTo>
                    <a:pt x="20225" y="14580"/>
                    <a:pt x="20160" y="14040"/>
                    <a:pt x="20160" y="13500"/>
                  </a:cubicBezTo>
                  <a:cubicBezTo>
                    <a:pt x="20095" y="12420"/>
                    <a:pt x="20095" y="11340"/>
                    <a:pt x="20095" y="10800"/>
                  </a:cubicBezTo>
                  <a:cubicBezTo>
                    <a:pt x="20095" y="9720"/>
                    <a:pt x="20095" y="8640"/>
                    <a:pt x="20160" y="8100"/>
                  </a:cubicBezTo>
                  <a:cubicBezTo>
                    <a:pt x="20160" y="7020"/>
                    <a:pt x="20225" y="6480"/>
                    <a:pt x="20291" y="5940"/>
                  </a:cubicBezTo>
                  <a:cubicBezTo>
                    <a:pt x="20356" y="5400"/>
                    <a:pt x="20422" y="4860"/>
                    <a:pt x="20553" y="4860"/>
                  </a:cubicBezTo>
                  <a:cubicBezTo>
                    <a:pt x="20618" y="4320"/>
                    <a:pt x="20749" y="4320"/>
                    <a:pt x="20880" y="4320"/>
                  </a:cubicBezTo>
                  <a:cubicBezTo>
                    <a:pt x="20945" y="4320"/>
                    <a:pt x="21076" y="4320"/>
                    <a:pt x="21207" y="4860"/>
                  </a:cubicBezTo>
                  <a:cubicBezTo>
                    <a:pt x="21273" y="5400"/>
                    <a:pt x="21338" y="5940"/>
                    <a:pt x="21404" y="6480"/>
                  </a:cubicBezTo>
                  <a:cubicBezTo>
                    <a:pt x="21469" y="7020"/>
                    <a:pt x="21535" y="8100"/>
                    <a:pt x="21535" y="8640"/>
                  </a:cubicBezTo>
                  <a:cubicBezTo>
                    <a:pt x="21600" y="9720"/>
                    <a:pt x="21600" y="10260"/>
                    <a:pt x="21600" y="11340"/>
                  </a:cubicBezTo>
                  <a:cubicBezTo>
                    <a:pt x="20487" y="11340"/>
                    <a:pt x="20487" y="11340"/>
                    <a:pt x="20487" y="11340"/>
                  </a:cubicBezTo>
                  <a:cubicBezTo>
                    <a:pt x="20487" y="12420"/>
                    <a:pt x="20553" y="13500"/>
                    <a:pt x="20618" y="14040"/>
                  </a:cubicBezTo>
                  <a:moveTo>
                    <a:pt x="21076" y="7560"/>
                  </a:moveTo>
                  <a:cubicBezTo>
                    <a:pt x="21011" y="7020"/>
                    <a:pt x="20945" y="6480"/>
                    <a:pt x="20815" y="6480"/>
                  </a:cubicBezTo>
                  <a:cubicBezTo>
                    <a:pt x="20749" y="6480"/>
                    <a:pt x="20749" y="7020"/>
                    <a:pt x="20684" y="7020"/>
                  </a:cubicBezTo>
                  <a:cubicBezTo>
                    <a:pt x="20618" y="7020"/>
                    <a:pt x="20618" y="7560"/>
                    <a:pt x="20553" y="7560"/>
                  </a:cubicBezTo>
                  <a:cubicBezTo>
                    <a:pt x="20553" y="8100"/>
                    <a:pt x="20553" y="8100"/>
                    <a:pt x="20487" y="8640"/>
                  </a:cubicBezTo>
                  <a:cubicBezTo>
                    <a:pt x="20487" y="8640"/>
                    <a:pt x="20487" y="9180"/>
                    <a:pt x="20487" y="9180"/>
                  </a:cubicBezTo>
                  <a:cubicBezTo>
                    <a:pt x="21142" y="9180"/>
                    <a:pt x="21142" y="9180"/>
                    <a:pt x="21142" y="9180"/>
                  </a:cubicBezTo>
                  <a:cubicBezTo>
                    <a:pt x="21142" y="8640"/>
                    <a:pt x="21142" y="7560"/>
                    <a:pt x="21076" y="7560"/>
                  </a:cubicBezTo>
                  <a:moveTo>
                    <a:pt x="19833" y="16740"/>
                  </a:moveTo>
                  <a:cubicBezTo>
                    <a:pt x="19440" y="16740"/>
                    <a:pt x="19440" y="16740"/>
                    <a:pt x="19440" y="16740"/>
                  </a:cubicBezTo>
                  <a:cubicBezTo>
                    <a:pt x="19440" y="4320"/>
                    <a:pt x="19440" y="4320"/>
                    <a:pt x="19440" y="4320"/>
                  </a:cubicBezTo>
                  <a:cubicBezTo>
                    <a:pt x="19833" y="4320"/>
                    <a:pt x="19833" y="4320"/>
                    <a:pt x="19833" y="4320"/>
                  </a:cubicBezTo>
                  <a:lnTo>
                    <a:pt x="19833" y="16740"/>
                  </a:lnTo>
                  <a:close/>
                  <a:moveTo>
                    <a:pt x="19440" y="0"/>
                  </a:moveTo>
                  <a:cubicBezTo>
                    <a:pt x="19833" y="0"/>
                    <a:pt x="19833" y="0"/>
                    <a:pt x="19833" y="0"/>
                  </a:cubicBezTo>
                  <a:cubicBezTo>
                    <a:pt x="19833" y="2700"/>
                    <a:pt x="19833" y="2700"/>
                    <a:pt x="19833" y="2700"/>
                  </a:cubicBezTo>
                  <a:cubicBezTo>
                    <a:pt x="19440" y="2700"/>
                    <a:pt x="19440" y="2700"/>
                    <a:pt x="19440" y="2700"/>
                  </a:cubicBezTo>
                  <a:lnTo>
                    <a:pt x="19440" y="0"/>
                  </a:lnTo>
                  <a:close/>
                  <a:moveTo>
                    <a:pt x="19047" y="17820"/>
                  </a:moveTo>
                  <a:cubicBezTo>
                    <a:pt x="19047" y="18360"/>
                    <a:pt x="19047" y="18900"/>
                    <a:pt x="18982" y="19440"/>
                  </a:cubicBezTo>
                  <a:cubicBezTo>
                    <a:pt x="18916" y="19980"/>
                    <a:pt x="18851" y="20520"/>
                    <a:pt x="18720" y="21060"/>
                  </a:cubicBezTo>
                  <a:cubicBezTo>
                    <a:pt x="18655" y="21060"/>
                    <a:pt x="18458" y="21600"/>
                    <a:pt x="18327" y="21600"/>
                  </a:cubicBezTo>
                  <a:cubicBezTo>
                    <a:pt x="18262" y="21600"/>
                    <a:pt x="18196" y="21060"/>
                    <a:pt x="18065" y="21060"/>
                  </a:cubicBezTo>
                  <a:cubicBezTo>
                    <a:pt x="18000" y="21060"/>
                    <a:pt x="17935" y="20520"/>
                    <a:pt x="17869" y="20520"/>
                  </a:cubicBezTo>
                  <a:cubicBezTo>
                    <a:pt x="17804" y="19980"/>
                    <a:pt x="17804" y="19980"/>
                    <a:pt x="17738" y="19440"/>
                  </a:cubicBezTo>
                  <a:cubicBezTo>
                    <a:pt x="17673" y="18900"/>
                    <a:pt x="17673" y="18360"/>
                    <a:pt x="17673" y="17280"/>
                  </a:cubicBezTo>
                  <a:cubicBezTo>
                    <a:pt x="18065" y="17280"/>
                    <a:pt x="18065" y="17280"/>
                    <a:pt x="18065" y="17280"/>
                  </a:cubicBezTo>
                  <a:cubicBezTo>
                    <a:pt x="18065" y="17820"/>
                    <a:pt x="18131" y="18360"/>
                    <a:pt x="18196" y="18900"/>
                  </a:cubicBezTo>
                  <a:cubicBezTo>
                    <a:pt x="18262" y="18900"/>
                    <a:pt x="18327" y="18900"/>
                    <a:pt x="18393" y="18900"/>
                  </a:cubicBezTo>
                  <a:cubicBezTo>
                    <a:pt x="18458" y="18900"/>
                    <a:pt x="18589" y="18900"/>
                    <a:pt x="18655" y="18360"/>
                  </a:cubicBezTo>
                  <a:cubicBezTo>
                    <a:pt x="18655" y="17820"/>
                    <a:pt x="18720" y="16740"/>
                    <a:pt x="18720" y="16200"/>
                  </a:cubicBezTo>
                  <a:cubicBezTo>
                    <a:pt x="18720" y="14580"/>
                    <a:pt x="18720" y="14580"/>
                    <a:pt x="18720" y="14580"/>
                  </a:cubicBezTo>
                  <a:cubicBezTo>
                    <a:pt x="18720" y="14580"/>
                    <a:pt x="18720" y="14580"/>
                    <a:pt x="18720" y="14580"/>
                  </a:cubicBezTo>
                  <a:cubicBezTo>
                    <a:pt x="18655" y="15120"/>
                    <a:pt x="18589" y="15660"/>
                    <a:pt x="18524" y="16200"/>
                  </a:cubicBezTo>
                  <a:cubicBezTo>
                    <a:pt x="18458" y="16200"/>
                    <a:pt x="18327" y="16200"/>
                    <a:pt x="18262" y="16200"/>
                  </a:cubicBezTo>
                  <a:cubicBezTo>
                    <a:pt x="18131" y="16200"/>
                    <a:pt x="18065" y="16200"/>
                    <a:pt x="17935" y="15660"/>
                  </a:cubicBezTo>
                  <a:cubicBezTo>
                    <a:pt x="17869" y="15660"/>
                    <a:pt x="17804" y="15120"/>
                    <a:pt x="17738" y="14580"/>
                  </a:cubicBezTo>
                  <a:cubicBezTo>
                    <a:pt x="17738" y="14040"/>
                    <a:pt x="17673" y="13500"/>
                    <a:pt x="17673" y="12420"/>
                  </a:cubicBezTo>
                  <a:cubicBezTo>
                    <a:pt x="17607" y="11880"/>
                    <a:pt x="17607" y="10800"/>
                    <a:pt x="17607" y="10260"/>
                  </a:cubicBezTo>
                  <a:cubicBezTo>
                    <a:pt x="17607" y="9180"/>
                    <a:pt x="17607" y="8640"/>
                    <a:pt x="17673" y="8100"/>
                  </a:cubicBezTo>
                  <a:cubicBezTo>
                    <a:pt x="17673" y="7020"/>
                    <a:pt x="17738" y="6480"/>
                    <a:pt x="17804" y="5940"/>
                  </a:cubicBezTo>
                  <a:cubicBezTo>
                    <a:pt x="17804" y="5400"/>
                    <a:pt x="17869" y="4860"/>
                    <a:pt x="18000" y="4860"/>
                  </a:cubicBezTo>
                  <a:cubicBezTo>
                    <a:pt x="18065" y="4320"/>
                    <a:pt x="18131" y="4320"/>
                    <a:pt x="18262" y="4320"/>
                  </a:cubicBezTo>
                  <a:cubicBezTo>
                    <a:pt x="18327" y="4320"/>
                    <a:pt x="18458" y="4320"/>
                    <a:pt x="18524" y="4860"/>
                  </a:cubicBezTo>
                  <a:cubicBezTo>
                    <a:pt x="18589" y="4860"/>
                    <a:pt x="18655" y="5400"/>
                    <a:pt x="18720" y="5940"/>
                  </a:cubicBezTo>
                  <a:cubicBezTo>
                    <a:pt x="18720" y="5940"/>
                    <a:pt x="18720" y="5940"/>
                    <a:pt x="18720" y="5940"/>
                  </a:cubicBezTo>
                  <a:cubicBezTo>
                    <a:pt x="18720" y="4320"/>
                    <a:pt x="18720" y="4320"/>
                    <a:pt x="18720" y="4320"/>
                  </a:cubicBezTo>
                  <a:cubicBezTo>
                    <a:pt x="19113" y="4320"/>
                    <a:pt x="19113" y="4320"/>
                    <a:pt x="19113" y="4320"/>
                  </a:cubicBezTo>
                  <a:cubicBezTo>
                    <a:pt x="19113" y="16200"/>
                    <a:pt x="19113" y="16200"/>
                    <a:pt x="19113" y="16200"/>
                  </a:cubicBezTo>
                  <a:cubicBezTo>
                    <a:pt x="19113" y="16200"/>
                    <a:pt x="19113" y="17280"/>
                    <a:pt x="19047" y="17820"/>
                  </a:cubicBezTo>
                  <a:moveTo>
                    <a:pt x="18524" y="13500"/>
                  </a:moveTo>
                  <a:cubicBezTo>
                    <a:pt x="18524" y="13500"/>
                    <a:pt x="18589" y="12960"/>
                    <a:pt x="18589" y="12960"/>
                  </a:cubicBezTo>
                  <a:cubicBezTo>
                    <a:pt x="18655" y="12420"/>
                    <a:pt x="18655" y="11880"/>
                    <a:pt x="18655" y="11880"/>
                  </a:cubicBezTo>
                  <a:cubicBezTo>
                    <a:pt x="18720" y="11340"/>
                    <a:pt x="18720" y="10800"/>
                    <a:pt x="18720" y="10260"/>
                  </a:cubicBezTo>
                  <a:cubicBezTo>
                    <a:pt x="18720" y="9720"/>
                    <a:pt x="18720" y="9720"/>
                    <a:pt x="18655" y="9180"/>
                  </a:cubicBezTo>
                  <a:cubicBezTo>
                    <a:pt x="18655" y="8640"/>
                    <a:pt x="18655" y="8100"/>
                    <a:pt x="18655" y="7560"/>
                  </a:cubicBezTo>
                  <a:cubicBezTo>
                    <a:pt x="18589" y="7560"/>
                    <a:pt x="18589" y="7020"/>
                    <a:pt x="18524" y="7020"/>
                  </a:cubicBezTo>
                  <a:cubicBezTo>
                    <a:pt x="18458" y="7020"/>
                    <a:pt x="18393" y="6480"/>
                    <a:pt x="18327" y="6480"/>
                  </a:cubicBezTo>
                  <a:cubicBezTo>
                    <a:pt x="18327" y="6480"/>
                    <a:pt x="18262" y="7020"/>
                    <a:pt x="18196" y="7020"/>
                  </a:cubicBezTo>
                  <a:cubicBezTo>
                    <a:pt x="18131" y="7020"/>
                    <a:pt x="18131" y="7560"/>
                    <a:pt x="18131" y="7560"/>
                  </a:cubicBezTo>
                  <a:cubicBezTo>
                    <a:pt x="18065" y="8100"/>
                    <a:pt x="18065" y="8640"/>
                    <a:pt x="18065" y="8640"/>
                  </a:cubicBezTo>
                  <a:cubicBezTo>
                    <a:pt x="18000" y="9180"/>
                    <a:pt x="18000" y="9720"/>
                    <a:pt x="18000" y="10260"/>
                  </a:cubicBezTo>
                  <a:cubicBezTo>
                    <a:pt x="18000" y="10800"/>
                    <a:pt x="18000" y="10800"/>
                    <a:pt x="18065" y="11340"/>
                  </a:cubicBezTo>
                  <a:cubicBezTo>
                    <a:pt x="18065" y="11880"/>
                    <a:pt x="18065" y="12420"/>
                    <a:pt x="18065" y="12420"/>
                  </a:cubicBezTo>
                  <a:cubicBezTo>
                    <a:pt x="18131" y="12960"/>
                    <a:pt x="18131" y="13500"/>
                    <a:pt x="18196" y="13500"/>
                  </a:cubicBezTo>
                  <a:cubicBezTo>
                    <a:pt x="18262" y="13500"/>
                    <a:pt x="18262" y="14040"/>
                    <a:pt x="18327" y="14040"/>
                  </a:cubicBezTo>
                  <a:cubicBezTo>
                    <a:pt x="18393" y="14040"/>
                    <a:pt x="18458" y="13500"/>
                    <a:pt x="18524" y="13500"/>
                  </a:cubicBezTo>
                  <a:moveTo>
                    <a:pt x="17018" y="4320"/>
                  </a:moveTo>
                  <a:cubicBezTo>
                    <a:pt x="17018" y="7020"/>
                    <a:pt x="17018" y="7020"/>
                    <a:pt x="17018" y="7020"/>
                  </a:cubicBezTo>
                  <a:cubicBezTo>
                    <a:pt x="17018" y="7020"/>
                    <a:pt x="17018" y="7020"/>
                    <a:pt x="17018" y="7020"/>
                  </a:cubicBezTo>
                  <a:cubicBezTo>
                    <a:pt x="17018" y="6480"/>
                    <a:pt x="17084" y="5940"/>
                    <a:pt x="17084" y="5940"/>
                  </a:cubicBezTo>
                  <a:cubicBezTo>
                    <a:pt x="17149" y="5400"/>
                    <a:pt x="17149" y="4860"/>
                    <a:pt x="17215" y="4860"/>
                  </a:cubicBezTo>
                  <a:cubicBezTo>
                    <a:pt x="17215" y="4860"/>
                    <a:pt x="17280" y="4320"/>
                    <a:pt x="17345" y="4320"/>
                  </a:cubicBezTo>
                  <a:cubicBezTo>
                    <a:pt x="17411" y="4320"/>
                    <a:pt x="17411" y="4320"/>
                    <a:pt x="17476" y="4320"/>
                  </a:cubicBezTo>
                  <a:cubicBezTo>
                    <a:pt x="17542" y="4320"/>
                    <a:pt x="17542" y="4320"/>
                    <a:pt x="17607" y="4320"/>
                  </a:cubicBezTo>
                  <a:cubicBezTo>
                    <a:pt x="17607" y="7560"/>
                    <a:pt x="17607" y="7560"/>
                    <a:pt x="17607" y="7560"/>
                  </a:cubicBezTo>
                  <a:cubicBezTo>
                    <a:pt x="17542" y="7560"/>
                    <a:pt x="17542" y="7560"/>
                    <a:pt x="17542" y="7560"/>
                  </a:cubicBezTo>
                  <a:cubicBezTo>
                    <a:pt x="17476" y="7560"/>
                    <a:pt x="17476" y="7020"/>
                    <a:pt x="17411" y="7020"/>
                  </a:cubicBezTo>
                  <a:cubicBezTo>
                    <a:pt x="17345" y="7020"/>
                    <a:pt x="17280" y="7560"/>
                    <a:pt x="17215" y="7560"/>
                  </a:cubicBezTo>
                  <a:cubicBezTo>
                    <a:pt x="17215" y="7560"/>
                    <a:pt x="17149" y="8100"/>
                    <a:pt x="17084" y="8640"/>
                  </a:cubicBezTo>
                  <a:cubicBezTo>
                    <a:pt x="17084" y="8640"/>
                    <a:pt x="17084" y="9180"/>
                    <a:pt x="17018" y="9720"/>
                  </a:cubicBezTo>
                  <a:cubicBezTo>
                    <a:pt x="17018" y="10260"/>
                    <a:pt x="17018" y="10800"/>
                    <a:pt x="17018" y="11340"/>
                  </a:cubicBezTo>
                  <a:cubicBezTo>
                    <a:pt x="17018" y="16740"/>
                    <a:pt x="17018" y="16740"/>
                    <a:pt x="17018" y="16740"/>
                  </a:cubicBezTo>
                  <a:cubicBezTo>
                    <a:pt x="16625" y="16740"/>
                    <a:pt x="16625" y="16740"/>
                    <a:pt x="16625" y="16740"/>
                  </a:cubicBezTo>
                  <a:cubicBezTo>
                    <a:pt x="16625" y="4320"/>
                    <a:pt x="16625" y="4320"/>
                    <a:pt x="16625" y="4320"/>
                  </a:cubicBezTo>
                  <a:lnTo>
                    <a:pt x="17018" y="4320"/>
                  </a:lnTo>
                  <a:close/>
                  <a:moveTo>
                    <a:pt x="15382" y="14040"/>
                  </a:moveTo>
                  <a:cubicBezTo>
                    <a:pt x="15447" y="14040"/>
                    <a:pt x="15578" y="14580"/>
                    <a:pt x="15644" y="14580"/>
                  </a:cubicBezTo>
                  <a:cubicBezTo>
                    <a:pt x="15775" y="14580"/>
                    <a:pt x="15840" y="14580"/>
                    <a:pt x="15905" y="14040"/>
                  </a:cubicBezTo>
                  <a:cubicBezTo>
                    <a:pt x="15971" y="13500"/>
                    <a:pt x="15971" y="13500"/>
                    <a:pt x="15971" y="12960"/>
                  </a:cubicBezTo>
                  <a:cubicBezTo>
                    <a:pt x="16364" y="12960"/>
                    <a:pt x="16364" y="12960"/>
                    <a:pt x="16364" y="12960"/>
                  </a:cubicBezTo>
                  <a:cubicBezTo>
                    <a:pt x="16298" y="14580"/>
                    <a:pt x="16233" y="15660"/>
                    <a:pt x="16102" y="16200"/>
                  </a:cubicBezTo>
                  <a:cubicBezTo>
                    <a:pt x="15971" y="16740"/>
                    <a:pt x="15840" y="17280"/>
                    <a:pt x="15644" y="17280"/>
                  </a:cubicBezTo>
                  <a:cubicBezTo>
                    <a:pt x="15513" y="17280"/>
                    <a:pt x="15447" y="16740"/>
                    <a:pt x="15316" y="16740"/>
                  </a:cubicBezTo>
                  <a:cubicBezTo>
                    <a:pt x="15251" y="16200"/>
                    <a:pt x="15185" y="15660"/>
                    <a:pt x="15120" y="15120"/>
                  </a:cubicBezTo>
                  <a:cubicBezTo>
                    <a:pt x="15055" y="14580"/>
                    <a:pt x="14989" y="14040"/>
                    <a:pt x="14924" y="13500"/>
                  </a:cubicBezTo>
                  <a:cubicBezTo>
                    <a:pt x="14924" y="12420"/>
                    <a:pt x="14924" y="11340"/>
                    <a:pt x="14924" y="10800"/>
                  </a:cubicBezTo>
                  <a:cubicBezTo>
                    <a:pt x="14924" y="9720"/>
                    <a:pt x="14924" y="8640"/>
                    <a:pt x="14924" y="8100"/>
                  </a:cubicBezTo>
                  <a:cubicBezTo>
                    <a:pt x="14989" y="7020"/>
                    <a:pt x="15055" y="6480"/>
                    <a:pt x="15120" y="5940"/>
                  </a:cubicBezTo>
                  <a:cubicBezTo>
                    <a:pt x="15185" y="5400"/>
                    <a:pt x="15251" y="4860"/>
                    <a:pt x="15316" y="4860"/>
                  </a:cubicBezTo>
                  <a:cubicBezTo>
                    <a:pt x="15447" y="4320"/>
                    <a:pt x="15513" y="4320"/>
                    <a:pt x="15644" y="4320"/>
                  </a:cubicBezTo>
                  <a:cubicBezTo>
                    <a:pt x="15775" y="4320"/>
                    <a:pt x="15905" y="4320"/>
                    <a:pt x="15971" y="4860"/>
                  </a:cubicBezTo>
                  <a:cubicBezTo>
                    <a:pt x="16102" y="5400"/>
                    <a:pt x="16167" y="5940"/>
                    <a:pt x="16233" y="6480"/>
                  </a:cubicBezTo>
                  <a:cubicBezTo>
                    <a:pt x="16298" y="7020"/>
                    <a:pt x="16298" y="8100"/>
                    <a:pt x="16364" y="8640"/>
                  </a:cubicBezTo>
                  <a:cubicBezTo>
                    <a:pt x="16364" y="9720"/>
                    <a:pt x="16364" y="10260"/>
                    <a:pt x="16364" y="11340"/>
                  </a:cubicBezTo>
                  <a:cubicBezTo>
                    <a:pt x="15316" y="11340"/>
                    <a:pt x="15316" y="11340"/>
                    <a:pt x="15316" y="11340"/>
                  </a:cubicBezTo>
                  <a:cubicBezTo>
                    <a:pt x="15316" y="12420"/>
                    <a:pt x="15316" y="13500"/>
                    <a:pt x="15382" y="14040"/>
                  </a:cubicBezTo>
                  <a:moveTo>
                    <a:pt x="15840" y="7560"/>
                  </a:moveTo>
                  <a:cubicBezTo>
                    <a:pt x="15840" y="7020"/>
                    <a:pt x="15775" y="6480"/>
                    <a:pt x="15644" y="6480"/>
                  </a:cubicBezTo>
                  <a:cubicBezTo>
                    <a:pt x="15578" y="6480"/>
                    <a:pt x="15513" y="7020"/>
                    <a:pt x="15513" y="7020"/>
                  </a:cubicBezTo>
                  <a:cubicBezTo>
                    <a:pt x="15447" y="7020"/>
                    <a:pt x="15382" y="7560"/>
                    <a:pt x="15382" y="7560"/>
                  </a:cubicBezTo>
                  <a:cubicBezTo>
                    <a:pt x="15382" y="8100"/>
                    <a:pt x="15316" y="8100"/>
                    <a:pt x="15316" y="8640"/>
                  </a:cubicBezTo>
                  <a:cubicBezTo>
                    <a:pt x="15316" y="8640"/>
                    <a:pt x="15316" y="9180"/>
                    <a:pt x="15316" y="9180"/>
                  </a:cubicBezTo>
                  <a:cubicBezTo>
                    <a:pt x="15971" y="9180"/>
                    <a:pt x="15971" y="9180"/>
                    <a:pt x="15971" y="9180"/>
                  </a:cubicBezTo>
                  <a:cubicBezTo>
                    <a:pt x="15971" y="8640"/>
                    <a:pt x="15905" y="7560"/>
                    <a:pt x="15840" y="7560"/>
                  </a:cubicBezTo>
                  <a:moveTo>
                    <a:pt x="13680" y="4320"/>
                  </a:moveTo>
                  <a:cubicBezTo>
                    <a:pt x="13680" y="5940"/>
                    <a:pt x="13680" y="5940"/>
                    <a:pt x="13680" y="5940"/>
                  </a:cubicBezTo>
                  <a:cubicBezTo>
                    <a:pt x="13680" y="5940"/>
                    <a:pt x="13680" y="5940"/>
                    <a:pt x="13680" y="5940"/>
                  </a:cubicBezTo>
                  <a:cubicBezTo>
                    <a:pt x="13680" y="5400"/>
                    <a:pt x="13745" y="4860"/>
                    <a:pt x="13876" y="4860"/>
                  </a:cubicBezTo>
                  <a:cubicBezTo>
                    <a:pt x="13942" y="4320"/>
                    <a:pt x="14007" y="4320"/>
                    <a:pt x="14138" y="4320"/>
                  </a:cubicBezTo>
                  <a:cubicBezTo>
                    <a:pt x="14204" y="4320"/>
                    <a:pt x="14335" y="4320"/>
                    <a:pt x="14400" y="4320"/>
                  </a:cubicBezTo>
                  <a:cubicBezTo>
                    <a:pt x="14465" y="4860"/>
                    <a:pt x="14531" y="4860"/>
                    <a:pt x="14531" y="5400"/>
                  </a:cubicBezTo>
                  <a:cubicBezTo>
                    <a:pt x="14596" y="5940"/>
                    <a:pt x="14596" y="6480"/>
                    <a:pt x="14662" y="7020"/>
                  </a:cubicBezTo>
                  <a:cubicBezTo>
                    <a:pt x="14662" y="7560"/>
                    <a:pt x="14662" y="8640"/>
                    <a:pt x="14662" y="9180"/>
                  </a:cubicBezTo>
                  <a:cubicBezTo>
                    <a:pt x="14662" y="16740"/>
                    <a:pt x="14662" y="16740"/>
                    <a:pt x="14662" y="16740"/>
                  </a:cubicBezTo>
                  <a:cubicBezTo>
                    <a:pt x="14269" y="16740"/>
                    <a:pt x="14269" y="16740"/>
                    <a:pt x="14269" y="16740"/>
                  </a:cubicBezTo>
                  <a:cubicBezTo>
                    <a:pt x="14269" y="9720"/>
                    <a:pt x="14269" y="9720"/>
                    <a:pt x="14269" y="9720"/>
                  </a:cubicBezTo>
                  <a:cubicBezTo>
                    <a:pt x="14269" y="8640"/>
                    <a:pt x="14204" y="8100"/>
                    <a:pt x="14204" y="7560"/>
                  </a:cubicBezTo>
                  <a:cubicBezTo>
                    <a:pt x="14138" y="7020"/>
                    <a:pt x="14073" y="7020"/>
                    <a:pt x="14007" y="7020"/>
                  </a:cubicBezTo>
                  <a:cubicBezTo>
                    <a:pt x="13876" y="7020"/>
                    <a:pt x="13811" y="7020"/>
                    <a:pt x="13745" y="7560"/>
                  </a:cubicBezTo>
                  <a:cubicBezTo>
                    <a:pt x="13680" y="8100"/>
                    <a:pt x="13680" y="9180"/>
                    <a:pt x="13680" y="10260"/>
                  </a:cubicBezTo>
                  <a:cubicBezTo>
                    <a:pt x="13680" y="16740"/>
                    <a:pt x="13680" y="16740"/>
                    <a:pt x="13680" y="16740"/>
                  </a:cubicBezTo>
                  <a:cubicBezTo>
                    <a:pt x="13287" y="16740"/>
                    <a:pt x="13287" y="16740"/>
                    <a:pt x="13287" y="16740"/>
                  </a:cubicBezTo>
                  <a:cubicBezTo>
                    <a:pt x="13287" y="4320"/>
                    <a:pt x="13287" y="4320"/>
                    <a:pt x="13287" y="4320"/>
                  </a:cubicBezTo>
                  <a:lnTo>
                    <a:pt x="13680" y="4320"/>
                  </a:lnTo>
                  <a:close/>
                  <a:moveTo>
                    <a:pt x="12044" y="14040"/>
                  </a:moveTo>
                  <a:cubicBezTo>
                    <a:pt x="12109" y="14040"/>
                    <a:pt x="12175" y="14580"/>
                    <a:pt x="12305" y="14580"/>
                  </a:cubicBezTo>
                  <a:cubicBezTo>
                    <a:pt x="12371" y="14580"/>
                    <a:pt x="12436" y="14580"/>
                    <a:pt x="12502" y="14040"/>
                  </a:cubicBezTo>
                  <a:cubicBezTo>
                    <a:pt x="12567" y="13500"/>
                    <a:pt x="12633" y="13500"/>
                    <a:pt x="12633" y="12960"/>
                  </a:cubicBezTo>
                  <a:cubicBezTo>
                    <a:pt x="12960" y="12960"/>
                    <a:pt x="12960" y="12960"/>
                    <a:pt x="12960" y="12960"/>
                  </a:cubicBezTo>
                  <a:cubicBezTo>
                    <a:pt x="12960" y="14580"/>
                    <a:pt x="12829" y="15660"/>
                    <a:pt x="12698" y="16200"/>
                  </a:cubicBezTo>
                  <a:cubicBezTo>
                    <a:pt x="12633" y="16740"/>
                    <a:pt x="12436" y="17280"/>
                    <a:pt x="12305" y="17280"/>
                  </a:cubicBezTo>
                  <a:cubicBezTo>
                    <a:pt x="12175" y="17280"/>
                    <a:pt x="12044" y="16740"/>
                    <a:pt x="11978" y="16740"/>
                  </a:cubicBezTo>
                  <a:cubicBezTo>
                    <a:pt x="11913" y="16200"/>
                    <a:pt x="11782" y="15660"/>
                    <a:pt x="11716" y="15120"/>
                  </a:cubicBezTo>
                  <a:cubicBezTo>
                    <a:pt x="11651" y="14580"/>
                    <a:pt x="11651" y="14040"/>
                    <a:pt x="11585" y="13500"/>
                  </a:cubicBezTo>
                  <a:cubicBezTo>
                    <a:pt x="11520" y="12420"/>
                    <a:pt x="11520" y="11340"/>
                    <a:pt x="11520" y="10800"/>
                  </a:cubicBezTo>
                  <a:cubicBezTo>
                    <a:pt x="11520" y="9720"/>
                    <a:pt x="11520" y="8640"/>
                    <a:pt x="11585" y="8100"/>
                  </a:cubicBezTo>
                  <a:cubicBezTo>
                    <a:pt x="11651" y="7020"/>
                    <a:pt x="11651" y="6480"/>
                    <a:pt x="11716" y="5940"/>
                  </a:cubicBezTo>
                  <a:cubicBezTo>
                    <a:pt x="11782" y="5400"/>
                    <a:pt x="11913" y="4860"/>
                    <a:pt x="11978" y="4860"/>
                  </a:cubicBezTo>
                  <a:cubicBezTo>
                    <a:pt x="12109" y="4320"/>
                    <a:pt x="12175" y="4320"/>
                    <a:pt x="12305" y="4320"/>
                  </a:cubicBezTo>
                  <a:cubicBezTo>
                    <a:pt x="12436" y="4320"/>
                    <a:pt x="12502" y="4320"/>
                    <a:pt x="12633" y="4860"/>
                  </a:cubicBezTo>
                  <a:cubicBezTo>
                    <a:pt x="12698" y="5400"/>
                    <a:pt x="12829" y="5940"/>
                    <a:pt x="12829" y="6480"/>
                  </a:cubicBezTo>
                  <a:cubicBezTo>
                    <a:pt x="12895" y="7020"/>
                    <a:pt x="12960" y="8100"/>
                    <a:pt x="12960" y="8640"/>
                  </a:cubicBezTo>
                  <a:cubicBezTo>
                    <a:pt x="13025" y="9720"/>
                    <a:pt x="13025" y="10260"/>
                    <a:pt x="13025" y="11340"/>
                  </a:cubicBezTo>
                  <a:cubicBezTo>
                    <a:pt x="11913" y="11340"/>
                    <a:pt x="11913" y="11340"/>
                    <a:pt x="11913" y="11340"/>
                  </a:cubicBezTo>
                  <a:cubicBezTo>
                    <a:pt x="11978" y="12420"/>
                    <a:pt x="11978" y="13500"/>
                    <a:pt x="12044" y="14040"/>
                  </a:cubicBezTo>
                  <a:moveTo>
                    <a:pt x="12502" y="7560"/>
                  </a:moveTo>
                  <a:cubicBezTo>
                    <a:pt x="12436" y="7020"/>
                    <a:pt x="12371" y="6480"/>
                    <a:pt x="12305" y="6480"/>
                  </a:cubicBezTo>
                  <a:cubicBezTo>
                    <a:pt x="12240" y="6480"/>
                    <a:pt x="12175" y="7020"/>
                    <a:pt x="12109" y="7020"/>
                  </a:cubicBezTo>
                  <a:cubicBezTo>
                    <a:pt x="12109" y="7020"/>
                    <a:pt x="12044" y="7560"/>
                    <a:pt x="12044" y="7560"/>
                  </a:cubicBezTo>
                  <a:cubicBezTo>
                    <a:pt x="11978" y="8100"/>
                    <a:pt x="11978" y="8100"/>
                    <a:pt x="11978" y="8640"/>
                  </a:cubicBezTo>
                  <a:cubicBezTo>
                    <a:pt x="11978" y="8640"/>
                    <a:pt x="11913" y="9180"/>
                    <a:pt x="11913" y="9180"/>
                  </a:cubicBezTo>
                  <a:cubicBezTo>
                    <a:pt x="12633" y="9180"/>
                    <a:pt x="12633" y="9180"/>
                    <a:pt x="12633" y="9180"/>
                  </a:cubicBezTo>
                  <a:cubicBezTo>
                    <a:pt x="12567" y="8640"/>
                    <a:pt x="12567" y="7560"/>
                    <a:pt x="12502" y="7560"/>
                  </a:cubicBezTo>
                  <a:moveTo>
                    <a:pt x="9425" y="14040"/>
                  </a:moveTo>
                  <a:cubicBezTo>
                    <a:pt x="9491" y="14040"/>
                    <a:pt x="9556" y="14580"/>
                    <a:pt x="9687" y="14580"/>
                  </a:cubicBezTo>
                  <a:cubicBezTo>
                    <a:pt x="9818" y="14580"/>
                    <a:pt x="9884" y="14580"/>
                    <a:pt x="9949" y="14040"/>
                  </a:cubicBezTo>
                  <a:cubicBezTo>
                    <a:pt x="10015" y="13500"/>
                    <a:pt x="10015" y="13500"/>
                    <a:pt x="10080" y="12960"/>
                  </a:cubicBezTo>
                  <a:cubicBezTo>
                    <a:pt x="10473" y="12960"/>
                    <a:pt x="10473" y="12960"/>
                    <a:pt x="10473" y="12960"/>
                  </a:cubicBezTo>
                  <a:cubicBezTo>
                    <a:pt x="10407" y="14580"/>
                    <a:pt x="10276" y="15660"/>
                    <a:pt x="10145" y="16200"/>
                  </a:cubicBezTo>
                  <a:cubicBezTo>
                    <a:pt x="10015" y="16740"/>
                    <a:pt x="9884" y="17280"/>
                    <a:pt x="9687" y="17280"/>
                  </a:cubicBezTo>
                  <a:cubicBezTo>
                    <a:pt x="9556" y="17280"/>
                    <a:pt x="9425" y="16740"/>
                    <a:pt x="9360" y="16740"/>
                  </a:cubicBezTo>
                  <a:cubicBezTo>
                    <a:pt x="9229" y="16200"/>
                    <a:pt x="9164" y="15660"/>
                    <a:pt x="9098" y="15120"/>
                  </a:cubicBezTo>
                  <a:cubicBezTo>
                    <a:pt x="9033" y="14580"/>
                    <a:pt x="8967" y="14040"/>
                    <a:pt x="8902" y="13500"/>
                  </a:cubicBezTo>
                  <a:cubicBezTo>
                    <a:pt x="8902" y="12420"/>
                    <a:pt x="8836" y="11340"/>
                    <a:pt x="8836" y="10800"/>
                  </a:cubicBezTo>
                  <a:cubicBezTo>
                    <a:pt x="8836" y="9720"/>
                    <a:pt x="8902" y="8640"/>
                    <a:pt x="8902" y="8100"/>
                  </a:cubicBezTo>
                  <a:cubicBezTo>
                    <a:pt x="8967" y="7020"/>
                    <a:pt x="9033" y="6480"/>
                    <a:pt x="9098" y="5940"/>
                  </a:cubicBezTo>
                  <a:cubicBezTo>
                    <a:pt x="9164" y="5400"/>
                    <a:pt x="9229" y="4860"/>
                    <a:pt x="9360" y="4860"/>
                  </a:cubicBezTo>
                  <a:cubicBezTo>
                    <a:pt x="9425" y="4320"/>
                    <a:pt x="9556" y="4320"/>
                    <a:pt x="9687" y="4320"/>
                  </a:cubicBezTo>
                  <a:cubicBezTo>
                    <a:pt x="9818" y="4320"/>
                    <a:pt x="9949" y="4320"/>
                    <a:pt x="10080" y="4860"/>
                  </a:cubicBezTo>
                  <a:cubicBezTo>
                    <a:pt x="10145" y="5400"/>
                    <a:pt x="10211" y="5940"/>
                    <a:pt x="10276" y="6480"/>
                  </a:cubicBezTo>
                  <a:cubicBezTo>
                    <a:pt x="10342" y="7020"/>
                    <a:pt x="10407" y="8100"/>
                    <a:pt x="10473" y="8640"/>
                  </a:cubicBezTo>
                  <a:cubicBezTo>
                    <a:pt x="10473" y="9720"/>
                    <a:pt x="10473" y="10260"/>
                    <a:pt x="10473" y="11340"/>
                  </a:cubicBezTo>
                  <a:cubicBezTo>
                    <a:pt x="9295" y="11340"/>
                    <a:pt x="9295" y="11340"/>
                    <a:pt x="9295" y="11340"/>
                  </a:cubicBezTo>
                  <a:cubicBezTo>
                    <a:pt x="9295" y="12420"/>
                    <a:pt x="9360" y="13500"/>
                    <a:pt x="9425" y="14040"/>
                  </a:cubicBezTo>
                  <a:moveTo>
                    <a:pt x="9949" y="7560"/>
                  </a:moveTo>
                  <a:cubicBezTo>
                    <a:pt x="9884" y="7020"/>
                    <a:pt x="9753" y="6480"/>
                    <a:pt x="9687" y="6480"/>
                  </a:cubicBezTo>
                  <a:cubicBezTo>
                    <a:pt x="9622" y="6480"/>
                    <a:pt x="9556" y="7020"/>
                    <a:pt x="9491" y="7020"/>
                  </a:cubicBezTo>
                  <a:cubicBezTo>
                    <a:pt x="9425" y="7020"/>
                    <a:pt x="9425" y="7560"/>
                    <a:pt x="9360" y="7560"/>
                  </a:cubicBezTo>
                  <a:cubicBezTo>
                    <a:pt x="9360" y="8100"/>
                    <a:pt x="9360" y="8100"/>
                    <a:pt x="9295" y="8640"/>
                  </a:cubicBezTo>
                  <a:cubicBezTo>
                    <a:pt x="9295" y="8640"/>
                    <a:pt x="9295" y="9180"/>
                    <a:pt x="9295" y="9180"/>
                  </a:cubicBezTo>
                  <a:cubicBezTo>
                    <a:pt x="10015" y="9180"/>
                    <a:pt x="10015" y="9180"/>
                    <a:pt x="10015" y="9180"/>
                  </a:cubicBezTo>
                  <a:cubicBezTo>
                    <a:pt x="10015" y="8640"/>
                    <a:pt x="9949" y="7560"/>
                    <a:pt x="9949" y="7560"/>
                  </a:cubicBezTo>
                  <a:moveTo>
                    <a:pt x="7789" y="16740"/>
                  </a:moveTo>
                  <a:cubicBezTo>
                    <a:pt x="7462" y="8640"/>
                    <a:pt x="7462" y="8640"/>
                    <a:pt x="7462" y="8640"/>
                  </a:cubicBezTo>
                  <a:cubicBezTo>
                    <a:pt x="7462" y="8640"/>
                    <a:pt x="7462" y="8640"/>
                    <a:pt x="7462" y="8640"/>
                  </a:cubicBezTo>
                  <a:cubicBezTo>
                    <a:pt x="7200" y="16740"/>
                    <a:pt x="7200" y="16740"/>
                    <a:pt x="7200" y="16740"/>
                  </a:cubicBezTo>
                  <a:cubicBezTo>
                    <a:pt x="6742" y="16740"/>
                    <a:pt x="6742" y="16740"/>
                    <a:pt x="6742" y="16740"/>
                  </a:cubicBezTo>
                  <a:cubicBezTo>
                    <a:pt x="6218" y="4320"/>
                    <a:pt x="6218" y="4320"/>
                    <a:pt x="6218" y="4320"/>
                  </a:cubicBezTo>
                  <a:cubicBezTo>
                    <a:pt x="6676" y="4320"/>
                    <a:pt x="6676" y="4320"/>
                    <a:pt x="6676" y="4320"/>
                  </a:cubicBezTo>
                  <a:cubicBezTo>
                    <a:pt x="7004" y="12960"/>
                    <a:pt x="7004" y="12960"/>
                    <a:pt x="7004" y="12960"/>
                  </a:cubicBezTo>
                  <a:cubicBezTo>
                    <a:pt x="7004" y="12960"/>
                    <a:pt x="7004" y="12960"/>
                    <a:pt x="7004" y="12960"/>
                  </a:cubicBezTo>
                  <a:cubicBezTo>
                    <a:pt x="7265" y="4320"/>
                    <a:pt x="7265" y="4320"/>
                    <a:pt x="7265" y="4320"/>
                  </a:cubicBezTo>
                  <a:cubicBezTo>
                    <a:pt x="7724" y="4320"/>
                    <a:pt x="7724" y="4320"/>
                    <a:pt x="7724" y="4320"/>
                  </a:cubicBezTo>
                  <a:cubicBezTo>
                    <a:pt x="7985" y="12960"/>
                    <a:pt x="7985" y="12960"/>
                    <a:pt x="7985" y="12960"/>
                  </a:cubicBezTo>
                  <a:cubicBezTo>
                    <a:pt x="7985" y="12960"/>
                    <a:pt x="7985" y="12960"/>
                    <a:pt x="7985" y="12960"/>
                  </a:cubicBezTo>
                  <a:cubicBezTo>
                    <a:pt x="8313" y="4320"/>
                    <a:pt x="8313" y="4320"/>
                    <a:pt x="8313" y="4320"/>
                  </a:cubicBezTo>
                  <a:cubicBezTo>
                    <a:pt x="8771" y="4320"/>
                    <a:pt x="8771" y="4320"/>
                    <a:pt x="8771" y="4320"/>
                  </a:cubicBezTo>
                  <a:cubicBezTo>
                    <a:pt x="8247" y="16740"/>
                    <a:pt x="8247" y="16740"/>
                    <a:pt x="8247" y="16740"/>
                  </a:cubicBezTo>
                  <a:lnTo>
                    <a:pt x="7789" y="16740"/>
                  </a:lnTo>
                  <a:close/>
                  <a:moveTo>
                    <a:pt x="5629" y="16740"/>
                  </a:moveTo>
                  <a:cubicBezTo>
                    <a:pt x="5629" y="15120"/>
                    <a:pt x="5629" y="15120"/>
                    <a:pt x="5629" y="15120"/>
                  </a:cubicBezTo>
                  <a:cubicBezTo>
                    <a:pt x="5564" y="15120"/>
                    <a:pt x="5564" y="15120"/>
                    <a:pt x="5564" y="15120"/>
                  </a:cubicBezTo>
                  <a:cubicBezTo>
                    <a:pt x="5564" y="15660"/>
                    <a:pt x="5433" y="16200"/>
                    <a:pt x="5367" y="16740"/>
                  </a:cubicBezTo>
                  <a:cubicBezTo>
                    <a:pt x="5302" y="16740"/>
                    <a:pt x="5171" y="17280"/>
                    <a:pt x="5105" y="17280"/>
                  </a:cubicBezTo>
                  <a:cubicBezTo>
                    <a:pt x="4975" y="17280"/>
                    <a:pt x="4909" y="16740"/>
                    <a:pt x="4778" y="16740"/>
                  </a:cubicBezTo>
                  <a:cubicBezTo>
                    <a:pt x="4713" y="16740"/>
                    <a:pt x="4647" y="16200"/>
                    <a:pt x="4647" y="15660"/>
                  </a:cubicBezTo>
                  <a:cubicBezTo>
                    <a:pt x="4582" y="15120"/>
                    <a:pt x="4516" y="14580"/>
                    <a:pt x="4516" y="14040"/>
                  </a:cubicBezTo>
                  <a:cubicBezTo>
                    <a:pt x="4516" y="13500"/>
                    <a:pt x="4516" y="12960"/>
                    <a:pt x="4516" y="11880"/>
                  </a:cubicBezTo>
                  <a:cubicBezTo>
                    <a:pt x="4516" y="4320"/>
                    <a:pt x="4516" y="4320"/>
                    <a:pt x="4516" y="4320"/>
                  </a:cubicBezTo>
                  <a:cubicBezTo>
                    <a:pt x="4975" y="4320"/>
                    <a:pt x="4975" y="4320"/>
                    <a:pt x="4975" y="4320"/>
                  </a:cubicBezTo>
                  <a:cubicBezTo>
                    <a:pt x="4975" y="11340"/>
                    <a:pt x="4975" y="11340"/>
                    <a:pt x="4975" y="11340"/>
                  </a:cubicBezTo>
                  <a:cubicBezTo>
                    <a:pt x="4975" y="12420"/>
                    <a:pt x="4975" y="12960"/>
                    <a:pt x="5040" y="13500"/>
                  </a:cubicBezTo>
                  <a:cubicBezTo>
                    <a:pt x="5040" y="14040"/>
                    <a:pt x="5105" y="14580"/>
                    <a:pt x="5236" y="14580"/>
                  </a:cubicBezTo>
                  <a:cubicBezTo>
                    <a:pt x="5367" y="14580"/>
                    <a:pt x="5433" y="14040"/>
                    <a:pt x="5498" y="13500"/>
                  </a:cubicBezTo>
                  <a:cubicBezTo>
                    <a:pt x="5564" y="12960"/>
                    <a:pt x="5564" y="12420"/>
                    <a:pt x="5564" y="10800"/>
                  </a:cubicBezTo>
                  <a:cubicBezTo>
                    <a:pt x="5564" y="4320"/>
                    <a:pt x="5564" y="4320"/>
                    <a:pt x="5564" y="4320"/>
                  </a:cubicBezTo>
                  <a:cubicBezTo>
                    <a:pt x="6022" y="4320"/>
                    <a:pt x="6022" y="4320"/>
                    <a:pt x="6022" y="4320"/>
                  </a:cubicBezTo>
                  <a:cubicBezTo>
                    <a:pt x="6022" y="16740"/>
                    <a:pt x="6022" y="16740"/>
                    <a:pt x="6022" y="16740"/>
                  </a:cubicBezTo>
                  <a:lnTo>
                    <a:pt x="5629" y="16740"/>
                  </a:lnTo>
                  <a:close/>
                  <a:moveTo>
                    <a:pt x="3142" y="14040"/>
                  </a:moveTo>
                  <a:cubicBezTo>
                    <a:pt x="3207" y="14040"/>
                    <a:pt x="3338" y="14580"/>
                    <a:pt x="3469" y="14580"/>
                  </a:cubicBezTo>
                  <a:cubicBezTo>
                    <a:pt x="3535" y="14580"/>
                    <a:pt x="3600" y="14580"/>
                    <a:pt x="3665" y="14040"/>
                  </a:cubicBezTo>
                  <a:cubicBezTo>
                    <a:pt x="3731" y="13500"/>
                    <a:pt x="3796" y="13500"/>
                    <a:pt x="3796" y="12960"/>
                  </a:cubicBezTo>
                  <a:cubicBezTo>
                    <a:pt x="4189" y="12960"/>
                    <a:pt x="4189" y="12960"/>
                    <a:pt x="4189" y="12960"/>
                  </a:cubicBezTo>
                  <a:cubicBezTo>
                    <a:pt x="4124" y="14580"/>
                    <a:pt x="4058" y="15660"/>
                    <a:pt x="3927" y="16200"/>
                  </a:cubicBezTo>
                  <a:cubicBezTo>
                    <a:pt x="3796" y="16740"/>
                    <a:pt x="3600" y="17280"/>
                    <a:pt x="3469" y="17280"/>
                  </a:cubicBezTo>
                  <a:cubicBezTo>
                    <a:pt x="3338" y="17280"/>
                    <a:pt x="3207" y="16740"/>
                    <a:pt x="3076" y="16740"/>
                  </a:cubicBezTo>
                  <a:cubicBezTo>
                    <a:pt x="3011" y="16200"/>
                    <a:pt x="2880" y="15660"/>
                    <a:pt x="2815" y="15120"/>
                  </a:cubicBezTo>
                  <a:cubicBezTo>
                    <a:pt x="2749" y="14580"/>
                    <a:pt x="2684" y="14040"/>
                    <a:pt x="2684" y="13500"/>
                  </a:cubicBezTo>
                  <a:cubicBezTo>
                    <a:pt x="2618" y="12420"/>
                    <a:pt x="2618" y="11340"/>
                    <a:pt x="2618" y="10800"/>
                  </a:cubicBezTo>
                  <a:cubicBezTo>
                    <a:pt x="2618" y="9720"/>
                    <a:pt x="2618" y="8640"/>
                    <a:pt x="2684" y="8100"/>
                  </a:cubicBezTo>
                  <a:cubicBezTo>
                    <a:pt x="2684" y="7020"/>
                    <a:pt x="2749" y="6480"/>
                    <a:pt x="2815" y="5940"/>
                  </a:cubicBezTo>
                  <a:cubicBezTo>
                    <a:pt x="2945" y="5400"/>
                    <a:pt x="3011" y="4860"/>
                    <a:pt x="3076" y="4860"/>
                  </a:cubicBezTo>
                  <a:cubicBezTo>
                    <a:pt x="3207" y="4320"/>
                    <a:pt x="3338" y="4320"/>
                    <a:pt x="3469" y="4320"/>
                  </a:cubicBezTo>
                  <a:cubicBezTo>
                    <a:pt x="3600" y="4320"/>
                    <a:pt x="3731" y="4320"/>
                    <a:pt x="3796" y="4860"/>
                  </a:cubicBezTo>
                  <a:cubicBezTo>
                    <a:pt x="3927" y="5400"/>
                    <a:pt x="3993" y="5940"/>
                    <a:pt x="4058" y="6480"/>
                  </a:cubicBezTo>
                  <a:cubicBezTo>
                    <a:pt x="4124" y="7020"/>
                    <a:pt x="4189" y="8100"/>
                    <a:pt x="4189" y="8640"/>
                  </a:cubicBezTo>
                  <a:cubicBezTo>
                    <a:pt x="4255" y="9720"/>
                    <a:pt x="4255" y="10260"/>
                    <a:pt x="4255" y="11340"/>
                  </a:cubicBezTo>
                  <a:cubicBezTo>
                    <a:pt x="3076" y="11340"/>
                    <a:pt x="3076" y="11340"/>
                    <a:pt x="3076" y="11340"/>
                  </a:cubicBezTo>
                  <a:cubicBezTo>
                    <a:pt x="3076" y="12420"/>
                    <a:pt x="3076" y="13500"/>
                    <a:pt x="3142" y="14040"/>
                  </a:cubicBezTo>
                  <a:moveTo>
                    <a:pt x="3665" y="7560"/>
                  </a:moveTo>
                  <a:cubicBezTo>
                    <a:pt x="3600" y="7020"/>
                    <a:pt x="3535" y="6480"/>
                    <a:pt x="3404" y="6480"/>
                  </a:cubicBezTo>
                  <a:cubicBezTo>
                    <a:pt x="3338" y="6480"/>
                    <a:pt x="3273" y="7020"/>
                    <a:pt x="3273" y="7020"/>
                  </a:cubicBezTo>
                  <a:cubicBezTo>
                    <a:pt x="3207" y="7020"/>
                    <a:pt x="3142" y="7560"/>
                    <a:pt x="3142" y="7560"/>
                  </a:cubicBezTo>
                  <a:cubicBezTo>
                    <a:pt x="3142" y="8100"/>
                    <a:pt x="3076" y="8100"/>
                    <a:pt x="3076" y="8640"/>
                  </a:cubicBezTo>
                  <a:cubicBezTo>
                    <a:pt x="3076" y="8640"/>
                    <a:pt x="3076" y="9180"/>
                    <a:pt x="3076" y="9180"/>
                  </a:cubicBezTo>
                  <a:cubicBezTo>
                    <a:pt x="3796" y="9180"/>
                    <a:pt x="3796" y="9180"/>
                    <a:pt x="3796" y="9180"/>
                  </a:cubicBezTo>
                  <a:cubicBezTo>
                    <a:pt x="3796" y="8640"/>
                    <a:pt x="3731" y="7560"/>
                    <a:pt x="3665" y="7560"/>
                  </a:cubicBezTo>
                  <a:moveTo>
                    <a:pt x="2356" y="16740"/>
                  </a:moveTo>
                  <a:cubicBezTo>
                    <a:pt x="1898" y="16740"/>
                    <a:pt x="1898" y="16740"/>
                    <a:pt x="1898" y="16740"/>
                  </a:cubicBezTo>
                  <a:cubicBezTo>
                    <a:pt x="1898" y="4320"/>
                    <a:pt x="1898" y="4320"/>
                    <a:pt x="1898" y="4320"/>
                  </a:cubicBezTo>
                  <a:cubicBezTo>
                    <a:pt x="2356" y="4320"/>
                    <a:pt x="2356" y="4320"/>
                    <a:pt x="2356" y="4320"/>
                  </a:cubicBezTo>
                  <a:lnTo>
                    <a:pt x="2356" y="16740"/>
                  </a:lnTo>
                  <a:close/>
                  <a:moveTo>
                    <a:pt x="1898" y="0"/>
                  </a:moveTo>
                  <a:cubicBezTo>
                    <a:pt x="2356" y="0"/>
                    <a:pt x="2356" y="0"/>
                    <a:pt x="2356" y="0"/>
                  </a:cubicBezTo>
                  <a:cubicBezTo>
                    <a:pt x="2356" y="2700"/>
                    <a:pt x="2356" y="2700"/>
                    <a:pt x="2356" y="2700"/>
                  </a:cubicBezTo>
                  <a:cubicBezTo>
                    <a:pt x="1898" y="2700"/>
                    <a:pt x="1898" y="2700"/>
                    <a:pt x="1898" y="2700"/>
                  </a:cubicBezTo>
                  <a:lnTo>
                    <a:pt x="1898" y="0"/>
                  </a:lnTo>
                  <a:close/>
                  <a:moveTo>
                    <a:pt x="458" y="4320"/>
                  </a:moveTo>
                  <a:cubicBezTo>
                    <a:pt x="458" y="5940"/>
                    <a:pt x="458" y="5940"/>
                    <a:pt x="458" y="5940"/>
                  </a:cubicBezTo>
                  <a:cubicBezTo>
                    <a:pt x="458" y="5940"/>
                    <a:pt x="458" y="5940"/>
                    <a:pt x="458" y="5940"/>
                  </a:cubicBezTo>
                  <a:cubicBezTo>
                    <a:pt x="524" y="5400"/>
                    <a:pt x="589" y="4860"/>
                    <a:pt x="655" y="4860"/>
                  </a:cubicBezTo>
                  <a:cubicBezTo>
                    <a:pt x="785" y="4320"/>
                    <a:pt x="851" y="4320"/>
                    <a:pt x="916" y="4320"/>
                  </a:cubicBezTo>
                  <a:cubicBezTo>
                    <a:pt x="1047" y="4320"/>
                    <a:pt x="1178" y="4320"/>
                    <a:pt x="1244" y="4320"/>
                  </a:cubicBezTo>
                  <a:cubicBezTo>
                    <a:pt x="1309" y="4860"/>
                    <a:pt x="1375" y="4860"/>
                    <a:pt x="1440" y="5400"/>
                  </a:cubicBezTo>
                  <a:cubicBezTo>
                    <a:pt x="1440" y="5940"/>
                    <a:pt x="1505" y="6480"/>
                    <a:pt x="1505" y="7020"/>
                  </a:cubicBezTo>
                  <a:cubicBezTo>
                    <a:pt x="1505" y="7560"/>
                    <a:pt x="1505" y="8640"/>
                    <a:pt x="1505" y="9180"/>
                  </a:cubicBezTo>
                  <a:cubicBezTo>
                    <a:pt x="1505" y="16740"/>
                    <a:pt x="1505" y="16740"/>
                    <a:pt x="1505" y="16740"/>
                  </a:cubicBezTo>
                  <a:cubicBezTo>
                    <a:pt x="1113" y="16740"/>
                    <a:pt x="1113" y="16740"/>
                    <a:pt x="1113" y="16740"/>
                  </a:cubicBezTo>
                  <a:cubicBezTo>
                    <a:pt x="1113" y="9720"/>
                    <a:pt x="1113" y="9720"/>
                    <a:pt x="1113" y="9720"/>
                  </a:cubicBezTo>
                  <a:cubicBezTo>
                    <a:pt x="1113" y="8640"/>
                    <a:pt x="1047" y="8100"/>
                    <a:pt x="1047" y="7560"/>
                  </a:cubicBezTo>
                  <a:cubicBezTo>
                    <a:pt x="982" y="7020"/>
                    <a:pt x="916" y="7020"/>
                    <a:pt x="785" y="7020"/>
                  </a:cubicBezTo>
                  <a:cubicBezTo>
                    <a:pt x="655" y="7020"/>
                    <a:pt x="589" y="7020"/>
                    <a:pt x="524" y="7560"/>
                  </a:cubicBezTo>
                  <a:cubicBezTo>
                    <a:pt x="458" y="8100"/>
                    <a:pt x="458" y="9180"/>
                    <a:pt x="458" y="10260"/>
                  </a:cubicBezTo>
                  <a:cubicBezTo>
                    <a:pt x="458" y="16740"/>
                    <a:pt x="458" y="16740"/>
                    <a:pt x="458" y="16740"/>
                  </a:cubicBezTo>
                  <a:cubicBezTo>
                    <a:pt x="0" y="16740"/>
                    <a:pt x="0" y="16740"/>
                    <a:pt x="0" y="16740"/>
                  </a:cubicBezTo>
                  <a:cubicBezTo>
                    <a:pt x="0" y="4320"/>
                    <a:pt x="0" y="4320"/>
                    <a:pt x="0" y="4320"/>
                  </a:cubicBezTo>
                  <a:lnTo>
                    <a:pt x="458" y="4320"/>
                  </a:lnTo>
                  <a:close/>
                </a:path>
              </a:pathLst>
            </a:cu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7" name="Freeform 7"/>
            <p:cNvSpPr/>
            <p:nvPr/>
          </p:nvSpPr>
          <p:spPr>
            <a:xfrm>
              <a:off x="5096312" y="603788"/>
              <a:ext cx="2136483" cy="278673"/>
            </a:xfrm>
            <a:custGeom>
              <a:avLst/>
              <a:gdLst/>
              <a:ahLst/>
              <a:cxnLst>
                <a:cxn ang="0">
                  <a:pos x="wd2" y="hd2"/>
                </a:cxn>
                <a:cxn ang="5400000">
                  <a:pos x="wd2" y="hd2"/>
                </a:cxn>
                <a:cxn ang="10800000">
                  <a:pos x="wd2" y="hd2"/>
                </a:cxn>
                <a:cxn ang="16200000">
                  <a:pos x="wd2" y="hd2"/>
                </a:cxn>
              </a:cxnLst>
              <a:rect l="0" t="0" r="r" b="b"/>
              <a:pathLst>
                <a:path w="21600" h="21600" extrusionOk="0">
                  <a:moveTo>
                    <a:pt x="21600" y="4877"/>
                  </a:moveTo>
                  <a:cubicBezTo>
                    <a:pt x="21600" y="7665"/>
                    <a:pt x="21600" y="7665"/>
                    <a:pt x="21600" y="7665"/>
                  </a:cubicBezTo>
                  <a:cubicBezTo>
                    <a:pt x="21152" y="7665"/>
                    <a:pt x="21152" y="7665"/>
                    <a:pt x="21152" y="7665"/>
                  </a:cubicBezTo>
                  <a:cubicBezTo>
                    <a:pt x="21152" y="16026"/>
                    <a:pt x="21152" y="16026"/>
                    <a:pt x="21152" y="16026"/>
                  </a:cubicBezTo>
                  <a:cubicBezTo>
                    <a:pt x="21152" y="16723"/>
                    <a:pt x="21241" y="16723"/>
                    <a:pt x="21241" y="17419"/>
                  </a:cubicBezTo>
                  <a:cubicBezTo>
                    <a:pt x="21241" y="17419"/>
                    <a:pt x="21331" y="17419"/>
                    <a:pt x="21421" y="17419"/>
                  </a:cubicBezTo>
                  <a:cubicBezTo>
                    <a:pt x="21510" y="17419"/>
                    <a:pt x="21510" y="17419"/>
                    <a:pt x="21510" y="17419"/>
                  </a:cubicBezTo>
                  <a:cubicBezTo>
                    <a:pt x="21600" y="17419"/>
                    <a:pt x="21600" y="17419"/>
                    <a:pt x="21600" y="17419"/>
                  </a:cubicBezTo>
                  <a:cubicBezTo>
                    <a:pt x="21600" y="20903"/>
                    <a:pt x="21600" y="20903"/>
                    <a:pt x="21600" y="20903"/>
                  </a:cubicBezTo>
                  <a:cubicBezTo>
                    <a:pt x="21600" y="20903"/>
                    <a:pt x="21510" y="20903"/>
                    <a:pt x="21421" y="20903"/>
                  </a:cubicBezTo>
                  <a:cubicBezTo>
                    <a:pt x="21421" y="20903"/>
                    <a:pt x="21331" y="20903"/>
                    <a:pt x="21241" y="20903"/>
                  </a:cubicBezTo>
                  <a:cubicBezTo>
                    <a:pt x="21152" y="20903"/>
                    <a:pt x="21062" y="20903"/>
                    <a:pt x="20973" y="20903"/>
                  </a:cubicBezTo>
                  <a:cubicBezTo>
                    <a:pt x="20883" y="20903"/>
                    <a:pt x="20883" y="20903"/>
                    <a:pt x="20793" y="20206"/>
                  </a:cubicBezTo>
                  <a:cubicBezTo>
                    <a:pt x="20704" y="20206"/>
                    <a:pt x="20704" y="19510"/>
                    <a:pt x="20614" y="19510"/>
                  </a:cubicBezTo>
                  <a:cubicBezTo>
                    <a:pt x="20614" y="18813"/>
                    <a:pt x="20614" y="18116"/>
                    <a:pt x="20614" y="17419"/>
                  </a:cubicBezTo>
                  <a:cubicBezTo>
                    <a:pt x="20614" y="7665"/>
                    <a:pt x="20614" y="7665"/>
                    <a:pt x="20614" y="7665"/>
                  </a:cubicBezTo>
                  <a:cubicBezTo>
                    <a:pt x="20166" y="7665"/>
                    <a:pt x="20166" y="7665"/>
                    <a:pt x="20166" y="7665"/>
                  </a:cubicBezTo>
                  <a:cubicBezTo>
                    <a:pt x="20166" y="4877"/>
                    <a:pt x="20166" y="4877"/>
                    <a:pt x="20166" y="4877"/>
                  </a:cubicBezTo>
                  <a:cubicBezTo>
                    <a:pt x="20614" y="4877"/>
                    <a:pt x="20614" y="4877"/>
                    <a:pt x="20614" y="4877"/>
                  </a:cubicBezTo>
                  <a:cubicBezTo>
                    <a:pt x="20614" y="0"/>
                    <a:pt x="20614" y="0"/>
                    <a:pt x="20614" y="0"/>
                  </a:cubicBezTo>
                  <a:cubicBezTo>
                    <a:pt x="21152" y="0"/>
                    <a:pt x="21152" y="0"/>
                    <a:pt x="21152" y="0"/>
                  </a:cubicBezTo>
                  <a:cubicBezTo>
                    <a:pt x="21152" y="4877"/>
                    <a:pt x="21152" y="4877"/>
                    <a:pt x="21152" y="4877"/>
                  </a:cubicBezTo>
                  <a:lnTo>
                    <a:pt x="21600" y="4877"/>
                  </a:lnTo>
                  <a:close/>
                  <a:moveTo>
                    <a:pt x="17746" y="9755"/>
                  </a:moveTo>
                  <a:cubicBezTo>
                    <a:pt x="17836" y="8361"/>
                    <a:pt x="17925" y="7665"/>
                    <a:pt x="18015" y="6968"/>
                  </a:cubicBezTo>
                  <a:cubicBezTo>
                    <a:pt x="18105" y="6271"/>
                    <a:pt x="18194" y="5574"/>
                    <a:pt x="18373" y="5574"/>
                  </a:cubicBezTo>
                  <a:cubicBezTo>
                    <a:pt x="18553" y="4877"/>
                    <a:pt x="18642" y="4877"/>
                    <a:pt x="18822" y="4877"/>
                  </a:cubicBezTo>
                  <a:cubicBezTo>
                    <a:pt x="19001" y="4877"/>
                    <a:pt x="19180" y="4877"/>
                    <a:pt x="19359" y="5574"/>
                  </a:cubicBezTo>
                  <a:cubicBezTo>
                    <a:pt x="19449" y="5574"/>
                    <a:pt x="19628" y="6271"/>
                    <a:pt x="19718" y="6968"/>
                  </a:cubicBezTo>
                  <a:cubicBezTo>
                    <a:pt x="19807" y="7665"/>
                    <a:pt x="19897" y="8361"/>
                    <a:pt x="19897" y="9755"/>
                  </a:cubicBezTo>
                  <a:cubicBezTo>
                    <a:pt x="19987" y="10452"/>
                    <a:pt x="19987" y="11845"/>
                    <a:pt x="19987" y="13239"/>
                  </a:cubicBezTo>
                  <a:cubicBezTo>
                    <a:pt x="19987" y="14632"/>
                    <a:pt x="19987" y="15329"/>
                    <a:pt x="19897" y="16723"/>
                  </a:cubicBezTo>
                  <a:cubicBezTo>
                    <a:pt x="19897" y="17419"/>
                    <a:pt x="19807" y="18116"/>
                    <a:pt x="19718" y="18813"/>
                  </a:cubicBezTo>
                  <a:cubicBezTo>
                    <a:pt x="19628" y="19510"/>
                    <a:pt x="19449" y="20206"/>
                    <a:pt x="19359" y="20903"/>
                  </a:cubicBezTo>
                  <a:cubicBezTo>
                    <a:pt x="19180" y="20903"/>
                    <a:pt x="19001" y="21600"/>
                    <a:pt x="18822" y="21600"/>
                  </a:cubicBezTo>
                  <a:cubicBezTo>
                    <a:pt x="18642" y="21600"/>
                    <a:pt x="18553" y="20903"/>
                    <a:pt x="18373" y="20903"/>
                  </a:cubicBezTo>
                  <a:cubicBezTo>
                    <a:pt x="18194" y="20206"/>
                    <a:pt x="18105" y="19510"/>
                    <a:pt x="18015" y="18813"/>
                  </a:cubicBezTo>
                  <a:cubicBezTo>
                    <a:pt x="17925" y="18116"/>
                    <a:pt x="17836" y="17419"/>
                    <a:pt x="17746" y="16723"/>
                  </a:cubicBezTo>
                  <a:cubicBezTo>
                    <a:pt x="17746" y="15329"/>
                    <a:pt x="17746" y="14632"/>
                    <a:pt x="17746" y="13239"/>
                  </a:cubicBezTo>
                  <a:cubicBezTo>
                    <a:pt x="17746" y="11845"/>
                    <a:pt x="17746" y="10452"/>
                    <a:pt x="17746" y="9755"/>
                  </a:cubicBezTo>
                  <a:moveTo>
                    <a:pt x="18373" y="14632"/>
                  </a:moveTo>
                  <a:cubicBezTo>
                    <a:pt x="18373" y="15329"/>
                    <a:pt x="18373" y="16026"/>
                    <a:pt x="18463" y="16723"/>
                  </a:cubicBezTo>
                  <a:cubicBezTo>
                    <a:pt x="18463" y="16723"/>
                    <a:pt x="18553" y="17419"/>
                    <a:pt x="18553" y="17419"/>
                  </a:cubicBezTo>
                  <a:cubicBezTo>
                    <a:pt x="18642" y="18116"/>
                    <a:pt x="18732" y="18116"/>
                    <a:pt x="18822" y="18116"/>
                  </a:cubicBezTo>
                  <a:cubicBezTo>
                    <a:pt x="19001" y="18116"/>
                    <a:pt x="19001" y="18116"/>
                    <a:pt x="19090" y="17419"/>
                  </a:cubicBezTo>
                  <a:cubicBezTo>
                    <a:pt x="19180" y="17419"/>
                    <a:pt x="19270" y="16723"/>
                    <a:pt x="19270" y="16723"/>
                  </a:cubicBezTo>
                  <a:cubicBezTo>
                    <a:pt x="19359" y="16026"/>
                    <a:pt x="19359" y="15329"/>
                    <a:pt x="19359" y="14632"/>
                  </a:cubicBezTo>
                  <a:cubicBezTo>
                    <a:pt x="19359" y="13935"/>
                    <a:pt x="19359" y="13935"/>
                    <a:pt x="19359" y="13239"/>
                  </a:cubicBezTo>
                  <a:cubicBezTo>
                    <a:pt x="19359" y="12542"/>
                    <a:pt x="19359" y="11845"/>
                    <a:pt x="19359" y="11148"/>
                  </a:cubicBezTo>
                  <a:cubicBezTo>
                    <a:pt x="19359" y="10452"/>
                    <a:pt x="19359" y="9755"/>
                    <a:pt x="19270" y="9755"/>
                  </a:cubicBezTo>
                  <a:cubicBezTo>
                    <a:pt x="19270" y="9058"/>
                    <a:pt x="19180" y="8361"/>
                    <a:pt x="19090" y="8361"/>
                  </a:cubicBezTo>
                  <a:cubicBezTo>
                    <a:pt x="19001" y="8361"/>
                    <a:pt x="19001" y="7665"/>
                    <a:pt x="18822" y="7665"/>
                  </a:cubicBezTo>
                  <a:cubicBezTo>
                    <a:pt x="18732" y="7665"/>
                    <a:pt x="18642" y="8361"/>
                    <a:pt x="18553" y="8361"/>
                  </a:cubicBezTo>
                  <a:cubicBezTo>
                    <a:pt x="18553" y="8361"/>
                    <a:pt x="18463" y="9058"/>
                    <a:pt x="18463" y="9755"/>
                  </a:cubicBezTo>
                  <a:cubicBezTo>
                    <a:pt x="18373" y="9755"/>
                    <a:pt x="18373" y="10452"/>
                    <a:pt x="18373" y="11148"/>
                  </a:cubicBezTo>
                  <a:cubicBezTo>
                    <a:pt x="18284" y="11845"/>
                    <a:pt x="18284" y="12542"/>
                    <a:pt x="18284" y="13239"/>
                  </a:cubicBezTo>
                  <a:cubicBezTo>
                    <a:pt x="18284" y="13935"/>
                    <a:pt x="18284" y="13935"/>
                    <a:pt x="18373" y="14632"/>
                  </a:cubicBezTo>
                  <a:moveTo>
                    <a:pt x="17477" y="4877"/>
                  </a:moveTo>
                  <a:cubicBezTo>
                    <a:pt x="17477" y="7665"/>
                    <a:pt x="17477" y="7665"/>
                    <a:pt x="17477" y="7665"/>
                  </a:cubicBezTo>
                  <a:cubicBezTo>
                    <a:pt x="17029" y="7665"/>
                    <a:pt x="17029" y="7665"/>
                    <a:pt x="17029" y="7665"/>
                  </a:cubicBezTo>
                  <a:cubicBezTo>
                    <a:pt x="17029" y="16026"/>
                    <a:pt x="17029" y="16026"/>
                    <a:pt x="17029" y="16026"/>
                  </a:cubicBezTo>
                  <a:cubicBezTo>
                    <a:pt x="17029" y="16723"/>
                    <a:pt x="17029" y="16723"/>
                    <a:pt x="17119" y="17419"/>
                  </a:cubicBezTo>
                  <a:cubicBezTo>
                    <a:pt x="17119" y="17419"/>
                    <a:pt x="17208" y="17419"/>
                    <a:pt x="17298" y="17419"/>
                  </a:cubicBezTo>
                  <a:cubicBezTo>
                    <a:pt x="17298" y="17419"/>
                    <a:pt x="17388" y="17419"/>
                    <a:pt x="17388" y="17419"/>
                  </a:cubicBezTo>
                  <a:cubicBezTo>
                    <a:pt x="17388" y="17419"/>
                    <a:pt x="17477" y="17419"/>
                    <a:pt x="17477" y="17419"/>
                  </a:cubicBezTo>
                  <a:cubicBezTo>
                    <a:pt x="17477" y="20903"/>
                    <a:pt x="17477" y="20903"/>
                    <a:pt x="17477" y="20903"/>
                  </a:cubicBezTo>
                  <a:cubicBezTo>
                    <a:pt x="17388" y="20903"/>
                    <a:pt x="17388" y="20903"/>
                    <a:pt x="17298" y="20903"/>
                  </a:cubicBezTo>
                  <a:cubicBezTo>
                    <a:pt x="17208" y="20903"/>
                    <a:pt x="17208" y="20903"/>
                    <a:pt x="17119" y="20903"/>
                  </a:cubicBezTo>
                  <a:cubicBezTo>
                    <a:pt x="17029" y="20903"/>
                    <a:pt x="16939" y="20903"/>
                    <a:pt x="16850" y="20903"/>
                  </a:cubicBezTo>
                  <a:cubicBezTo>
                    <a:pt x="16760" y="20903"/>
                    <a:pt x="16671" y="20903"/>
                    <a:pt x="16581" y="20206"/>
                  </a:cubicBezTo>
                  <a:cubicBezTo>
                    <a:pt x="16581" y="20206"/>
                    <a:pt x="16491" y="19510"/>
                    <a:pt x="16491" y="19510"/>
                  </a:cubicBezTo>
                  <a:cubicBezTo>
                    <a:pt x="16402" y="18813"/>
                    <a:pt x="16402" y="18116"/>
                    <a:pt x="16402" y="17419"/>
                  </a:cubicBezTo>
                  <a:cubicBezTo>
                    <a:pt x="16402" y="7665"/>
                    <a:pt x="16402" y="7665"/>
                    <a:pt x="16402" y="7665"/>
                  </a:cubicBezTo>
                  <a:cubicBezTo>
                    <a:pt x="16043" y="7665"/>
                    <a:pt x="16043" y="7665"/>
                    <a:pt x="16043" y="7665"/>
                  </a:cubicBezTo>
                  <a:cubicBezTo>
                    <a:pt x="16043" y="4877"/>
                    <a:pt x="16043" y="4877"/>
                    <a:pt x="16043" y="4877"/>
                  </a:cubicBezTo>
                  <a:cubicBezTo>
                    <a:pt x="16402" y="4877"/>
                    <a:pt x="16402" y="4877"/>
                    <a:pt x="16402" y="4877"/>
                  </a:cubicBezTo>
                  <a:cubicBezTo>
                    <a:pt x="16402" y="0"/>
                    <a:pt x="16402" y="0"/>
                    <a:pt x="16402" y="0"/>
                  </a:cubicBezTo>
                  <a:cubicBezTo>
                    <a:pt x="17029" y="0"/>
                    <a:pt x="17029" y="0"/>
                    <a:pt x="17029" y="0"/>
                  </a:cubicBezTo>
                  <a:cubicBezTo>
                    <a:pt x="17029" y="4877"/>
                    <a:pt x="17029" y="4877"/>
                    <a:pt x="17029" y="4877"/>
                  </a:cubicBezTo>
                  <a:lnTo>
                    <a:pt x="17477" y="4877"/>
                  </a:lnTo>
                  <a:close/>
                  <a:moveTo>
                    <a:pt x="13085" y="4877"/>
                  </a:moveTo>
                  <a:cubicBezTo>
                    <a:pt x="13085" y="6968"/>
                    <a:pt x="13085" y="6968"/>
                    <a:pt x="13085" y="6968"/>
                  </a:cubicBezTo>
                  <a:cubicBezTo>
                    <a:pt x="13085" y="6968"/>
                    <a:pt x="13085" y="6968"/>
                    <a:pt x="13085" y="6968"/>
                  </a:cubicBezTo>
                  <a:cubicBezTo>
                    <a:pt x="13175" y="6271"/>
                    <a:pt x="13265" y="5574"/>
                    <a:pt x="13354" y="5574"/>
                  </a:cubicBezTo>
                  <a:cubicBezTo>
                    <a:pt x="13534" y="4877"/>
                    <a:pt x="13623" y="4877"/>
                    <a:pt x="13802" y="4877"/>
                  </a:cubicBezTo>
                  <a:cubicBezTo>
                    <a:pt x="13892" y="4877"/>
                    <a:pt x="14071" y="4877"/>
                    <a:pt x="14161" y="4877"/>
                  </a:cubicBezTo>
                  <a:cubicBezTo>
                    <a:pt x="14251" y="5574"/>
                    <a:pt x="14340" y="5574"/>
                    <a:pt x="14430" y="6271"/>
                  </a:cubicBezTo>
                  <a:cubicBezTo>
                    <a:pt x="14520" y="6968"/>
                    <a:pt x="14520" y="7665"/>
                    <a:pt x="14520" y="8361"/>
                  </a:cubicBezTo>
                  <a:cubicBezTo>
                    <a:pt x="14609" y="9058"/>
                    <a:pt x="14609" y="10452"/>
                    <a:pt x="14609" y="11148"/>
                  </a:cubicBezTo>
                  <a:cubicBezTo>
                    <a:pt x="14609" y="20903"/>
                    <a:pt x="14609" y="20903"/>
                    <a:pt x="14609" y="20903"/>
                  </a:cubicBezTo>
                  <a:cubicBezTo>
                    <a:pt x="13982" y="20903"/>
                    <a:pt x="13982" y="20903"/>
                    <a:pt x="13982" y="20903"/>
                  </a:cubicBezTo>
                  <a:cubicBezTo>
                    <a:pt x="13982" y="11845"/>
                    <a:pt x="13982" y="11845"/>
                    <a:pt x="13982" y="11845"/>
                  </a:cubicBezTo>
                  <a:cubicBezTo>
                    <a:pt x="13982" y="10452"/>
                    <a:pt x="13982" y="9755"/>
                    <a:pt x="13892" y="9058"/>
                  </a:cubicBezTo>
                  <a:cubicBezTo>
                    <a:pt x="13802" y="8361"/>
                    <a:pt x="13713" y="8361"/>
                    <a:pt x="13623" y="8361"/>
                  </a:cubicBezTo>
                  <a:cubicBezTo>
                    <a:pt x="13444" y="8361"/>
                    <a:pt x="13265" y="8361"/>
                    <a:pt x="13175" y="9058"/>
                  </a:cubicBezTo>
                  <a:cubicBezTo>
                    <a:pt x="13175" y="9755"/>
                    <a:pt x="13085" y="11148"/>
                    <a:pt x="13085" y="12542"/>
                  </a:cubicBezTo>
                  <a:cubicBezTo>
                    <a:pt x="13085" y="20903"/>
                    <a:pt x="13085" y="20903"/>
                    <a:pt x="13085" y="20903"/>
                  </a:cubicBezTo>
                  <a:cubicBezTo>
                    <a:pt x="12458" y="20903"/>
                    <a:pt x="12458" y="20903"/>
                    <a:pt x="12458" y="20903"/>
                  </a:cubicBezTo>
                  <a:cubicBezTo>
                    <a:pt x="12458" y="4877"/>
                    <a:pt x="12458" y="4877"/>
                    <a:pt x="12458" y="4877"/>
                  </a:cubicBezTo>
                  <a:lnTo>
                    <a:pt x="13085" y="4877"/>
                  </a:lnTo>
                  <a:close/>
                  <a:moveTo>
                    <a:pt x="11383" y="14632"/>
                  </a:moveTo>
                  <a:cubicBezTo>
                    <a:pt x="11383" y="15329"/>
                    <a:pt x="11383" y="15329"/>
                    <a:pt x="11383" y="16026"/>
                  </a:cubicBezTo>
                  <a:cubicBezTo>
                    <a:pt x="11383" y="16026"/>
                    <a:pt x="11383" y="16723"/>
                    <a:pt x="11293" y="16723"/>
                  </a:cubicBezTo>
                  <a:cubicBezTo>
                    <a:pt x="11293" y="17419"/>
                    <a:pt x="11293" y="17419"/>
                    <a:pt x="11203" y="18116"/>
                  </a:cubicBezTo>
                  <a:cubicBezTo>
                    <a:pt x="11114" y="18116"/>
                    <a:pt x="11024" y="18116"/>
                    <a:pt x="10934" y="18116"/>
                  </a:cubicBezTo>
                  <a:cubicBezTo>
                    <a:pt x="10845" y="18116"/>
                    <a:pt x="10845" y="18116"/>
                    <a:pt x="10755" y="18116"/>
                  </a:cubicBezTo>
                  <a:cubicBezTo>
                    <a:pt x="10755" y="18116"/>
                    <a:pt x="10666" y="18116"/>
                    <a:pt x="10666" y="18116"/>
                  </a:cubicBezTo>
                  <a:cubicBezTo>
                    <a:pt x="10576" y="18116"/>
                    <a:pt x="10576" y="17419"/>
                    <a:pt x="10576" y="17419"/>
                  </a:cubicBezTo>
                  <a:cubicBezTo>
                    <a:pt x="10576" y="17419"/>
                    <a:pt x="10576" y="16723"/>
                    <a:pt x="10576" y="16723"/>
                  </a:cubicBezTo>
                  <a:cubicBezTo>
                    <a:pt x="10576" y="16026"/>
                    <a:pt x="10576" y="15329"/>
                    <a:pt x="10576" y="15329"/>
                  </a:cubicBezTo>
                  <a:cubicBezTo>
                    <a:pt x="10576" y="15329"/>
                    <a:pt x="10576" y="14632"/>
                    <a:pt x="10666" y="14632"/>
                  </a:cubicBezTo>
                  <a:cubicBezTo>
                    <a:pt x="10666" y="14632"/>
                    <a:pt x="10755" y="14632"/>
                    <a:pt x="10755" y="14632"/>
                  </a:cubicBezTo>
                  <a:cubicBezTo>
                    <a:pt x="10845" y="13935"/>
                    <a:pt x="10845" y="13935"/>
                    <a:pt x="10934" y="13935"/>
                  </a:cubicBezTo>
                  <a:cubicBezTo>
                    <a:pt x="10934" y="13935"/>
                    <a:pt x="11024" y="13935"/>
                    <a:pt x="11024" y="13935"/>
                  </a:cubicBezTo>
                  <a:cubicBezTo>
                    <a:pt x="11114" y="13935"/>
                    <a:pt x="11114" y="13935"/>
                    <a:pt x="11203" y="13935"/>
                  </a:cubicBezTo>
                  <a:cubicBezTo>
                    <a:pt x="11203" y="13935"/>
                    <a:pt x="11293" y="13935"/>
                    <a:pt x="11293" y="13239"/>
                  </a:cubicBezTo>
                  <a:cubicBezTo>
                    <a:pt x="11383" y="13239"/>
                    <a:pt x="11383" y="13239"/>
                    <a:pt x="11383" y="13239"/>
                  </a:cubicBezTo>
                  <a:lnTo>
                    <a:pt x="11383" y="14632"/>
                  </a:lnTo>
                  <a:close/>
                  <a:moveTo>
                    <a:pt x="10576" y="9755"/>
                  </a:moveTo>
                  <a:cubicBezTo>
                    <a:pt x="10576" y="9058"/>
                    <a:pt x="10666" y="8361"/>
                    <a:pt x="10755" y="8361"/>
                  </a:cubicBezTo>
                  <a:cubicBezTo>
                    <a:pt x="10755" y="7665"/>
                    <a:pt x="10845" y="7665"/>
                    <a:pt x="11024" y="7665"/>
                  </a:cubicBezTo>
                  <a:cubicBezTo>
                    <a:pt x="11024" y="7665"/>
                    <a:pt x="11114" y="7665"/>
                    <a:pt x="11203" y="7665"/>
                  </a:cubicBezTo>
                  <a:cubicBezTo>
                    <a:pt x="11203" y="7665"/>
                    <a:pt x="11293" y="7665"/>
                    <a:pt x="11293" y="7665"/>
                  </a:cubicBezTo>
                  <a:cubicBezTo>
                    <a:pt x="11293" y="8361"/>
                    <a:pt x="11383" y="8361"/>
                    <a:pt x="11383" y="8361"/>
                  </a:cubicBezTo>
                  <a:cubicBezTo>
                    <a:pt x="11383" y="9058"/>
                    <a:pt x="11383" y="9058"/>
                    <a:pt x="11383" y="9755"/>
                  </a:cubicBezTo>
                  <a:cubicBezTo>
                    <a:pt x="11383" y="10452"/>
                    <a:pt x="11383" y="10452"/>
                    <a:pt x="11383" y="10452"/>
                  </a:cubicBezTo>
                  <a:cubicBezTo>
                    <a:pt x="11293" y="11148"/>
                    <a:pt x="11293" y="11148"/>
                    <a:pt x="11203" y="11148"/>
                  </a:cubicBezTo>
                  <a:cubicBezTo>
                    <a:pt x="11114" y="11148"/>
                    <a:pt x="11024" y="11148"/>
                    <a:pt x="10934" y="11845"/>
                  </a:cubicBezTo>
                  <a:cubicBezTo>
                    <a:pt x="10845" y="11845"/>
                    <a:pt x="10755" y="11845"/>
                    <a:pt x="10666" y="11845"/>
                  </a:cubicBezTo>
                  <a:cubicBezTo>
                    <a:pt x="10576" y="11845"/>
                    <a:pt x="10486" y="11845"/>
                    <a:pt x="10397" y="12542"/>
                  </a:cubicBezTo>
                  <a:cubicBezTo>
                    <a:pt x="10307" y="12542"/>
                    <a:pt x="10217" y="12542"/>
                    <a:pt x="10128" y="13239"/>
                  </a:cubicBezTo>
                  <a:cubicBezTo>
                    <a:pt x="10128" y="13239"/>
                    <a:pt x="10038" y="13935"/>
                    <a:pt x="9949" y="14632"/>
                  </a:cubicBezTo>
                  <a:cubicBezTo>
                    <a:pt x="9949" y="14632"/>
                    <a:pt x="9949" y="16026"/>
                    <a:pt x="9949" y="16723"/>
                  </a:cubicBezTo>
                  <a:cubicBezTo>
                    <a:pt x="9949" y="17419"/>
                    <a:pt x="9949" y="18116"/>
                    <a:pt x="9949" y="18813"/>
                  </a:cubicBezTo>
                  <a:cubicBezTo>
                    <a:pt x="10038" y="19510"/>
                    <a:pt x="10038" y="19510"/>
                    <a:pt x="10128" y="20206"/>
                  </a:cubicBezTo>
                  <a:cubicBezTo>
                    <a:pt x="10217" y="20903"/>
                    <a:pt x="10307" y="20903"/>
                    <a:pt x="10397" y="20903"/>
                  </a:cubicBezTo>
                  <a:cubicBezTo>
                    <a:pt x="10486" y="20903"/>
                    <a:pt x="10576" y="21600"/>
                    <a:pt x="10666" y="21600"/>
                  </a:cubicBezTo>
                  <a:cubicBezTo>
                    <a:pt x="10845" y="21600"/>
                    <a:pt x="10934" y="20903"/>
                    <a:pt x="11114" y="20903"/>
                  </a:cubicBezTo>
                  <a:cubicBezTo>
                    <a:pt x="11203" y="20903"/>
                    <a:pt x="11293" y="20206"/>
                    <a:pt x="11472" y="19510"/>
                  </a:cubicBezTo>
                  <a:cubicBezTo>
                    <a:pt x="11472" y="19510"/>
                    <a:pt x="11472" y="20206"/>
                    <a:pt x="11472" y="20206"/>
                  </a:cubicBezTo>
                  <a:cubicBezTo>
                    <a:pt x="11472" y="20206"/>
                    <a:pt x="11472" y="20903"/>
                    <a:pt x="11472" y="20903"/>
                  </a:cubicBezTo>
                  <a:cubicBezTo>
                    <a:pt x="12100" y="20903"/>
                    <a:pt x="12100" y="20903"/>
                    <a:pt x="12100" y="20903"/>
                  </a:cubicBezTo>
                  <a:cubicBezTo>
                    <a:pt x="12100" y="20903"/>
                    <a:pt x="12010" y="20206"/>
                    <a:pt x="12010" y="19510"/>
                  </a:cubicBezTo>
                  <a:cubicBezTo>
                    <a:pt x="12010" y="18813"/>
                    <a:pt x="12010" y="18116"/>
                    <a:pt x="12010" y="17419"/>
                  </a:cubicBezTo>
                  <a:cubicBezTo>
                    <a:pt x="12010" y="9058"/>
                    <a:pt x="12010" y="9058"/>
                    <a:pt x="12010" y="9058"/>
                  </a:cubicBezTo>
                  <a:cubicBezTo>
                    <a:pt x="12010" y="8361"/>
                    <a:pt x="12010" y="7665"/>
                    <a:pt x="11920" y="6968"/>
                  </a:cubicBezTo>
                  <a:cubicBezTo>
                    <a:pt x="11831" y="6271"/>
                    <a:pt x="11831" y="5574"/>
                    <a:pt x="11651" y="5574"/>
                  </a:cubicBezTo>
                  <a:cubicBezTo>
                    <a:pt x="11562" y="4877"/>
                    <a:pt x="11472" y="4877"/>
                    <a:pt x="11383" y="4877"/>
                  </a:cubicBezTo>
                  <a:cubicBezTo>
                    <a:pt x="11293" y="4877"/>
                    <a:pt x="11114" y="4877"/>
                    <a:pt x="11024" y="4877"/>
                  </a:cubicBezTo>
                  <a:cubicBezTo>
                    <a:pt x="10934" y="4877"/>
                    <a:pt x="10755" y="4877"/>
                    <a:pt x="10666" y="4877"/>
                  </a:cubicBezTo>
                  <a:cubicBezTo>
                    <a:pt x="10576" y="4877"/>
                    <a:pt x="10397" y="5574"/>
                    <a:pt x="10307" y="5574"/>
                  </a:cubicBezTo>
                  <a:cubicBezTo>
                    <a:pt x="10217" y="6271"/>
                    <a:pt x="10128" y="6968"/>
                    <a:pt x="10128" y="7665"/>
                  </a:cubicBezTo>
                  <a:cubicBezTo>
                    <a:pt x="10038" y="8361"/>
                    <a:pt x="10038" y="9058"/>
                    <a:pt x="9949" y="9755"/>
                  </a:cubicBezTo>
                  <a:lnTo>
                    <a:pt x="10576" y="9755"/>
                  </a:lnTo>
                  <a:close/>
                  <a:moveTo>
                    <a:pt x="8963" y="14632"/>
                  </a:moveTo>
                  <a:cubicBezTo>
                    <a:pt x="8963" y="15329"/>
                    <a:pt x="8963" y="15329"/>
                    <a:pt x="8873" y="16026"/>
                  </a:cubicBezTo>
                  <a:cubicBezTo>
                    <a:pt x="8873" y="16026"/>
                    <a:pt x="8873" y="16723"/>
                    <a:pt x="8873" y="16723"/>
                  </a:cubicBezTo>
                  <a:cubicBezTo>
                    <a:pt x="8783" y="17419"/>
                    <a:pt x="8783" y="17419"/>
                    <a:pt x="8694" y="18116"/>
                  </a:cubicBezTo>
                  <a:cubicBezTo>
                    <a:pt x="8604" y="18116"/>
                    <a:pt x="8515" y="18116"/>
                    <a:pt x="8425" y="18116"/>
                  </a:cubicBezTo>
                  <a:cubicBezTo>
                    <a:pt x="8425" y="18116"/>
                    <a:pt x="8335" y="18116"/>
                    <a:pt x="8246" y="18116"/>
                  </a:cubicBezTo>
                  <a:cubicBezTo>
                    <a:pt x="8246" y="18116"/>
                    <a:pt x="8246" y="18116"/>
                    <a:pt x="8156" y="18116"/>
                  </a:cubicBezTo>
                  <a:cubicBezTo>
                    <a:pt x="8156" y="18116"/>
                    <a:pt x="8066" y="17419"/>
                    <a:pt x="8066" y="17419"/>
                  </a:cubicBezTo>
                  <a:cubicBezTo>
                    <a:pt x="8066" y="17419"/>
                    <a:pt x="8066" y="16723"/>
                    <a:pt x="8066" y="16723"/>
                  </a:cubicBezTo>
                  <a:cubicBezTo>
                    <a:pt x="8066" y="16026"/>
                    <a:pt x="8066" y="15329"/>
                    <a:pt x="8066" y="15329"/>
                  </a:cubicBezTo>
                  <a:cubicBezTo>
                    <a:pt x="8066" y="15329"/>
                    <a:pt x="8156" y="14632"/>
                    <a:pt x="8156" y="14632"/>
                  </a:cubicBezTo>
                  <a:cubicBezTo>
                    <a:pt x="8156" y="14632"/>
                    <a:pt x="8246" y="14632"/>
                    <a:pt x="8246" y="14632"/>
                  </a:cubicBezTo>
                  <a:cubicBezTo>
                    <a:pt x="8335" y="13935"/>
                    <a:pt x="8335" y="13935"/>
                    <a:pt x="8425" y="13935"/>
                  </a:cubicBezTo>
                  <a:cubicBezTo>
                    <a:pt x="8425" y="13935"/>
                    <a:pt x="8515" y="13935"/>
                    <a:pt x="8604" y="13935"/>
                  </a:cubicBezTo>
                  <a:cubicBezTo>
                    <a:pt x="8604" y="13935"/>
                    <a:pt x="8694" y="13935"/>
                    <a:pt x="8694" y="13935"/>
                  </a:cubicBezTo>
                  <a:cubicBezTo>
                    <a:pt x="8783" y="13935"/>
                    <a:pt x="8783" y="13935"/>
                    <a:pt x="8873" y="13239"/>
                  </a:cubicBezTo>
                  <a:cubicBezTo>
                    <a:pt x="8873" y="13239"/>
                    <a:pt x="8873" y="13239"/>
                    <a:pt x="8963" y="13239"/>
                  </a:cubicBezTo>
                  <a:lnTo>
                    <a:pt x="8963" y="14632"/>
                  </a:lnTo>
                  <a:close/>
                  <a:moveTo>
                    <a:pt x="8156" y="9755"/>
                  </a:moveTo>
                  <a:cubicBezTo>
                    <a:pt x="8156" y="9058"/>
                    <a:pt x="8156" y="8361"/>
                    <a:pt x="8246" y="8361"/>
                  </a:cubicBezTo>
                  <a:cubicBezTo>
                    <a:pt x="8335" y="7665"/>
                    <a:pt x="8425" y="7665"/>
                    <a:pt x="8515" y="7665"/>
                  </a:cubicBezTo>
                  <a:cubicBezTo>
                    <a:pt x="8604" y="7665"/>
                    <a:pt x="8604" y="7665"/>
                    <a:pt x="8694" y="7665"/>
                  </a:cubicBezTo>
                  <a:cubicBezTo>
                    <a:pt x="8694" y="7665"/>
                    <a:pt x="8783" y="7665"/>
                    <a:pt x="8783" y="7665"/>
                  </a:cubicBezTo>
                  <a:cubicBezTo>
                    <a:pt x="8873" y="8361"/>
                    <a:pt x="8873" y="8361"/>
                    <a:pt x="8873" y="8361"/>
                  </a:cubicBezTo>
                  <a:cubicBezTo>
                    <a:pt x="8873" y="9058"/>
                    <a:pt x="8963" y="9058"/>
                    <a:pt x="8963" y="9755"/>
                  </a:cubicBezTo>
                  <a:cubicBezTo>
                    <a:pt x="8963" y="10452"/>
                    <a:pt x="8873" y="10452"/>
                    <a:pt x="8873" y="10452"/>
                  </a:cubicBezTo>
                  <a:cubicBezTo>
                    <a:pt x="8873" y="11148"/>
                    <a:pt x="8783" y="11148"/>
                    <a:pt x="8694" y="11148"/>
                  </a:cubicBezTo>
                  <a:cubicBezTo>
                    <a:pt x="8604" y="11148"/>
                    <a:pt x="8604" y="11148"/>
                    <a:pt x="8515" y="11845"/>
                  </a:cubicBezTo>
                  <a:cubicBezTo>
                    <a:pt x="8425" y="11845"/>
                    <a:pt x="8335" y="11845"/>
                    <a:pt x="8156" y="11845"/>
                  </a:cubicBezTo>
                  <a:cubicBezTo>
                    <a:pt x="8066" y="11845"/>
                    <a:pt x="7977" y="11845"/>
                    <a:pt x="7887" y="12542"/>
                  </a:cubicBezTo>
                  <a:cubicBezTo>
                    <a:pt x="7798" y="12542"/>
                    <a:pt x="7798" y="12542"/>
                    <a:pt x="7708" y="13239"/>
                  </a:cubicBezTo>
                  <a:cubicBezTo>
                    <a:pt x="7618" y="13239"/>
                    <a:pt x="7529" y="13935"/>
                    <a:pt x="7529" y="14632"/>
                  </a:cubicBezTo>
                  <a:cubicBezTo>
                    <a:pt x="7439" y="14632"/>
                    <a:pt x="7439" y="16026"/>
                    <a:pt x="7439" y="16723"/>
                  </a:cubicBezTo>
                  <a:cubicBezTo>
                    <a:pt x="7439" y="17419"/>
                    <a:pt x="7439" y="18116"/>
                    <a:pt x="7529" y="18813"/>
                  </a:cubicBezTo>
                  <a:cubicBezTo>
                    <a:pt x="7529" y="19510"/>
                    <a:pt x="7618" y="19510"/>
                    <a:pt x="7708" y="20206"/>
                  </a:cubicBezTo>
                  <a:cubicBezTo>
                    <a:pt x="7708" y="20903"/>
                    <a:pt x="7798" y="20903"/>
                    <a:pt x="7887" y="20903"/>
                  </a:cubicBezTo>
                  <a:cubicBezTo>
                    <a:pt x="7977" y="20903"/>
                    <a:pt x="8066" y="21600"/>
                    <a:pt x="8246" y="21600"/>
                  </a:cubicBezTo>
                  <a:cubicBezTo>
                    <a:pt x="8335" y="21600"/>
                    <a:pt x="8515" y="20903"/>
                    <a:pt x="8604" y="20903"/>
                  </a:cubicBezTo>
                  <a:cubicBezTo>
                    <a:pt x="8783" y="20903"/>
                    <a:pt x="8873" y="20206"/>
                    <a:pt x="8963" y="19510"/>
                  </a:cubicBezTo>
                  <a:cubicBezTo>
                    <a:pt x="8963" y="19510"/>
                    <a:pt x="8963" y="20206"/>
                    <a:pt x="8963" y="20206"/>
                  </a:cubicBezTo>
                  <a:cubicBezTo>
                    <a:pt x="8963" y="20206"/>
                    <a:pt x="8963" y="20903"/>
                    <a:pt x="8963" y="20903"/>
                  </a:cubicBezTo>
                  <a:cubicBezTo>
                    <a:pt x="9590" y="20903"/>
                    <a:pt x="9590" y="20903"/>
                    <a:pt x="9590" y="20903"/>
                  </a:cubicBezTo>
                  <a:cubicBezTo>
                    <a:pt x="9590" y="20903"/>
                    <a:pt x="9590" y="20206"/>
                    <a:pt x="9590" y="19510"/>
                  </a:cubicBezTo>
                  <a:cubicBezTo>
                    <a:pt x="9590" y="18813"/>
                    <a:pt x="9500" y="18116"/>
                    <a:pt x="9500" y="17419"/>
                  </a:cubicBezTo>
                  <a:cubicBezTo>
                    <a:pt x="9500" y="9058"/>
                    <a:pt x="9500" y="9058"/>
                    <a:pt x="9500" y="9058"/>
                  </a:cubicBezTo>
                  <a:cubicBezTo>
                    <a:pt x="9500" y="8361"/>
                    <a:pt x="9500" y="7665"/>
                    <a:pt x="9411" y="6968"/>
                  </a:cubicBezTo>
                  <a:cubicBezTo>
                    <a:pt x="9411" y="6271"/>
                    <a:pt x="9321" y="5574"/>
                    <a:pt x="9232" y="5574"/>
                  </a:cubicBezTo>
                  <a:cubicBezTo>
                    <a:pt x="9142" y="4877"/>
                    <a:pt x="9052" y="4877"/>
                    <a:pt x="8873" y="4877"/>
                  </a:cubicBezTo>
                  <a:cubicBezTo>
                    <a:pt x="8783" y="4877"/>
                    <a:pt x="8694" y="4877"/>
                    <a:pt x="8604" y="4877"/>
                  </a:cubicBezTo>
                  <a:cubicBezTo>
                    <a:pt x="8425" y="4877"/>
                    <a:pt x="8335" y="4877"/>
                    <a:pt x="8156" y="4877"/>
                  </a:cubicBezTo>
                  <a:cubicBezTo>
                    <a:pt x="8066" y="4877"/>
                    <a:pt x="7977" y="5574"/>
                    <a:pt x="7887" y="5574"/>
                  </a:cubicBezTo>
                  <a:cubicBezTo>
                    <a:pt x="7798" y="6271"/>
                    <a:pt x="7708" y="6968"/>
                    <a:pt x="7618" y="7665"/>
                  </a:cubicBezTo>
                  <a:cubicBezTo>
                    <a:pt x="7529" y="8361"/>
                    <a:pt x="7529" y="9058"/>
                    <a:pt x="7529" y="9755"/>
                  </a:cubicBezTo>
                  <a:lnTo>
                    <a:pt x="8156" y="9755"/>
                  </a:lnTo>
                  <a:close/>
                  <a:moveTo>
                    <a:pt x="6005" y="4877"/>
                  </a:moveTo>
                  <a:cubicBezTo>
                    <a:pt x="6005" y="7665"/>
                    <a:pt x="6005" y="7665"/>
                    <a:pt x="6005" y="7665"/>
                  </a:cubicBezTo>
                  <a:cubicBezTo>
                    <a:pt x="5557" y="7665"/>
                    <a:pt x="5557" y="7665"/>
                    <a:pt x="5557" y="7665"/>
                  </a:cubicBezTo>
                  <a:cubicBezTo>
                    <a:pt x="5557" y="16026"/>
                    <a:pt x="5557" y="16026"/>
                    <a:pt x="5557" y="16026"/>
                  </a:cubicBezTo>
                  <a:cubicBezTo>
                    <a:pt x="5557" y="16723"/>
                    <a:pt x="5646" y="16723"/>
                    <a:pt x="5646" y="17419"/>
                  </a:cubicBezTo>
                  <a:cubicBezTo>
                    <a:pt x="5646" y="17419"/>
                    <a:pt x="5736" y="17419"/>
                    <a:pt x="5826" y="17419"/>
                  </a:cubicBezTo>
                  <a:cubicBezTo>
                    <a:pt x="5915" y="17419"/>
                    <a:pt x="5915" y="17419"/>
                    <a:pt x="5915" y="17419"/>
                  </a:cubicBezTo>
                  <a:cubicBezTo>
                    <a:pt x="6005" y="17419"/>
                    <a:pt x="6005" y="17419"/>
                    <a:pt x="6005" y="17419"/>
                  </a:cubicBezTo>
                  <a:cubicBezTo>
                    <a:pt x="6005" y="20903"/>
                    <a:pt x="6005" y="20903"/>
                    <a:pt x="6005" y="20903"/>
                  </a:cubicBezTo>
                  <a:cubicBezTo>
                    <a:pt x="6005" y="20903"/>
                    <a:pt x="5915" y="20903"/>
                    <a:pt x="5915" y="20903"/>
                  </a:cubicBezTo>
                  <a:cubicBezTo>
                    <a:pt x="5826" y="20903"/>
                    <a:pt x="5736" y="20903"/>
                    <a:pt x="5646" y="20903"/>
                  </a:cubicBezTo>
                  <a:cubicBezTo>
                    <a:pt x="5557" y="20903"/>
                    <a:pt x="5467" y="20903"/>
                    <a:pt x="5378" y="20903"/>
                  </a:cubicBezTo>
                  <a:cubicBezTo>
                    <a:pt x="5288" y="20903"/>
                    <a:pt x="5288" y="20903"/>
                    <a:pt x="5198" y="20206"/>
                  </a:cubicBezTo>
                  <a:cubicBezTo>
                    <a:pt x="5109" y="20206"/>
                    <a:pt x="5109" y="19510"/>
                    <a:pt x="5019" y="19510"/>
                  </a:cubicBezTo>
                  <a:cubicBezTo>
                    <a:pt x="5019" y="18813"/>
                    <a:pt x="5019" y="18116"/>
                    <a:pt x="5019" y="17419"/>
                  </a:cubicBezTo>
                  <a:cubicBezTo>
                    <a:pt x="5019" y="7665"/>
                    <a:pt x="5019" y="7665"/>
                    <a:pt x="5019" y="7665"/>
                  </a:cubicBezTo>
                  <a:cubicBezTo>
                    <a:pt x="4571" y="7665"/>
                    <a:pt x="4571" y="7665"/>
                    <a:pt x="4571" y="7665"/>
                  </a:cubicBezTo>
                  <a:cubicBezTo>
                    <a:pt x="4571" y="4877"/>
                    <a:pt x="4571" y="4877"/>
                    <a:pt x="4571" y="4877"/>
                  </a:cubicBezTo>
                  <a:cubicBezTo>
                    <a:pt x="5019" y="4877"/>
                    <a:pt x="5019" y="4877"/>
                    <a:pt x="5019" y="4877"/>
                  </a:cubicBezTo>
                  <a:cubicBezTo>
                    <a:pt x="5019" y="0"/>
                    <a:pt x="5019" y="0"/>
                    <a:pt x="5019" y="0"/>
                  </a:cubicBezTo>
                  <a:cubicBezTo>
                    <a:pt x="5557" y="0"/>
                    <a:pt x="5557" y="0"/>
                    <a:pt x="5557" y="0"/>
                  </a:cubicBezTo>
                  <a:cubicBezTo>
                    <a:pt x="5557" y="4877"/>
                    <a:pt x="5557" y="4877"/>
                    <a:pt x="5557" y="4877"/>
                  </a:cubicBezTo>
                  <a:lnTo>
                    <a:pt x="6005" y="4877"/>
                  </a:lnTo>
                  <a:close/>
                  <a:moveTo>
                    <a:pt x="2958" y="17419"/>
                  </a:moveTo>
                  <a:cubicBezTo>
                    <a:pt x="3047" y="17419"/>
                    <a:pt x="3227" y="18116"/>
                    <a:pt x="3406" y="18116"/>
                  </a:cubicBezTo>
                  <a:cubicBezTo>
                    <a:pt x="3495" y="18116"/>
                    <a:pt x="3585" y="18116"/>
                    <a:pt x="3675" y="17419"/>
                  </a:cubicBezTo>
                  <a:cubicBezTo>
                    <a:pt x="3764" y="16723"/>
                    <a:pt x="3854" y="16723"/>
                    <a:pt x="3854" y="16026"/>
                  </a:cubicBezTo>
                  <a:cubicBezTo>
                    <a:pt x="4392" y="16026"/>
                    <a:pt x="4392" y="16026"/>
                    <a:pt x="4392" y="16026"/>
                  </a:cubicBezTo>
                  <a:cubicBezTo>
                    <a:pt x="4302" y="18116"/>
                    <a:pt x="4212" y="19510"/>
                    <a:pt x="4033" y="20206"/>
                  </a:cubicBezTo>
                  <a:cubicBezTo>
                    <a:pt x="3854" y="20903"/>
                    <a:pt x="3585" y="21600"/>
                    <a:pt x="3406" y="21600"/>
                  </a:cubicBezTo>
                  <a:cubicBezTo>
                    <a:pt x="3227" y="21600"/>
                    <a:pt x="3047" y="20903"/>
                    <a:pt x="2868" y="20903"/>
                  </a:cubicBezTo>
                  <a:cubicBezTo>
                    <a:pt x="2778" y="20206"/>
                    <a:pt x="2599" y="19510"/>
                    <a:pt x="2510" y="18813"/>
                  </a:cubicBezTo>
                  <a:cubicBezTo>
                    <a:pt x="2420" y="18116"/>
                    <a:pt x="2330" y="17419"/>
                    <a:pt x="2330" y="16723"/>
                  </a:cubicBezTo>
                  <a:cubicBezTo>
                    <a:pt x="2241" y="15329"/>
                    <a:pt x="2241" y="13935"/>
                    <a:pt x="2241" y="13239"/>
                  </a:cubicBezTo>
                  <a:cubicBezTo>
                    <a:pt x="2241" y="11845"/>
                    <a:pt x="2241" y="10452"/>
                    <a:pt x="2330" y="9755"/>
                  </a:cubicBezTo>
                  <a:cubicBezTo>
                    <a:pt x="2330" y="8361"/>
                    <a:pt x="2420" y="7665"/>
                    <a:pt x="2510" y="6968"/>
                  </a:cubicBezTo>
                  <a:cubicBezTo>
                    <a:pt x="2689" y="6271"/>
                    <a:pt x="2778" y="5574"/>
                    <a:pt x="2868" y="5574"/>
                  </a:cubicBezTo>
                  <a:cubicBezTo>
                    <a:pt x="3047" y="4877"/>
                    <a:pt x="3227" y="4877"/>
                    <a:pt x="3406" y="4877"/>
                  </a:cubicBezTo>
                  <a:cubicBezTo>
                    <a:pt x="3585" y="4877"/>
                    <a:pt x="3764" y="4877"/>
                    <a:pt x="3854" y="5574"/>
                  </a:cubicBezTo>
                  <a:cubicBezTo>
                    <a:pt x="4033" y="6271"/>
                    <a:pt x="4123" y="6968"/>
                    <a:pt x="4212" y="7665"/>
                  </a:cubicBezTo>
                  <a:cubicBezTo>
                    <a:pt x="4302" y="8361"/>
                    <a:pt x="4392" y="9755"/>
                    <a:pt x="4392" y="10452"/>
                  </a:cubicBezTo>
                  <a:cubicBezTo>
                    <a:pt x="4481" y="11845"/>
                    <a:pt x="4481" y="12542"/>
                    <a:pt x="4481" y="13935"/>
                  </a:cubicBezTo>
                  <a:cubicBezTo>
                    <a:pt x="2868" y="13935"/>
                    <a:pt x="2868" y="13935"/>
                    <a:pt x="2868" y="13935"/>
                  </a:cubicBezTo>
                  <a:cubicBezTo>
                    <a:pt x="2868" y="15329"/>
                    <a:pt x="2868" y="16723"/>
                    <a:pt x="2958" y="17419"/>
                  </a:cubicBezTo>
                  <a:moveTo>
                    <a:pt x="3675" y="9058"/>
                  </a:moveTo>
                  <a:cubicBezTo>
                    <a:pt x="3585" y="8361"/>
                    <a:pt x="3495" y="7665"/>
                    <a:pt x="3316" y="7665"/>
                  </a:cubicBezTo>
                  <a:cubicBezTo>
                    <a:pt x="3227" y="7665"/>
                    <a:pt x="3137" y="8361"/>
                    <a:pt x="3137" y="8361"/>
                  </a:cubicBezTo>
                  <a:cubicBezTo>
                    <a:pt x="3047" y="8361"/>
                    <a:pt x="2958" y="9058"/>
                    <a:pt x="2958" y="9058"/>
                  </a:cubicBezTo>
                  <a:cubicBezTo>
                    <a:pt x="2958" y="9755"/>
                    <a:pt x="2868" y="9755"/>
                    <a:pt x="2868" y="10452"/>
                  </a:cubicBezTo>
                  <a:cubicBezTo>
                    <a:pt x="2868" y="10452"/>
                    <a:pt x="2868" y="11148"/>
                    <a:pt x="2868" y="11148"/>
                  </a:cubicBezTo>
                  <a:cubicBezTo>
                    <a:pt x="3854" y="11148"/>
                    <a:pt x="3854" y="11148"/>
                    <a:pt x="3854" y="11148"/>
                  </a:cubicBezTo>
                  <a:cubicBezTo>
                    <a:pt x="3854" y="10452"/>
                    <a:pt x="3764" y="9058"/>
                    <a:pt x="3675" y="9058"/>
                  </a:cubicBezTo>
                  <a:moveTo>
                    <a:pt x="1165" y="8361"/>
                  </a:moveTo>
                  <a:cubicBezTo>
                    <a:pt x="90" y="8361"/>
                    <a:pt x="90" y="8361"/>
                    <a:pt x="90" y="8361"/>
                  </a:cubicBezTo>
                  <a:cubicBezTo>
                    <a:pt x="90" y="4877"/>
                    <a:pt x="90" y="4877"/>
                    <a:pt x="90" y="4877"/>
                  </a:cubicBezTo>
                  <a:cubicBezTo>
                    <a:pt x="1972" y="4877"/>
                    <a:pt x="1972" y="4877"/>
                    <a:pt x="1972" y="4877"/>
                  </a:cubicBezTo>
                  <a:cubicBezTo>
                    <a:pt x="1972" y="8361"/>
                    <a:pt x="1972" y="8361"/>
                    <a:pt x="1972" y="8361"/>
                  </a:cubicBezTo>
                  <a:cubicBezTo>
                    <a:pt x="807" y="17419"/>
                    <a:pt x="807" y="17419"/>
                    <a:pt x="807" y="17419"/>
                  </a:cubicBezTo>
                  <a:cubicBezTo>
                    <a:pt x="1972" y="17419"/>
                    <a:pt x="1972" y="17419"/>
                    <a:pt x="1972" y="17419"/>
                  </a:cubicBezTo>
                  <a:cubicBezTo>
                    <a:pt x="1972" y="20903"/>
                    <a:pt x="1972" y="20903"/>
                    <a:pt x="1972" y="20903"/>
                  </a:cubicBezTo>
                  <a:cubicBezTo>
                    <a:pt x="0" y="20903"/>
                    <a:pt x="0" y="20903"/>
                    <a:pt x="0" y="20903"/>
                  </a:cubicBezTo>
                  <a:cubicBezTo>
                    <a:pt x="0" y="17419"/>
                    <a:pt x="0" y="17419"/>
                    <a:pt x="0" y="17419"/>
                  </a:cubicBezTo>
                  <a:lnTo>
                    <a:pt x="1165" y="836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sp>
          <p:nvSpPr>
            <p:cNvPr id="48" name="Rectangle 8"/>
            <p:cNvSpPr/>
            <p:nvPr/>
          </p:nvSpPr>
          <p:spPr>
            <a:xfrm>
              <a:off x="0" y="0"/>
              <a:ext cx="4416522" cy="1832480"/>
            </a:xfrm>
            <a:prstGeom prst="rect">
              <a:avLst/>
            </a:prstGeom>
            <a:solidFill>
              <a:schemeClr val="accent2"/>
            </a:solidFill>
            <a:ln w="12700" cap="flat">
              <a:noFill/>
              <a:miter lim="400000"/>
            </a:ln>
            <a:effectLst/>
          </p:spPr>
          <p:txBody>
            <a:bodyPr wrap="square" lIns="45719" tIns="45719" rIns="45719" bIns="45719" numCol="1" anchor="t">
              <a:noAutofit/>
            </a:bodyPr>
            <a:lstStyle/>
            <a:p>
              <a:pPr>
                <a:defRPr>
                  <a:latin typeface="Cambria"/>
                  <a:ea typeface="Cambria"/>
                  <a:cs typeface="Cambria"/>
                  <a:sym typeface="Cambria"/>
                </a:defRPr>
              </a:pPr>
              <a:endParaRPr/>
            </a:p>
          </p:txBody>
        </p:sp>
        <p:pic>
          <p:nvPicPr>
            <p:cNvPr id="49" name="Afbeelding 36" descr="Afbeelding 36"/>
            <p:cNvPicPr>
              <a:picLocks noChangeAspect="1"/>
            </p:cNvPicPr>
            <p:nvPr/>
          </p:nvPicPr>
          <p:blipFill>
            <a:blip r:embed="rId26"/>
            <a:stretch>
              <a:fillRect/>
            </a:stretch>
          </p:blipFill>
          <p:spPr>
            <a:xfrm>
              <a:off x="804454" y="508548"/>
              <a:ext cx="2800870" cy="801094"/>
            </a:xfrm>
            <a:prstGeom prst="rect">
              <a:avLst/>
            </a:prstGeom>
            <a:ln w="12700" cap="flat">
              <a:noFill/>
              <a:miter lim="400000"/>
            </a:ln>
            <a:effectLst/>
          </p:spPr>
        </p:pic>
      </p:grpSp>
      <p:pic>
        <p:nvPicPr>
          <p:cNvPr id="51" name="Afbeelding 2" descr="Afbeelding 2"/>
          <p:cNvPicPr>
            <a:picLocks noChangeAspect="1"/>
          </p:cNvPicPr>
          <p:nvPr/>
        </p:nvPicPr>
        <p:blipFill>
          <a:blip r:embed="rId27"/>
          <a:stretch>
            <a:fillRect/>
          </a:stretch>
        </p:blipFill>
        <p:spPr>
          <a:xfrm>
            <a:off x="0" y="0"/>
            <a:ext cx="12192000" cy="6858000"/>
          </a:xfrm>
          <a:prstGeom prst="rect">
            <a:avLst/>
          </a:prstGeom>
          <a:ln w="12700">
            <a:miter lim="400000"/>
          </a:ln>
        </p:spPr>
      </p:pic>
      <p:sp>
        <p:nvSpPr>
          <p:cNvPr id="52" name="Titeltekst"/>
          <p:cNvSpPr txBox="1">
            <a:spLocks noGrp="1"/>
          </p:cNvSpPr>
          <p:nvPr>
            <p:ph type="title"/>
          </p:nvPr>
        </p:nvSpPr>
        <p:spPr>
          <a:xfrm>
            <a:off x="609600" y="92074"/>
            <a:ext cx="1097280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r>
              <a:t>Titeltekst</a:t>
            </a:r>
          </a:p>
        </p:txBody>
      </p:sp>
      <p:sp>
        <p:nvSpPr>
          <p:cNvPr id="53" name="Hoofdtekst - niveau één…"/>
          <p:cNvSpPr txBox="1">
            <a:spLocks noGrp="1"/>
          </p:cNvSpPr>
          <p:nvPr>
            <p:ph type="body" idx="1"/>
          </p:nvPr>
        </p:nvSpPr>
        <p:spPr>
          <a:xfrm>
            <a:off x="609600" y="1600200"/>
            <a:ext cx="1097280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buBlip>
                <a:blip r:embed="rId28"/>
              </a:buBlip>
            </a:lvl1pPr>
          </a:lstStyle>
          <a:p>
            <a:r>
              <a:t>Hoofdtekst - niveau één</a:t>
            </a:r>
          </a:p>
          <a:p>
            <a:pPr lvl="1"/>
            <a:r>
              <a:t>Hoofdtekst - niveau twee</a:t>
            </a:r>
          </a:p>
          <a:p>
            <a:pPr lvl="2"/>
            <a:r>
              <a:t>Hoofdtekst - niveau drie</a:t>
            </a:r>
          </a:p>
          <a:p>
            <a:pPr lvl="3"/>
            <a:r>
              <a:t>Hoofdtekst - niveau vier</a:t>
            </a:r>
          </a:p>
          <a:p>
            <a:pPr lvl="4"/>
            <a:r>
              <a:t>Hoofdtekst - niveau vijf</a:t>
            </a:r>
          </a:p>
        </p:txBody>
      </p:sp>
      <p:sp>
        <p:nvSpPr>
          <p:cNvPr id="54" name="Dianummer"/>
          <p:cNvSpPr txBox="1">
            <a:spLocks noGrp="1"/>
          </p:cNvSpPr>
          <p:nvPr>
            <p:ph type="sldNum" sz="quarter" idx="2"/>
          </p:nvPr>
        </p:nvSpPr>
        <p:spPr>
          <a:xfrm>
            <a:off x="5892800" y="6172200"/>
            <a:ext cx="2844800" cy="368301"/>
          </a:xfrm>
          <a:prstGeom prst="rect">
            <a:avLst/>
          </a:prstGeom>
          <a:ln w="12700">
            <a:miter lim="400000"/>
          </a:ln>
        </p:spPr>
        <p:txBody>
          <a:bodyPr wrap="none" lIns="0" tIns="0" rIns="0" bIns="0" anchor="ctr">
            <a:spAutoFit/>
          </a:bodyPr>
          <a:lstStyle>
            <a:lvl1pPr algn="r">
              <a:defRPr sz="1100" b="1">
                <a:solidFill>
                  <a:schemeClr val="accent6">
                    <a:lumOff val="3137"/>
                  </a:schemeClr>
                </a:solidFill>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ransition spd="med"/>
  <p:txStyles>
    <p:titleStyle>
      <a:lvl1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1pPr>
      <a:lvl2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2pPr>
      <a:lvl3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3pPr>
      <a:lvl4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4pPr>
      <a:lvl5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5pPr>
      <a:lvl6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6pPr>
      <a:lvl7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7pPr>
      <a:lvl8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8pPr>
      <a:lvl9pPr marL="0" marR="0" indent="0" algn="l" defTabSz="914400" rtl="0" latinLnBrk="0">
        <a:lnSpc>
          <a:spcPct val="90000"/>
        </a:lnSpc>
        <a:spcBef>
          <a:spcPts val="0"/>
        </a:spcBef>
        <a:spcAft>
          <a:spcPts val="0"/>
        </a:spcAft>
        <a:buClrTx/>
        <a:buSzTx/>
        <a:buFontTx/>
        <a:buNone/>
        <a:tabLst/>
        <a:defRPr sz="2400" b="1" i="0" u="none" strike="noStrike" cap="none" spc="0" baseline="0">
          <a:solidFill>
            <a:srgbClr val="000000"/>
          </a:solidFill>
          <a:uFillTx/>
          <a:latin typeface="Arial"/>
          <a:ea typeface="Arial"/>
          <a:cs typeface="Arial"/>
          <a:sym typeface="Arial"/>
        </a:defRPr>
      </a:lvl9pPr>
    </p:titleStyle>
    <p:bodyStyle>
      <a:lvl1pPr marL="263525" marR="0" indent="-263525" algn="l" defTabSz="719137" rtl="0" latinLnBrk="0">
        <a:lnSpc>
          <a:spcPct val="100000"/>
        </a:lnSpc>
        <a:spcBef>
          <a:spcPts val="600"/>
        </a:spcBef>
        <a:spcAft>
          <a:spcPts val="0"/>
        </a:spcAft>
        <a:buClrTx/>
        <a:buSzPct val="100000"/>
        <a:buFontTx/>
        <a:buBlip>
          <a:blip r:embed="rId28"/>
        </a:buBlip>
        <a:tabLst/>
        <a:defRPr sz="1600" b="0" i="0" u="none" strike="noStrike" cap="none" spc="0" baseline="0">
          <a:solidFill>
            <a:srgbClr val="000000"/>
          </a:solidFill>
          <a:uFillTx/>
          <a:latin typeface="Arial"/>
          <a:ea typeface="Arial"/>
          <a:cs typeface="Arial"/>
          <a:sym typeface="Arial"/>
        </a:defRPr>
      </a:lvl1pPr>
      <a:lvl2pPr marL="538162" marR="0" indent="-274638" algn="l" defTabSz="719137" rtl="0" latinLnBrk="0">
        <a:lnSpc>
          <a:spcPct val="100000"/>
        </a:lnSpc>
        <a:spcBef>
          <a:spcPts val="600"/>
        </a:spcBef>
        <a:spcAft>
          <a:spcPts val="0"/>
        </a:spcAft>
        <a:buClrTx/>
        <a:buSzPct val="100000"/>
        <a:buFontTx/>
        <a:buChar char="−"/>
        <a:tabLst/>
        <a:defRPr sz="1600" b="0" i="0" u="none" strike="noStrike" cap="none" spc="0" baseline="0">
          <a:solidFill>
            <a:srgbClr val="000000"/>
          </a:solidFill>
          <a:uFillTx/>
          <a:latin typeface="Arial"/>
          <a:ea typeface="Arial"/>
          <a:cs typeface="Arial"/>
          <a:sym typeface="Arial"/>
        </a:defRPr>
      </a:lvl2pPr>
      <a:lvl3pPr marL="0" marR="0" indent="0" algn="l" defTabSz="719137" rtl="0" latinLnBrk="0">
        <a:lnSpc>
          <a:spcPct val="100000"/>
        </a:lnSpc>
        <a:spcBef>
          <a:spcPts val="600"/>
        </a:spcBef>
        <a:spcAft>
          <a:spcPts val="0"/>
        </a:spcAft>
        <a:buClrTx/>
        <a:buSzTx/>
        <a:buFontTx/>
        <a:buNone/>
        <a:tabLst/>
        <a:defRPr sz="1600" b="0" i="0" u="none" strike="noStrike" cap="none" spc="0" baseline="0">
          <a:solidFill>
            <a:srgbClr val="000000"/>
          </a:solidFill>
          <a:uFillTx/>
          <a:latin typeface="Arial"/>
          <a:ea typeface="Arial"/>
          <a:cs typeface="Arial"/>
          <a:sym typeface="Arial"/>
        </a:defRPr>
      </a:lvl3pPr>
      <a:lvl4pPr marL="0" marR="0" indent="0" algn="l" defTabSz="719137" rtl="0" latinLnBrk="0">
        <a:lnSpc>
          <a:spcPct val="100000"/>
        </a:lnSpc>
        <a:spcBef>
          <a:spcPts val="600"/>
        </a:spcBef>
        <a:spcAft>
          <a:spcPts val="0"/>
        </a:spcAft>
        <a:buClrTx/>
        <a:buSzTx/>
        <a:buFontTx/>
        <a:buNone/>
        <a:tabLst/>
        <a:defRPr sz="1600" b="0" i="0" u="none" strike="noStrike" cap="none" spc="0" baseline="0">
          <a:solidFill>
            <a:srgbClr val="000000"/>
          </a:solidFill>
          <a:uFillTx/>
          <a:latin typeface="Arial"/>
          <a:ea typeface="Arial"/>
          <a:cs typeface="Arial"/>
          <a:sym typeface="Arial"/>
        </a:defRPr>
      </a:lvl4pPr>
      <a:lvl5pPr marL="271463" marR="0" indent="-271463" algn="l" defTabSz="719137" rtl="0" latinLnBrk="0">
        <a:lnSpc>
          <a:spcPct val="100000"/>
        </a:lnSpc>
        <a:spcBef>
          <a:spcPts val="600"/>
        </a:spcBef>
        <a:spcAft>
          <a:spcPts val="0"/>
        </a:spcAft>
        <a:buClrTx/>
        <a:buSzPct val="100000"/>
        <a:buFontTx/>
        <a:buAutoNum type="arabicPeriod"/>
        <a:tabLst/>
        <a:defRPr sz="1600" b="0" i="0" u="none" strike="noStrike" cap="none" spc="0" baseline="0">
          <a:solidFill>
            <a:srgbClr val="000000"/>
          </a:solidFill>
          <a:uFillTx/>
          <a:latin typeface="Arial"/>
          <a:ea typeface="Arial"/>
          <a:cs typeface="Arial"/>
          <a:sym typeface="Arial"/>
        </a:defRPr>
      </a:lvl5pPr>
      <a:lvl6pPr marL="263525" marR="0" indent="-263525" algn="l" defTabSz="719137" rtl="0" latinLnBrk="0">
        <a:lnSpc>
          <a:spcPct val="100000"/>
        </a:lnSpc>
        <a:spcBef>
          <a:spcPts val="600"/>
        </a:spcBef>
        <a:spcAft>
          <a:spcPts val="0"/>
        </a:spcAft>
        <a:buClrTx/>
        <a:buSzPct val="100000"/>
        <a:buFontTx/>
        <a:buBlip>
          <a:blip r:embed="rId28"/>
        </a:buBlip>
        <a:tabLst/>
        <a:defRPr sz="1600" b="0" i="0" u="none" strike="noStrike" cap="none" spc="0" baseline="0">
          <a:solidFill>
            <a:srgbClr val="000000"/>
          </a:solidFill>
          <a:uFillTx/>
          <a:latin typeface="Arial"/>
          <a:ea typeface="Arial"/>
          <a:cs typeface="Arial"/>
          <a:sym typeface="Arial"/>
        </a:defRPr>
      </a:lvl6pPr>
      <a:lvl7pPr marL="538162" marR="0" indent="-274638" algn="l" defTabSz="719137" rtl="0" latinLnBrk="0">
        <a:lnSpc>
          <a:spcPct val="100000"/>
        </a:lnSpc>
        <a:spcBef>
          <a:spcPts val="600"/>
        </a:spcBef>
        <a:spcAft>
          <a:spcPts val="0"/>
        </a:spcAft>
        <a:buClrTx/>
        <a:buSzPct val="100000"/>
        <a:buFontTx/>
        <a:buChar char="−"/>
        <a:tabLst/>
        <a:defRPr sz="1600" b="0" i="0" u="none" strike="noStrike" cap="none" spc="0" baseline="0">
          <a:solidFill>
            <a:srgbClr val="000000"/>
          </a:solidFill>
          <a:uFillTx/>
          <a:latin typeface="Arial"/>
          <a:ea typeface="Arial"/>
          <a:cs typeface="Arial"/>
          <a:sym typeface="Arial"/>
        </a:defRPr>
      </a:lvl7pPr>
      <a:lvl8pPr marL="0" marR="0" indent="0" algn="l" defTabSz="719137" rtl="0" latinLnBrk="0">
        <a:lnSpc>
          <a:spcPct val="100000"/>
        </a:lnSpc>
        <a:spcBef>
          <a:spcPts val="600"/>
        </a:spcBef>
        <a:spcAft>
          <a:spcPts val="0"/>
        </a:spcAft>
        <a:buClrTx/>
        <a:buSzTx/>
        <a:buFontTx/>
        <a:buNone/>
        <a:tabLst/>
        <a:defRPr sz="1600" b="0" i="0" u="none" strike="noStrike" cap="none" spc="0" baseline="0">
          <a:solidFill>
            <a:srgbClr val="000000"/>
          </a:solidFill>
          <a:uFillTx/>
          <a:latin typeface="Arial"/>
          <a:ea typeface="Arial"/>
          <a:cs typeface="Arial"/>
          <a:sym typeface="Arial"/>
        </a:defRPr>
      </a:lvl8pPr>
      <a:lvl9pPr marL="0" marR="0" indent="0" algn="l" defTabSz="719137" rtl="0" latinLnBrk="0">
        <a:lnSpc>
          <a:spcPct val="100000"/>
        </a:lnSpc>
        <a:spcBef>
          <a:spcPts val="600"/>
        </a:spcBef>
        <a:spcAft>
          <a:spcPts val="0"/>
        </a:spcAft>
        <a:buClrTx/>
        <a:buSzTx/>
        <a:buFontTx/>
        <a:buNone/>
        <a:tabLst/>
        <a:defRPr sz="1600" b="0" i="0" u="none" strike="noStrike" cap="none" spc="0" baseline="0">
          <a:solidFill>
            <a:srgbClr val="000000"/>
          </a:solidFill>
          <a:uFillTx/>
          <a:latin typeface="Arial"/>
          <a:ea typeface="Arial"/>
          <a:cs typeface="Arial"/>
          <a:sym typeface="Arial"/>
        </a:defRPr>
      </a:lvl9pPr>
    </p:bodyStyle>
    <p:otherStyle>
      <a:lvl1pPr marL="0" marR="0" indent="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1pPr>
      <a:lvl2pPr marL="0" marR="0" indent="4572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2pPr>
      <a:lvl3pPr marL="0" marR="0" indent="9144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3pPr>
      <a:lvl4pPr marL="0" marR="0" indent="13716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4pPr>
      <a:lvl5pPr marL="0" marR="0" indent="18288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5pPr>
      <a:lvl6pPr marL="0" marR="0" indent="22860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6pPr>
      <a:lvl7pPr marL="0" marR="0" indent="27432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7pPr>
      <a:lvl8pPr marL="0" marR="0" indent="32004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8pPr>
      <a:lvl9pPr marL="0" marR="0" indent="3657600" algn="r" defTabSz="914400" rtl="0" latinLnBrk="0">
        <a:lnSpc>
          <a:spcPct val="100000"/>
        </a:lnSpc>
        <a:spcBef>
          <a:spcPts val="0"/>
        </a:spcBef>
        <a:spcAft>
          <a:spcPts val="0"/>
        </a:spcAft>
        <a:buClrTx/>
        <a:buSzTx/>
        <a:buFontTx/>
        <a:buNone/>
        <a:tabLst/>
        <a:defRPr sz="1100" b="1" i="0" u="none" strike="noStrike" cap="none" spc="0" baseline="0">
          <a:solidFill>
            <a:schemeClr val="tx1"/>
          </a:solidFill>
          <a:uFillTx/>
          <a:latin typeface="+mn-lt"/>
          <a:ea typeface="+mn-ea"/>
          <a:cs typeface="+mn-cs"/>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4.xml.rels><?xml version="1.0" encoding="UTF-8" standalone="yes"?>
<Relationships xmlns="http://schemas.openxmlformats.org/package/2006/relationships"><Relationship Id="rId8" Type="http://schemas.openxmlformats.org/officeDocument/2006/relationships/image" Target="../media/image31.png"/><Relationship Id="rId13" Type="http://schemas.openxmlformats.org/officeDocument/2006/relationships/image" Target="../media/image36.png"/><Relationship Id="rId3" Type="http://schemas.openxmlformats.org/officeDocument/2006/relationships/image" Target="../media/image26.png"/><Relationship Id="rId7" Type="http://schemas.openxmlformats.org/officeDocument/2006/relationships/image" Target="../media/image30.jpeg"/><Relationship Id="rId12" Type="http://schemas.openxmlformats.org/officeDocument/2006/relationships/image" Target="../media/image35.png"/><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29.pn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jpeg"/><Relationship Id="rId4" Type="http://schemas.openxmlformats.org/officeDocument/2006/relationships/image" Target="../media/image27.jpeg"/><Relationship Id="rId9" Type="http://schemas.openxmlformats.org/officeDocument/2006/relationships/image" Target="../media/image32.png"/><Relationship Id="rId14" Type="http://schemas.openxmlformats.org/officeDocument/2006/relationships/image" Target="../media/image37.png"/></Relationships>
</file>

<file path=ppt/slides/_rels/slide5.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38.tif"/><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8.xml"/><Relationship Id="rId1" Type="http://schemas.openxmlformats.org/officeDocument/2006/relationships/slideLayout" Target="../slideLayouts/slideLayout15.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image" Target="../media/image12.png"/><Relationship Id="rId7"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3" Type="http://schemas.openxmlformats.org/officeDocument/2006/relationships/image" Target="../media/image38.tif"/><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7.xml"/><Relationship Id="rId1" Type="http://schemas.openxmlformats.org/officeDocument/2006/relationships/slideLayout" Target="../slideLayouts/slideLayout15.xml"/><Relationship Id="rId4" Type="http://schemas.openxmlformats.org/officeDocument/2006/relationships/image" Target="../media/image42.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3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28.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55.png"/></Relationships>
</file>

<file path=ppt/slides/_rels/slide44.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hart" Target="../charts/chart6.xml"/><Relationship Id="rId7" Type="http://schemas.openxmlformats.org/officeDocument/2006/relationships/customXml" Target="../ink/ink3.xml"/><Relationship Id="rId2" Type="http://schemas.openxmlformats.org/officeDocument/2006/relationships/notesSlide" Target="../notesSlides/notesSlide29.xml"/><Relationship Id="rId1" Type="http://schemas.openxmlformats.org/officeDocument/2006/relationships/slideLayout" Target="../slideLayouts/slideLayout15.xml"/><Relationship Id="rId6" Type="http://schemas.openxmlformats.org/officeDocument/2006/relationships/customXml" Target="../ink/ink2.xml"/><Relationship Id="rId5" Type="http://schemas.openxmlformats.org/officeDocument/2006/relationships/image" Target="../media/image56.png"/><Relationship Id="rId4" Type="http://schemas.openxmlformats.org/officeDocument/2006/relationships/customXml" Target="../ink/ink1.xml"/><Relationship Id="rId9" Type="http://schemas.openxmlformats.org/officeDocument/2006/relationships/image" Target="../media/image57.png"/></Relationships>
</file>

<file path=ppt/slides/_rels/slide4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32.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48.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60.png"/><Relationship Id="rId5" Type="http://schemas.openxmlformats.org/officeDocument/2006/relationships/image" Target="../media/image12.png"/><Relationship Id="rId4" Type="http://schemas.openxmlformats.org/officeDocument/2006/relationships/image" Target="../media/image59.png"/></Relationships>
</file>

<file path=ppt/slides/_rels/slide49.xml.rels><?xml version="1.0" encoding="UTF-8" standalone="yes"?>
<Relationships xmlns="http://schemas.openxmlformats.org/package/2006/relationships"><Relationship Id="rId3" Type="http://schemas.openxmlformats.org/officeDocument/2006/relationships/image" Target="../media/image54.tif"/><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12.png"/></Relationships>
</file>

<file path=ppt/slides/_rels/slide50.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12.png"/><Relationship Id="rId7"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 Id="rId9" Type="http://schemas.openxmlformats.org/officeDocument/2006/relationships/image" Target="../media/image66.png"/></Relationships>
</file>

<file path=ppt/slides/_rels/slide5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6.xml"/><Relationship Id="rId1" Type="http://schemas.openxmlformats.org/officeDocument/2006/relationships/slideLayout" Target="../slideLayouts/slideLayout12.xml"/><Relationship Id="rId4" Type="http://schemas.openxmlformats.org/officeDocument/2006/relationships/image" Target="../media/image68.tif"/></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69.tif"/><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73.png"/><Relationship Id="rId4" Type="http://schemas.openxmlformats.org/officeDocument/2006/relationships/image" Target="../media/image7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2.xml"/><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4" name="Loading… the infrastructure."/>
          <p:cNvSpPr txBox="1">
            <a:spLocks noGrp="1"/>
          </p:cNvSpPr>
          <p:nvPr>
            <p:ph type="title"/>
          </p:nvPr>
        </p:nvSpPr>
        <p:spPr>
          <a:xfrm>
            <a:off x="254000" y="1287495"/>
            <a:ext cx="10985502" cy="2324101"/>
          </a:xfrm>
          <a:prstGeom prst="rect">
            <a:avLst/>
          </a:prstGeom>
        </p:spPr>
        <p:txBody>
          <a:bodyPr/>
          <a:lstStyle/>
          <a:p>
            <a:r>
              <a:t>Loading… </a:t>
            </a:r>
            <a:r>
              <a:rPr>
                <a:solidFill>
                  <a:srgbClr val="B8BF3C"/>
                </a:solidFill>
              </a:rPr>
              <a:t>the infrastructure</a:t>
            </a:r>
            <a:r>
              <a:t>.</a:t>
            </a:r>
          </a:p>
        </p:txBody>
      </p:sp>
      <p:sp>
        <p:nvSpPr>
          <p:cNvPr id="745" name="Lean &amp; Green Summit 2023"/>
          <p:cNvSpPr txBox="1">
            <a:spLocks noGrp="1"/>
          </p:cNvSpPr>
          <p:nvPr>
            <p:ph type="body" sz="quarter" idx="1"/>
          </p:nvPr>
        </p:nvSpPr>
        <p:spPr>
          <a:xfrm>
            <a:off x="292100" y="3611595"/>
            <a:ext cx="10985500" cy="952501"/>
          </a:xfrm>
          <a:prstGeom prst="rect">
            <a:avLst/>
          </a:prstGeom>
        </p:spPr>
        <p:txBody>
          <a:bodyPr/>
          <a:lstStyle>
            <a:lvl1pPr>
              <a:defRPr>
                <a:solidFill>
                  <a:srgbClr val="000000"/>
                </a:solidFill>
                <a:latin typeface="Cambria"/>
                <a:ea typeface="Cambria"/>
                <a:cs typeface="Cambria"/>
                <a:sym typeface="Cambria"/>
              </a:defRPr>
            </a:lvl1pPr>
          </a:lstStyle>
          <a:p>
            <a:r>
              <a:t>Lean &amp; Green Summit 2023</a:t>
            </a:r>
          </a:p>
        </p:txBody>
      </p:sp>
      <p:sp>
        <p:nvSpPr>
          <p:cNvPr id="746" name="Michiel van Schravendijk – 22 november 2023"/>
          <p:cNvSpPr txBox="1"/>
          <p:nvPr/>
        </p:nvSpPr>
        <p:spPr>
          <a:xfrm>
            <a:off x="254000" y="5929931"/>
            <a:ext cx="10771235" cy="318490"/>
          </a:xfrm>
          <a:prstGeom prst="rect">
            <a:avLst/>
          </a:prstGeom>
          <a:ln w="3175">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2859" tIns="22859" rIns="22859" bIns="22859">
            <a:normAutofit lnSpcReduction="10000"/>
          </a:bodyPr>
          <a:lstStyle>
            <a:lvl1pPr defTabSz="412750">
              <a:defRPr b="1"/>
            </a:lvl1pPr>
          </a:lstStyle>
          <a:p>
            <a:r>
              <a:t>Michiel van Schravendijk – 22 november 2023</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0" name="Joulz is gespecialiseerd in bedrijfskritische energie-infrastructuur en integrale energiesystemen voor zakelijk Nederland."/>
          <p:cNvSpPr txBox="1">
            <a:spLocks noGrp="1"/>
          </p:cNvSpPr>
          <p:nvPr>
            <p:ph type="title"/>
          </p:nvPr>
        </p:nvSpPr>
        <p:spPr>
          <a:xfrm>
            <a:off x="338666" y="318123"/>
            <a:ext cx="9030470" cy="4985880"/>
          </a:xfrm>
          <a:prstGeom prst="rect">
            <a:avLst/>
          </a:prstGeom>
        </p:spPr>
        <p:txBody>
          <a:bodyPr anchor="t"/>
          <a:lstStyle/>
          <a:p>
            <a:r>
              <a:t>Joulz is gespecialiseerd in </a:t>
            </a:r>
            <a:r>
              <a:rPr>
                <a:solidFill>
                  <a:srgbClr val="B8BF3C"/>
                </a:solidFill>
              </a:rPr>
              <a:t>bedrijfskritische energie-infrastructuur</a:t>
            </a:r>
            <a:r>
              <a:t> en integrale energiesystemen voor zakelijk Nederland.</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6" name="Groepeer"/>
          <p:cNvGrpSpPr/>
          <p:nvPr/>
        </p:nvGrpSpPr>
        <p:grpSpPr>
          <a:xfrm>
            <a:off x="1654335" y="2490933"/>
            <a:ext cx="5862227" cy="2655225"/>
            <a:chOff x="0" y="0"/>
            <a:chExt cx="5862226" cy="2655223"/>
          </a:xfrm>
        </p:grpSpPr>
        <p:sp>
          <p:nvSpPr>
            <p:cNvPr id="754" name="Lijn"/>
            <p:cNvSpPr/>
            <p:nvPr/>
          </p:nvSpPr>
          <p:spPr>
            <a:xfrm>
              <a:off x="2931113" y="0"/>
              <a:ext cx="1" cy="1970669"/>
            </a:xfrm>
            <a:prstGeom prst="line">
              <a:avLst/>
            </a:prstGeom>
            <a:noFill/>
            <a:ln w="101600" cap="flat">
              <a:solidFill>
                <a:schemeClr val="accent4">
                  <a:lumOff val="-8941"/>
                </a:schemeClr>
              </a:solidFill>
              <a:prstDash val="solid"/>
              <a:miter lim="800000"/>
            </a:ln>
            <a:effectLst/>
          </p:spPr>
          <p:txBody>
            <a:bodyPr wrap="square" lIns="45719" tIns="45719" rIns="45719" bIns="45719" numCol="1" anchor="ctr">
              <a:noAutofit/>
            </a:bodyPr>
            <a:lstStyle/>
            <a:p>
              <a:endParaRPr/>
            </a:p>
          </p:txBody>
        </p:sp>
        <p:sp>
          <p:nvSpPr>
            <p:cNvPr id="755" name="Rechthoek"/>
            <p:cNvSpPr/>
            <p:nvPr/>
          </p:nvSpPr>
          <p:spPr>
            <a:xfrm>
              <a:off x="0" y="24181"/>
              <a:ext cx="5862227" cy="2631043"/>
            </a:xfrm>
            <a:prstGeom prst="rect">
              <a:avLst/>
            </a:prstGeom>
            <a:noFill/>
            <a:ln w="101600" cap="flat">
              <a:solidFill>
                <a:schemeClr val="accent4">
                  <a:lumOff val="-8941"/>
                </a:schemeClr>
              </a:solidFill>
              <a:prstDash val="solid"/>
              <a:miter lim="800000"/>
            </a:ln>
            <a:effectLst/>
          </p:spPr>
          <p:txBody>
            <a:bodyPr wrap="square" lIns="45719" tIns="45719" rIns="45719" bIns="45719" numCol="1" anchor="ctr">
              <a:noAutofit/>
            </a:bodyPr>
            <a:lstStyle/>
            <a:p>
              <a:endParaRPr/>
            </a:p>
          </p:txBody>
        </p:sp>
      </p:grpSp>
      <p:sp>
        <p:nvSpPr>
          <p:cNvPr id="757" name="Tijdelijke aanduiding voor dianummer 1"/>
          <p:cNvSpPr txBox="1">
            <a:spLocks noGrp="1"/>
          </p:cNvSpPr>
          <p:nvPr>
            <p:ph type="sldNum" sz="quarter" idx="2"/>
          </p:nvPr>
        </p:nvSpPr>
        <p:spPr>
          <a:xfrm>
            <a:off x="11366499" y="7752218"/>
            <a:ext cx="127001"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a:t>
            </a:fld>
            <a:endParaRPr/>
          </a:p>
        </p:txBody>
      </p:sp>
      <p:sp>
        <p:nvSpPr>
          <p:cNvPr id="758" name="Tijdelijke aanduiding voor tekst 3"/>
          <p:cNvSpPr txBox="1">
            <a:spLocks noGrp="1"/>
          </p:cNvSpPr>
          <p:nvPr>
            <p:ph type="body" sz="quarter" idx="1"/>
          </p:nvPr>
        </p:nvSpPr>
        <p:spPr>
          <a:xfrm>
            <a:off x="338666" y="685895"/>
            <a:ext cx="11198297" cy="437070"/>
          </a:xfrm>
          <a:prstGeom prst="rect">
            <a:avLst/>
          </a:prstGeom>
        </p:spPr>
        <p:txBody>
          <a:bodyPr/>
          <a:lstStyle/>
          <a:p>
            <a:r>
              <a:t>kritische energie-infrastructuur en integrale energiesystemen</a:t>
            </a:r>
          </a:p>
        </p:txBody>
      </p:sp>
      <p:sp>
        <p:nvSpPr>
          <p:cNvPr id="759" name="Titel 5"/>
          <p:cNvSpPr txBox="1">
            <a:spLocks noGrp="1"/>
          </p:cNvSpPr>
          <p:nvPr>
            <p:ph type="title"/>
          </p:nvPr>
        </p:nvSpPr>
        <p:spPr>
          <a:xfrm>
            <a:off x="338666" y="185666"/>
            <a:ext cx="11176001" cy="507166"/>
          </a:xfrm>
          <a:prstGeom prst="rect">
            <a:avLst/>
          </a:prstGeom>
        </p:spPr>
        <p:txBody>
          <a:bodyPr/>
          <a:lstStyle/>
          <a:p>
            <a:r>
              <a:t>Joulz is aanbieder van</a:t>
            </a:r>
          </a:p>
        </p:txBody>
      </p:sp>
      <p:grpSp>
        <p:nvGrpSpPr>
          <p:cNvPr id="763" name="Groepeer"/>
          <p:cNvGrpSpPr/>
          <p:nvPr/>
        </p:nvGrpSpPr>
        <p:grpSpPr>
          <a:xfrm>
            <a:off x="338666" y="1770135"/>
            <a:ext cx="2540001" cy="1905001"/>
            <a:chOff x="0" y="0"/>
            <a:chExt cx="2540000" cy="1905000"/>
          </a:xfrm>
        </p:grpSpPr>
        <p:sp>
          <p:nvSpPr>
            <p:cNvPr id="760" name="Vierkant"/>
            <p:cNvSpPr/>
            <p:nvPr/>
          </p:nvSpPr>
          <p:spPr>
            <a:xfrm>
              <a:off x="0" y="0"/>
              <a:ext cx="2540000" cy="1905000"/>
            </a:xfrm>
            <a:prstGeom prst="rect">
              <a:avLst/>
            </a:prstGeom>
            <a:solidFill>
              <a:schemeClr val="accent2"/>
            </a:solidFill>
            <a:ln w="12700" cap="flat">
              <a:noFill/>
              <a:miter lim="400000"/>
            </a:ln>
            <a:effectLst/>
          </p:spPr>
          <p:txBody>
            <a:bodyPr wrap="square" lIns="25400" tIns="25400" rIns="25400" bIns="25400" numCol="1" anchor="ctr">
              <a:noAutofit/>
            </a:bodyPr>
            <a:lstStyle/>
            <a:p>
              <a:pPr algn="ctr" defTabSz="457200">
                <a:defRPr sz="800" b="1">
                  <a:solidFill>
                    <a:schemeClr val="accent6">
                      <a:lumOff val="3137"/>
                    </a:schemeClr>
                  </a:solidFill>
                </a:defRPr>
              </a:pPr>
              <a:endParaRPr/>
            </a:p>
          </p:txBody>
        </p:sp>
        <p:pic>
          <p:nvPicPr>
            <p:cNvPr id="761" name="Picture 2" descr="Picture 2"/>
            <p:cNvPicPr>
              <a:picLocks noChangeAspect="1"/>
            </p:cNvPicPr>
            <p:nvPr/>
          </p:nvPicPr>
          <p:blipFill>
            <a:blip r:embed="rId3"/>
            <a:stretch>
              <a:fillRect/>
            </a:stretch>
          </p:blipFill>
          <p:spPr>
            <a:xfrm>
              <a:off x="533756" y="4206"/>
              <a:ext cx="1503267" cy="1503266"/>
            </a:xfrm>
            <a:prstGeom prst="rect">
              <a:avLst/>
            </a:prstGeom>
            <a:ln w="12700" cap="flat">
              <a:noFill/>
              <a:miter lim="400000"/>
            </a:ln>
            <a:effectLst/>
          </p:spPr>
        </p:pic>
        <p:sp>
          <p:nvSpPr>
            <p:cNvPr id="762" name="Solar"/>
            <p:cNvSpPr txBox="1"/>
            <p:nvPr/>
          </p:nvSpPr>
          <p:spPr>
            <a:xfrm>
              <a:off x="58210" y="1241636"/>
              <a:ext cx="2432535" cy="49433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b">
              <a:noAutofit/>
            </a:bodyPr>
            <a:lstStyle>
              <a:lvl1pPr algn="ctr" defTabSz="1219168">
                <a:lnSpc>
                  <a:spcPct val="80000"/>
                </a:lnSpc>
                <a:defRPr sz="1700" b="1">
                  <a:solidFill>
                    <a:schemeClr val="accent6">
                      <a:lumOff val="3137"/>
                    </a:schemeClr>
                  </a:solidFill>
                </a:defRPr>
              </a:lvl1pPr>
            </a:lstStyle>
            <a:p>
              <a:r>
                <a:t>solar</a:t>
              </a:r>
            </a:p>
          </p:txBody>
        </p:sp>
      </p:grpSp>
      <p:grpSp>
        <p:nvGrpSpPr>
          <p:cNvPr id="767" name="Groepeer"/>
          <p:cNvGrpSpPr/>
          <p:nvPr/>
        </p:nvGrpSpPr>
        <p:grpSpPr>
          <a:xfrm>
            <a:off x="3272700" y="1565303"/>
            <a:ext cx="2540001" cy="2109833"/>
            <a:chOff x="0" y="0"/>
            <a:chExt cx="2540000" cy="2109832"/>
          </a:xfrm>
        </p:grpSpPr>
        <p:sp>
          <p:nvSpPr>
            <p:cNvPr id="764" name="Vierkant"/>
            <p:cNvSpPr/>
            <p:nvPr/>
          </p:nvSpPr>
          <p:spPr>
            <a:xfrm>
              <a:off x="0" y="204832"/>
              <a:ext cx="2540000" cy="1905001"/>
            </a:xfrm>
            <a:prstGeom prst="rect">
              <a:avLst/>
            </a:prstGeom>
            <a:solidFill>
              <a:schemeClr val="accent2"/>
            </a:solidFill>
            <a:ln w="12700" cap="flat">
              <a:noFill/>
              <a:miter lim="400000"/>
            </a:ln>
            <a:effectLst/>
          </p:spPr>
          <p:txBody>
            <a:bodyPr wrap="square" lIns="25400" tIns="25400" rIns="25400" bIns="25400" numCol="1" anchor="ctr">
              <a:noAutofit/>
            </a:bodyPr>
            <a:lstStyle/>
            <a:p>
              <a:pPr algn="ctr" defTabSz="457200">
                <a:defRPr sz="800" b="1">
                  <a:solidFill>
                    <a:schemeClr val="accent6">
                      <a:lumOff val="3137"/>
                    </a:schemeClr>
                  </a:solidFill>
                </a:defRPr>
              </a:pPr>
              <a:endParaRPr/>
            </a:p>
          </p:txBody>
        </p:sp>
        <p:pic>
          <p:nvPicPr>
            <p:cNvPr id="765" name="Picture 2" descr="Picture 2"/>
            <p:cNvPicPr>
              <a:picLocks noChangeAspect="1"/>
            </p:cNvPicPr>
            <p:nvPr/>
          </p:nvPicPr>
          <p:blipFill>
            <a:blip r:embed="rId4"/>
            <a:stretch>
              <a:fillRect/>
            </a:stretch>
          </p:blipFill>
          <p:spPr>
            <a:xfrm>
              <a:off x="448450" y="0"/>
              <a:ext cx="1643100" cy="1712305"/>
            </a:xfrm>
            <a:prstGeom prst="rect">
              <a:avLst/>
            </a:prstGeom>
            <a:ln w="12700" cap="flat">
              <a:noFill/>
              <a:miter lim="400000"/>
            </a:ln>
            <a:effectLst/>
          </p:spPr>
        </p:pic>
        <p:sp>
          <p:nvSpPr>
            <p:cNvPr id="766" name="Medium &amp;…"/>
            <p:cNvSpPr txBox="1"/>
            <p:nvPr/>
          </p:nvSpPr>
          <p:spPr>
            <a:xfrm>
              <a:off x="2577" y="1316911"/>
              <a:ext cx="2534846" cy="6238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b">
              <a:noAutofit/>
            </a:bodyPr>
            <a:lstStyle>
              <a:lvl1pPr algn="ctr" defTabSz="1219168">
                <a:lnSpc>
                  <a:spcPct val="80000"/>
                </a:lnSpc>
                <a:defRPr sz="1700" b="1">
                  <a:solidFill>
                    <a:schemeClr val="accent6">
                      <a:lumOff val="3137"/>
                    </a:schemeClr>
                  </a:solidFill>
                </a:defRPr>
              </a:lvl1pPr>
            </a:lstStyle>
            <a:p>
              <a:r>
                <a:t>middenspanning &amp; hoogspanning</a:t>
              </a:r>
            </a:p>
          </p:txBody>
        </p:sp>
      </p:grpSp>
      <p:grpSp>
        <p:nvGrpSpPr>
          <p:cNvPr id="771" name="Groepeer"/>
          <p:cNvGrpSpPr/>
          <p:nvPr/>
        </p:nvGrpSpPr>
        <p:grpSpPr>
          <a:xfrm>
            <a:off x="6206734" y="1726015"/>
            <a:ext cx="2540001" cy="1949121"/>
            <a:chOff x="0" y="0"/>
            <a:chExt cx="2540000" cy="1949120"/>
          </a:xfrm>
        </p:grpSpPr>
        <p:sp>
          <p:nvSpPr>
            <p:cNvPr id="768" name="Vierkant"/>
            <p:cNvSpPr/>
            <p:nvPr/>
          </p:nvSpPr>
          <p:spPr>
            <a:xfrm>
              <a:off x="0" y="44120"/>
              <a:ext cx="2540000" cy="1905001"/>
            </a:xfrm>
            <a:prstGeom prst="rect">
              <a:avLst/>
            </a:prstGeom>
            <a:solidFill>
              <a:schemeClr val="accent2"/>
            </a:solidFill>
            <a:ln w="12700" cap="flat">
              <a:noFill/>
              <a:miter lim="400000"/>
            </a:ln>
            <a:effectLst/>
          </p:spPr>
          <p:txBody>
            <a:bodyPr wrap="square" lIns="25400" tIns="25400" rIns="25400" bIns="25400" numCol="1" anchor="ctr">
              <a:noAutofit/>
            </a:bodyPr>
            <a:lstStyle/>
            <a:p>
              <a:pPr algn="ctr" defTabSz="457200">
                <a:defRPr sz="800" b="1">
                  <a:solidFill>
                    <a:schemeClr val="accent6">
                      <a:lumOff val="3137"/>
                    </a:schemeClr>
                  </a:solidFill>
                </a:defRPr>
              </a:pPr>
              <a:endParaRPr/>
            </a:p>
          </p:txBody>
        </p:sp>
        <p:pic>
          <p:nvPicPr>
            <p:cNvPr id="769" name="Picture 2" descr="Picture 2"/>
            <p:cNvPicPr>
              <a:picLocks noChangeAspect="1"/>
            </p:cNvPicPr>
            <p:nvPr/>
          </p:nvPicPr>
          <p:blipFill>
            <a:blip r:embed="rId5"/>
            <a:stretch>
              <a:fillRect/>
            </a:stretch>
          </p:blipFill>
          <p:spPr>
            <a:xfrm>
              <a:off x="404192" y="0"/>
              <a:ext cx="1731617" cy="1731617"/>
            </a:xfrm>
            <a:prstGeom prst="rect">
              <a:avLst/>
            </a:prstGeom>
            <a:ln w="12700" cap="flat">
              <a:noFill/>
              <a:miter lim="400000"/>
            </a:ln>
            <a:effectLst/>
          </p:spPr>
        </p:pic>
        <p:sp>
          <p:nvSpPr>
            <p:cNvPr id="770" name="Energy Storage"/>
            <p:cNvSpPr txBox="1"/>
            <p:nvPr/>
          </p:nvSpPr>
          <p:spPr>
            <a:xfrm>
              <a:off x="173965" y="1397315"/>
              <a:ext cx="2192070" cy="38277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b">
              <a:noAutofit/>
            </a:bodyPr>
            <a:lstStyle>
              <a:lvl1pPr algn="ctr" defTabSz="1219168">
                <a:lnSpc>
                  <a:spcPct val="80000"/>
                </a:lnSpc>
                <a:defRPr sz="1700" b="1">
                  <a:solidFill>
                    <a:schemeClr val="accent6">
                      <a:lumOff val="3137"/>
                    </a:schemeClr>
                  </a:solidFill>
                </a:defRPr>
              </a:lvl1pPr>
            </a:lstStyle>
            <a:p>
              <a:r>
                <a:t>energieopslag</a:t>
              </a:r>
            </a:p>
          </p:txBody>
        </p:sp>
      </p:grpSp>
      <p:grpSp>
        <p:nvGrpSpPr>
          <p:cNvPr id="775" name="Groepeer"/>
          <p:cNvGrpSpPr/>
          <p:nvPr/>
        </p:nvGrpSpPr>
        <p:grpSpPr>
          <a:xfrm>
            <a:off x="338666" y="3837049"/>
            <a:ext cx="2540001" cy="2062947"/>
            <a:chOff x="0" y="0"/>
            <a:chExt cx="2540000" cy="2062945"/>
          </a:xfrm>
        </p:grpSpPr>
        <p:sp>
          <p:nvSpPr>
            <p:cNvPr id="772" name="Vierkant"/>
            <p:cNvSpPr/>
            <p:nvPr/>
          </p:nvSpPr>
          <p:spPr>
            <a:xfrm>
              <a:off x="0" y="153117"/>
              <a:ext cx="2540000" cy="1909829"/>
            </a:xfrm>
            <a:prstGeom prst="rect">
              <a:avLst/>
            </a:prstGeom>
            <a:solidFill>
              <a:schemeClr val="accent2"/>
            </a:solidFill>
            <a:ln w="12700" cap="flat">
              <a:noFill/>
              <a:miter lim="400000"/>
            </a:ln>
            <a:effectLst/>
          </p:spPr>
          <p:txBody>
            <a:bodyPr wrap="square" lIns="25400" tIns="25400" rIns="25400" bIns="25400" numCol="1" anchor="ctr">
              <a:noAutofit/>
            </a:bodyPr>
            <a:lstStyle/>
            <a:p>
              <a:pPr algn="ctr" defTabSz="457200">
                <a:defRPr sz="800" b="1">
                  <a:solidFill>
                    <a:schemeClr val="accent6">
                      <a:lumOff val="3137"/>
                    </a:schemeClr>
                  </a:solidFill>
                </a:defRPr>
              </a:pPr>
              <a:endParaRPr/>
            </a:p>
          </p:txBody>
        </p:sp>
        <p:pic>
          <p:nvPicPr>
            <p:cNvPr id="773" name="Picture 2" descr="Picture 2"/>
            <p:cNvPicPr>
              <a:picLocks noChangeAspect="1"/>
            </p:cNvPicPr>
            <p:nvPr/>
          </p:nvPicPr>
          <p:blipFill>
            <a:blip r:embed="rId6"/>
            <a:stretch>
              <a:fillRect/>
            </a:stretch>
          </p:blipFill>
          <p:spPr>
            <a:xfrm>
              <a:off x="343927" y="0"/>
              <a:ext cx="1852146" cy="1830609"/>
            </a:xfrm>
            <a:prstGeom prst="rect">
              <a:avLst/>
            </a:prstGeom>
            <a:ln w="12700" cap="flat">
              <a:noFill/>
              <a:miter lim="400000"/>
            </a:ln>
            <a:effectLst/>
          </p:spPr>
        </p:pic>
        <p:sp>
          <p:nvSpPr>
            <p:cNvPr id="774" name="EMS…"/>
            <p:cNvSpPr txBox="1"/>
            <p:nvPr/>
          </p:nvSpPr>
          <p:spPr>
            <a:xfrm>
              <a:off x="17937" y="1382828"/>
              <a:ext cx="2504126" cy="50716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b">
              <a:noAutofit/>
            </a:bodyPr>
            <a:lstStyle>
              <a:lvl1pPr algn="ctr" defTabSz="1219168">
                <a:lnSpc>
                  <a:spcPct val="80000"/>
                </a:lnSpc>
                <a:defRPr sz="1700" b="1">
                  <a:solidFill>
                    <a:schemeClr val="accent6">
                      <a:lumOff val="3137"/>
                    </a:schemeClr>
                  </a:solidFill>
                </a:defRPr>
              </a:lvl1pPr>
            </a:lstStyle>
            <a:p>
              <a:r>
                <a:t>meten &amp; sturen</a:t>
              </a:r>
            </a:p>
          </p:txBody>
        </p:sp>
      </p:grpSp>
      <p:grpSp>
        <p:nvGrpSpPr>
          <p:cNvPr id="779" name="Groepeer"/>
          <p:cNvGrpSpPr/>
          <p:nvPr/>
        </p:nvGrpSpPr>
        <p:grpSpPr>
          <a:xfrm>
            <a:off x="3272700" y="3990167"/>
            <a:ext cx="2540001" cy="1909829"/>
            <a:chOff x="0" y="0"/>
            <a:chExt cx="2540000" cy="1909827"/>
          </a:xfrm>
        </p:grpSpPr>
        <p:sp>
          <p:nvSpPr>
            <p:cNvPr id="776" name="Vierkant"/>
            <p:cNvSpPr/>
            <p:nvPr/>
          </p:nvSpPr>
          <p:spPr>
            <a:xfrm>
              <a:off x="0" y="0"/>
              <a:ext cx="2540000" cy="1909828"/>
            </a:xfrm>
            <a:prstGeom prst="rect">
              <a:avLst/>
            </a:prstGeom>
            <a:solidFill>
              <a:schemeClr val="accent2"/>
            </a:solidFill>
            <a:ln w="12700" cap="flat">
              <a:noFill/>
              <a:miter lim="400000"/>
            </a:ln>
            <a:effectLst/>
          </p:spPr>
          <p:txBody>
            <a:bodyPr wrap="square" lIns="25400" tIns="25400" rIns="25400" bIns="25400" numCol="1" anchor="ctr">
              <a:noAutofit/>
            </a:bodyPr>
            <a:lstStyle/>
            <a:p>
              <a:pPr algn="ctr" defTabSz="457200">
                <a:defRPr sz="800" b="1">
                  <a:solidFill>
                    <a:schemeClr val="accent6">
                      <a:lumOff val="3137"/>
                    </a:schemeClr>
                  </a:solidFill>
                </a:defRPr>
              </a:pPr>
              <a:endParaRPr/>
            </a:p>
          </p:txBody>
        </p:sp>
        <p:pic>
          <p:nvPicPr>
            <p:cNvPr id="777" name="Picture 2" descr="Picture 2"/>
            <p:cNvPicPr>
              <a:picLocks noChangeAspect="1"/>
            </p:cNvPicPr>
            <p:nvPr/>
          </p:nvPicPr>
          <p:blipFill>
            <a:blip r:embed="rId7"/>
            <a:stretch>
              <a:fillRect/>
            </a:stretch>
          </p:blipFill>
          <p:spPr>
            <a:xfrm>
              <a:off x="595652" y="32889"/>
              <a:ext cx="1424896" cy="1415641"/>
            </a:xfrm>
            <a:prstGeom prst="rect">
              <a:avLst/>
            </a:prstGeom>
            <a:ln w="12700" cap="flat">
              <a:noFill/>
              <a:miter lim="400000"/>
            </a:ln>
            <a:effectLst/>
          </p:spPr>
        </p:pic>
        <p:sp>
          <p:nvSpPr>
            <p:cNvPr id="778" name="EV Charging"/>
            <p:cNvSpPr txBox="1"/>
            <p:nvPr/>
          </p:nvSpPr>
          <p:spPr>
            <a:xfrm>
              <a:off x="53733" y="1112988"/>
              <a:ext cx="2432534" cy="62388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b">
              <a:noAutofit/>
            </a:bodyPr>
            <a:lstStyle>
              <a:lvl1pPr algn="ctr" defTabSz="1219168">
                <a:lnSpc>
                  <a:spcPct val="80000"/>
                </a:lnSpc>
                <a:defRPr sz="1700" b="1">
                  <a:solidFill>
                    <a:schemeClr val="accent6">
                      <a:lumOff val="3137"/>
                    </a:schemeClr>
                  </a:solidFill>
                </a:defRPr>
              </a:lvl1pPr>
            </a:lstStyle>
            <a:p>
              <a:r>
                <a:t>laadvoorzieningen</a:t>
              </a:r>
            </a:p>
          </p:txBody>
        </p:sp>
      </p:grpSp>
      <p:grpSp>
        <p:nvGrpSpPr>
          <p:cNvPr id="783" name="Groepeer"/>
          <p:cNvGrpSpPr/>
          <p:nvPr/>
        </p:nvGrpSpPr>
        <p:grpSpPr>
          <a:xfrm>
            <a:off x="6206734" y="3853344"/>
            <a:ext cx="2540001" cy="2046652"/>
            <a:chOff x="0" y="0"/>
            <a:chExt cx="2540000" cy="2046650"/>
          </a:xfrm>
        </p:grpSpPr>
        <p:sp>
          <p:nvSpPr>
            <p:cNvPr id="780" name="Vierkant"/>
            <p:cNvSpPr/>
            <p:nvPr/>
          </p:nvSpPr>
          <p:spPr>
            <a:xfrm>
              <a:off x="0" y="136823"/>
              <a:ext cx="2540000" cy="1909828"/>
            </a:xfrm>
            <a:prstGeom prst="rect">
              <a:avLst/>
            </a:prstGeom>
            <a:solidFill>
              <a:schemeClr val="accent2"/>
            </a:solidFill>
            <a:ln w="12700" cap="flat">
              <a:noFill/>
              <a:miter lim="400000"/>
            </a:ln>
            <a:effectLst/>
          </p:spPr>
          <p:txBody>
            <a:bodyPr wrap="square" lIns="25400" tIns="25400" rIns="25400" bIns="25400" numCol="1" anchor="ctr">
              <a:noAutofit/>
            </a:bodyPr>
            <a:lstStyle/>
            <a:p>
              <a:pPr algn="ctr" defTabSz="457200">
                <a:defRPr sz="800" b="1">
                  <a:solidFill>
                    <a:schemeClr val="accent6">
                      <a:lumOff val="3137"/>
                    </a:schemeClr>
                  </a:solidFill>
                </a:defRPr>
              </a:pPr>
              <a:endParaRPr/>
            </a:p>
          </p:txBody>
        </p:sp>
        <p:pic>
          <p:nvPicPr>
            <p:cNvPr id="781" name="Picture 4" descr="Picture 4"/>
            <p:cNvPicPr>
              <a:picLocks noChangeAspect="1"/>
            </p:cNvPicPr>
            <p:nvPr/>
          </p:nvPicPr>
          <p:blipFill>
            <a:blip r:embed="rId8"/>
            <a:stretch>
              <a:fillRect/>
            </a:stretch>
          </p:blipFill>
          <p:spPr>
            <a:xfrm>
              <a:off x="395773" y="0"/>
              <a:ext cx="1748455" cy="1748455"/>
            </a:xfrm>
            <a:prstGeom prst="rect">
              <a:avLst/>
            </a:prstGeom>
            <a:ln w="12700" cap="flat">
              <a:noFill/>
              <a:miter lim="400000"/>
            </a:ln>
            <a:effectLst/>
          </p:spPr>
        </p:pic>
        <p:sp>
          <p:nvSpPr>
            <p:cNvPr id="782" name="Energy supply"/>
            <p:cNvSpPr txBox="1"/>
            <p:nvPr/>
          </p:nvSpPr>
          <p:spPr>
            <a:xfrm>
              <a:off x="119988" y="1490926"/>
              <a:ext cx="2300024" cy="38277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numCol="1" anchor="b">
              <a:noAutofit/>
            </a:bodyPr>
            <a:lstStyle>
              <a:lvl1pPr algn="ctr" defTabSz="1219168">
                <a:lnSpc>
                  <a:spcPct val="80000"/>
                </a:lnSpc>
                <a:defRPr sz="1700" b="1">
                  <a:solidFill>
                    <a:schemeClr val="accent6">
                      <a:lumOff val="3137"/>
                    </a:schemeClr>
                  </a:solidFill>
                </a:defRPr>
              </a:lvl1pPr>
            </a:lstStyle>
            <a:p>
              <a:r>
                <a:t>beheer &amp; onderhoud</a:t>
              </a:r>
            </a:p>
          </p:txBody>
        </p:sp>
      </p:gr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7" name="Tijdelijke aanduiding voor dianummer 1"/>
          <p:cNvSpPr txBox="1">
            <a:spLocks noGrp="1"/>
          </p:cNvSpPr>
          <p:nvPr>
            <p:ph type="sldNum" sz="quarter" idx="2"/>
          </p:nvPr>
        </p:nvSpPr>
        <p:spPr>
          <a:xfrm>
            <a:off x="11366499" y="7752218"/>
            <a:ext cx="127001"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a:t>
            </a:fld>
            <a:endParaRPr/>
          </a:p>
        </p:txBody>
      </p:sp>
      <p:sp>
        <p:nvSpPr>
          <p:cNvPr id="788" name="Tijdelijke aanduiding voor tekst 3"/>
          <p:cNvSpPr txBox="1">
            <a:spLocks noGrp="1"/>
          </p:cNvSpPr>
          <p:nvPr>
            <p:ph type="body" sz="quarter" idx="1"/>
          </p:nvPr>
        </p:nvSpPr>
        <p:spPr>
          <a:xfrm>
            <a:off x="338666" y="685895"/>
            <a:ext cx="11198297" cy="437070"/>
          </a:xfrm>
          <a:prstGeom prst="rect">
            <a:avLst/>
          </a:prstGeom>
        </p:spPr>
        <p:txBody>
          <a:bodyPr/>
          <a:lstStyle/>
          <a:p>
            <a:r>
              <a:t>kritische energie-infrastructuur en integrale energiesystemen</a:t>
            </a:r>
          </a:p>
        </p:txBody>
      </p:sp>
      <p:sp>
        <p:nvSpPr>
          <p:cNvPr id="789" name="Titel 5"/>
          <p:cNvSpPr txBox="1">
            <a:spLocks noGrp="1"/>
          </p:cNvSpPr>
          <p:nvPr>
            <p:ph type="title"/>
          </p:nvPr>
        </p:nvSpPr>
        <p:spPr>
          <a:xfrm>
            <a:off x="338666" y="185666"/>
            <a:ext cx="11176001" cy="507166"/>
          </a:xfrm>
          <a:prstGeom prst="rect">
            <a:avLst/>
          </a:prstGeom>
        </p:spPr>
        <p:txBody>
          <a:bodyPr/>
          <a:lstStyle/>
          <a:p>
            <a:r>
              <a:t>Joulz is aanbieder van</a:t>
            </a:r>
          </a:p>
        </p:txBody>
      </p:sp>
      <p:pic>
        <p:nvPicPr>
          <p:cNvPr id="790" name="Unknown.png" descr="Unknown.png"/>
          <p:cNvPicPr>
            <a:picLocks noChangeAspect="1"/>
          </p:cNvPicPr>
          <p:nvPr/>
        </p:nvPicPr>
        <p:blipFill>
          <a:blip r:embed="rId3"/>
          <a:stretch>
            <a:fillRect/>
          </a:stretch>
        </p:blipFill>
        <p:spPr>
          <a:xfrm>
            <a:off x="870232" y="3298420"/>
            <a:ext cx="1456705" cy="764605"/>
          </a:xfrm>
          <a:prstGeom prst="rect">
            <a:avLst/>
          </a:prstGeom>
          <a:ln w="12700">
            <a:miter lim="400000"/>
          </a:ln>
        </p:spPr>
      </p:pic>
      <p:pic>
        <p:nvPicPr>
          <p:cNvPr id="791" name="Unknown.jpeg" descr="Unknown.jpeg"/>
          <p:cNvPicPr>
            <a:picLocks noChangeAspect="1"/>
          </p:cNvPicPr>
          <p:nvPr/>
        </p:nvPicPr>
        <p:blipFill>
          <a:blip r:embed="rId4"/>
          <a:stretch>
            <a:fillRect/>
          </a:stretch>
        </p:blipFill>
        <p:spPr>
          <a:xfrm>
            <a:off x="3866757" y="3109222"/>
            <a:ext cx="1368137" cy="1143001"/>
          </a:xfrm>
          <a:prstGeom prst="rect">
            <a:avLst/>
          </a:prstGeom>
          <a:ln w="12700">
            <a:miter lim="400000"/>
          </a:ln>
        </p:spPr>
      </p:pic>
      <p:pic>
        <p:nvPicPr>
          <p:cNvPr id="792" name="unknown.png" descr="unknown.png"/>
          <p:cNvPicPr>
            <a:picLocks noChangeAspect="1"/>
          </p:cNvPicPr>
          <p:nvPr/>
        </p:nvPicPr>
        <p:blipFill>
          <a:blip r:embed="rId5"/>
          <a:stretch>
            <a:fillRect/>
          </a:stretch>
        </p:blipFill>
        <p:spPr>
          <a:xfrm>
            <a:off x="6301417" y="3308105"/>
            <a:ext cx="2195287" cy="889001"/>
          </a:xfrm>
          <a:prstGeom prst="rect">
            <a:avLst/>
          </a:prstGeom>
          <a:ln w="12700">
            <a:miter lim="400000"/>
          </a:ln>
        </p:spPr>
      </p:pic>
      <p:pic>
        <p:nvPicPr>
          <p:cNvPr id="793" name="unknown.png" descr="unknown.png"/>
          <p:cNvPicPr>
            <a:picLocks noChangeAspect="1"/>
          </p:cNvPicPr>
          <p:nvPr/>
        </p:nvPicPr>
        <p:blipFill>
          <a:blip r:embed="rId6"/>
          <a:stretch>
            <a:fillRect/>
          </a:stretch>
        </p:blipFill>
        <p:spPr>
          <a:xfrm>
            <a:off x="203010" y="1674434"/>
            <a:ext cx="2791150" cy="1130301"/>
          </a:xfrm>
          <a:prstGeom prst="rect">
            <a:avLst/>
          </a:prstGeom>
          <a:ln w="12700">
            <a:miter lim="400000"/>
          </a:ln>
        </p:spPr>
      </p:pic>
      <p:pic>
        <p:nvPicPr>
          <p:cNvPr id="794" name="unknown.jpeg" descr="unknown.jpeg"/>
          <p:cNvPicPr>
            <a:picLocks noChangeAspect="1"/>
          </p:cNvPicPr>
          <p:nvPr/>
        </p:nvPicPr>
        <p:blipFill>
          <a:blip r:embed="rId7"/>
          <a:stretch>
            <a:fillRect/>
          </a:stretch>
        </p:blipFill>
        <p:spPr>
          <a:xfrm>
            <a:off x="9297724" y="1812512"/>
            <a:ext cx="1891461" cy="765964"/>
          </a:xfrm>
          <a:prstGeom prst="rect">
            <a:avLst/>
          </a:prstGeom>
          <a:ln w="12700">
            <a:miter lim="400000"/>
          </a:ln>
        </p:spPr>
      </p:pic>
      <p:pic>
        <p:nvPicPr>
          <p:cNvPr id="795" name="unknown.png" descr="unknown.png"/>
          <p:cNvPicPr>
            <a:picLocks noChangeAspect="1"/>
          </p:cNvPicPr>
          <p:nvPr/>
        </p:nvPicPr>
        <p:blipFill>
          <a:blip r:embed="rId8"/>
          <a:stretch>
            <a:fillRect/>
          </a:stretch>
        </p:blipFill>
        <p:spPr>
          <a:xfrm>
            <a:off x="319606" y="4752571"/>
            <a:ext cx="2508899" cy="1016001"/>
          </a:xfrm>
          <a:prstGeom prst="rect">
            <a:avLst/>
          </a:prstGeom>
          <a:ln w="12700">
            <a:miter lim="400000"/>
          </a:ln>
        </p:spPr>
      </p:pic>
      <p:pic>
        <p:nvPicPr>
          <p:cNvPr id="796" name="unknown.png" descr="unknown.png"/>
          <p:cNvPicPr>
            <a:picLocks noChangeAspect="1"/>
          </p:cNvPicPr>
          <p:nvPr/>
        </p:nvPicPr>
        <p:blipFill>
          <a:blip r:embed="rId9"/>
          <a:stretch>
            <a:fillRect/>
          </a:stretch>
        </p:blipFill>
        <p:spPr>
          <a:xfrm>
            <a:off x="6431233" y="1809554"/>
            <a:ext cx="1935656" cy="783861"/>
          </a:xfrm>
          <a:prstGeom prst="rect">
            <a:avLst/>
          </a:prstGeom>
          <a:ln w="12700">
            <a:miter lim="400000"/>
          </a:ln>
        </p:spPr>
      </p:pic>
      <p:pic>
        <p:nvPicPr>
          <p:cNvPr id="797" name="unknown.jpeg" descr="unknown.jpeg"/>
          <p:cNvPicPr>
            <a:picLocks noChangeAspect="1"/>
          </p:cNvPicPr>
          <p:nvPr/>
        </p:nvPicPr>
        <p:blipFill>
          <a:blip r:embed="rId10"/>
          <a:stretch>
            <a:fillRect/>
          </a:stretch>
        </p:blipFill>
        <p:spPr>
          <a:xfrm>
            <a:off x="6513628" y="4903484"/>
            <a:ext cx="1770866" cy="714176"/>
          </a:xfrm>
          <a:prstGeom prst="rect">
            <a:avLst/>
          </a:prstGeom>
          <a:ln w="12700">
            <a:miter lim="400000"/>
          </a:ln>
        </p:spPr>
      </p:pic>
      <p:sp>
        <p:nvSpPr>
          <p:cNvPr id="798" name="Tekst"/>
          <p:cNvSpPr txBox="1"/>
          <p:nvPr/>
        </p:nvSpPr>
        <p:spPr>
          <a:xfrm>
            <a:off x="4303411" y="2748902"/>
            <a:ext cx="142241" cy="269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457200">
              <a:defRPr sz="1200">
                <a:latin typeface="Times Roman"/>
                <a:ea typeface="Times Roman"/>
                <a:cs typeface="Times Roman"/>
                <a:sym typeface="Times Roman"/>
              </a:defRPr>
            </a:lvl1pPr>
          </a:lstStyle>
          <a:p>
            <a:r>
              <a:t> </a:t>
            </a:r>
          </a:p>
        </p:txBody>
      </p:sp>
      <p:sp>
        <p:nvSpPr>
          <p:cNvPr id="799" name="Tekst"/>
          <p:cNvSpPr txBox="1"/>
          <p:nvPr/>
        </p:nvSpPr>
        <p:spPr>
          <a:xfrm>
            <a:off x="4381170" y="2662495"/>
            <a:ext cx="142241" cy="26924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defTabSz="457200">
              <a:defRPr sz="1200">
                <a:latin typeface="Times Roman"/>
                <a:ea typeface="Times Roman"/>
                <a:cs typeface="Times Roman"/>
                <a:sym typeface="Times Roman"/>
              </a:defRPr>
            </a:lvl1pPr>
          </a:lstStyle>
          <a:p>
            <a:r>
              <a:t> </a:t>
            </a:r>
          </a:p>
        </p:txBody>
      </p:sp>
      <p:pic>
        <p:nvPicPr>
          <p:cNvPr id="800" name="Unknown.png" descr="Unknown.png"/>
          <p:cNvPicPr>
            <a:picLocks noChangeAspect="1"/>
          </p:cNvPicPr>
          <p:nvPr/>
        </p:nvPicPr>
        <p:blipFill>
          <a:blip r:embed="rId11"/>
          <a:stretch>
            <a:fillRect/>
          </a:stretch>
        </p:blipFill>
        <p:spPr>
          <a:xfrm>
            <a:off x="9654333" y="3370303"/>
            <a:ext cx="1178244" cy="764605"/>
          </a:xfrm>
          <a:prstGeom prst="rect">
            <a:avLst/>
          </a:prstGeom>
          <a:ln w="12700">
            <a:miter lim="400000"/>
          </a:ln>
        </p:spPr>
      </p:pic>
      <p:pic>
        <p:nvPicPr>
          <p:cNvPr id="801" name="Unknown.png" descr="Unknown.png"/>
          <p:cNvPicPr>
            <a:picLocks noChangeAspect="1"/>
          </p:cNvPicPr>
          <p:nvPr/>
        </p:nvPicPr>
        <p:blipFill>
          <a:blip r:embed="rId12"/>
          <a:stretch>
            <a:fillRect/>
          </a:stretch>
        </p:blipFill>
        <p:spPr>
          <a:xfrm>
            <a:off x="9515102" y="4969231"/>
            <a:ext cx="1456705" cy="582682"/>
          </a:xfrm>
          <a:prstGeom prst="rect">
            <a:avLst/>
          </a:prstGeom>
          <a:ln w="12700">
            <a:miter lim="400000"/>
          </a:ln>
        </p:spPr>
      </p:pic>
      <p:pic>
        <p:nvPicPr>
          <p:cNvPr id="802" name="Unknown.png" descr="Unknown.png"/>
          <p:cNvPicPr>
            <a:picLocks noChangeAspect="1"/>
          </p:cNvPicPr>
          <p:nvPr/>
        </p:nvPicPr>
        <p:blipFill>
          <a:blip r:embed="rId13"/>
          <a:stretch>
            <a:fillRect/>
          </a:stretch>
        </p:blipFill>
        <p:spPr>
          <a:xfrm>
            <a:off x="3993684" y="4644080"/>
            <a:ext cx="1178244" cy="1178245"/>
          </a:xfrm>
          <a:prstGeom prst="rect">
            <a:avLst/>
          </a:prstGeom>
          <a:ln w="12700">
            <a:miter lim="400000"/>
          </a:ln>
        </p:spPr>
      </p:pic>
      <p:pic>
        <p:nvPicPr>
          <p:cNvPr id="803" name="Unknown.png" descr="Unknown.png"/>
          <p:cNvPicPr>
            <a:picLocks noChangeAspect="1"/>
          </p:cNvPicPr>
          <p:nvPr/>
        </p:nvPicPr>
        <p:blipFill>
          <a:blip r:embed="rId14"/>
          <a:stretch>
            <a:fillRect/>
          </a:stretch>
        </p:blipFill>
        <p:spPr>
          <a:xfrm>
            <a:off x="4057179" y="1690390"/>
            <a:ext cx="987292" cy="102843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9" name="Groepeer"/>
          <p:cNvGrpSpPr/>
          <p:nvPr/>
        </p:nvGrpSpPr>
        <p:grpSpPr>
          <a:xfrm>
            <a:off x="-1402075" y="-454998"/>
            <a:ext cx="13694018" cy="9136477"/>
            <a:chOff x="0" y="0"/>
            <a:chExt cx="13694016" cy="9136475"/>
          </a:xfrm>
        </p:grpSpPr>
        <p:pic>
          <p:nvPicPr>
            <p:cNvPr id="807" name="Afbeelding" descr="Afbeelding"/>
            <p:cNvPicPr>
              <a:picLocks noChangeAspect="1"/>
            </p:cNvPicPr>
            <p:nvPr/>
          </p:nvPicPr>
          <p:blipFill>
            <a:blip r:embed="rId3"/>
            <a:stretch>
              <a:fillRect/>
            </a:stretch>
          </p:blipFill>
          <p:spPr>
            <a:xfrm>
              <a:off x="0" y="0"/>
              <a:ext cx="13694017" cy="9136476"/>
            </a:xfrm>
            <a:prstGeom prst="rect">
              <a:avLst/>
            </a:prstGeom>
            <a:ln w="12700" cap="flat">
              <a:noFill/>
              <a:miter lim="400000"/>
            </a:ln>
            <a:effectLst/>
          </p:spPr>
        </p:pic>
        <p:sp>
          <p:nvSpPr>
            <p:cNvPr id="808"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10" name="Laten we elkaar eerst even leren kennen..."/>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lnSpc>
                <a:spcPct val="80000"/>
              </a:lnSpc>
              <a:defRPr sz="3100" b="1">
                <a:solidFill>
                  <a:schemeClr val="accent6">
                    <a:lumOff val="3137"/>
                  </a:schemeClr>
                </a:solidFill>
              </a:defRPr>
            </a:lvl1pPr>
          </a:lstStyle>
          <a:p>
            <a:r>
              <a:t>Laten we elkaar eerst even leren kennen...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6" name="Groepeer"/>
          <p:cNvGrpSpPr/>
          <p:nvPr/>
        </p:nvGrpSpPr>
        <p:grpSpPr>
          <a:xfrm>
            <a:off x="-1402075" y="-454998"/>
            <a:ext cx="13694018" cy="9136477"/>
            <a:chOff x="0" y="0"/>
            <a:chExt cx="13694016" cy="9136475"/>
          </a:xfrm>
        </p:grpSpPr>
        <p:pic>
          <p:nvPicPr>
            <p:cNvPr id="814" name="Afbeelding" descr="Afbeelding"/>
            <p:cNvPicPr>
              <a:picLocks noChangeAspect="1"/>
            </p:cNvPicPr>
            <p:nvPr/>
          </p:nvPicPr>
          <p:blipFill>
            <a:blip r:embed="rId2"/>
            <a:stretch>
              <a:fillRect/>
            </a:stretch>
          </p:blipFill>
          <p:spPr>
            <a:xfrm>
              <a:off x="0" y="0"/>
              <a:ext cx="13694017" cy="9136476"/>
            </a:xfrm>
            <a:prstGeom prst="rect">
              <a:avLst/>
            </a:prstGeom>
            <a:ln w="12700" cap="flat">
              <a:noFill/>
              <a:miter lim="400000"/>
            </a:ln>
            <a:effectLst/>
          </p:spPr>
        </p:pic>
        <p:sp>
          <p:nvSpPr>
            <p:cNvPr id="815"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17" name="Wie heeft een wagenpark van…"/>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algn="ctr">
              <a:lnSpc>
                <a:spcPct val="80000"/>
              </a:lnSpc>
              <a:defRPr sz="3100" b="1">
                <a:solidFill>
                  <a:schemeClr val="accent6">
                    <a:lumOff val="3137"/>
                  </a:schemeClr>
                </a:solidFill>
              </a:defRPr>
            </a:pPr>
            <a:r>
              <a:t>Wie heeft een wagenpark van </a:t>
            </a:r>
          </a:p>
          <a:p>
            <a:pPr algn="ctr">
              <a:lnSpc>
                <a:spcPct val="80000"/>
              </a:lnSpc>
              <a:defRPr sz="3100" b="1">
                <a:solidFill>
                  <a:schemeClr val="accent6">
                    <a:lumOff val="3137"/>
                  </a:schemeClr>
                </a:solidFill>
              </a:defRPr>
            </a:pPr>
            <a:r>
              <a:t>meer dan 10 bestelwagens en trucks?</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1" name="Groepeer"/>
          <p:cNvGrpSpPr/>
          <p:nvPr/>
        </p:nvGrpSpPr>
        <p:grpSpPr>
          <a:xfrm>
            <a:off x="-1402075" y="-454998"/>
            <a:ext cx="13694018" cy="9136477"/>
            <a:chOff x="0" y="0"/>
            <a:chExt cx="13694016" cy="9136475"/>
          </a:xfrm>
        </p:grpSpPr>
        <p:pic>
          <p:nvPicPr>
            <p:cNvPr id="819" name="Afbeelding" descr="Afbeelding"/>
            <p:cNvPicPr>
              <a:picLocks noChangeAspect="1"/>
            </p:cNvPicPr>
            <p:nvPr/>
          </p:nvPicPr>
          <p:blipFill>
            <a:blip r:embed="rId2"/>
            <a:stretch>
              <a:fillRect/>
            </a:stretch>
          </p:blipFill>
          <p:spPr>
            <a:xfrm>
              <a:off x="0" y="0"/>
              <a:ext cx="13694017" cy="9136476"/>
            </a:xfrm>
            <a:prstGeom prst="rect">
              <a:avLst/>
            </a:prstGeom>
            <a:ln w="12700" cap="flat">
              <a:noFill/>
              <a:miter lim="400000"/>
            </a:ln>
            <a:effectLst/>
          </p:spPr>
        </p:pic>
        <p:sp>
          <p:nvSpPr>
            <p:cNvPr id="820"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22" name="Meer dan 100?"/>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lnSpc>
                <a:spcPct val="80000"/>
              </a:lnSpc>
              <a:defRPr sz="3100" b="1">
                <a:solidFill>
                  <a:schemeClr val="accent6">
                    <a:lumOff val="3137"/>
                  </a:schemeClr>
                </a:solidFill>
              </a:defRPr>
            </a:lvl1pPr>
          </a:lstStyle>
          <a:p>
            <a:r>
              <a:t>Meer dan 100?</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26" name="Groepeer"/>
          <p:cNvGrpSpPr/>
          <p:nvPr/>
        </p:nvGrpSpPr>
        <p:grpSpPr>
          <a:xfrm>
            <a:off x="-1402075" y="-454998"/>
            <a:ext cx="13694018" cy="9136477"/>
            <a:chOff x="0" y="0"/>
            <a:chExt cx="13694016" cy="9136475"/>
          </a:xfrm>
        </p:grpSpPr>
        <p:pic>
          <p:nvPicPr>
            <p:cNvPr id="824" name="Afbeelding" descr="Afbeelding"/>
            <p:cNvPicPr>
              <a:picLocks noChangeAspect="1"/>
            </p:cNvPicPr>
            <p:nvPr/>
          </p:nvPicPr>
          <p:blipFill>
            <a:blip r:embed="rId2"/>
            <a:stretch>
              <a:fillRect/>
            </a:stretch>
          </p:blipFill>
          <p:spPr>
            <a:xfrm>
              <a:off x="0" y="0"/>
              <a:ext cx="13694017" cy="9136476"/>
            </a:xfrm>
            <a:prstGeom prst="rect">
              <a:avLst/>
            </a:prstGeom>
            <a:ln w="12700" cap="flat">
              <a:noFill/>
              <a:miter lim="400000"/>
            </a:ln>
            <a:effectLst/>
          </p:spPr>
        </p:pic>
        <p:sp>
          <p:nvSpPr>
            <p:cNvPr id="825"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27" name="Meer dan 1000?"/>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lnSpc>
                <a:spcPct val="80000"/>
              </a:lnSpc>
              <a:defRPr sz="3100" b="1">
                <a:solidFill>
                  <a:schemeClr val="accent6">
                    <a:lumOff val="3137"/>
                  </a:schemeClr>
                </a:solidFill>
              </a:defRPr>
            </a:lvl1pPr>
          </a:lstStyle>
          <a:p>
            <a:r>
              <a:t>Meer dan 1000?</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1" name="Groepeer"/>
          <p:cNvGrpSpPr/>
          <p:nvPr/>
        </p:nvGrpSpPr>
        <p:grpSpPr>
          <a:xfrm>
            <a:off x="-1402075" y="-454998"/>
            <a:ext cx="13694018" cy="9136477"/>
            <a:chOff x="0" y="0"/>
            <a:chExt cx="13694016" cy="9136475"/>
          </a:xfrm>
        </p:grpSpPr>
        <p:pic>
          <p:nvPicPr>
            <p:cNvPr id="829" name="Afbeelding" descr="Afbeelding"/>
            <p:cNvPicPr>
              <a:picLocks noChangeAspect="1"/>
            </p:cNvPicPr>
            <p:nvPr/>
          </p:nvPicPr>
          <p:blipFill>
            <a:blip r:embed="rId2"/>
            <a:stretch>
              <a:fillRect/>
            </a:stretch>
          </p:blipFill>
          <p:spPr>
            <a:xfrm>
              <a:off x="0" y="0"/>
              <a:ext cx="13694017" cy="9136476"/>
            </a:xfrm>
            <a:prstGeom prst="rect">
              <a:avLst/>
            </a:prstGeom>
            <a:ln w="12700" cap="flat">
              <a:noFill/>
              <a:miter lim="400000"/>
            </a:ln>
            <a:effectLst/>
          </p:spPr>
        </p:pic>
        <p:sp>
          <p:nvSpPr>
            <p:cNvPr id="830"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32" name="Wie ziet op tegen elektrificatie?"/>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lnSpc>
                <a:spcPct val="80000"/>
              </a:lnSpc>
              <a:defRPr sz="3100" b="1">
                <a:solidFill>
                  <a:schemeClr val="accent6">
                    <a:lumOff val="3137"/>
                  </a:schemeClr>
                </a:solidFill>
              </a:defRPr>
            </a:lvl1pPr>
          </a:lstStyle>
          <a:p>
            <a:r>
              <a:t>Wie ziet op tegen elektrificatie?</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36" name="Groepeer"/>
          <p:cNvGrpSpPr/>
          <p:nvPr/>
        </p:nvGrpSpPr>
        <p:grpSpPr>
          <a:xfrm>
            <a:off x="-1402075" y="-454998"/>
            <a:ext cx="13694018" cy="9136477"/>
            <a:chOff x="0" y="0"/>
            <a:chExt cx="13694016" cy="9136475"/>
          </a:xfrm>
        </p:grpSpPr>
        <p:pic>
          <p:nvPicPr>
            <p:cNvPr id="834" name="Afbeelding" descr="Afbeelding"/>
            <p:cNvPicPr>
              <a:picLocks noChangeAspect="1"/>
            </p:cNvPicPr>
            <p:nvPr/>
          </p:nvPicPr>
          <p:blipFill>
            <a:blip r:embed="rId2"/>
            <a:stretch>
              <a:fillRect/>
            </a:stretch>
          </p:blipFill>
          <p:spPr>
            <a:xfrm>
              <a:off x="0" y="0"/>
              <a:ext cx="13694017" cy="9136476"/>
            </a:xfrm>
            <a:prstGeom prst="rect">
              <a:avLst/>
            </a:prstGeom>
            <a:ln w="12700" cap="flat">
              <a:noFill/>
              <a:miter lim="400000"/>
            </a:ln>
            <a:effectLst/>
          </p:spPr>
        </p:pic>
        <p:sp>
          <p:nvSpPr>
            <p:cNvPr id="835"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37" name="Wie weet het verschil tussen…"/>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algn="ctr">
              <a:lnSpc>
                <a:spcPct val="80000"/>
              </a:lnSpc>
              <a:defRPr sz="3100" b="1">
                <a:solidFill>
                  <a:schemeClr val="accent6">
                    <a:lumOff val="3137"/>
                  </a:schemeClr>
                </a:solidFill>
              </a:defRPr>
            </a:pPr>
            <a:r>
              <a:t>Wie weet het verschil tussen </a:t>
            </a:r>
          </a:p>
          <a:p>
            <a:pPr algn="ctr">
              <a:lnSpc>
                <a:spcPct val="80000"/>
              </a:lnSpc>
              <a:defRPr sz="3100" b="1">
                <a:solidFill>
                  <a:schemeClr val="accent6">
                    <a:lumOff val="3137"/>
                  </a:schemeClr>
                </a:solidFill>
              </a:defRPr>
            </a:pPr>
            <a:r>
              <a:t>een AC en een DC laadstation?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1" name="Groepeer"/>
          <p:cNvGrpSpPr/>
          <p:nvPr/>
        </p:nvGrpSpPr>
        <p:grpSpPr>
          <a:xfrm>
            <a:off x="-1402075" y="-454998"/>
            <a:ext cx="13694018" cy="9136477"/>
            <a:chOff x="0" y="0"/>
            <a:chExt cx="13694016" cy="9136475"/>
          </a:xfrm>
        </p:grpSpPr>
        <p:pic>
          <p:nvPicPr>
            <p:cNvPr id="839" name="Afbeelding" descr="Afbeelding"/>
            <p:cNvPicPr>
              <a:picLocks noChangeAspect="1"/>
            </p:cNvPicPr>
            <p:nvPr/>
          </p:nvPicPr>
          <p:blipFill>
            <a:blip r:embed="rId2"/>
            <a:stretch>
              <a:fillRect/>
            </a:stretch>
          </p:blipFill>
          <p:spPr>
            <a:xfrm>
              <a:off x="0" y="0"/>
              <a:ext cx="13694017" cy="9136476"/>
            </a:xfrm>
            <a:prstGeom prst="rect">
              <a:avLst/>
            </a:prstGeom>
            <a:ln w="12700" cap="flat">
              <a:noFill/>
              <a:miter lim="400000"/>
            </a:ln>
            <a:effectLst/>
          </p:spPr>
        </p:pic>
        <p:sp>
          <p:nvSpPr>
            <p:cNvPr id="840"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42" name="Wie heeft al elektrische bedrijfsvoertuigen?"/>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lnSpc>
                <a:spcPct val="80000"/>
              </a:lnSpc>
              <a:defRPr sz="3100" b="1">
                <a:solidFill>
                  <a:schemeClr val="accent6">
                    <a:lumOff val="3137"/>
                  </a:schemeClr>
                </a:solidFill>
              </a:defRPr>
            </a:lvl1pPr>
          </a:lstStyle>
          <a:p>
            <a:r>
              <a:t>Wie heeft al elektrische bedrijfsvoertuigen?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46" name="Groepeer"/>
          <p:cNvGrpSpPr/>
          <p:nvPr/>
        </p:nvGrpSpPr>
        <p:grpSpPr>
          <a:xfrm>
            <a:off x="-1402075" y="-454998"/>
            <a:ext cx="13694018" cy="9136477"/>
            <a:chOff x="0" y="0"/>
            <a:chExt cx="13694016" cy="9136475"/>
          </a:xfrm>
        </p:grpSpPr>
        <p:pic>
          <p:nvPicPr>
            <p:cNvPr id="844" name="Afbeelding" descr="Afbeelding"/>
            <p:cNvPicPr>
              <a:picLocks noChangeAspect="1"/>
            </p:cNvPicPr>
            <p:nvPr/>
          </p:nvPicPr>
          <p:blipFill>
            <a:blip r:embed="rId3"/>
            <a:stretch>
              <a:fillRect/>
            </a:stretch>
          </p:blipFill>
          <p:spPr>
            <a:xfrm>
              <a:off x="0" y="0"/>
              <a:ext cx="13694017" cy="9136476"/>
            </a:xfrm>
            <a:prstGeom prst="rect">
              <a:avLst/>
            </a:prstGeom>
            <a:ln w="12700" cap="flat">
              <a:noFill/>
              <a:miter lim="400000"/>
            </a:ln>
            <a:effectLst/>
          </p:spPr>
        </p:pic>
        <p:sp>
          <p:nvSpPr>
            <p:cNvPr id="845"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847" name="En wie is hier met een elektrische  auto gekomen?"/>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pPr algn="ctr">
              <a:lnSpc>
                <a:spcPct val="80000"/>
              </a:lnSpc>
              <a:defRPr sz="3100" b="1">
                <a:solidFill>
                  <a:schemeClr val="accent6">
                    <a:lumOff val="3137"/>
                  </a:schemeClr>
                </a:solidFill>
              </a:defRPr>
            </a:pPr>
            <a:r>
              <a:t>En wie is hier met een elektrische </a:t>
            </a:r>
            <a:br/>
            <a:r>
              <a:t>auto gekomen?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1" name="De energietransitie."/>
          <p:cNvSpPr txBox="1">
            <a:spLocks noGrp="1"/>
          </p:cNvSpPr>
          <p:nvPr>
            <p:ph type="title"/>
          </p:nvPr>
        </p:nvSpPr>
        <p:spPr>
          <a:xfrm>
            <a:off x="254000" y="1287495"/>
            <a:ext cx="11176000" cy="2324101"/>
          </a:xfrm>
          <a:prstGeom prst="rect">
            <a:avLst/>
          </a:prstGeom>
        </p:spPr>
        <p:txBody>
          <a:bodyPr/>
          <a:lstStyle/>
          <a:p>
            <a:r>
              <a:t>De </a:t>
            </a:r>
            <a:r>
              <a:rPr>
                <a:solidFill>
                  <a:srgbClr val="B8BF3C"/>
                </a:solidFill>
              </a:rPr>
              <a:t>energietransitie</a:t>
            </a:r>
            <a:r>
              <a:t>.</a:t>
            </a:r>
          </a:p>
        </p:txBody>
      </p:sp>
      <p:sp>
        <p:nvSpPr>
          <p:cNvPr id="852" name="Lean &amp; Green Summit 2023"/>
          <p:cNvSpPr txBox="1">
            <a:spLocks noGrp="1"/>
          </p:cNvSpPr>
          <p:nvPr>
            <p:ph type="body" sz="quarter" idx="1"/>
          </p:nvPr>
        </p:nvSpPr>
        <p:spPr>
          <a:xfrm>
            <a:off x="292100" y="3611595"/>
            <a:ext cx="11176000" cy="952501"/>
          </a:xfrm>
          <a:prstGeom prst="rect">
            <a:avLst/>
          </a:prstGeom>
        </p:spPr>
        <p:txBody>
          <a:bodyPr/>
          <a:lstStyle>
            <a:lvl1pPr>
              <a:defRPr>
                <a:solidFill>
                  <a:srgbClr val="000000"/>
                </a:solidFill>
                <a:latin typeface="Cambria"/>
                <a:ea typeface="Cambria"/>
                <a:cs typeface="Cambria"/>
                <a:sym typeface="Cambria"/>
              </a:defRPr>
            </a:lvl1pPr>
          </a:lstStyle>
          <a:p>
            <a:r>
              <a:t>Lean &amp; Green Summit 2023</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4" name="Tijdelijke aanduiding voor dianummer 1"/>
          <p:cNvSpPr txBox="1">
            <a:spLocks noGrp="1"/>
          </p:cNvSpPr>
          <p:nvPr>
            <p:ph type="sldNum" sz="quarter" idx="2"/>
          </p:nvPr>
        </p:nvSpPr>
        <p:spPr>
          <a:xfrm>
            <a:off x="11312029" y="7752218"/>
            <a:ext cx="181472"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14</a:t>
            </a:fld>
            <a:endParaRPr/>
          </a:p>
        </p:txBody>
      </p:sp>
      <p:sp>
        <p:nvSpPr>
          <p:cNvPr id="855" name="Tijdelijke aanduiding voor tekst 3"/>
          <p:cNvSpPr txBox="1">
            <a:spLocks noGrp="1"/>
          </p:cNvSpPr>
          <p:nvPr>
            <p:ph type="body" sz="quarter" idx="1"/>
          </p:nvPr>
        </p:nvSpPr>
        <p:spPr>
          <a:prstGeom prst="rect">
            <a:avLst/>
          </a:prstGeom>
        </p:spPr>
        <p:txBody>
          <a:bodyPr/>
          <a:lstStyle/>
          <a:p>
            <a:r>
              <a:t>3 perspectieven</a:t>
            </a:r>
          </a:p>
        </p:txBody>
      </p:sp>
      <p:sp>
        <p:nvSpPr>
          <p:cNvPr id="856" name="Titel 5"/>
          <p:cNvSpPr txBox="1">
            <a:spLocks noGrp="1"/>
          </p:cNvSpPr>
          <p:nvPr>
            <p:ph type="title"/>
          </p:nvPr>
        </p:nvSpPr>
        <p:spPr>
          <a:prstGeom prst="rect">
            <a:avLst/>
          </a:prstGeom>
        </p:spPr>
        <p:txBody>
          <a:bodyPr/>
          <a:lstStyle/>
          <a:p>
            <a:r>
              <a:t>De energietransitie</a:t>
            </a:r>
          </a:p>
        </p:txBody>
      </p:sp>
      <p:sp>
        <p:nvSpPr>
          <p:cNvPr id="857" name="Tekstvak 6"/>
          <p:cNvSpPr txBox="1"/>
          <p:nvPr/>
        </p:nvSpPr>
        <p:spPr>
          <a:xfrm>
            <a:off x="3335564" y="1723072"/>
            <a:ext cx="1565150" cy="35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b="1"/>
            </a:lvl1pPr>
          </a:lstStyle>
          <a:p>
            <a:r>
              <a:t>maatschappij</a:t>
            </a:r>
          </a:p>
        </p:txBody>
      </p:sp>
      <p:sp>
        <p:nvSpPr>
          <p:cNvPr id="858" name="Tekstvak 7"/>
          <p:cNvSpPr txBox="1"/>
          <p:nvPr/>
        </p:nvSpPr>
        <p:spPr>
          <a:xfrm>
            <a:off x="7400530" y="1717405"/>
            <a:ext cx="1031601" cy="35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b="1"/>
            </a:lvl1pPr>
          </a:lstStyle>
          <a:p>
            <a:r>
              <a:t>techniek</a:t>
            </a:r>
          </a:p>
        </p:txBody>
      </p:sp>
      <p:sp>
        <p:nvSpPr>
          <p:cNvPr id="859" name="Tekstvak 8"/>
          <p:cNvSpPr txBox="1"/>
          <p:nvPr/>
        </p:nvSpPr>
        <p:spPr>
          <a:xfrm>
            <a:off x="5376703" y="5479803"/>
            <a:ext cx="1323378" cy="35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b="1"/>
            </a:lvl1pPr>
          </a:lstStyle>
          <a:p>
            <a:r>
              <a:t>knelpunten</a:t>
            </a:r>
          </a:p>
        </p:txBody>
      </p:sp>
      <p:pic>
        <p:nvPicPr>
          <p:cNvPr id="860" name="Picture 2" descr="Picture 2"/>
          <p:cNvPicPr>
            <a:picLocks noChangeAspect="1"/>
          </p:cNvPicPr>
          <p:nvPr/>
        </p:nvPicPr>
        <p:blipFill>
          <a:blip r:embed="rId2"/>
          <a:srcRect r="42881"/>
          <a:stretch>
            <a:fillRect/>
          </a:stretch>
        </p:blipFill>
        <p:spPr>
          <a:xfrm>
            <a:off x="4225521" y="2314183"/>
            <a:ext cx="3630613" cy="30720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ln w="25400">
            <a:solidFill>
              <a:srgbClr val="B8BF3D"/>
            </a:solidFill>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2" name="Tijdelijke aanduiding voor dianummer 1"/>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15</a:t>
            </a:fld>
            <a:endParaRPr/>
          </a:p>
        </p:txBody>
      </p:sp>
      <p:sp>
        <p:nvSpPr>
          <p:cNvPr id="863" name="Titel 2"/>
          <p:cNvSpPr txBox="1">
            <a:spLocks noGrp="1"/>
          </p:cNvSpPr>
          <p:nvPr>
            <p:ph type="title"/>
          </p:nvPr>
        </p:nvSpPr>
        <p:spPr>
          <a:xfrm>
            <a:off x="338666" y="185666"/>
            <a:ext cx="11176001" cy="507166"/>
          </a:xfrm>
          <a:prstGeom prst="rect">
            <a:avLst/>
          </a:prstGeom>
        </p:spPr>
        <p:txBody>
          <a:bodyPr/>
          <a:lstStyle/>
          <a:p>
            <a:r>
              <a:t>Energietransitie</a:t>
            </a:r>
          </a:p>
        </p:txBody>
      </p:sp>
      <p:sp>
        <p:nvSpPr>
          <p:cNvPr id="864" name="Tijdelijke aanduiding voor tekst 3"/>
          <p:cNvSpPr txBox="1">
            <a:spLocks noGrp="1"/>
          </p:cNvSpPr>
          <p:nvPr>
            <p:ph type="body" sz="quarter" idx="1"/>
          </p:nvPr>
        </p:nvSpPr>
        <p:spPr>
          <a:xfrm>
            <a:off x="338666" y="685895"/>
            <a:ext cx="11198297" cy="437070"/>
          </a:xfrm>
          <a:prstGeom prst="rect">
            <a:avLst/>
          </a:prstGeom>
        </p:spPr>
        <p:txBody>
          <a:bodyPr/>
          <a:lstStyle/>
          <a:p>
            <a:r>
              <a:t>Perspectief: maatschappij</a:t>
            </a:r>
          </a:p>
        </p:txBody>
      </p:sp>
      <p:grpSp>
        <p:nvGrpSpPr>
          <p:cNvPr id="867" name="Rechthoek 5"/>
          <p:cNvGrpSpPr/>
          <p:nvPr/>
        </p:nvGrpSpPr>
        <p:grpSpPr>
          <a:xfrm>
            <a:off x="338666" y="1759130"/>
            <a:ext cx="3230418" cy="1669870"/>
            <a:chOff x="0" y="0"/>
            <a:chExt cx="3230417" cy="1669869"/>
          </a:xfrm>
        </p:grpSpPr>
        <p:sp>
          <p:nvSpPr>
            <p:cNvPr id="865" name="Rechthoek"/>
            <p:cNvSpPr/>
            <p:nvPr/>
          </p:nvSpPr>
          <p:spPr>
            <a:xfrm>
              <a:off x="0" y="-1"/>
              <a:ext cx="3230418" cy="1669871"/>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866" name="wet- &amp; regelgeving"/>
            <p:cNvSpPr txBox="1"/>
            <p:nvPr/>
          </p:nvSpPr>
          <p:spPr>
            <a:xfrm>
              <a:off x="45720" y="659603"/>
              <a:ext cx="3138978" cy="3506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b="1">
                  <a:solidFill>
                    <a:schemeClr val="accent6">
                      <a:lumOff val="3137"/>
                    </a:schemeClr>
                  </a:solidFill>
                </a:defRPr>
              </a:lvl1pPr>
            </a:lstStyle>
            <a:p>
              <a:r>
                <a:t>wet- &amp; regelgeving</a:t>
              </a:r>
            </a:p>
          </p:txBody>
        </p:sp>
      </p:grpSp>
      <p:grpSp>
        <p:nvGrpSpPr>
          <p:cNvPr id="870" name="Rechthoek 6"/>
          <p:cNvGrpSpPr/>
          <p:nvPr/>
        </p:nvGrpSpPr>
        <p:grpSpPr>
          <a:xfrm>
            <a:off x="338666" y="3918856"/>
            <a:ext cx="3230418" cy="1669870"/>
            <a:chOff x="0" y="0"/>
            <a:chExt cx="3230417" cy="1669869"/>
          </a:xfrm>
        </p:grpSpPr>
        <p:sp>
          <p:nvSpPr>
            <p:cNvPr id="868" name="Rechthoek"/>
            <p:cNvSpPr/>
            <p:nvPr/>
          </p:nvSpPr>
          <p:spPr>
            <a:xfrm>
              <a:off x="0" y="-1"/>
              <a:ext cx="3230418" cy="1669871"/>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869" name="maatschappelijke druk"/>
            <p:cNvSpPr txBox="1"/>
            <p:nvPr/>
          </p:nvSpPr>
          <p:spPr>
            <a:xfrm>
              <a:off x="45720" y="659603"/>
              <a:ext cx="3138978" cy="3506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b="1">
                  <a:solidFill>
                    <a:schemeClr val="accent6">
                      <a:lumOff val="3137"/>
                    </a:schemeClr>
                  </a:solidFill>
                </a:defRPr>
              </a:lvl1pPr>
            </a:lstStyle>
            <a:p>
              <a:r>
                <a:t>maatschappelijke druk</a:t>
              </a:r>
            </a:p>
          </p:txBody>
        </p:sp>
      </p:grpSp>
      <p:grpSp>
        <p:nvGrpSpPr>
          <p:cNvPr id="873" name="Rechthoek 7"/>
          <p:cNvGrpSpPr/>
          <p:nvPr/>
        </p:nvGrpSpPr>
        <p:grpSpPr>
          <a:xfrm>
            <a:off x="4100016" y="1759130"/>
            <a:ext cx="3230418" cy="1669870"/>
            <a:chOff x="0" y="0"/>
            <a:chExt cx="3230417" cy="1669869"/>
          </a:xfrm>
        </p:grpSpPr>
        <p:sp>
          <p:nvSpPr>
            <p:cNvPr id="871" name="Rechthoek"/>
            <p:cNvSpPr/>
            <p:nvPr/>
          </p:nvSpPr>
          <p:spPr>
            <a:xfrm>
              <a:off x="0" y="-1"/>
              <a:ext cx="3230418" cy="1669871"/>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872" name="economie"/>
            <p:cNvSpPr txBox="1"/>
            <p:nvPr/>
          </p:nvSpPr>
          <p:spPr>
            <a:xfrm>
              <a:off x="45720" y="659603"/>
              <a:ext cx="3138978" cy="3506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b="1">
                  <a:solidFill>
                    <a:schemeClr val="accent6">
                      <a:lumOff val="3137"/>
                    </a:schemeClr>
                  </a:solidFill>
                </a:defRPr>
              </a:lvl1pPr>
            </a:lstStyle>
            <a:p>
              <a:r>
                <a:t>economie</a:t>
              </a:r>
            </a:p>
          </p:txBody>
        </p:sp>
      </p:grpSp>
      <p:grpSp>
        <p:nvGrpSpPr>
          <p:cNvPr id="876" name="Rechthoek 8"/>
          <p:cNvGrpSpPr/>
          <p:nvPr/>
        </p:nvGrpSpPr>
        <p:grpSpPr>
          <a:xfrm>
            <a:off x="4100016" y="3918856"/>
            <a:ext cx="3230418" cy="1669870"/>
            <a:chOff x="0" y="0"/>
            <a:chExt cx="3230417" cy="1669869"/>
          </a:xfrm>
        </p:grpSpPr>
        <p:sp>
          <p:nvSpPr>
            <p:cNvPr id="874" name="Rechthoek"/>
            <p:cNvSpPr/>
            <p:nvPr/>
          </p:nvSpPr>
          <p:spPr>
            <a:xfrm>
              <a:off x="0" y="-1"/>
              <a:ext cx="3230418" cy="1669871"/>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875" name="energiemarkt"/>
            <p:cNvSpPr txBox="1"/>
            <p:nvPr/>
          </p:nvSpPr>
          <p:spPr>
            <a:xfrm>
              <a:off x="45720" y="659603"/>
              <a:ext cx="3138978" cy="3506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spAutoFit/>
            </a:bodyPr>
            <a:lstStyle>
              <a:lvl1pPr algn="ctr">
                <a:defRPr b="1">
                  <a:solidFill>
                    <a:schemeClr val="accent6">
                      <a:lumOff val="3137"/>
                    </a:schemeClr>
                  </a:solidFill>
                </a:defRPr>
              </a:lvl1pPr>
            </a:lstStyle>
            <a:p>
              <a:r>
                <a:t>energiemarkt</a:t>
              </a:r>
            </a:p>
          </p:txBody>
        </p:sp>
      </p:grpSp>
      <p:sp>
        <p:nvSpPr>
          <p:cNvPr id="877" name="Tekstvak 10"/>
          <p:cNvSpPr txBox="1"/>
          <p:nvPr/>
        </p:nvSpPr>
        <p:spPr>
          <a:xfrm>
            <a:off x="8473993" y="3359820"/>
            <a:ext cx="2292054" cy="617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a:defRPr b="1"/>
            </a:pPr>
            <a:r>
              <a:t>impact:</a:t>
            </a:r>
          </a:p>
          <a:p>
            <a:pPr>
              <a:defRPr b="1"/>
            </a:pPr>
            <a:r>
              <a:t>gemixt positief</a:t>
            </a:r>
          </a:p>
        </p:txBody>
      </p:sp>
      <p:grpSp>
        <p:nvGrpSpPr>
          <p:cNvPr id="880" name="Groepeer"/>
          <p:cNvGrpSpPr/>
          <p:nvPr/>
        </p:nvGrpSpPr>
        <p:grpSpPr>
          <a:xfrm>
            <a:off x="7522329" y="1784291"/>
            <a:ext cx="759770" cy="3776610"/>
            <a:chOff x="0" y="0"/>
            <a:chExt cx="759769" cy="3776608"/>
          </a:xfrm>
        </p:grpSpPr>
        <p:sp>
          <p:nvSpPr>
            <p:cNvPr id="878" name="Lijn"/>
            <p:cNvSpPr/>
            <p:nvPr/>
          </p:nvSpPr>
          <p:spPr>
            <a:xfrm>
              <a:off x="0" y="0"/>
              <a:ext cx="759770" cy="18866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907" y="0"/>
                  </a:lnTo>
                  <a:lnTo>
                    <a:pt x="9907" y="21600"/>
                  </a:lnTo>
                  <a:lnTo>
                    <a:pt x="21600" y="21600"/>
                  </a:lnTo>
                </a:path>
              </a:pathLst>
            </a:custGeom>
            <a:noFill/>
            <a:ln w="25400" cap="flat">
              <a:solidFill>
                <a:srgbClr val="B8BF3D"/>
              </a:solidFill>
              <a:prstDash val="solid"/>
              <a:round/>
            </a:ln>
            <a:effectLst/>
          </p:spPr>
          <p:txBody>
            <a:bodyPr wrap="square" lIns="60959" tIns="60959" rIns="60959" bIns="60959" numCol="1" anchor="t">
              <a:noAutofit/>
            </a:bodyPr>
            <a:lstStyle/>
            <a:p>
              <a:pPr defTabSz="609600">
                <a:defRPr sz="2400">
                  <a:latin typeface="+mj-lt"/>
                  <a:ea typeface="+mj-ea"/>
                  <a:cs typeface="+mj-cs"/>
                  <a:sym typeface="Calibri"/>
                </a:defRPr>
              </a:pPr>
              <a:endParaRPr/>
            </a:p>
          </p:txBody>
        </p:sp>
        <p:sp>
          <p:nvSpPr>
            <p:cNvPr id="879" name="Lijn"/>
            <p:cNvSpPr/>
            <p:nvPr/>
          </p:nvSpPr>
          <p:spPr>
            <a:xfrm rot="10800000" flipH="1">
              <a:off x="0" y="1889950"/>
              <a:ext cx="759770" cy="18866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907" y="0"/>
                  </a:lnTo>
                  <a:lnTo>
                    <a:pt x="9907" y="21600"/>
                  </a:lnTo>
                  <a:lnTo>
                    <a:pt x="21600" y="21600"/>
                  </a:lnTo>
                </a:path>
              </a:pathLst>
            </a:custGeom>
            <a:noFill/>
            <a:ln w="25400" cap="flat">
              <a:solidFill>
                <a:srgbClr val="B8BF3D"/>
              </a:solidFill>
              <a:prstDash val="solid"/>
              <a:round/>
            </a:ln>
            <a:effectLst/>
          </p:spPr>
          <p:txBody>
            <a:bodyPr wrap="square" lIns="60959" tIns="60959" rIns="60959" bIns="60959" numCol="1" anchor="t">
              <a:noAutofit/>
            </a:bodyPr>
            <a:lstStyle/>
            <a:p>
              <a:pPr defTabSz="609600">
                <a:defRPr sz="2400">
                  <a:latin typeface="+mj-lt"/>
                  <a:ea typeface="+mj-ea"/>
                  <a:cs typeface="+mj-cs"/>
                  <a:sym typeface="Calibri"/>
                </a:defRPr>
              </a:pPr>
              <a:endParaRPr/>
            </a:p>
          </p:txBody>
        </p:sp>
      </p:gr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2" name="Tijdelijke aanduiding voor dianummer 2"/>
          <p:cNvSpPr txBox="1">
            <a:spLocks noGrp="1"/>
          </p:cNvSpPr>
          <p:nvPr>
            <p:ph type="sldNum" sz="quarter" idx="2"/>
          </p:nvPr>
        </p:nvSpPr>
        <p:spPr>
          <a:xfrm>
            <a:off x="11312029" y="7752218"/>
            <a:ext cx="181472"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16</a:t>
            </a:fld>
            <a:endParaRPr/>
          </a:p>
        </p:txBody>
      </p:sp>
      <p:sp>
        <p:nvSpPr>
          <p:cNvPr id="883" name="Tijdelijke aanduiding voor tekst 11"/>
          <p:cNvSpPr txBox="1">
            <a:spLocks noGrp="1"/>
          </p:cNvSpPr>
          <p:nvPr>
            <p:ph type="body" sz="quarter" idx="1"/>
          </p:nvPr>
        </p:nvSpPr>
        <p:spPr>
          <a:prstGeom prst="rect">
            <a:avLst/>
          </a:prstGeom>
        </p:spPr>
        <p:txBody>
          <a:bodyPr>
            <a:normAutofit/>
          </a:bodyPr>
          <a:lstStyle/>
          <a:p>
            <a:r>
              <a:t>Perspectief: techniek</a:t>
            </a:r>
          </a:p>
        </p:txBody>
      </p:sp>
      <p:sp>
        <p:nvSpPr>
          <p:cNvPr id="884" name="Titel 9"/>
          <p:cNvSpPr txBox="1">
            <a:spLocks noGrp="1"/>
          </p:cNvSpPr>
          <p:nvPr>
            <p:ph type="title"/>
          </p:nvPr>
        </p:nvSpPr>
        <p:spPr>
          <a:prstGeom prst="rect">
            <a:avLst/>
          </a:prstGeom>
        </p:spPr>
        <p:txBody>
          <a:bodyPr/>
          <a:lstStyle/>
          <a:p>
            <a:r>
              <a:t>Energietransitie</a:t>
            </a:r>
          </a:p>
        </p:txBody>
      </p:sp>
      <p:pic>
        <p:nvPicPr>
          <p:cNvPr id="885" name="Picture 2" descr="Picture 2"/>
          <p:cNvPicPr>
            <a:picLocks noGrp="1" noChangeAspect="1"/>
          </p:cNvPicPr>
          <p:nvPr>
            <p:ph type="pic" idx="21"/>
          </p:nvPr>
        </p:nvPicPr>
        <p:blipFill>
          <a:blip r:embed="rId2"/>
          <a:srcRect/>
          <a:stretch>
            <a:fillRect/>
          </a:stretch>
        </p:blipFill>
        <p:spPr>
          <a:xfrm>
            <a:off x="352468" y="2030588"/>
            <a:ext cx="11486905" cy="3570644"/>
          </a:xfrm>
          <a:prstGeom prst="rect">
            <a:avLst/>
          </a:prstGeom>
          <a:ln w="25400">
            <a:solidFill>
              <a:srgbClr val="B8BF3D"/>
            </a:solidFill>
            <a:round/>
          </a:ln>
        </p:spPr>
      </p:pic>
      <p:sp>
        <p:nvSpPr>
          <p:cNvPr id="886" name="Bron: Provincie Noord-Holland"/>
          <p:cNvSpPr txBox="1"/>
          <p:nvPr/>
        </p:nvSpPr>
        <p:spPr>
          <a:xfrm>
            <a:off x="324498" y="5645472"/>
            <a:ext cx="2192988" cy="2947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60959" tIns="60959" rIns="60959" bIns="60959">
            <a:spAutoFit/>
          </a:bodyPr>
          <a:lstStyle>
            <a:lvl1pPr defTabSz="609600">
              <a:defRPr sz="1200"/>
            </a:lvl1pPr>
          </a:lstStyle>
          <a:p>
            <a:r>
              <a:t>Bron: Provincie Noord-Holland</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8" name="Tijdelijke aanduiding voor dianummer 2"/>
          <p:cNvSpPr txBox="1">
            <a:spLocks noGrp="1"/>
          </p:cNvSpPr>
          <p:nvPr>
            <p:ph type="sldNum" sz="quarter" idx="2"/>
          </p:nvPr>
        </p:nvSpPr>
        <p:spPr>
          <a:xfrm>
            <a:off x="11312029" y="7752218"/>
            <a:ext cx="181472"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17</a:t>
            </a:fld>
            <a:endParaRPr/>
          </a:p>
        </p:txBody>
      </p:sp>
      <p:sp>
        <p:nvSpPr>
          <p:cNvPr id="889" name="Tijdelijke aanduiding voor tekst 11"/>
          <p:cNvSpPr txBox="1">
            <a:spLocks noGrp="1"/>
          </p:cNvSpPr>
          <p:nvPr>
            <p:ph type="body" sz="quarter" idx="1"/>
          </p:nvPr>
        </p:nvSpPr>
        <p:spPr>
          <a:prstGeom prst="rect">
            <a:avLst/>
          </a:prstGeom>
        </p:spPr>
        <p:txBody>
          <a:bodyPr>
            <a:normAutofit/>
          </a:bodyPr>
          <a:lstStyle/>
          <a:p>
            <a:r>
              <a:t>Perspectief: techniek</a:t>
            </a:r>
          </a:p>
        </p:txBody>
      </p:sp>
      <p:sp>
        <p:nvSpPr>
          <p:cNvPr id="890" name="Titel 9"/>
          <p:cNvSpPr txBox="1">
            <a:spLocks noGrp="1"/>
          </p:cNvSpPr>
          <p:nvPr>
            <p:ph type="title"/>
          </p:nvPr>
        </p:nvSpPr>
        <p:spPr>
          <a:prstGeom prst="rect">
            <a:avLst/>
          </a:prstGeom>
        </p:spPr>
        <p:txBody>
          <a:bodyPr/>
          <a:lstStyle/>
          <a:p>
            <a:r>
              <a:t>Energietransitie</a:t>
            </a:r>
          </a:p>
        </p:txBody>
      </p:sp>
      <p:sp>
        <p:nvSpPr>
          <p:cNvPr id="891" name="Tijdelijke aanduiding voor verticale tekst 10"/>
          <p:cNvSpPr/>
          <p:nvPr/>
        </p:nvSpPr>
        <p:spPr>
          <a:xfrm>
            <a:off x="338666" y="1477512"/>
            <a:ext cx="3990851" cy="41503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ormAutofit/>
          </a:bodyPr>
          <a:lstStyle/>
          <a:p>
            <a:pPr marL="326571" indent="-326571" defTabSz="719138">
              <a:spcBef>
                <a:spcPts val="600"/>
              </a:spcBef>
              <a:buSzPct val="100000"/>
              <a:buBlip>
                <a:blip r:embed="rId2"/>
              </a:buBlip>
            </a:pPr>
            <a:endParaRPr/>
          </a:p>
          <a:p>
            <a:pPr marL="326571" indent="-326571" defTabSz="719138">
              <a:spcBef>
                <a:spcPts val="600"/>
              </a:spcBef>
              <a:buSzPct val="100000"/>
              <a:buBlip>
                <a:blip r:embed="rId2"/>
              </a:buBlip>
            </a:pPr>
            <a:endParaRPr/>
          </a:p>
          <a:p>
            <a:pPr marL="326571" indent="-326571" defTabSz="719138">
              <a:spcBef>
                <a:spcPts val="600"/>
              </a:spcBef>
              <a:buSzPct val="100000"/>
              <a:buBlip>
                <a:blip r:embed="rId2"/>
              </a:buBlip>
            </a:pPr>
            <a:r>
              <a:t>Duurzame en decentrale opwek</a:t>
            </a:r>
          </a:p>
          <a:p>
            <a:pPr marL="326571" indent="-326571" defTabSz="719138">
              <a:spcBef>
                <a:spcPts val="600"/>
              </a:spcBef>
              <a:buSzPct val="100000"/>
              <a:buBlip>
                <a:blip r:embed="rId2"/>
              </a:buBlip>
            </a:pPr>
            <a:endParaRPr/>
          </a:p>
          <a:p>
            <a:pPr marL="326571" indent="-326571" defTabSz="719138">
              <a:spcBef>
                <a:spcPts val="600"/>
              </a:spcBef>
              <a:buSzPct val="100000"/>
              <a:buBlip>
                <a:blip r:embed="rId2"/>
              </a:buBlip>
            </a:pPr>
            <a:r>
              <a:t>Lokale energieopslag</a:t>
            </a:r>
          </a:p>
          <a:p>
            <a:pPr marL="326571" indent="-326571" defTabSz="719138">
              <a:spcBef>
                <a:spcPts val="600"/>
              </a:spcBef>
              <a:buSzPct val="100000"/>
              <a:buBlip>
                <a:blip r:embed="rId2"/>
              </a:buBlip>
            </a:pPr>
            <a:endParaRPr/>
          </a:p>
          <a:p>
            <a:pPr marL="326571" indent="-326571" defTabSz="719138">
              <a:spcBef>
                <a:spcPts val="600"/>
              </a:spcBef>
              <a:buSzPct val="100000"/>
              <a:buBlip>
                <a:blip r:embed="rId2"/>
              </a:buBlip>
            </a:pPr>
            <a:r>
              <a:t>Groei elektrisch vervoer</a:t>
            </a:r>
          </a:p>
          <a:p>
            <a:pPr marL="326571" indent="-326571" defTabSz="719138">
              <a:spcBef>
                <a:spcPts val="600"/>
              </a:spcBef>
              <a:buSzPct val="100000"/>
              <a:buBlip>
                <a:blip r:embed="rId2"/>
              </a:buBlip>
            </a:pPr>
            <a:endParaRPr/>
          </a:p>
          <a:p>
            <a:pPr marL="326571" indent="-326571" defTabSz="719138">
              <a:spcBef>
                <a:spcPts val="600"/>
              </a:spcBef>
              <a:buSzPct val="100000"/>
              <a:buBlip>
                <a:blip r:embed="rId2"/>
              </a:buBlip>
            </a:pPr>
            <a:r>
              <a:t>Elektrificatie van warmte</a:t>
            </a:r>
          </a:p>
        </p:txBody>
      </p:sp>
      <p:sp>
        <p:nvSpPr>
          <p:cNvPr id="892" name="Tijdelijke aanduiding voor verticale tekst 10"/>
          <p:cNvSpPr txBox="1"/>
          <p:nvPr/>
        </p:nvSpPr>
        <p:spPr>
          <a:xfrm>
            <a:off x="691146" y="1765563"/>
            <a:ext cx="3613325" cy="300242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p>
            <a:pPr defTabSz="719138">
              <a:spcBef>
                <a:spcPts val="600"/>
              </a:spcBef>
            </a:pPr>
            <a:endParaRPr/>
          </a:p>
          <a:p>
            <a:pPr defTabSz="719138">
              <a:spcBef>
                <a:spcPts val="600"/>
              </a:spcBef>
            </a:pPr>
            <a:endParaRPr/>
          </a:p>
          <a:p>
            <a:pPr defTabSz="719138">
              <a:spcBef>
                <a:spcPts val="600"/>
              </a:spcBef>
              <a:defRPr b="1">
                <a:solidFill>
                  <a:srgbClr val="B8BF3D"/>
                </a:solidFill>
              </a:defRPr>
            </a:pPr>
            <a:r>
              <a:t>volwassen</a:t>
            </a:r>
          </a:p>
          <a:p>
            <a:pPr defTabSz="719138">
              <a:spcBef>
                <a:spcPts val="600"/>
              </a:spcBef>
            </a:pPr>
            <a:endParaRPr/>
          </a:p>
          <a:p>
            <a:pPr defTabSz="719138">
              <a:spcBef>
                <a:spcPts val="600"/>
              </a:spcBef>
              <a:defRPr b="1">
                <a:solidFill>
                  <a:srgbClr val="B8BF3D"/>
                </a:solidFill>
              </a:defRPr>
            </a:pPr>
            <a:r>
              <a:t>bijna volwassen</a:t>
            </a:r>
          </a:p>
          <a:p>
            <a:pPr defTabSz="719138">
              <a:spcBef>
                <a:spcPts val="600"/>
              </a:spcBef>
            </a:pPr>
            <a:endParaRPr/>
          </a:p>
          <a:p>
            <a:pPr defTabSz="719138">
              <a:spcBef>
                <a:spcPts val="600"/>
              </a:spcBef>
              <a:defRPr b="1">
                <a:solidFill>
                  <a:srgbClr val="B8BF3D"/>
                </a:solidFill>
              </a:defRPr>
            </a:pPr>
            <a:r>
              <a:t>bijna volwassen</a:t>
            </a:r>
          </a:p>
          <a:p>
            <a:pPr defTabSz="719138">
              <a:spcBef>
                <a:spcPts val="600"/>
              </a:spcBef>
              <a:defRPr b="1">
                <a:solidFill>
                  <a:srgbClr val="92D050"/>
                </a:solidFill>
              </a:defRPr>
            </a:pPr>
            <a:endParaRPr/>
          </a:p>
          <a:p>
            <a:pPr defTabSz="719138">
              <a:spcBef>
                <a:spcPts val="600"/>
              </a:spcBef>
              <a:defRPr b="1">
                <a:solidFill>
                  <a:srgbClr val="B8BF3D"/>
                </a:solidFill>
              </a:defRPr>
            </a:pPr>
            <a:r>
              <a:t>bijna volwassen</a:t>
            </a:r>
          </a:p>
        </p:txBody>
      </p:sp>
      <p:grpSp>
        <p:nvGrpSpPr>
          <p:cNvPr id="895" name="Groepeer"/>
          <p:cNvGrpSpPr/>
          <p:nvPr/>
        </p:nvGrpSpPr>
        <p:grpSpPr>
          <a:xfrm rot="5400000">
            <a:off x="1954206" y="3310230"/>
            <a:ext cx="759771" cy="3813113"/>
            <a:chOff x="0" y="0"/>
            <a:chExt cx="759769" cy="3813111"/>
          </a:xfrm>
        </p:grpSpPr>
        <p:sp>
          <p:nvSpPr>
            <p:cNvPr id="893" name="Lijn"/>
            <p:cNvSpPr/>
            <p:nvPr/>
          </p:nvSpPr>
          <p:spPr>
            <a:xfrm>
              <a:off x="0" y="0"/>
              <a:ext cx="759770" cy="19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907" y="0"/>
                  </a:lnTo>
                  <a:lnTo>
                    <a:pt x="9907" y="21600"/>
                  </a:lnTo>
                  <a:lnTo>
                    <a:pt x="21600" y="21600"/>
                  </a:lnTo>
                </a:path>
              </a:pathLst>
            </a:custGeom>
            <a:noFill/>
            <a:ln w="25400" cap="flat">
              <a:solidFill>
                <a:srgbClr val="B8BF3D"/>
              </a:solidFill>
              <a:prstDash val="solid"/>
              <a:round/>
            </a:ln>
            <a:effectLst/>
          </p:spPr>
          <p:txBody>
            <a:bodyPr wrap="square" lIns="60959" tIns="60959" rIns="60959" bIns="60959" numCol="1" anchor="t">
              <a:noAutofit/>
            </a:bodyPr>
            <a:lstStyle/>
            <a:p>
              <a:pPr defTabSz="609600">
                <a:defRPr sz="2400">
                  <a:latin typeface="+mj-lt"/>
                  <a:ea typeface="+mj-ea"/>
                  <a:cs typeface="+mj-cs"/>
                  <a:sym typeface="Calibri"/>
                </a:defRPr>
              </a:pPr>
              <a:endParaRPr/>
            </a:p>
          </p:txBody>
        </p:sp>
        <p:sp>
          <p:nvSpPr>
            <p:cNvPr id="894" name="Lijn"/>
            <p:cNvSpPr/>
            <p:nvPr/>
          </p:nvSpPr>
          <p:spPr>
            <a:xfrm rot="10800000" flipH="1">
              <a:off x="0" y="1908218"/>
              <a:ext cx="759770" cy="190489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907" y="0"/>
                  </a:lnTo>
                  <a:lnTo>
                    <a:pt x="9907" y="21600"/>
                  </a:lnTo>
                  <a:lnTo>
                    <a:pt x="21600" y="21600"/>
                  </a:lnTo>
                </a:path>
              </a:pathLst>
            </a:custGeom>
            <a:noFill/>
            <a:ln w="25400" cap="flat">
              <a:solidFill>
                <a:srgbClr val="B8BF3D"/>
              </a:solidFill>
              <a:prstDash val="solid"/>
              <a:round/>
            </a:ln>
            <a:effectLst/>
          </p:spPr>
          <p:txBody>
            <a:bodyPr wrap="square" lIns="60959" tIns="60959" rIns="60959" bIns="60959" numCol="1" anchor="t">
              <a:noAutofit/>
            </a:bodyPr>
            <a:lstStyle/>
            <a:p>
              <a:pPr defTabSz="609600">
                <a:defRPr sz="2400">
                  <a:latin typeface="+mj-lt"/>
                  <a:ea typeface="+mj-ea"/>
                  <a:cs typeface="+mj-cs"/>
                  <a:sym typeface="Calibri"/>
                </a:defRPr>
              </a:pPr>
              <a:endParaRPr/>
            </a:p>
          </p:txBody>
        </p:sp>
      </p:grpSp>
      <p:sp>
        <p:nvSpPr>
          <p:cNvPr id="896" name="Tekstvak 10"/>
          <p:cNvSpPr txBox="1"/>
          <p:nvPr/>
        </p:nvSpPr>
        <p:spPr>
          <a:xfrm>
            <a:off x="1188065" y="5571671"/>
            <a:ext cx="2292054" cy="5914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a:lnSpc>
                <a:spcPct val="90000"/>
              </a:lnSpc>
              <a:defRPr b="1"/>
            </a:pPr>
            <a:r>
              <a:t>impact:</a:t>
            </a:r>
          </a:p>
          <a:p>
            <a:pPr algn="ctr">
              <a:lnSpc>
                <a:spcPct val="90000"/>
              </a:lnSpc>
              <a:defRPr b="1"/>
            </a:pPr>
            <a:r>
              <a:t>positief</a:t>
            </a:r>
          </a:p>
        </p:txBody>
      </p:sp>
      <p:pic>
        <p:nvPicPr>
          <p:cNvPr id="897" name="Picture 2" descr="Picture 2"/>
          <p:cNvPicPr>
            <a:picLocks noChangeAspect="1"/>
          </p:cNvPicPr>
          <p:nvPr/>
        </p:nvPicPr>
        <p:blipFill>
          <a:blip r:embed="rId3"/>
          <a:stretch>
            <a:fillRect/>
          </a:stretch>
        </p:blipFill>
        <p:spPr>
          <a:xfrm>
            <a:off x="4668262" y="2264983"/>
            <a:ext cx="7223380" cy="2245349"/>
          </a:xfrm>
          <a:prstGeom prst="rect">
            <a:avLst/>
          </a:prstGeom>
          <a:ln w="25400">
            <a:solidFill>
              <a:srgbClr val="B8BF3D"/>
            </a:solidFill>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9" name="Tijdelijke aanduiding voor dianummer 2"/>
          <p:cNvSpPr txBox="1">
            <a:spLocks noGrp="1"/>
          </p:cNvSpPr>
          <p:nvPr>
            <p:ph type="sldNum" sz="quarter" idx="2"/>
          </p:nvPr>
        </p:nvSpPr>
        <p:spPr>
          <a:xfrm>
            <a:off x="11312029" y="7752218"/>
            <a:ext cx="181472"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18</a:t>
            </a:fld>
            <a:endParaRPr/>
          </a:p>
        </p:txBody>
      </p:sp>
      <p:sp>
        <p:nvSpPr>
          <p:cNvPr id="900" name="Tijdelijke aanduiding voor tekst 3"/>
          <p:cNvSpPr txBox="1">
            <a:spLocks noGrp="1"/>
          </p:cNvSpPr>
          <p:nvPr>
            <p:ph type="body" sz="quarter" idx="1"/>
          </p:nvPr>
        </p:nvSpPr>
        <p:spPr>
          <a:prstGeom prst="rect">
            <a:avLst/>
          </a:prstGeom>
        </p:spPr>
        <p:txBody>
          <a:bodyPr>
            <a:normAutofit/>
          </a:bodyPr>
          <a:lstStyle/>
          <a:p>
            <a:r>
              <a:t>Perspectief: knelpunten</a:t>
            </a:r>
          </a:p>
        </p:txBody>
      </p:sp>
      <p:sp>
        <p:nvSpPr>
          <p:cNvPr id="901" name="Titel 5"/>
          <p:cNvSpPr txBox="1">
            <a:spLocks noGrp="1"/>
          </p:cNvSpPr>
          <p:nvPr>
            <p:ph type="title"/>
          </p:nvPr>
        </p:nvSpPr>
        <p:spPr>
          <a:prstGeom prst="rect">
            <a:avLst/>
          </a:prstGeom>
        </p:spPr>
        <p:txBody>
          <a:bodyPr/>
          <a:lstStyle/>
          <a:p>
            <a:r>
              <a:t>Energietransitie</a:t>
            </a:r>
          </a:p>
        </p:txBody>
      </p:sp>
      <p:sp>
        <p:nvSpPr>
          <p:cNvPr id="902" name="Congestie"/>
          <p:cNvSpPr/>
          <p:nvPr/>
        </p:nvSpPr>
        <p:spPr>
          <a:xfrm>
            <a:off x="342900" y="1549399"/>
            <a:ext cx="1765301" cy="533401"/>
          </a:xfrm>
          <a:prstGeom prst="rect">
            <a:avLst/>
          </a:prstGeom>
          <a:solidFill>
            <a:schemeClr val="accent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nchor="ctr"/>
          <a:lstStyle>
            <a:lvl1pPr algn="ctr" defTabSz="685800">
              <a:defRPr sz="1600" b="1">
                <a:solidFill>
                  <a:schemeClr val="accent6">
                    <a:lumOff val="3137"/>
                  </a:schemeClr>
                </a:solidFill>
              </a:defRPr>
            </a:lvl1pPr>
          </a:lstStyle>
          <a:p>
            <a:r>
              <a:t>Congestie</a:t>
            </a:r>
          </a:p>
        </p:txBody>
      </p:sp>
      <p:pic>
        <p:nvPicPr>
          <p:cNvPr id="903" name="geplakte-film.png" descr="geplakte-film.png"/>
          <p:cNvPicPr>
            <a:picLocks noChangeAspect="1"/>
          </p:cNvPicPr>
          <p:nvPr/>
        </p:nvPicPr>
        <p:blipFill>
          <a:blip r:embed="rId2"/>
          <a:stretch>
            <a:fillRect/>
          </a:stretch>
        </p:blipFill>
        <p:spPr>
          <a:xfrm>
            <a:off x="2302250" y="1549400"/>
            <a:ext cx="3948103" cy="4075977"/>
          </a:xfrm>
          <a:prstGeom prst="rect">
            <a:avLst/>
          </a:prstGeom>
          <a:ln w="12700">
            <a:miter lim="400000"/>
          </a:ln>
        </p:spPr>
      </p:pic>
      <p:pic>
        <p:nvPicPr>
          <p:cNvPr id="904" name="geplakte-film.png" descr="geplakte-film.png"/>
          <p:cNvPicPr>
            <a:picLocks noChangeAspect="1"/>
          </p:cNvPicPr>
          <p:nvPr/>
        </p:nvPicPr>
        <p:blipFill>
          <a:blip r:embed="rId3"/>
          <a:stretch>
            <a:fillRect/>
          </a:stretch>
        </p:blipFill>
        <p:spPr>
          <a:xfrm>
            <a:off x="6508805" y="1549400"/>
            <a:ext cx="3969277" cy="4075977"/>
          </a:xfrm>
          <a:prstGeom prst="rect">
            <a:avLst/>
          </a:prstGeom>
          <a:ln w="12700">
            <a:miter lim="400000"/>
          </a:ln>
        </p:spPr>
      </p:pic>
      <p:sp>
        <p:nvSpPr>
          <p:cNvPr id="905" name="afnemen"/>
          <p:cNvSpPr txBox="1"/>
          <p:nvPr/>
        </p:nvSpPr>
        <p:spPr>
          <a:xfrm>
            <a:off x="2303688" y="5795364"/>
            <a:ext cx="1017128" cy="3855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defTabSz="539353">
              <a:spcBef>
                <a:spcPts val="400"/>
              </a:spcBef>
              <a:defRPr sz="1400"/>
            </a:lvl1pPr>
          </a:lstStyle>
          <a:p>
            <a:r>
              <a:t>afnemen</a:t>
            </a:r>
          </a:p>
        </p:txBody>
      </p:sp>
      <p:sp>
        <p:nvSpPr>
          <p:cNvPr id="906" name="terugleveren"/>
          <p:cNvSpPr txBox="1"/>
          <p:nvPr/>
        </p:nvSpPr>
        <p:spPr>
          <a:xfrm>
            <a:off x="6568893" y="5795364"/>
            <a:ext cx="1387853" cy="38550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defTabSz="539353">
              <a:spcBef>
                <a:spcPts val="400"/>
              </a:spcBef>
              <a:defRPr sz="1400"/>
            </a:lvl1pPr>
          </a:lstStyle>
          <a:p>
            <a:r>
              <a:t>terugleveren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8" name="Tijdelijke aanduiding voor dianummer 2"/>
          <p:cNvSpPr txBox="1">
            <a:spLocks noGrp="1"/>
          </p:cNvSpPr>
          <p:nvPr>
            <p:ph type="sldNum" sz="quarter" idx="2"/>
          </p:nvPr>
        </p:nvSpPr>
        <p:spPr>
          <a:xfrm>
            <a:off x="11312029" y="7752218"/>
            <a:ext cx="181472"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19</a:t>
            </a:fld>
            <a:endParaRPr/>
          </a:p>
        </p:txBody>
      </p:sp>
      <p:sp>
        <p:nvSpPr>
          <p:cNvPr id="909" name="Tijdelijke aanduiding voor tekst 3"/>
          <p:cNvSpPr txBox="1">
            <a:spLocks noGrp="1"/>
          </p:cNvSpPr>
          <p:nvPr>
            <p:ph type="body" sz="quarter" idx="1"/>
          </p:nvPr>
        </p:nvSpPr>
        <p:spPr>
          <a:prstGeom prst="rect">
            <a:avLst/>
          </a:prstGeom>
        </p:spPr>
        <p:txBody>
          <a:bodyPr>
            <a:normAutofit/>
          </a:bodyPr>
          <a:lstStyle/>
          <a:p>
            <a:r>
              <a:t>Perspectief: knelpunten</a:t>
            </a:r>
          </a:p>
        </p:txBody>
      </p:sp>
      <p:sp>
        <p:nvSpPr>
          <p:cNvPr id="910" name="Titel 5"/>
          <p:cNvSpPr txBox="1">
            <a:spLocks noGrp="1"/>
          </p:cNvSpPr>
          <p:nvPr>
            <p:ph type="title"/>
          </p:nvPr>
        </p:nvSpPr>
        <p:spPr>
          <a:prstGeom prst="rect">
            <a:avLst/>
          </a:prstGeom>
        </p:spPr>
        <p:txBody>
          <a:bodyPr/>
          <a:lstStyle/>
          <a:p>
            <a:r>
              <a:t>Energietransitie</a:t>
            </a:r>
          </a:p>
        </p:txBody>
      </p:sp>
      <p:grpSp>
        <p:nvGrpSpPr>
          <p:cNvPr id="913" name="Rechthoek 7"/>
          <p:cNvGrpSpPr/>
          <p:nvPr/>
        </p:nvGrpSpPr>
        <p:grpSpPr>
          <a:xfrm>
            <a:off x="338666" y="1550125"/>
            <a:ext cx="1770865" cy="531226"/>
            <a:chOff x="0" y="0"/>
            <a:chExt cx="1770864" cy="531224"/>
          </a:xfrm>
        </p:grpSpPr>
        <p:sp>
          <p:nvSpPr>
            <p:cNvPr id="911" name="Rechthoek"/>
            <p:cNvSpPr/>
            <p:nvPr/>
          </p:nvSpPr>
          <p:spPr>
            <a:xfrm>
              <a:off x="-1" y="-1"/>
              <a:ext cx="1770866" cy="531226"/>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912" name="Personeel"/>
            <p:cNvSpPr txBox="1"/>
            <p:nvPr/>
          </p:nvSpPr>
          <p:spPr>
            <a:xfrm>
              <a:off x="15532" y="88303"/>
              <a:ext cx="1739800" cy="35461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Autofit/>
            </a:bodyPr>
            <a:lstStyle>
              <a:lvl1pPr algn="ctr">
                <a:defRPr b="1">
                  <a:solidFill>
                    <a:schemeClr val="accent6">
                      <a:lumOff val="3137"/>
                    </a:schemeClr>
                  </a:solidFill>
                </a:defRPr>
              </a:lvl1pPr>
            </a:lstStyle>
            <a:p>
              <a:r>
                <a:t>Personeel</a:t>
              </a:r>
            </a:p>
          </p:txBody>
        </p:sp>
      </p:grpSp>
      <p:pic>
        <p:nvPicPr>
          <p:cNvPr id="914" name="Picture 14" descr="Picture 14"/>
          <p:cNvPicPr>
            <a:picLocks noChangeAspect="1"/>
          </p:cNvPicPr>
          <p:nvPr/>
        </p:nvPicPr>
        <p:blipFill>
          <a:blip r:embed="rId2"/>
          <a:srcRect t="8649"/>
          <a:stretch>
            <a:fillRect/>
          </a:stretch>
        </p:blipFill>
        <p:spPr>
          <a:xfrm>
            <a:off x="2349035" y="1567059"/>
            <a:ext cx="4723209" cy="4360777"/>
          </a:xfrm>
          <a:prstGeom prst="rect">
            <a:avLst/>
          </a:prstGeom>
          <a:ln w="25400">
            <a:solidFill>
              <a:srgbClr val="B8BF3D"/>
            </a:solidFill>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6" name="Tijdelijke aanduiding voor dianummer 2"/>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20</a:t>
            </a:fld>
            <a:endParaRPr/>
          </a:p>
        </p:txBody>
      </p:sp>
      <p:sp>
        <p:nvSpPr>
          <p:cNvPr id="917" name="Tijdelijke aanduiding voor tekst 3"/>
          <p:cNvSpPr txBox="1">
            <a:spLocks noGrp="1"/>
          </p:cNvSpPr>
          <p:nvPr>
            <p:ph type="body" sz="quarter" idx="1"/>
          </p:nvPr>
        </p:nvSpPr>
        <p:spPr>
          <a:xfrm>
            <a:off x="338666" y="694266"/>
            <a:ext cx="11176001" cy="440268"/>
          </a:xfrm>
          <a:prstGeom prst="rect">
            <a:avLst/>
          </a:prstGeom>
        </p:spPr>
        <p:txBody>
          <a:bodyPr>
            <a:normAutofit/>
          </a:bodyPr>
          <a:lstStyle/>
          <a:p>
            <a:r>
              <a:t>Perspectief: knelpunten</a:t>
            </a:r>
          </a:p>
        </p:txBody>
      </p:sp>
      <p:sp>
        <p:nvSpPr>
          <p:cNvPr id="918" name="Titel 5"/>
          <p:cNvSpPr txBox="1">
            <a:spLocks noGrp="1"/>
          </p:cNvSpPr>
          <p:nvPr>
            <p:ph type="title"/>
          </p:nvPr>
        </p:nvSpPr>
        <p:spPr>
          <a:xfrm>
            <a:off x="338666" y="179363"/>
            <a:ext cx="11176001" cy="513469"/>
          </a:xfrm>
          <a:prstGeom prst="rect">
            <a:avLst/>
          </a:prstGeom>
        </p:spPr>
        <p:txBody>
          <a:bodyPr/>
          <a:lstStyle/>
          <a:p>
            <a:r>
              <a:t>Energietransitie</a:t>
            </a:r>
          </a:p>
        </p:txBody>
      </p:sp>
      <p:grpSp>
        <p:nvGrpSpPr>
          <p:cNvPr id="921" name="Rechthoek 7"/>
          <p:cNvGrpSpPr/>
          <p:nvPr/>
        </p:nvGrpSpPr>
        <p:grpSpPr>
          <a:xfrm>
            <a:off x="352286" y="1550126"/>
            <a:ext cx="1770865" cy="531225"/>
            <a:chOff x="0" y="0"/>
            <a:chExt cx="1770864" cy="531224"/>
          </a:xfrm>
        </p:grpSpPr>
        <p:sp>
          <p:nvSpPr>
            <p:cNvPr id="919" name="Rechthoek"/>
            <p:cNvSpPr/>
            <p:nvPr/>
          </p:nvSpPr>
          <p:spPr>
            <a:xfrm>
              <a:off x="-1" y="-1"/>
              <a:ext cx="1770866" cy="531226"/>
            </a:xfrm>
            <a:prstGeom prst="rect">
              <a:avLst/>
            </a:prstGeom>
            <a:solidFill>
              <a:schemeClr val="accent2"/>
            </a:solidFill>
            <a:ln w="12700" cap="flat">
              <a:noFill/>
              <a:miter lim="400000"/>
            </a:ln>
            <a:effectLst/>
          </p:spPr>
          <p:txBody>
            <a:bodyPr wrap="square" lIns="45719" tIns="45719" rIns="45719" bIns="45719" numCol="1" anchor="ctr">
              <a:noAutofit/>
            </a:bodyPr>
            <a:lstStyle/>
            <a:p>
              <a:pPr algn="ctr">
                <a:defRPr sz="1600">
                  <a:solidFill>
                    <a:schemeClr val="accent6">
                      <a:lumOff val="3137"/>
                    </a:schemeClr>
                  </a:solidFill>
                  <a:latin typeface="Cambria"/>
                  <a:ea typeface="Cambria"/>
                  <a:cs typeface="Cambria"/>
                  <a:sym typeface="Cambria"/>
                </a:defRPr>
              </a:pPr>
              <a:endParaRPr/>
            </a:p>
          </p:txBody>
        </p:sp>
        <p:sp>
          <p:nvSpPr>
            <p:cNvPr id="920" name="Supply chain"/>
            <p:cNvSpPr txBox="1"/>
            <p:nvPr/>
          </p:nvSpPr>
          <p:spPr>
            <a:xfrm>
              <a:off x="15532" y="88303"/>
              <a:ext cx="1739800" cy="35461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ctr">
              <a:noAutofit/>
            </a:bodyPr>
            <a:lstStyle>
              <a:lvl1pPr algn="ctr">
                <a:defRPr b="1">
                  <a:solidFill>
                    <a:schemeClr val="accent6">
                      <a:lumOff val="3137"/>
                    </a:schemeClr>
                  </a:solidFill>
                </a:defRPr>
              </a:lvl1pPr>
            </a:lstStyle>
            <a:p>
              <a:r>
                <a:t>Supply chain</a:t>
              </a:r>
            </a:p>
          </p:txBody>
        </p:sp>
      </p:grpSp>
      <p:sp>
        <p:nvSpPr>
          <p:cNvPr id="922" name="Rechthoek"/>
          <p:cNvSpPr/>
          <p:nvPr/>
        </p:nvSpPr>
        <p:spPr>
          <a:xfrm rot="16200000">
            <a:off x="1872697" y="3382235"/>
            <a:ext cx="1719320" cy="711201"/>
          </a:xfrm>
          <a:prstGeom prst="roundRect">
            <a:avLst>
              <a:gd name="adj" fmla="val 0"/>
            </a:avLst>
          </a:pr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23" name="leverings-onderbrekingen"/>
          <p:cNvSpPr txBox="1"/>
          <p:nvPr/>
        </p:nvSpPr>
        <p:spPr>
          <a:xfrm rot="16200000">
            <a:off x="1895518" y="3375774"/>
            <a:ext cx="1673675"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b="1">
                <a:solidFill>
                  <a:schemeClr val="accent6">
                    <a:lumOff val="3137"/>
                  </a:schemeClr>
                </a:solidFill>
              </a:defRPr>
            </a:lvl1pPr>
          </a:lstStyle>
          <a:p>
            <a:r>
              <a:t>leverings-onderbrekingen</a:t>
            </a:r>
          </a:p>
        </p:txBody>
      </p:sp>
      <p:sp>
        <p:nvSpPr>
          <p:cNvPr id="924" name="Rechthoek"/>
          <p:cNvSpPr/>
          <p:nvPr/>
        </p:nvSpPr>
        <p:spPr>
          <a:xfrm rot="16200000">
            <a:off x="2046543" y="5059297"/>
            <a:ext cx="1371625" cy="711201"/>
          </a:xfrm>
          <a:prstGeom prst="roundRect">
            <a:avLst>
              <a:gd name="adj" fmla="val 0"/>
            </a:avLst>
          </a:pr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25" name="capaciteits-limieten"/>
          <p:cNvSpPr txBox="1"/>
          <p:nvPr/>
        </p:nvSpPr>
        <p:spPr>
          <a:xfrm rot="16200000">
            <a:off x="2046829" y="5049527"/>
            <a:ext cx="1325981"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b="1">
                <a:solidFill>
                  <a:schemeClr val="accent6">
                    <a:lumOff val="3137"/>
                  </a:schemeClr>
                </a:solidFill>
              </a:defRPr>
            </a:lvl1pPr>
          </a:lstStyle>
          <a:p>
            <a:r>
              <a:t>capaciteits-limieten</a:t>
            </a:r>
          </a:p>
        </p:txBody>
      </p:sp>
      <p:sp>
        <p:nvSpPr>
          <p:cNvPr id="926" name="Rechthoek"/>
          <p:cNvSpPr/>
          <p:nvPr/>
        </p:nvSpPr>
        <p:spPr>
          <a:xfrm>
            <a:off x="3256065" y="3301291"/>
            <a:ext cx="2370668" cy="181455"/>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27" name="andere grondstoffen"/>
          <p:cNvSpPr txBox="1"/>
          <p:nvPr/>
        </p:nvSpPr>
        <p:spPr>
          <a:xfrm>
            <a:off x="3256065" y="3273106"/>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andere grondstoffen</a:t>
            </a:r>
          </a:p>
        </p:txBody>
      </p:sp>
      <p:sp>
        <p:nvSpPr>
          <p:cNvPr id="928" name="Rechthoek"/>
          <p:cNvSpPr/>
          <p:nvPr/>
        </p:nvSpPr>
        <p:spPr>
          <a:xfrm>
            <a:off x="3256065" y="3551904"/>
            <a:ext cx="2370668" cy="181454"/>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29" name="micro chips"/>
          <p:cNvSpPr txBox="1"/>
          <p:nvPr/>
        </p:nvSpPr>
        <p:spPr>
          <a:xfrm>
            <a:off x="3256065" y="3523718"/>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micro chips</a:t>
            </a:r>
          </a:p>
        </p:txBody>
      </p:sp>
      <p:sp>
        <p:nvSpPr>
          <p:cNvPr id="930" name="Rechthoek"/>
          <p:cNvSpPr/>
          <p:nvPr/>
        </p:nvSpPr>
        <p:spPr>
          <a:xfrm>
            <a:off x="3256065" y="3802516"/>
            <a:ext cx="2370668" cy="362908"/>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31" name="zonnepanelen"/>
          <p:cNvSpPr txBox="1"/>
          <p:nvPr/>
        </p:nvSpPr>
        <p:spPr>
          <a:xfrm>
            <a:off x="3256065" y="3865058"/>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zonnepanelen</a:t>
            </a:r>
          </a:p>
        </p:txBody>
      </p:sp>
      <p:sp>
        <p:nvSpPr>
          <p:cNvPr id="932" name="Rechthoek"/>
          <p:cNvSpPr/>
          <p:nvPr/>
        </p:nvSpPr>
        <p:spPr>
          <a:xfrm>
            <a:off x="3256065" y="4234585"/>
            <a:ext cx="2370668" cy="362908"/>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33" name="batterijen"/>
          <p:cNvSpPr txBox="1"/>
          <p:nvPr/>
        </p:nvSpPr>
        <p:spPr>
          <a:xfrm>
            <a:off x="3256065" y="4297127"/>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batterijen</a:t>
            </a:r>
          </a:p>
        </p:txBody>
      </p:sp>
      <p:sp>
        <p:nvSpPr>
          <p:cNvPr id="934" name="Rechthoek"/>
          <p:cNvSpPr/>
          <p:nvPr/>
        </p:nvSpPr>
        <p:spPr>
          <a:xfrm>
            <a:off x="3256065" y="4720006"/>
            <a:ext cx="2370668" cy="362908"/>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35" name="compact station behuizing"/>
          <p:cNvSpPr txBox="1"/>
          <p:nvPr/>
        </p:nvSpPr>
        <p:spPr>
          <a:xfrm>
            <a:off x="3256065" y="4782548"/>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compact station behuizing</a:t>
            </a:r>
          </a:p>
        </p:txBody>
      </p:sp>
      <p:sp>
        <p:nvSpPr>
          <p:cNvPr id="936" name="Rechthoek"/>
          <p:cNvSpPr/>
          <p:nvPr/>
        </p:nvSpPr>
        <p:spPr>
          <a:xfrm>
            <a:off x="3256065" y="5157150"/>
            <a:ext cx="2370668" cy="943560"/>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37" name="transformatoren &amp; inverters"/>
          <p:cNvSpPr txBox="1"/>
          <p:nvPr/>
        </p:nvSpPr>
        <p:spPr>
          <a:xfrm>
            <a:off x="3256065" y="5436040"/>
            <a:ext cx="2370668" cy="3857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transformatoren &amp; inverters</a:t>
            </a:r>
          </a:p>
        </p:txBody>
      </p:sp>
      <p:sp>
        <p:nvSpPr>
          <p:cNvPr id="938" name="Rechthoek"/>
          <p:cNvSpPr/>
          <p:nvPr/>
        </p:nvSpPr>
        <p:spPr>
          <a:xfrm rot="16200000">
            <a:off x="2143995" y="1789705"/>
            <a:ext cx="1176719" cy="711201"/>
          </a:xfrm>
          <a:prstGeom prst="roundRect">
            <a:avLst>
              <a:gd name="adj" fmla="val 0"/>
            </a:avLst>
          </a:pr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39" name="grondstof-tekorten"/>
          <p:cNvSpPr txBox="1"/>
          <p:nvPr/>
        </p:nvSpPr>
        <p:spPr>
          <a:xfrm rot="16200000">
            <a:off x="2144282" y="1797682"/>
            <a:ext cx="1131075"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b="1">
                <a:solidFill>
                  <a:schemeClr val="accent6">
                    <a:lumOff val="3137"/>
                  </a:schemeClr>
                </a:solidFill>
              </a:defRPr>
            </a:lvl1pPr>
          </a:lstStyle>
          <a:p>
            <a:r>
              <a:t>grondstof-tekorten</a:t>
            </a:r>
          </a:p>
        </p:txBody>
      </p:sp>
      <p:sp>
        <p:nvSpPr>
          <p:cNvPr id="940" name="Rechthoek"/>
          <p:cNvSpPr/>
          <p:nvPr/>
        </p:nvSpPr>
        <p:spPr>
          <a:xfrm>
            <a:off x="3256065" y="2000660"/>
            <a:ext cx="2370668" cy="483946"/>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41" name="lithium"/>
          <p:cNvSpPr txBox="1"/>
          <p:nvPr/>
        </p:nvSpPr>
        <p:spPr>
          <a:xfrm>
            <a:off x="3256065" y="2123720"/>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lithium</a:t>
            </a:r>
          </a:p>
        </p:txBody>
      </p:sp>
      <p:sp>
        <p:nvSpPr>
          <p:cNvPr id="942" name="Rechthoek"/>
          <p:cNvSpPr/>
          <p:nvPr/>
        </p:nvSpPr>
        <p:spPr>
          <a:xfrm>
            <a:off x="3256065" y="1556946"/>
            <a:ext cx="2370668" cy="362908"/>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43" name="koper"/>
          <p:cNvSpPr txBox="1"/>
          <p:nvPr/>
        </p:nvSpPr>
        <p:spPr>
          <a:xfrm>
            <a:off x="3256065" y="1619488"/>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koper</a:t>
            </a:r>
          </a:p>
        </p:txBody>
      </p:sp>
      <p:sp>
        <p:nvSpPr>
          <p:cNvPr id="944" name="Afgeronde rechthoek"/>
          <p:cNvSpPr/>
          <p:nvPr/>
        </p:nvSpPr>
        <p:spPr>
          <a:xfrm>
            <a:off x="3256065" y="2565412"/>
            <a:ext cx="2370668" cy="181455"/>
          </a:xfrm>
          <a:prstGeom prst="roundRect">
            <a:avLst>
              <a:gd name="adj" fmla="val 16667"/>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45" name="siliconen"/>
          <p:cNvSpPr txBox="1"/>
          <p:nvPr/>
        </p:nvSpPr>
        <p:spPr>
          <a:xfrm>
            <a:off x="3256065" y="2537227"/>
            <a:ext cx="2370668"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siliconen</a:t>
            </a:r>
          </a:p>
        </p:txBody>
      </p:sp>
      <p:sp>
        <p:nvSpPr>
          <p:cNvPr id="946" name="Rechthoek"/>
          <p:cNvSpPr/>
          <p:nvPr/>
        </p:nvSpPr>
        <p:spPr>
          <a:xfrm>
            <a:off x="3256065" y="2869224"/>
            <a:ext cx="2370668" cy="362908"/>
          </a:xfrm>
          <a:prstGeom prst="roundRect">
            <a:avLst>
              <a:gd name="adj" fmla="val 0"/>
            </a:avLst>
          </a:prstGeom>
          <a:solidFill>
            <a:schemeClr val="accent2">
              <a:alpha val="49896"/>
            </a:schemeClr>
          </a:solidFill>
          <a:ln w="12700">
            <a:miter lim="400000"/>
          </a:ln>
        </p:spPr>
        <p:txBody>
          <a:bodyPr lIns="45719" rIns="45719" anchor="ctr"/>
          <a:lstStyle/>
          <a:p>
            <a:pPr algn="ctr">
              <a:defRPr sz="1200">
                <a:solidFill>
                  <a:schemeClr val="accent6">
                    <a:lumOff val="3137"/>
                  </a:schemeClr>
                </a:solidFill>
              </a:defRPr>
            </a:pPr>
            <a:endParaRPr/>
          </a:p>
        </p:txBody>
      </p:sp>
      <p:sp>
        <p:nvSpPr>
          <p:cNvPr id="947" name="lithium"/>
          <p:cNvSpPr txBox="1"/>
          <p:nvPr/>
        </p:nvSpPr>
        <p:spPr>
          <a:xfrm>
            <a:off x="3256065" y="2931766"/>
            <a:ext cx="2370668" cy="2378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ctr">
              <a:defRPr sz="1200"/>
            </a:lvl1pPr>
          </a:lstStyle>
          <a:p>
            <a:r>
              <a:t>lithium</a:t>
            </a:r>
          </a:p>
        </p:txBody>
      </p:sp>
      <p:sp>
        <p:nvSpPr>
          <p:cNvPr id="948" name="Oval 54"/>
          <p:cNvSpPr/>
          <p:nvPr/>
        </p:nvSpPr>
        <p:spPr>
          <a:xfrm>
            <a:off x="6627649" y="3291738"/>
            <a:ext cx="189296" cy="195025"/>
          </a:xfrm>
          <a:prstGeom prst="ellipse">
            <a:avLst/>
          </a:prstGeom>
          <a:solidFill>
            <a:srgbClr val="FF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49" name="Oval 55"/>
          <p:cNvSpPr/>
          <p:nvPr/>
        </p:nvSpPr>
        <p:spPr>
          <a:xfrm>
            <a:off x="6627649" y="3544533"/>
            <a:ext cx="189296" cy="195025"/>
          </a:xfrm>
          <a:prstGeom prst="ellipse">
            <a:avLst/>
          </a:prstGeom>
          <a:solidFill>
            <a:srgbClr val="FF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50" name="Oval 56"/>
          <p:cNvSpPr/>
          <p:nvPr/>
        </p:nvSpPr>
        <p:spPr>
          <a:xfrm>
            <a:off x="6627649" y="3882139"/>
            <a:ext cx="189296" cy="195025"/>
          </a:xfrm>
          <a:prstGeom prst="ellipse">
            <a:avLst/>
          </a:prstGeom>
          <a:solidFill>
            <a:srgbClr val="FF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51" name="Oval 58"/>
          <p:cNvSpPr/>
          <p:nvPr/>
        </p:nvSpPr>
        <p:spPr>
          <a:xfrm>
            <a:off x="6627649" y="4308290"/>
            <a:ext cx="189296" cy="195025"/>
          </a:xfrm>
          <a:prstGeom prst="ellipse">
            <a:avLst/>
          </a:prstGeom>
          <a:solidFill>
            <a:srgbClr val="FF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52" name="Oval 59"/>
          <p:cNvSpPr/>
          <p:nvPr/>
        </p:nvSpPr>
        <p:spPr>
          <a:xfrm>
            <a:off x="6627649" y="4817722"/>
            <a:ext cx="189296" cy="195025"/>
          </a:xfrm>
          <a:prstGeom prst="ellipse">
            <a:avLst/>
          </a:prstGeom>
          <a:solidFill>
            <a:srgbClr val="FFC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53" name="Oval 60"/>
          <p:cNvSpPr/>
          <p:nvPr/>
        </p:nvSpPr>
        <p:spPr>
          <a:xfrm>
            <a:off x="6627649" y="5535821"/>
            <a:ext cx="189296" cy="195025"/>
          </a:xfrm>
          <a:prstGeom prst="ellipse">
            <a:avLst/>
          </a:prstGeom>
          <a:solidFill>
            <a:srgbClr val="FFC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54" name="Oval 51"/>
          <p:cNvSpPr/>
          <p:nvPr/>
        </p:nvSpPr>
        <p:spPr>
          <a:xfrm>
            <a:off x="6627649" y="1675068"/>
            <a:ext cx="189296" cy="195025"/>
          </a:xfrm>
          <a:prstGeom prst="ellipse">
            <a:avLst/>
          </a:prstGeom>
          <a:solidFill>
            <a:srgbClr val="FFC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55" name="Oval 52"/>
          <p:cNvSpPr/>
          <p:nvPr/>
        </p:nvSpPr>
        <p:spPr>
          <a:xfrm>
            <a:off x="6627649" y="2179301"/>
            <a:ext cx="189296" cy="195024"/>
          </a:xfrm>
          <a:prstGeom prst="ellipse">
            <a:avLst/>
          </a:prstGeom>
          <a:solidFill>
            <a:srgbClr val="FF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56" name="Rechthoek: afgeronde hoeken 8"/>
          <p:cNvSpPr txBox="1"/>
          <p:nvPr/>
        </p:nvSpPr>
        <p:spPr>
          <a:xfrm>
            <a:off x="5755776" y="2171132"/>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5-10 yrs</a:t>
            </a:r>
          </a:p>
        </p:txBody>
      </p:sp>
      <p:sp>
        <p:nvSpPr>
          <p:cNvPr id="957" name="Rechthoek: afgeronde hoeken 8"/>
          <p:cNvSpPr txBox="1"/>
          <p:nvPr/>
        </p:nvSpPr>
        <p:spPr>
          <a:xfrm>
            <a:off x="5755776" y="1666899"/>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5-10 yrs</a:t>
            </a:r>
          </a:p>
        </p:txBody>
      </p:sp>
      <p:sp>
        <p:nvSpPr>
          <p:cNvPr id="958" name="Rechthoek: afgeronde hoeken 8"/>
          <p:cNvSpPr txBox="1"/>
          <p:nvPr/>
        </p:nvSpPr>
        <p:spPr>
          <a:xfrm>
            <a:off x="5755776" y="3290356"/>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2-5 yrs</a:t>
            </a:r>
          </a:p>
        </p:txBody>
      </p:sp>
      <p:sp>
        <p:nvSpPr>
          <p:cNvPr id="959" name="Rechthoek: afgeronde hoeken 8"/>
          <p:cNvSpPr txBox="1"/>
          <p:nvPr/>
        </p:nvSpPr>
        <p:spPr>
          <a:xfrm>
            <a:off x="5755776" y="3543499"/>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2-5 yrs</a:t>
            </a:r>
          </a:p>
        </p:txBody>
      </p:sp>
      <p:sp>
        <p:nvSpPr>
          <p:cNvPr id="960" name="Rechthoek: afgeronde hoeken 8"/>
          <p:cNvSpPr txBox="1"/>
          <p:nvPr/>
        </p:nvSpPr>
        <p:spPr>
          <a:xfrm>
            <a:off x="5755776" y="3887369"/>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2-5 yrs</a:t>
            </a:r>
          </a:p>
        </p:txBody>
      </p:sp>
      <p:sp>
        <p:nvSpPr>
          <p:cNvPr id="961" name="Rechthoek: afgeronde hoeken 8"/>
          <p:cNvSpPr txBox="1"/>
          <p:nvPr/>
        </p:nvSpPr>
        <p:spPr>
          <a:xfrm>
            <a:off x="5755776" y="4312174"/>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5-10 yrs</a:t>
            </a:r>
          </a:p>
        </p:txBody>
      </p:sp>
      <p:sp>
        <p:nvSpPr>
          <p:cNvPr id="962" name="Rechthoek: afgeronde hoeken 8"/>
          <p:cNvSpPr txBox="1"/>
          <p:nvPr/>
        </p:nvSpPr>
        <p:spPr>
          <a:xfrm>
            <a:off x="5755776" y="4809554"/>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0-x yrs</a:t>
            </a:r>
          </a:p>
        </p:txBody>
      </p:sp>
      <p:sp>
        <p:nvSpPr>
          <p:cNvPr id="963" name="Rechthoek: afgeronde hoeken 8"/>
          <p:cNvSpPr txBox="1"/>
          <p:nvPr/>
        </p:nvSpPr>
        <p:spPr>
          <a:xfrm>
            <a:off x="5755776" y="5557430"/>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0-x yrs</a:t>
            </a:r>
          </a:p>
        </p:txBody>
      </p:sp>
      <p:sp>
        <p:nvSpPr>
          <p:cNvPr id="964" name="Oval 66"/>
          <p:cNvSpPr/>
          <p:nvPr/>
        </p:nvSpPr>
        <p:spPr>
          <a:xfrm>
            <a:off x="6627649" y="2919614"/>
            <a:ext cx="189296" cy="195024"/>
          </a:xfrm>
          <a:prstGeom prst="ellipse">
            <a:avLst/>
          </a:prstGeom>
          <a:solidFill>
            <a:srgbClr val="FF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65" name="Rechthoek: afgeronde hoeken 8"/>
          <p:cNvSpPr txBox="1"/>
          <p:nvPr/>
        </p:nvSpPr>
        <p:spPr>
          <a:xfrm>
            <a:off x="5755776" y="2911444"/>
            <a:ext cx="632648" cy="2113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lgn="ctr">
              <a:defRPr sz="900"/>
            </a:lvl1pPr>
          </a:lstStyle>
          <a:p>
            <a:r>
              <a:t>2-5 yrs</a:t>
            </a:r>
          </a:p>
        </p:txBody>
      </p:sp>
      <p:sp>
        <p:nvSpPr>
          <p:cNvPr id="966" name="2022"/>
          <p:cNvSpPr txBox="1"/>
          <p:nvPr/>
        </p:nvSpPr>
        <p:spPr>
          <a:xfrm>
            <a:off x="338666" y="2122895"/>
            <a:ext cx="1770865" cy="2378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999" tIns="35999" rIns="35999" bIns="35999" anchor="ctr"/>
          <a:lstStyle>
            <a:lvl1pPr algn="r">
              <a:defRPr sz="1200"/>
            </a:lvl1pPr>
          </a:lstStyle>
          <a:p>
            <a:r>
              <a:t>2022</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8" name="Tijdelijke aanduiding voor dianummer 1"/>
          <p:cNvSpPr txBox="1">
            <a:spLocks noGrp="1"/>
          </p:cNvSpPr>
          <p:nvPr>
            <p:ph type="sldNum" sz="quarter" idx="2"/>
          </p:nvPr>
        </p:nvSpPr>
        <p:spPr>
          <a:xfrm>
            <a:off x="11312029" y="7752218"/>
            <a:ext cx="181472"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21</a:t>
            </a:fld>
            <a:endParaRPr/>
          </a:p>
        </p:txBody>
      </p:sp>
      <p:sp>
        <p:nvSpPr>
          <p:cNvPr id="969" name="Tijdelijke aanduiding voor tekst 3"/>
          <p:cNvSpPr txBox="1">
            <a:spLocks noGrp="1"/>
          </p:cNvSpPr>
          <p:nvPr>
            <p:ph type="body" sz="quarter" idx="1"/>
          </p:nvPr>
        </p:nvSpPr>
        <p:spPr>
          <a:prstGeom prst="rect">
            <a:avLst/>
          </a:prstGeom>
        </p:spPr>
        <p:txBody>
          <a:bodyPr/>
          <a:lstStyle/>
          <a:p>
            <a:r>
              <a:t>Een spanningsveld</a:t>
            </a:r>
          </a:p>
        </p:txBody>
      </p:sp>
      <p:sp>
        <p:nvSpPr>
          <p:cNvPr id="970" name="Titel 5"/>
          <p:cNvSpPr txBox="1">
            <a:spLocks noGrp="1"/>
          </p:cNvSpPr>
          <p:nvPr>
            <p:ph type="title"/>
          </p:nvPr>
        </p:nvSpPr>
        <p:spPr>
          <a:prstGeom prst="rect">
            <a:avLst/>
          </a:prstGeom>
        </p:spPr>
        <p:txBody>
          <a:bodyPr/>
          <a:lstStyle/>
          <a:p>
            <a:r>
              <a:t>De energietransitie</a:t>
            </a:r>
          </a:p>
        </p:txBody>
      </p:sp>
      <p:sp>
        <p:nvSpPr>
          <p:cNvPr id="971" name="Pijl: omhoog 2"/>
          <p:cNvSpPr/>
          <p:nvPr/>
        </p:nvSpPr>
        <p:spPr>
          <a:xfrm>
            <a:off x="7564095" y="1036011"/>
            <a:ext cx="704471" cy="61244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0"/>
                </a:lnTo>
                <a:lnTo>
                  <a:pt x="21600" y="10800"/>
                </a:lnTo>
                <a:lnTo>
                  <a:pt x="16200" y="10800"/>
                </a:lnTo>
                <a:lnTo>
                  <a:pt x="16200" y="21600"/>
                </a:lnTo>
                <a:lnTo>
                  <a:pt x="5400" y="21600"/>
                </a:lnTo>
                <a:lnTo>
                  <a:pt x="5400" y="10800"/>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72" name="Pijl: omhoog 9"/>
          <p:cNvSpPr/>
          <p:nvPr/>
        </p:nvSpPr>
        <p:spPr>
          <a:xfrm>
            <a:off x="3765904" y="1036011"/>
            <a:ext cx="704471" cy="61244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0"/>
                </a:lnTo>
                <a:lnTo>
                  <a:pt x="21600" y="10800"/>
                </a:lnTo>
                <a:lnTo>
                  <a:pt x="16200" y="10800"/>
                </a:lnTo>
                <a:lnTo>
                  <a:pt x="16200" y="21600"/>
                </a:lnTo>
                <a:lnTo>
                  <a:pt x="5400" y="21600"/>
                </a:lnTo>
                <a:lnTo>
                  <a:pt x="5400" y="10800"/>
                </a:lnTo>
                <a:close/>
              </a:path>
            </a:pathLst>
          </a:custGeom>
          <a:solidFill>
            <a:schemeClr val="accent2"/>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73" name="Pijl: omhoog 11"/>
          <p:cNvSpPr/>
          <p:nvPr/>
        </p:nvSpPr>
        <p:spPr>
          <a:xfrm rot="10800000">
            <a:off x="5686157" y="5911295"/>
            <a:ext cx="704471" cy="612442"/>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lnTo>
                  <a:pt x="10800" y="0"/>
                </a:lnTo>
                <a:lnTo>
                  <a:pt x="21600" y="10800"/>
                </a:lnTo>
                <a:lnTo>
                  <a:pt x="16200" y="10800"/>
                </a:lnTo>
                <a:lnTo>
                  <a:pt x="16200" y="21600"/>
                </a:lnTo>
                <a:lnTo>
                  <a:pt x="5400" y="21600"/>
                </a:lnTo>
                <a:lnTo>
                  <a:pt x="5400" y="10800"/>
                </a:lnTo>
                <a:close/>
              </a:path>
            </a:pathLst>
          </a:custGeom>
          <a:solidFill>
            <a:srgbClr val="FF0000"/>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974" name="Tekstvak 6"/>
          <p:cNvSpPr txBox="1"/>
          <p:nvPr/>
        </p:nvSpPr>
        <p:spPr>
          <a:xfrm>
            <a:off x="3335564" y="1723072"/>
            <a:ext cx="1565150" cy="35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b="1"/>
            </a:lvl1pPr>
          </a:lstStyle>
          <a:p>
            <a:r>
              <a:t>maatschappij</a:t>
            </a:r>
          </a:p>
        </p:txBody>
      </p:sp>
      <p:sp>
        <p:nvSpPr>
          <p:cNvPr id="975" name="Tekstvak 7"/>
          <p:cNvSpPr txBox="1"/>
          <p:nvPr/>
        </p:nvSpPr>
        <p:spPr>
          <a:xfrm>
            <a:off x="7400530" y="1717405"/>
            <a:ext cx="1031601" cy="35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b="1"/>
            </a:lvl1pPr>
          </a:lstStyle>
          <a:p>
            <a:r>
              <a:t>techniek</a:t>
            </a:r>
          </a:p>
        </p:txBody>
      </p:sp>
      <p:sp>
        <p:nvSpPr>
          <p:cNvPr id="976" name="Tekstvak 8"/>
          <p:cNvSpPr txBox="1"/>
          <p:nvPr/>
        </p:nvSpPr>
        <p:spPr>
          <a:xfrm>
            <a:off x="5376703" y="5479803"/>
            <a:ext cx="1323378" cy="3506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b="1"/>
            </a:lvl1pPr>
          </a:lstStyle>
          <a:p>
            <a:r>
              <a:t>knelpunten</a:t>
            </a:r>
          </a:p>
        </p:txBody>
      </p:sp>
      <p:pic>
        <p:nvPicPr>
          <p:cNvPr id="977" name="Picture 2" descr="Picture 2"/>
          <p:cNvPicPr>
            <a:picLocks noChangeAspect="1"/>
          </p:cNvPicPr>
          <p:nvPr/>
        </p:nvPicPr>
        <p:blipFill>
          <a:blip r:embed="rId2"/>
          <a:srcRect r="42881"/>
          <a:stretch>
            <a:fillRect/>
          </a:stretch>
        </p:blipFill>
        <p:spPr>
          <a:xfrm>
            <a:off x="4225521" y="2314183"/>
            <a:ext cx="3630613" cy="3072016"/>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21600"/>
                </a:lnTo>
                <a:lnTo>
                  <a:pt x="21600" y="0"/>
                </a:lnTo>
                <a:lnTo>
                  <a:pt x="0" y="0"/>
                </a:lnTo>
                <a:close/>
              </a:path>
            </a:pathLst>
          </a:custGeom>
          <a:ln w="25400">
            <a:solidFill>
              <a:srgbClr val="B8BF3D"/>
            </a:solidFill>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9" name="Lean &amp; Green Summit 2023"/>
          <p:cNvSpPr txBox="1">
            <a:spLocks noGrp="1"/>
          </p:cNvSpPr>
          <p:nvPr>
            <p:ph type="body" sz="quarter" idx="1"/>
          </p:nvPr>
        </p:nvSpPr>
        <p:spPr>
          <a:xfrm>
            <a:off x="292100" y="3611595"/>
            <a:ext cx="11176000" cy="952501"/>
          </a:xfrm>
          <a:prstGeom prst="rect">
            <a:avLst/>
          </a:prstGeom>
        </p:spPr>
        <p:txBody>
          <a:bodyPr/>
          <a:lstStyle>
            <a:lvl1pPr>
              <a:defRPr>
                <a:solidFill>
                  <a:srgbClr val="000000"/>
                </a:solidFill>
                <a:latin typeface="Cambria"/>
                <a:ea typeface="Cambria"/>
                <a:cs typeface="Cambria"/>
                <a:sym typeface="Cambria"/>
              </a:defRPr>
            </a:lvl1pPr>
          </a:lstStyle>
          <a:p>
            <a:r>
              <a:t>Lean &amp; Green Summit 2023</a:t>
            </a:r>
          </a:p>
        </p:txBody>
      </p:sp>
      <p:sp>
        <p:nvSpPr>
          <p:cNvPr id="980" name="Loading… the infrastructure."/>
          <p:cNvSpPr txBox="1">
            <a:spLocks noGrp="1"/>
          </p:cNvSpPr>
          <p:nvPr>
            <p:ph type="title"/>
          </p:nvPr>
        </p:nvSpPr>
        <p:spPr>
          <a:xfrm>
            <a:off x="254000" y="1287495"/>
            <a:ext cx="10985502" cy="2324101"/>
          </a:xfrm>
          <a:prstGeom prst="rect">
            <a:avLst/>
          </a:prstGeom>
        </p:spPr>
        <p:txBody>
          <a:bodyPr/>
          <a:lstStyle/>
          <a:p>
            <a:r>
              <a:t>Loading… </a:t>
            </a:r>
            <a:r>
              <a:rPr>
                <a:solidFill>
                  <a:srgbClr val="B8BF3C"/>
                </a:solidFill>
              </a:rPr>
              <a:t>the infrastructure</a:t>
            </a:r>
            <a:r>
              <a:t>.</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4" name="Titel 2"/>
          <p:cNvSpPr txBox="1">
            <a:spLocks noGrp="1"/>
          </p:cNvSpPr>
          <p:nvPr>
            <p:ph type="title"/>
          </p:nvPr>
        </p:nvSpPr>
        <p:spPr>
          <a:prstGeom prst="rect">
            <a:avLst/>
          </a:prstGeom>
        </p:spPr>
        <p:txBody>
          <a:bodyPr/>
          <a:lstStyle/>
          <a:p>
            <a:r>
              <a:t>Kunnen we niet nog even wachten?</a:t>
            </a:r>
          </a:p>
        </p:txBody>
      </p:sp>
      <p:sp>
        <p:nvSpPr>
          <p:cNvPr id="985" name="Tijdelijke aanduiding voor tekst 3"/>
          <p:cNvSpPr txBox="1">
            <a:spLocks noGrp="1"/>
          </p:cNvSpPr>
          <p:nvPr>
            <p:ph type="body" sz="quarter" idx="1"/>
          </p:nvPr>
        </p:nvSpPr>
        <p:spPr>
          <a:prstGeom prst="rect">
            <a:avLst/>
          </a:prstGeom>
        </p:spPr>
        <p:txBody>
          <a:bodyPr/>
          <a:lstStyle/>
          <a:p>
            <a:r>
              <a:t>Elektrificatie komt sneller dan velen denken</a:t>
            </a:r>
          </a:p>
        </p:txBody>
      </p:sp>
      <p:pic>
        <p:nvPicPr>
          <p:cNvPr id="986" name="geplakte-film.png" descr="geplakte-film.png"/>
          <p:cNvPicPr>
            <a:picLocks noChangeAspect="1"/>
          </p:cNvPicPr>
          <p:nvPr/>
        </p:nvPicPr>
        <p:blipFill>
          <a:blip r:embed="rId3"/>
          <a:stretch>
            <a:fillRect/>
          </a:stretch>
        </p:blipFill>
        <p:spPr>
          <a:xfrm>
            <a:off x="427836" y="1659382"/>
            <a:ext cx="4269180" cy="2235654"/>
          </a:xfrm>
          <a:prstGeom prst="rect">
            <a:avLst/>
          </a:prstGeom>
          <a:ln w="12700">
            <a:miter lim="400000"/>
          </a:ln>
        </p:spPr>
      </p:pic>
      <p:pic>
        <p:nvPicPr>
          <p:cNvPr id="987" name="geplakte-film.png" descr="geplakte-film.png"/>
          <p:cNvPicPr>
            <a:picLocks noChangeAspect="1"/>
          </p:cNvPicPr>
          <p:nvPr/>
        </p:nvPicPr>
        <p:blipFill>
          <a:blip r:embed="rId4"/>
          <a:stretch>
            <a:fillRect/>
          </a:stretch>
        </p:blipFill>
        <p:spPr>
          <a:xfrm>
            <a:off x="2233659" y="3685681"/>
            <a:ext cx="3386668" cy="1861854"/>
          </a:xfrm>
          <a:prstGeom prst="rect">
            <a:avLst/>
          </a:prstGeom>
          <a:ln w="12700">
            <a:miter lim="400000"/>
          </a:ln>
        </p:spPr>
      </p:pic>
      <p:pic>
        <p:nvPicPr>
          <p:cNvPr id="988" name="geplakte-film.png" descr="geplakte-film.png"/>
          <p:cNvPicPr>
            <a:picLocks noChangeAspect="1"/>
          </p:cNvPicPr>
          <p:nvPr/>
        </p:nvPicPr>
        <p:blipFill>
          <a:blip r:embed="rId5"/>
          <a:stretch>
            <a:fillRect/>
          </a:stretch>
        </p:blipFill>
        <p:spPr>
          <a:xfrm>
            <a:off x="4880264" y="1774943"/>
            <a:ext cx="4504087" cy="1396329"/>
          </a:xfrm>
          <a:prstGeom prst="rect">
            <a:avLst/>
          </a:prstGeom>
          <a:ln w="12700">
            <a:miter lim="400000"/>
          </a:ln>
        </p:spPr>
      </p:pic>
      <p:pic>
        <p:nvPicPr>
          <p:cNvPr id="989" name="geplakte-film.png" descr="geplakte-film.png"/>
          <p:cNvPicPr>
            <a:picLocks noChangeAspect="1"/>
          </p:cNvPicPr>
          <p:nvPr/>
        </p:nvPicPr>
        <p:blipFill>
          <a:blip r:embed="rId6"/>
          <a:stretch>
            <a:fillRect/>
          </a:stretch>
        </p:blipFill>
        <p:spPr>
          <a:xfrm>
            <a:off x="5958448" y="3370257"/>
            <a:ext cx="4086887" cy="2377469"/>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 name="Enkele cijfers"/>
          <p:cNvSpPr txBox="1">
            <a:spLocks noGrp="1"/>
          </p:cNvSpPr>
          <p:nvPr>
            <p:ph type="title"/>
          </p:nvPr>
        </p:nvSpPr>
        <p:spPr>
          <a:xfrm>
            <a:off x="338666" y="185666"/>
            <a:ext cx="11176001" cy="507166"/>
          </a:xfrm>
          <a:prstGeom prst="rect">
            <a:avLst/>
          </a:prstGeom>
        </p:spPr>
        <p:txBody>
          <a:bodyPr>
            <a:noAutofit/>
          </a:bodyPr>
          <a:lstStyle/>
          <a:p>
            <a:r>
              <a:t>Enkele cijfers</a:t>
            </a:r>
          </a:p>
        </p:txBody>
      </p:sp>
      <p:sp>
        <p:nvSpPr>
          <p:cNvPr id="994" name="Tijdelijke aanduiding voor tekst 3"/>
          <p:cNvSpPr txBox="1"/>
          <p:nvPr/>
        </p:nvSpPr>
        <p:spPr>
          <a:xfrm>
            <a:off x="338666" y="685895"/>
            <a:ext cx="11198297" cy="4370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defTabSz="719138">
              <a:spcBef>
                <a:spcPts val="600"/>
              </a:spcBef>
              <a:defRPr sz="2400">
                <a:solidFill>
                  <a:schemeClr val="accent6">
                    <a:lumOff val="3137"/>
                  </a:schemeClr>
                </a:solidFill>
                <a:latin typeface="Cambria"/>
                <a:ea typeface="Cambria"/>
                <a:cs typeface="Cambria"/>
                <a:sym typeface="Cambria"/>
              </a:defRPr>
            </a:lvl1pPr>
          </a:lstStyle>
          <a:p>
            <a:r>
              <a:t>voor het juiste perspectief</a:t>
            </a:r>
          </a:p>
        </p:txBody>
      </p:sp>
      <p:sp>
        <p:nvSpPr>
          <p:cNvPr id="995" name="2050  Bestelwagens 7 TWh Trucks 10 TWh Totaal 17 TWh…"/>
          <p:cNvSpPr/>
          <p:nvPr/>
        </p:nvSpPr>
        <p:spPr>
          <a:xfrm>
            <a:off x="254000" y="3606799"/>
            <a:ext cx="5448300" cy="2225341"/>
          </a:xfrm>
          <a:prstGeom prst="rect">
            <a:avLst/>
          </a:prstGeom>
          <a:solidFill>
            <a:schemeClr val="accent6">
              <a:lumOff val="3137"/>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047193" indent="-704446">
              <a:tabLst>
                <a:tab pos="3581400" algn="r"/>
              </a:tabLst>
              <a:defRPr sz="1900" b="1"/>
            </a:pPr>
            <a:r>
              <a:rPr b="0"/>
              <a:t>2050 	</a:t>
            </a:r>
            <a:r>
              <a:t>Bestelwagens	7 TWh</a:t>
            </a:r>
            <a:br/>
            <a:r>
              <a:t>Trucks	10 TWh</a:t>
            </a:r>
            <a:br/>
            <a:r>
              <a:rPr>
                <a:solidFill>
                  <a:schemeClr val="accent4">
                    <a:lumOff val="-8941"/>
                  </a:schemeClr>
                </a:solidFill>
              </a:rPr>
              <a:t>Totaal	17 TWh</a:t>
            </a:r>
          </a:p>
          <a:p>
            <a:pPr marL="985988" indent="-698339">
              <a:tabLst>
                <a:tab pos="3581400" algn="r"/>
              </a:tabLst>
              <a:defRPr sz="1150" b="1"/>
            </a:pPr>
            <a:endParaRPr>
              <a:solidFill>
                <a:schemeClr val="accent4">
                  <a:lumOff val="-8941"/>
                </a:schemeClr>
              </a:solidFill>
            </a:endParaRPr>
          </a:p>
          <a:p>
            <a:pPr marL="1047193" indent="-704446">
              <a:tabLst>
                <a:tab pos="3581400" algn="r"/>
              </a:tabLst>
              <a:defRPr sz="1500"/>
            </a:pPr>
            <a:r>
              <a:t>	Hiervan 10 TWh op bedrijventerreinen</a:t>
            </a:r>
            <a:br/>
            <a:r>
              <a:t>	Totaalverbruik NL in 2022: 120 TWh</a:t>
            </a:r>
          </a:p>
        </p:txBody>
      </p:sp>
      <p:sp>
        <p:nvSpPr>
          <p:cNvPr id="996" name="Verkoop elektrische bestelauto’s 210.000 tot 2030 (2022 = 5.000)   (bronnen: CBS/eLaad)"/>
          <p:cNvSpPr/>
          <p:nvPr/>
        </p:nvSpPr>
        <p:spPr>
          <a:xfrm>
            <a:off x="5897084" y="1562100"/>
            <a:ext cx="4787901" cy="1854200"/>
          </a:xfrm>
          <a:prstGeom prst="rect">
            <a:avLst/>
          </a:prstGeom>
          <a:solidFill>
            <a:schemeClr val="accent6">
              <a:lumOff val="3137"/>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327403">
              <a:defRPr sz="1900" b="1"/>
            </a:pPr>
            <a:r>
              <a:t>Verkoop elektrische bestelauto’s</a:t>
            </a:r>
            <a:br/>
            <a:r>
              <a:rPr>
                <a:solidFill>
                  <a:schemeClr val="accent4">
                    <a:lumOff val="-8941"/>
                  </a:schemeClr>
                </a:solidFill>
              </a:rPr>
              <a:t>210.000</a:t>
            </a:r>
            <a:r>
              <a:t> tot 2030 (2022 = 5.000) </a:t>
            </a:r>
            <a:br/>
            <a:br/>
            <a:r>
              <a:rPr b="0"/>
              <a:t>(bronnen: CBS/eLaad)</a:t>
            </a:r>
          </a:p>
        </p:txBody>
      </p:sp>
      <p:sp>
        <p:nvSpPr>
          <p:cNvPr id="997" name="In 2040 produceren de grote fabrikanten alleen nog ZE-trucks.   (bron: eLaad)"/>
          <p:cNvSpPr/>
          <p:nvPr/>
        </p:nvSpPr>
        <p:spPr>
          <a:xfrm>
            <a:off x="254000" y="1562100"/>
            <a:ext cx="5453350" cy="1854200"/>
          </a:xfrm>
          <a:prstGeom prst="rect">
            <a:avLst/>
          </a:prstGeom>
          <a:solidFill>
            <a:schemeClr val="accent6">
              <a:lumOff val="3137"/>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327403">
              <a:defRPr sz="1900" b="1"/>
            </a:pPr>
            <a:r>
              <a:t>In </a:t>
            </a:r>
            <a:r>
              <a:rPr>
                <a:solidFill>
                  <a:schemeClr val="accent4">
                    <a:lumOff val="-8941"/>
                  </a:schemeClr>
                </a:solidFill>
              </a:rPr>
              <a:t>2040</a:t>
            </a:r>
            <a:r>
              <a:t> produceren de grote fabrikanten alleen nog ZE-trucks. </a:t>
            </a:r>
            <a:br/>
            <a:br/>
            <a:r>
              <a:rPr b="0"/>
              <a:t>(bron: eLaad)</a:t>
            </a:r>
          </a:p>
        </p:txBody>
      </p:sp>
      <p:sp>
        <p:nvSpPr>
          <p:cNvPr id="998" name="Verkoop elektrische trucks  24.000 tot 2030 (2022 = 100)   (bronnen: CBS/eLaad)"/>
          <p:cNvSpPr/>
          <p:nvPr/>
        </p:nvSpPr>
        <p:spPr>
          <a:xfrm>
            <a:off x="5900297" y="3604281"/>
            <a:ext cx="4781475" cy="1854201"/>
          </a:xfrm>
          <a:prstGeom prst="rect">
            <a:avLst/>
          </a:prstGeom>
          <a:solidFill>
            <a:schemeClr val="accent6">
              <a:lumOff val="3137"/>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327403">
              <a:defRPr sz="1900" b="1"/>
            </a:pPr>
            <a:r>
              <a:t>Verkoop elektrische trucks </a:t>
            </a:r>
            <a:br/>
            <a:r>
              <a:rPr>
                <a:solidFill>
                  <a:schemeClr val="accent4">
                    <a:lumOff val="-8941"/>
                  </a:schemeClr>
                </a:solidFill>
              </a:rPr>
              <a:t>24.000</a:t>
            </a:r>
            <a:r>
              <a:t> tot 2030 (2022 = 100) </a:t>
            </a:r>
            <a:br/>
            <a:br/>
            <a:r>
              <a:rPr b="0"/>
              <a:t>(bronnen: CBS/eLaad)</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99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iterate>
                                    <p:tmAbs val="0"/>
                                  </p:iterate>
                                  <p:childTnLst>
                                    <p:set>
                                      <p:cBhvr>
                                        <p:cTn id="10" fill="hold"/>
                                        <p:tgtEl>
                                          <p:spTgt spid="99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iterate>
                                    <p:tmAbs val="0"/>
                                  </p:iterate>
                                  <p:childTnLst>
                                    <p:set>
                                      <p:cBhvr>
                                        <p:cTn id="14" fill="hold"/>
                                        <p:tgtEl>
                                          <p:spTgt spid="99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iterate>
                                    <p:tmAbs val="0"/>
                                  </p:iterate>
                                  <p:childTnLst>
                                    <p:set>
                                      <p:cBhvr>
                                        <p:cTn id="18" fill="hold"/>
                                        <p:tgtEl>
                                          <p:spTgt spid="9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5" grpId="0" animBg="1" advAuto="0"/>
      <p:bldP spid="996" grpId="0" animBg="1" advAuto="0"/>
      <p:bldP spid="997" grpId="0" animBg="1" advAuto="0"/>
      <p:bldP spid="998"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02" name="Afbeelding" descr="Afbeelding"/>
          <p:cNvPicPr>
            <a:picLocks noChangeAspect="1"/>
          </p:cNvPicPr>
          <p:nvPr/>
        </p:nvPicPr>
        <p:blipFill>
          <a:blip r:embed="rId3"/>
          <a:stretch>
            <a:fillRect/>
          </a:stretch>
        </p:blipFill>
        <p:spPr>
          <a:xfrm>
            <a:off x="8778831" y="5461000"/>
            <a:ext cx="3414657" cy="698500"/>
          </a:xfrm>
          <a:prstGeom prst="rect">
            <a:avLst/>
          </a:prstGeom>
          <a:ln w="12700">
            <a:miter lim="400000"/>
          </a:ln>
        </p:spPr>
      </p:pic>
      <p:pic>
        <p:nvPicPr>
          <p:cNvPr id="1003" name="Unknown.png" descr="Unknown.png"/>
          <p:cNvPicPr>
            <a:picLocks noChangeAspect="1"/>
          </p:cNvPicPr>
          <p:nvPr/>
        </p:nvPicPr>
        <p:blipFill>
          <a:blip r:embed="rId4"/>
          <a:stretch>
            <a:fillRect/>
          </a:stretch>
        </p:blipFill>
        <p:spPr>
          <a:xfrm>
            <a:off x="9006449" y="2004309"/>
            <a:ext cx="2132672" cy="2132671"/>
          </a:xfrm>
          <a:prstGeom prst="rect">
            <a:avLst/>
          </a:prstGeom>
          <a:ln w="12700">
            <a:miter lim="400000"/>
          </a:ln>
        </p:spPr>
      </p:pic>
      <p:pic>
        <p:nvPicPr>
          <p:cNvPr id="1004" name="Unknown.png" descr="Unknown.png"/>
          <p:cNvPicPr>
            <a:picLocks noChangeAspect="1"/>
          </p:cNvPicPr>
          <p:nvPr/>
        </p:nvPicPr>
        <p:blipFill>
          <a:blip r:embed="rId5"/>
          <a:stretch>
            <a:fillRect/>
          </a:stretch>
        </p:blipFill>
        <p:spPr>
          <a:xfrm>
            <a:off x="1343255" y="2383394"/>
            <a:ext cx="3113953" cy="1586728"/>
          </a:xfrm>
          <a:prstGeom prst="rect">
            <a:avLst/>
          </a:prstGeom>
          <a:ln w="12700">
            <a:miter lim="400000"/>
          </a:ln>
        </p:spPr>
      </p:pic>
      <p:grpSp>
        <p:nvGrpSpPr>
          <p:cNvPr id="1007" name="Groepeer"/>
          <p:cNvGrpSpPr/>
          <p:nvPr/>
        </p:nvGrpSpPr>
        <p:grpSpPr>
          <a:xfrm>
            <a:off x="5372312" y="1974205"/>
            <a:ext cx="2625445" cy="2625444"/>
            <a:chOff x="0" y="0"/>
            <a:chExt cx="2625443" cy="2625443"/>
          </a:xfrm>
        </p:grpSpPr>
        <p:pic>
          <p:nvPicPr>
            <p:cNvPr id="1005" name="Unknown.png" descr="Unknown.png"/>
            <p:cNvPicPr>
              <a:picLocks noChangeAspect="1"/>
            </p:cNvPicPr>
            <p:nvPr/>
          </p:nvPicPr>
          <p:blipFill>
            <a:blip r:embed="rId6"/>
            <a:stretch>
              <a:fillRect/>
            </a:stretch>
          </p:blipFill>
          <p:spPr>
            <a:xfrm flipH="1">
              <a:off x="0" y="0"/>
              <a:ext cx="2625444" cy="2625444"/>
            </a:xfrm>
            <a:prstGeom prst="rect">
              <a:avLst/>
            </a:prstGeom>
            <a:ln w="12700" cap="flat">
              <a:noFill/>
              <a:miter lim="400000"/>
            </a:ln>
            <a:effectLst/>
          </p:spPr>
        </p:pic>
        <p:pic>
          <p:nvPicPr>
            <p:cNvPr id="1006" name="geplakte-film.png" descr="geplakte-film.png"/>
            <p:cNvPicPr>
              <a:picLocks noChangeAspect="1"/>
            </p:cNvPicPr>
            <p:nvPr/>
          </p:nvPicPr>
          <p:blipFill>
            <a:blip r:embed="rId7"/>
            <a:stretch>
              <a:fillRect/>
            </a:stretch>
          </p:blipFill>
          <p:spPr>
            <a:xfrm>
              <a:off x="923680" y="746948"/>
              <a:ext cx="778083" cy="784210"/>
            </a:xfrm>
            <a:prstGeom prst="rect">
              <a:avLst/>
            </a:prstGeom>
            <a:ln w="12700" cap="flat">
              <a:noFill/>
              <a:miter lim="400000"/>
            </a:ln>
            <a:effectLst/>
          </p:spPr>
        </p:pic>
      </p:grpSp>
      <p:sp>
        <p:nvSpPr>
          <p:cNvPr id="1008" name="Lijn"/>
          <p:cNvSpPr/>
          <p:nvPr/>
        </p:nvSpPr>
        <p:spPr>
          <a:xfrm flipV="1">
            <a:off x="532850" y="3982198"/>
            <a:ext cx="11203156" cy="1"/>
          </a:xfrm>
          <a:prstGeom prst="line">
            <a:avLst/>
          </a:prstGeom>
          <a:ln w="38100">
            <a:solidFill>
              <a:srgbClr val="000000"/>
            </a:solidFill>
            <a:miter/>
          </a:ln>
        </p:spPr>
        <p:txBody>
          <a:bodyPr lIns="45719" rIns="45719"/>
          <a:lstStyle/>
          <a:p>
            <a:endParaRPr/>
          </a:p>
        </p:txBody>
      </p:sp>
      <p:sp>
        <p:nvSpPr>
          <p:cNvPr id="1009" name="Lijn"/>
          <p:cNvSpPr/>
          <p:nvPr/>
        </p:nvSpPr>
        <p:spPr>
          <a:xfrm>
            <a:off x="561448" y="713885"/>
            <a:ext cx="10075373" cy="3264432"/>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680" y="21600"/>
                  <a:pt x="10333" y="20719"/>
                  <a:pt x="13221" y="17451"/>
                </a:cubicBezTo>
                <a:cubicBezTo>
                  <a:pt x="16109" y="14184"/>
                  <a:pt x="20233" y="7456"/>
                  <a:pt x="21600" y="0"/>
                </a:cubicBezTo>
              </a:path>
            </a:pathLst>
          </a:custGeom>
          <a:ln w="50800">
            <a:solidFill>
              <a:srgbClr val="C8CD42"/>
            </a:solidFill>
            <a:miter/>
            <a:tailEnd type="arrow"/>
          </a:ln>
        </p:spPr>
        <p:txBody>
          <a:bodyPr lIns="45719" rIns="45719"/>
          <a:lstStyle/>
          <a:p>
            <a:endParaRPr/>
          </a:p>
        </p:txBody>
      </p:sp>
      <p:grpSp>
        <p:nvGrpSpPr>
          <p:cNvPr id="1013" name="Groepeer"/>
          <p:cNvGrpSpPr/>
          <p:nvPr/>
        </p:nvGrpSpPr>
        <p:grpSpPr>
          <a:xfrm>
            <a:off x="1040055" y="4504964"/>
            <a:ext cx="2952446" cy="2019864"/>
            <a:chOff x="0" y="0"/>
            <a:chExt cx="2952444" cy="2019863"/>
          </a:xfrm>
        </p:grpSpPr>
        <p:pic>
          <p:nvPicPr>
            <p:cNvPr id="1010" name="6968297.png" descr="6968297.png"/>
            <p:cNvPicPr>
              <a:picLocks noChangeAspect="1"/>
            </p:cNvPicPr>
            <p:nvPr/>
          </p:nvPicPr>
          <p:blipFill>
            <a:blip r:embed="rId8"/>
            <a:stretch>
              <a:fillRect/>
            </a:stretch>
          </p:blipFill>
          <p:spPr>
            <a:xfrm>
              <a:off x="643736" y="0"/>
              <a:ext cx="1155714" cy="1155714"/>
            </a:xfrm>
            <a:prstGeom prst="rect">
              <a:avLst/>
            </a:prstGeom>
            <a:ln w="12700" cap="flat">
              <a:noFill/>
              <a:miter lim="400000"/>
            </a:ln>
            <a:effectLst/>
          </p:spPr>
        </p:pic>
        <p:sp>
          <p:nvSpPr>
            <p:cNvPr id="1011" name="2023 &gt; 2030"/>
            <p:cNvSpPr txBox="1"/>
            <p:nvPr/>
          </p:nvSpPr>
          <p:spPr>
            <a:xfrm>
              <a:off x="0" y="1164525"/>
              <a:ext cx="1949584" cy="4743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sz="2600"/>
              </a:lvl1pPr>
            </a:lstStyle>
            <a:p>
              <a:r>
                <a:t>2023 &gt; 2030</a:t>
              </a:r>
            </a:p>
          </p:txBody>
        </p:sp>
        <p:sp>
          <p:nvSpPr>
            <p:cNvPr id="1012" name="31 &gt; 21 megaton"/>
            <p:cNvSpPr txBox="1"/>
            <p:nvPr/>
          </p:nvSpPr>
          <p:spPr>
            <a:xfrm>
              <a:off x="393700" y="1545525"/>
              <a:ext cx="2558745" cy="47433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p>
              <a:pPr>
                <a:defRPr sz="2600"/>
              </a:pPr>
              <a:r>
                <a:rPr spc="-130"/>
                <a:t>3</a:t>
              </a:r>
              <a:r>
                <a:t>1 &gt; </a:t>
              </a:r>
              <a:r>
                <a:rPr spc="-130"/>
                <a:t>2</a:t>
              </a:r>
              <a:r>
                <a:t>1 megaton</a:t>
              </a:r>
            </a:p>
          </p:txBody>
        </p:sp>
      </p:gr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9" presetClass="entr" fill="hold" grpId="0" nodeType="clickEffect">
                                  <p:stCondLst>
                                    <p:cond delay="0"/>
                                  </p:stCondLst>
                                  <p:iterate>
                                    <p:tmAbs val="0"/>
                                  </p:iterate>
                                  <p:childTnLst>
                                    <p:set>
                                      <p:cBhvr>
                                        <p:cTn id="6" fill="hold"/>
                                        <p:tgtEl>
                                          <p:spTgt spid="1009"/>
                                        </p:tgtEl>
                                        <p:attrNameLst>
                                          <p:attrName>style.visibility</p:attrName>
                                        </p:attrNameLst>
                                      </p:cBhvr>
                                      <p:to>
                                        <p:strVal val="visible"/>
                                      </p:to>
                                    </p:set>
                                    <p:animEffect transition="in" filter="dissolve">
                                      <p:cBhvr>
                                        <p:cTn id="7" dur="300"/>
                                        <p:tgtEl>
                                          <p:spTgt spid="100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fill="hold" grpId="0" nodeType="clickEffect">
                                  <p:stCondLst>
                                    <p:cond delay="0"/>
                                  </p:stCondLst>
                                  <p:iterate>
                                    <p:tmAbs val="0"/>
                                  </p:iterate>
                                  <p:childTnLst>
                                    <p:set>
                                      <p:cBhvr>
                                        <p:cTn id="11" fill="hold"/>
                                        <p:tgtEl>
                                          <p:spTgt spid="1013"/>
                                        </p:tgtEl>
                                        <p:attrNameLst>
                                          <p:attrName>style.visibility</p:attrName>
                                        </p:attrNameLst>
                                      </p:cBhvr>
                                      <p:to>
                                        <p:strVal val="visible"/>
                                      </p:to>
                                    </p:set>
                                    <p:animEffect transition="in" filter="dissolve">
                                      <p:cBhvr>
                                        <p:cTn id="12" dur="300"/>
                                        <p:tgtEl>
                                          <p:spTgt spid="10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9" grpId="0" animBg="1" advAuto="0"/>
      <p:bldP spid="1013"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7" name="Knelpunten bij het elektrificeren van bedrijfsvoertuigen."/>
          <p:cNvSpPr txBox="1">
            <a:spLocks noGrp="1"/>
          </p:cNvSpPr>
          <p:nvPr>
            <p:ph type="title"/>
          </p:nvPr>
        </p:nvSpPr>
        <p:spPr>
          <a:xfrm>
            <a:off x="254000" y="1287495"/>
            <a:ext cx="10985502" cy="2324101"/>
          </a:xfrm>
          <a:prstGeom prst="rect">
            <a:avLst/>
          </a:prstGeom>
        </p:spPr>
        <p:txBody>
          <a:bodyPr/>
          <a:lstStyle/>
          <a:p>
            <a:r>
              <a:rPr>
                <a:solidFill>
                  <a:srgbClr val="C8CD42"/>
                </a:solidFill>
              </a:rPr>
              <a:t>Knelpunten </a:t>
            </a:r>
            <a:r>
              <a:t>bij het elektrificeren van bedrijfsvoertuigen.</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23" name="Groepeer"/>
          <p:cNvGrpSpPr/>
          <p:nvPr/>
        </p:nvGrpSpPr>
        <p:grpSpPr>
          <a:xfrm>
            <a:off x="-1402075" y="-454998"/>
            <a:ext cx="13694018" cy="9136477"/>
            <a:chOff x="0" y="0"/>
            <a:chExt cx="13694016" cy="9136475"/>
          </a:xfrm>
        </p:grpSpPr>
        <p:pic>
          <p:nvPicPr>
            <p:cNvPr id="1021" name="Afbeelding" descr="Afbeelding"/>
            <p:cNvPicPr>
              <a:picLocks noChangeAspect="1"/>
            </p:cNvPicPr>
            <p:nvPr/>
          </p:nvPicPr>
          <p:blipFill>
            <a:blip r:embed="rId3"/>
            <a:stretch>
              <a:fillRect/>
            </a:stretch>
          </p:blipFill>
          <p:spPr>
            <a:xfrm>
              <a:off x="0" y="0"/>
              <a:ext cx="13694017" cy="9136476"/>
            </a:xfrm>
            <a:prstGeom prst="rect">
              <a:avLst/>
            </a:prstGeom>
            <a:ln w="12700" cap="flat">
              <a:noFill/>
              <a:miter lim="400000"/>
            </a:ln>
            <a:effectLst/>
          </p:spPr>
        </p:pic>
        <p:sp>
          <p:nvSpPr>
            <p:cNvPr id="1022"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1024" name="1. Elektrische voertuigen zijn duur."/>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3100" b="1">
                <a:solidFill>
                  <a:schemeClr val="accent6">
                    <a:lumOff val="3137"/>
                  </a:schemeClr>
                </a:solidFill>
              </a:defRPr>
            </a:lvl1pPr>
          </a:lstStyle>
          <a:p>
            <a:r>
              <a:t>1. Elektrische voertuigen zijn duur.</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geplakte-film.png" descr="geplakte-film.png"/>
          <p:cNvPicPr>
            <a:picLocks noChangeAspect="1"/>
          </p:cNvPicPr>
          <p:nvPr/>
        </p:nvPicPr>
        <p:blipFill>
          <a:blip r:embed="rId3"/>
          <a:stretch>
            <a:fillRect/>
          </a:stretch>
        </p:blipFill>
        <p:spPr>
          <a:xfrm>
            <a:off x="6148620" y="119474"/>
            <a:ext cx="5552183" cy="5127453"/>
          </a:xfrm>
          <a:prstGeom prst="rect">
            <a:avLst/>
          </a:prstGeom>
          <a:ln w="12700">
            <a:miter lim="400000"/>
          </a:ln>
        </p:spPr>
      </p:pic>
      <p:sp>
        <p:nvSpPr>
          <p:cNvPr id="1029" name="topsectorlogistiek.nl"/>
          <p:cNvSpPr txBox="1"/>
          <p:nvPr/>
        </p:nvSpPr>
        <p:spPr>
          <a:xfrm>
            <a:off x="6461945" y="5064382"/>
            <a:ext cx="1777155" cy="3011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sz="1500"/>
            </a:lvl1pPr>
          </a:lstStyle>
          <a:p>
            <a:r>
              <a:t>topsectorlogistiek.nl</a:t>
            </a:r>
          </a:p>
        </p:txBody>
      </p:sp>
      <p:sp>
        <p:nvSpPr>
          <p:cNvPr id="1030" name="brandstof"/>
          <p:cNvSpPr/>
          <p:nvPr/>
        </p:nvSpPr>
        <p:spPr>
          <a:xfrm>
            <a:off x="1024372" y="2996587"/>
            <a:ext cx="1909609" cy="3048001"/>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3500" tIns="63500" rIns="63500" bIns="63500" anchor="ctr"/>
          <a:lstStyle>
            <a:lvl1pPr algn="ctr">
              <a:lnSpc>
                <a:spcPct val="70000"/>
              </a:lnSpc>
              <a:defRPr sz="1400">
                <a:solidFill>
                  <a:schemeClr val="accent6">
                    <a:lumOff val="3137"/>
                  </a:schemeClr>
                </a:solidFill>
              </a:defRPr>
            </a:lvl1pPr>
          </a:lstStyle>
          <a:p>
            <a:r>
              <a:t>brandstof</a:t>
            </a:r>
          </a:p>
        </p:txBody>
      </p:sp>
      <p:sp>
        <p:nvSpPr>
          <p:cNvPr id="1031" name="afschrijving en rente"/>
          <p:cNvSpPr/>
          <p:nvPr/>
        </p:nvSpPr>
        <p:spPr>
          <a:xfrm>
            <a:off x="1024372" y="1626208"/>
            <a:ext cx="1909609" cy="1397001"/>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3500" tIns="63500" rIns="63500" bIns="63500" anchor="ctr"/>
          <a:lstStyle>
            <a:lvl1pPr algn="ctr">
              <a:lnSpc>
                <a:spcPct val="70000"/>
              </a:lnSpc>
              <a:defRPr sz="1400">
                <a:solidFill>
                  <a:schemeClr val="accent6">
                    <a:lumOff val="3137"/>
                  </a:schemeClr>
                </a:solidFill>
              </a:defRPr>
            </a:lvl1pPr>
          </a:lstStyle>
          <a:p>
            <a:r>
              <a:t>afschrijving en rente</a:t>
            </a:r>
          </a:p>
        </p:txBody>
      </p:sp>
      <p:sp>
        <p:nvSpPr>
          <p:cNvPr id="1032" name="reparatie, onderhoud en banden"/>
          <p:cNvSpPr/>
          <p:nvPr/>
        </p:nvSpPr>
        <p:spPr>
          <a:xfrm>
            <a:off x="1024372" y="997218"/>
            <a:ext cx="1909609" cy="635001"/>
          </a:xfrm>
          <a:prstGeom prst="rect">
            <a:avLst/>
          </a:prstGeom>
          <a:solidFill>
            <a:schemeClr val="accent1">
              <a:lumOff val="13999"/>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3500" tIns="63500" rIns="63500" bIns="63500" anchor="ctr"/>
          <a:lstStyle>
            <a:lvl1pPr algn="ctr">
              <a:lnSpc>
                <a:spcPct val="70000"/>
              </a:lnSpc>
              <a:defRPr sz="1400">
                <a:solidFill>
                  <a:schemeClr val="accent6">
                    <a:lumOff val="3137"/>
                  </a:schemeClr>
                </a:solidFill>
              </a:defRPr>
            </a:lvl1pPr>
          </a:lstStyle>
          <a:p>
            <a:r>
              <a:t>reparatie, onderhoud en banden</a:t>
            </a:r>
          </a:p>
        </p:txBody>
      </p:sp>
      <p:sp>
        <p:nvSpPr>
          <p:cNvPr id="1033" name="belasting"/>
          <p:cNvSpPr/>
          <p:nvPr/>
        </p:nvSpPr>
        <p:spPr>
          <a:xfrm>
            <a:off x="1024372" y="518631"/>
            <a:ext cx="1909609" cy="234046"/>
          </a:xfrm>
          <a:prstGeom prst="rect">
            <a:avLst/>
          </a:prstGeom>
          <a:solidFill>
            <a:schemeClr val="accent5"/>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a:lnSpc>
                <a:spcPct val="70000"/>
              </a:lnSpc>
              <a:defRPr sz="1400"/>
            </a:lvl1pPr>
          </a:lstStyle>
          <a:p>
            <a:r>
              <a:t>belasting</a:t>
            </a:r>
          </a:p>
        </p:txBody>
      </p:sp>
      <p:sp>
        <p:nvSpPr>
          <p:cNvPr id="1034" name="verzekering"/>
          <p:cNvSpPr/>
          <p:nvPr/>
        </p:nvSpPr>
        <p:spPr>
          <a:xfrm>
            <a:off x="1024372" y="744499"/>
            <a:ext cx="1909609" cy="254001"/>
          </a:xfrm>
          <a:prstGeom prst="rect">
            <a:avLst/>
          </a:prstGeom>
          <a:solidFill>
            <a:schemeClr val="accent1">
              <a:lumOff val="28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a:lnSpc>
                <a:spcPct val="70000"/>
              </a:lnSpc>
              <a:defRPr sz="1400"/>
            </a:lvl1pPr>
          </a:lstStyle>
          <a:p>
            <a:r>
              <a:t>verzekering</a:t>
            </a:r>
          </a:p>
        </p:txBody>
      </p:sp>
      <p:sp>
        <p:nvSpPr>
          <p:cNvPr id="1035" name="diesel"/>
          <p:cNvSpPr txBox="1"/>
          <p:nvPr/>
        </p:nvSpPr>
        <p:spPr>
          <a:xfrm rot="5400000">
            <a:off x="510113" y="5539508"/>
            <a:ext cx="601878" cy="3011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ctr">
              <a:defRPr sz="1500"/>
            </a:lvl1pPr>
          </a:lstStyle>
          <a:p>
            <a:r>
              <a:t>diesel</a:t>
            </a:r>
          </a:p>
        </p:txBody>
      </p:sp>
      <p:sp>
        <p:nvSpPr>
          <p:cNvPr id="1036" name="brandstof"/>
          <p:cNvSpPr/>
          <p:nvPr/>
        </p:nvSpPr>
        <p:spPr>
          <a:xfrm>
            <a:off x="3270766" y="4747633"/>
            <a:ext cx="1909609" cy="1296955"/>
          </a:xfrm>
          <a:prstGeom prst="rect">
            <a:avLst/>
          </a:prstGeom>
          <a:solidFill>
            <a:srgbClr val="000000"/>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3500" tIns="63500" rIns="63500" bIns="63500" anchor="ctr"/>
          <a:lstStyle>
            <a:lvl1pPr algn="ctr">
              <a:lnSpc>
                <a:spcPct val="70000"/>
              </a:lnSpc>
              <a:defRPr sz="1400">
                <a:solidFill>
                  <a:schemeClr val="accent6">
                    <a:lumOff val="3137"/>
                  </a:schemeClr>
                </a:solidFill>
              </a:defRPr>
            </a:lvl1pPr>
          </a:lstStyle>
          <a:p>
            <a:r>
              <a:t>brandstof</a:t>
            </a:r>
          </a:p>
        </p:txBody>
      </p:sp>
      <p:sp>
        <p:nvSpPr>
          <p:cNvPr id="1037" name="afschrijving en rente"/>
          <p:cNvSpPr/>
          <p:nvPr/>
        </p:nvSpPr>
        <p:spPr>
          <a:xfrm>
            <a:off x="3270766" y="2446204"/>
            <a:ext cx="1909609" cy="2309317"/>
          </a:xfrm>
          <a:prstGeom prst="rect">
            <a:avLst/>
          </a:prstGeom>
          <a:solidFill>
            <a:schemeClr val="accent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3500" tIns="63500" rIns="63500" bIns="63500" anchor="ctr"/>
          <a:lstStyle>
            <a:lvl1pPr algn="ctr">
              <a:lnSpc>
                <a:spcPct val="70000"/>
              </a:lnSpc>
              <a:defRPr sz="1400">
                <a:solidFill>
                  <a:schemeClr val="accent6">
                    <a:lumOff val="3137"/>
                  </a:schemeClr>
                </a:solidFill>
              </a:defRPr>
            </a:lvl1pPr>
          </a:lstStyle>
          <a:p>
            <a:r>
              <a:t>afschrijving en rente</a:t>
            </a:r>
          </a:p>
        </p:txBody>
      </p:sp>
      <p:sp>
        <p:nvSpPr>
          <p:cNvPr id="1038" name="reparatie, onderhoud en banden"/>
          <p:cNvSpPr/>
          <p:nvPr/>
        </p:nvSpPr>
        <p:spPr>
          <a:xfrm>
            <a:off x="3270766" y="1374191"/>
            <a:ext cx="1909609" cy="603718"/>
          </a:xfrm>
          <a:prstGeom prst="rect">
            <a:avLst/>
          </a:prstGeom>
          <a:solidFill>
            <a:schemeClr val="accent1">
              <a:lumOff val="13999"/>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63500" tIns="63500" rIns="63500" bIns="63500" anchor="ctr"/>
          <a:lstStyle>
            <a:lvl1pPr algn="ctr">
              <a:lnSpc>
                <a:spcPct val="70000"/>
              </a:lnSpc>
              <a:defRPr sz="1400">
                <a:solidFill>
                  <a:schemeClr val="accent6">
                    <a:lumOff val="3137"/>
                  </a:schemeClr>
                </a:solidFill>
              </a:defRPr>
            </a:lvl1pPr>
          </a:lstStyle>
          <a:p>
            <a:r>
              <a:t>reparatie, onderhoud en banden</a:t>
            </a:r>
          </a:p>
        </p:txBody>
      </p:sp>
      <p:sp>
        <p:nvSpPr>
          <p:cNvPr id="1039" name="subsidies"/>
          <p:cNvSpPr/>
          <p:nvPr/>
        </p:nvSpPr>
        <p:spPr>
          <a:xfrm>
            <a:off x="3270766" y="6044233"/>
            <a:ext cx="1909609" cy="431571"/>
          </a:xfrm>
          <a:prstGeom prst="rect">
            <a:avLst/>
          </a:prstGeom>
          <a:solidFill>
            <a:schemeClr val="accent4"/>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a:lnSpc>
                <a:spcPct val="70000"/>
              </a:lnSpc>
              <a:defRPr sz="1400">
                <a:solidFill>
                  <a:schemeClr val="accent6">
                    <a:lumOff val="3137"/>
                  </a:schemeClr>
                </a:solidFill>
              </a:defRPr>
            </a:lvl1pPr>
          </a:lstStyle>
          <a:p>
            <a:r>
              <a:t>subsidies</a:t>
            </a:r>
          </a:p>
        </p:txBody>
      </p:sp>
      <p:sp>
        <p:nvSpPr>
          <p:cNvPr id="1040" name="verzekering"/>
          <p:cNvSpPr/>
          <p:nvPr/>
        </p:nvSpPr>
        <p:spPr>
          <a:xfrm>
            <a:off x="3270766" y="865549"/>
            <a:ext cx="1909609" cy="512117"/>
          </a:xfrm>
          <a:prstGeom prst="rect">
            <a:avLst/>
          </a:prstGeom>
          <a:solidFill>
            <a:schemeClr val="accent1">
              <a:lumOff val="28000"/>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a:lnSpc>
                <a:spcPct val="70000"/>
              </a:lnSpc>
              <a:defRPr sz="1400"/>
            </a:lvl1pPr>
          </a:lstStyle>
          <a:p>
            <a:r>
              <a:t>verzekering</a:t>
            </a:r>
          </a:p>
        </p:txBody>
      </p:sp>
      <p:sp>
        <p:nvSpPr>
          <p:cNvPr id="1041" name="elektrisch"/>
          <p:cNvSpPr txBox="1"/>
          <p:nvPr/>
        </p:nvSpPr>
        <p:spPr>
          <a:xfrm rot="5400000">
            <a:off x="4928092" y="5382260"/>
            <a:ext cx="908743" cy="30110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lgn="r">
              <a:defRPr sz="1500"/>
            </a:lvl1pPr>
          </a:lstStyle>
          <a:p>
            <a:r>
              <a:t>elektrisch</a:t>
            </a:r>
          </a:p>
        </p:txBody>
      </p:sp>
      <p:sp>
        <p:nvSpPr>
          <p:cNvPr id="1042" name="Lijn"/>
          <p:cNvSpPr/>
          <p:nvPr/>
        </p:nvSpPr>
        <p:spPr>
          <a:xfrm>
            <a:off x="289739" y="6045612"/>
            <a:ext cx="5800721" cy="1"/>
          </a:xfrm>
          <a:prstGeom prst="line">
            <a:avLst/>
          </a:prstGeom>
          <a:ln w="38100">
            <a:solidFill>
              <a:srgbClr val="C8CD42"/>
            </a:solidFill>
            <a:miter/>
          </a:ln>
        </p:spPr>
        <p:txBody>
          <a:bodyPr lIns="45719" rIns="45719"/>
          <a:lstStyle/>
          <a:p>
            <a:endParaRPr/>
          </a:p>
        </p:txBody>
      </p:sp>
      <p:sp>
        <p:nvSpPr>
          <p:cNvPr id="1043" name="oplaadvoorzieningen"/>
          <p:cNvSpPr/>
          <p:nvPr/>
        </p:nvSpPr>
        <p:spPr>
          <a:xfrm>
            <a:off x="3270766" y="1978233"/>
            <a:ext cx="1909609" cy="473361"/>
          </a:xfrm>
          <a:prstGeom prst="rect">
            <a:avLst/>
          </a:prstGeom>
          <a:solidFill>
            <a:schemeClr val="accent4">
              <a:satOff val="-14109"/>
              <a:lumOff val="13823"/>
            </a:scheme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lvl1pPr algn="ctr">
              <a:lnSpc>
                <a:spcPct val="70000"/>
              </a:lnSpc>
              <a:defRPr sz="1400">
                <a:solidFill>
                  <a:schemeClr val="accent6">
                    <a:lumOff val="3137"/>
                  </a:schemeClr>
                </a:solidFill>
              </a:defRPr>
            </a:lvl1pPr>
          </a:lstStyle>
          <a:p>
            <a:r>
              <a:t>oplaadvoorzieningen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49" name="Groepeer"/>
          <p:cNvGrpSpPr/>
          <p:nvPr/>
        </p:nvGrpSpPr>
        <p:grpSpPr>
          <a:xfrm>
            <a:off x="-1402075" y="-454998"/>
            <a:ext cx="13694018" cy="9136477"/>
            <a:chOff x="0" y="0"/>
            <a:chExt cx="13694016" cy="9136475"/>
          </a:xfrm>
        </p:grpSpPr>
        <p:pic>
          <p:nvPicPr>
            <p:cNvPr id="1047" name="Afbeelding" descr="Afbeelding"/>
            <p:cNvPicPr>
              <a:picLocks noChangeAspect="1"/>
            </p:cNvPicPr>
            <p:nvPr/>
          </p:nvPicPr>
          <p:blipFill>
            <a:blip r:embed="rId3"/>
            <a:stretch>
              <a:fillRect/>
            </a:stretch>
          </p:blipFill>
          <p:spPr>
            <a:xfrm>
              <a:off x="0" y="0"/>
              <a:ext cx="13694017" cy="9136476"/>
            </a:xfrm>
            <a:prstGeom prst="rect">
              <a:avLst/>
            </a:prstGeom>
            <a:ln w="12700" cap="flat">
              <a:noFill/>
              <a:miter lim="400000"/>
            </a:ln>
            <a:effectLst/>
          </p:spPr>
        </p:pic>
        <p:sp>
          <p:nvSpPr>
            <p:cNvPr id="1048"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1050" name="2. Actieradius is te klein."/>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3100" b="1">
                <a:solidFill>
                  <a:schemeClr val="accent6">
                    <a:lumOff val="3137"/>
                  </a:schemeClr>
                </a:solidFill>
              </a:defRPr>
            </a:lvl1pPr>
          </a:lstStyle>
          <a:p>
            <a:r>
              <a:t>2. Actieradius is te klein.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54" name="Tabel 1"/>
          <p:cNvGraphicFramePr/>
          <p:nvPr>
            <p:extLst>
              <p:ext uri="{D42A27DB-BD31-4B8C-83A1-F6EECF244321}">
                <p14:modId xmlns:p14="http://schemas.microsoft.com/office/powerpoint/2010/main" val="4209561471"/>
              </p:ext>
            </p:extLst>
          </p:nvPr>
        </p:nvGraphicFramePr>
        <p:xfrm>
          <a:off x="456358" y="396778"/>
          <a:ext cx="6841273" cy="3700590"/>
        </p:xfrm>
        <a:graphic>
          <a:graphicData uri="http://schemas.openxmlformats.org/drawingml/2006/table">
            <a:tbl>
              <a:tblPr firstRow="1" bandRow="1">
                <a:tableStyleId>{4C3C2611-4C71-4FC5-86AE-919BDF0F9419}</a:tableStyleId>
              </a:tblPr>
              <a:tblGrid>
                <a:gridCol w="2777273">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740118">
                <a:tc>
                  <a:txBody>
                    <a:bodyPr/>
                    <a:lstStyle/>
                    <a:p>
                      <a:pPr marL="151130" algn="l">
                        <a:defRPr sz="1800" b="0">
                          <a:solidFill>
                            <a:srgbClr val="000000"/>
                          </a:solidFill>
                        </a:defRPr>
                      </a:pPr>
                      <a:r>
                        <a:rPr b="1" dirty="0" err="1">
                          <a:solidFill>
                            <a:schemeClr val="accent6">
                              <a:lumOff val="3137"/>
                            </a:schemeClr>
                          </a:solidFill>
                        </a:rPr>
                        <a:t>Bestelbussen</a:t>
                      </a:r>
                    </a:p>
                  </a:txBody>
                  <a:tcPr marL="0" marR="0" marT="0" marB="0" anchor="ctr" horzOverflow="overflow">
                    <a:solidFill>
                      <a:schemeClr val="accent4"/>
                    </a:solidFill>
                  </a:tcPr>
                </a:tc>
                <a:tc>
                  <a:txBody>
                    <a:bodyPr/>
                    <a:lstStyle/>
                    <a:p>
                      <a:pPr algn="ctr">
                        <a:defRPr sz="1800" b="0">
                          <a:solidFill>
                            <a:srgbClr val="000000"/>
                          </a:solidFill>
                        </a:defRPr>
                      </a:pPr>
                      <a:r>
                        <a:rPr b="1" dirty="0">
                          <a:solidFill>
                            <a:schemeClr val="accent6">
                              <a:lumOff val="3137"/>
                            </a:schemeClr>
                          </a:solidFill>
                        </a:rPr>
                        <a:t>km/</a:t>
                      </a:r>
                      <a:r>
                        <a:rPr b="1" dirty="0" err="1">
                          <a:solidFill>
                            <a:schemeClr val="accent6">
                              <a:lumOff val="3137"/>
                            </a:schemeClr>
                          </a:solidFill>
                        </a:rPr>
                        <a:t>jaar</a:t>
                      </a:r>
                    </a:p>
                  </a:txBody>
                  <a:tcPr marL="0" marR="0" marT="0" marB="0" anchor="ctr" horzOverflow="overflow">
                    <a:solidFill>
                      <a:schemeClr val="accent4"/>
                    </a:solidFill>
                  </a:tcPr>
                </a:tc>
                <a:tc>
                  <a:txBody>
                    <a:bodyPr/>
                    <a:lstStyle/>
                    <a:p>
                      <a:pPr algn="ctr">
                        <a:defRPr sz="1800" b="0">
                          <a:solidFill>
                            <a:srgbClr val="000000"/>
                          </a:solidFill>
                        </a:defRPr>
                      </a:pPr>
                      <a:r>
                        <a:rPr b="1" dirty="0">
                          <a:solidFill>
                            <a:schemeClr val="accent6">
                              <a:lumOff val="3137"/>
                            </a:schemeClr>
                          </a:solidFill>
                        </a:rPr>
                        <a:t>km/</a:t>
                      </a:r>
                      <a:r>
                        <a:rPr b="1" dirty="0" err="1">
                          <a:solidFill>
                            <a:schemeClr val="accent6">
                              <a:lumOff val="3137"/>
                            </a:schemeClr>
                          </a:solidFill>
                        </a:rPr>
                        <a:t>dag</a:t>
                      </a:r>
                      <a:r>
                        <a:rPr b="1" dirty="0">
                          <a:solidFill>
                            <a:schemeClr val="accent6">
                              <a:lumOff val="3137"/>
                            </a:schemeClr>
                          </a:solidFill>
                        </a:rPr>
                        <a:t> </a:t>
                      </a:r>
                      <a:r>
                        <a:rPr b="1" dirty="0" err="1">
                          <a:solidFill>
                            <a:schemeClr val="accent6">
                              <a:lumOff val="3137"/>
                            </a:schemeClr>
                          </a:solidFill>
                        </a:rPr>
                        <a:t>gemiddeld</a:t>
                      </a:r>
                    </a:p>
                  </a:txBody>
                  <a:tcPr marL="0" marR="0" marT="0" marB="0" anchor="ctr" horzOverflow="overflow">
                    <a:solidFill>
                      <a:schemeClr val="accent4"/>
                    </a:solidFill>
                  </a:tcPr>
                </a:tc>
                <a:extLst>
                  <a:ext uri="{0D108BD9-81ED-4DB2-BD59-A6C34878D82A}">
                    <a16:rowId xmlns:a16="http://schemas.microsoft.com/office/drawing/2014/main" val="10000"/>
                  </a:ext>
                </a:extLst>
              </a:tr>
              <a:tr h="740118">
                <a:tc>
                  <a:txBody>
                    <a:bodyPr/>
                    <a:lstStyle/>
                    <a:p>
                      <a:pPr marL="151130" algn="l">
                        <a:defRPr sz="1800"/>
                      </a:pPr>
                      <a:r>
                        <a:rPr dirty="0"/>
                        <a:t>Vervoer &amp; </a:t>
                      </a:r>
                      <a:r>
                        <a:rPr dirty="0" err="1"/>
                        <a:t>logistiek</a:t>
                      </a:r>
                    </a:p>
                  </a:txBody>
                  <a:tcPr marL="0" marR="0" marT="0" marB="0" anchor="ctr" horzOverflow="overflow"/>
                </a:tc>
                <a:tc>
                  <a:txBody>
                    <a:bodyPr/>
                    <a:lstStyle/>
                    <a:p>
                      <a:pPr algn="ctr">
                        <a:defRPr sz="1800"/>
                      </a:pPr>
                      <a:r>
                        <a:rPr dirty="0"/>
                        <a:t>29 600</a:t>
                      </a:r>
                    </a:p>
                  </a:txBody>
                  <a:tcPr marL="0" marR="0" marT="0" marB="0" anchor="ctr" horzOverflow="overflow"/>
                </a:tc>
                <a:tc>
                  <a:txBody>
                    <a:bodyPr/>
                    <a:lstStyle/>
                    <a:p>
                      <a:pPr algn="ctr">
                        <a:defRPr sz="1800"/>
                      </a:pPr>
                      <a:r>
                        <a:rPr b="1" dirty="0"/>
                        <a:t>120</a:t>
                      </a:r>
                    </a:p>
                  </a:txBody>
                  <a:tcPr marL="0" marR="0" marT="0" marB="0" anchor="ctr" horzOverflow="overflow"/>
                </a:tc>
                <a:extLst>
                  <a:ext uri="{0D108BD9-81ED-4DB2-BD59-A6C34878D82A}">
                    <a16:rowId xmlns:a16="http://schemas.microsoft.com/office/drawing/2014/main" val="10001"/>
                  </a:ext>
                </a:extLst>
              </a:tr>
              <a:tr h="740118">
                <a:tc>
                  <a:txBody>
                    <a:bodyPr/>
                    <a:lstStyle/>
                    <a:p>
                      <a:pPr marL="151130" algn="l">
                        <a:defRPr sz="1800"/>
                      </a:pPr>
                      <a:r>
                        <a:rPr dirty="0"/>
                        <a:t>Industrie</a:t>
                      </a:r>
                    </a:p>
                  </a:txBody>
                  <a:tcPr marL="0" marR="0" marT="0" marB="0" anchor="ctr" horzOverflow="overflow"/>
                </a:tc>
                <a:tc>
                  <a:txBody>
                    <a:bodyPr/>
                    <a:lstStyle/>
                    <a:p>
                      <a:pPr algn="ctr">
                        <a:defRPr sz="1800"/>
                      </a:pPr>
                      <a:r>
                        <a:rPr dirty="0"/>
                        <a:t>19 500</a:t>
                      </a:r>
                    </a:p>
                  </a:txBody>
                  <a:tcPr marL="0" marR="0" marT="0" marB="0" anchor="ctr" horzOverflow="overflow"/>
                </a:tc>
                <a:tc>
                  <a:txBody>
                    <a:bodyPr/>
                    <a:lstStyle/>
                    <a:p>
                      <a:pPr algn="ctr">
                        <a:defRPr sz="1800"/>
                      </a:pPr>
                      <a:r>
                        <a:rPr b="1" dirty="0"/>
                        <a:t>78</a:t>
                      </a:r>
                    </a:p>
                  </a:txBody>
                  <a:tcPr marL="0" marR="0" marT="0" marB="0" anchor="ctr" horzOverflow="overflow"/>
                </a:tc>
                <a:extLst>
                  <a:ext uri="{0D108BD9-81ED-4DB2-BD59-A6C34878D82A}">
                    <a16:rowId xmlns:a16="http://schemas.microsoft.com/office/drawing/2014/main" val="10002"/>
                  </a:ext>
                </a:extLst>
              </a:tr>
              <a:tr h="740118">
                <a:tc>
                  <a:txBody>
                    <a:bodyPr/>
                    <a:lstStyle/>
                    <a:p>
                      <a:pPr marL="151130" algn="l">
                        <a:defRPr sz="1800"/>
                      </a:pPr>
                      <a:r>
                        <a:rPr dirty="0"/>
                        <a:t>Bouw</a:t>
                      </a:r>
                    </a:p>
                  </a:txBody>
                  <a:tcPr marL="0" marR="0" marT="0" marB="0" anchor="ctr" horzOverflow="overflow"/>
                </a:tc>
                <a:tc>
                  <a:txBody>
                    <a:bodyPr/>
                    <a:lstStyle/>
                    <a:p>
                      <a:pPr algn="ctr">
                        <a:defRPr sz="1800"/>
                      </a:pPr>
                      <a:r>
                        <a:rPr dirty="0"/>
                        <a:t>18 300</a:t>
                      </a:r>
                    </a:p>
                  </a:txBody>
                  <a:tcPr marL="0" marR="0" marT="0" marB="0" anchor="ctr" horzOverflow="overflow"/>
                </a:tc>
                <a:tc>
                  <a:txBody>
                    <a:bodyPr/>
                    <a:lstStyle/>
                    <a:p>
                      <a:pPr algn="ctr">
                        <a:defRPr sz="1800"/>
                      </a:pPr>
                      <a:r>
                        <a:rPr b="1" dirty="0"/>
                        <a:t>73</a:t>
                      </a:r>
                    </a:p>
                  </a:txBody>
                  <a:tcPr marL="0" marR="0" marT="0" marB="0" anchor="ctr" horzOverflow="overflow"/>
                </a:tc>
                <a:extLst>
                  <a:ext uri="{0D108BD9-81ED-4DB2-BD59-A6C34878D82A}">
                    <a16:rowId xmlns:a16="http://schemas.microsoft.com/office/drawing/2014/main" val="10003"/>
                  </a:ext>
                </a:extLst>
              </a:tr>
              <a:tr h="740118">
                <a:tc>
                  <a:txBody>
                    <a:bodyPr/>
                    <a:lstStyle/>
                    <a:p>
                      <a:pPr marL="151130" algn="l">
                        <a:defRPr sz="1800"/>
                      </a:pPr>
                      <a:r>
                        <a:rPr dirty="0" err="1"/>
                        <a:t>Overheidsdiensten</a:t>
                      </a:r>
                    </a:p>
                  </a:txBody>
                  <a:tcPr marL="0" marR="0" marT="0" marB="0" anchor="ctr" horzOverflow="overflow"/>
                </a:tc>
                <a:tc>
                  <a:txBody>
                    <a:bodyPr/>
                    <a:lstStyle/>
                    <a:p>
                      <a:pPr algn="ctr">
                        <a:defRPr sz="1800"/>
                      </a:pPr>
                      <a:r>
                        <a:rPr dirty="0"/>
                        <a:t>11 500</a:t>
                      </a:r>
                    </a:p>
                  </a:txBody>
                  <a:tcPr marL="0" marR="0" marT="0" marB="0" anchor="ctr" horzOverflow="overflow"/>
                </a:tc>
                <a:tc>
                  <a:txBody>
                    <a:bodyPr/>
                    <a:lstStyle/>
                    <a:p>
                      <a:pPr algn="ctr">
                        <a:defRPr sz="1800"/>
                      </a:pPr>
                      <a:r>
                        <a:rPr b="1" dirty="0"/>
                        <a:t>46</a:t>
                      </a:r>
                    </a:p>
                  </a:txBody>
                  <a:tcPr marL="0" marR="0" marT="0" marB="0" anchor="ctr" horzOverflow="overflow"/>
                </a:tc>
                <a:extLst>
                  <a:ext uri="{0D108BD9-81ED-4DB2-BD59-A6C34878D82A}">
                    <a16:rowId xmlns:a16="http://schemas.microsoft.com/office/drawing/2014/main" val="10004"/>
                  </a:ext>
                </a:extLst>
              </a:tr>
            </a:tbl>
          </a:graphicData>
        </a:graphic>
      </p:graphicFrame>
      <p:sp>
        <p:nvSpPr>
          <p:cNvPr id="1055" name="Bron: CBS"/>
          <p:cNvSpPr txBox="1"/>
          <p:nvPr/>
        </p:nvSpPr>
        <p:spPr>
          <a:xfrm rot="5400000">
            <a:off x="6904481" y="833272"/>
            <a:ext cx="1184075" cy="3506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Bron: CBS</a:t>
            </a:r>
          </a:p>
        </p:txBody>
      </p:sp>
      <p:graphicFrame>
        <p:nvGraphicFramePr>
          <p:cNvPr id="1056" name="Tabel 1-1"/>
          <p:cNvGraphicFramePr/>
          <p:nvPr>
            <p:extLst>
              <p:ext uri="{D42A27DB-BD31-4B8C-83A1-F6EECF244321}">
                <p14:modId xmlns:p14="http://schemas.microsoft.com/office/powerpoint/2010/main" val="3621880160"/>
              </p:ext>
            </p:extLst>
          </p:nvPr>
        </p:nvGraphicFramePr>
        <p:xfrm>
          <a:off x="456358" y="4261538"/>
          <a:ext cx="6824032" cy="1086254"/>
        </p:xfrm>
        <a:graphic>
          <a:graphicData uri="http://schemas.openxmlformats.org/drawingml/2006/table">
            <a:tbl>
              <a:tblPr bandRow="1">
                <a:tableStyleId>{4C3C2611-4C71-4FC5-86AE-919BDF0F9419}</a:tableStyleId>
              </a:tblPr>
              <a:tblGrid>
                <a:gridCol w="2760032">
                  <a:extLst>
                    <a:ext uri="{9D8B030D-6E8A-4147-A177-3AD203B41FA5}">
                      <a16:colId xmlns:a16="http://schemas.microsoft.com/office/drawing/2014/main" val="20000"/>
                    </a:ext>
                  </a:extLst>
                </a:gridCol>
                <a:gridCol w="2032000">
                  <a:extLst>
                    <a:ext uri="{9D8B030D-6E8A-4147-A177-3AD203B41FA5}">
                      <a16:colId xmlns:a16="http://schemas.microsoft.com/office/drawing/2014/main" val="20001"/>
                    </a:ext>
                  </a:extLst>
                </a:gridCol>
                <a:gridCol w="2032000">
                  <a:extLst>
                    <a:ext uri="{9D8B030D-6E8A-4147-A177-3AD203B41FA5}">
                      <a16:colId xmlns:a16="http://schemas.microsoft.com/office/drawing/2014/main" val="20002"/>
                    </a:ext>
                  </a:extLst>
                </a:gridCol>
              </a:tblGrid>
              <a:tr h="543127">
                <a:tc>
                  <a:txBody>
                    <a:bodyPr/>
                    <a:lstStyle/>
                    <a:p>
                      <a:pPr marL="151130" algn="l">
                        <a:defRPr sz="1800"/>
                      </a:pPr>
                      <a:r>
                        <a:rPr dirty="0"/>
                        <a:t>Renault </a:t>
                      </a:r>
                      <a:r>
                        <a:rPr dirty="0" err="1"/>
                        <a:t>eTrafic</a:t>
                      </a:r>
                    </a:p>
                  </a:txBody>
                  <a:tcPr marL="0" marR="0" marT="0" marB="0" anchor="ctr" horzOverflow="overflow"/>
                </a:tc>
                <a:tc>
                  <a:txBody>
                    <a:bodyPr/>
                    <a:lstStyle/>
                    <a:p>
                      <a:pPr algn="ctr">
                        <a:defRPr sz="1800"/>
                      </a:pPr>
                      <a:r>
                        <a:rPr dirty="0" err="1"/>
                        <a:t>actieradius</a:t>
                      </a:r>
                    </a:p>
                  </a:txBody>
                  <a:tcPr marL="0" marR="0" marT="0" marB="0" anchor="ctr" horzOverflow="overflow"/>
                </a:tc>
                <a:tc>
                  <a:txBody>
                    <a:bodyPr/>
                    <a:lstStyle/>
                    <a:p>
                      <a:pPr algn="ctr">
                        <a:defRPr sz="1800"/>
                      </a:pPr>
                      <a:r>
                        <a:rPr b="1" dirty="0"/>
                        <a:t>297</a:t>
                      </a:r>
                    </a:p>
                  </a:txBody>
                  <a:tcPr marL="0" marR="0" marT="0" marB="0" anchor="ctr" horzOverflow="overflow"/>
                </a:tc>
                <a:extLst>
                  <a:ext uri="{0D108BD9-81ED-4DB2-BD59-A6C34878D82A}">
                    <a16:rowId xmlns:a16="http://schemas.microsoft.com/office/drawing/2014/main" val="10000"/>
                  </a:ext>
                </a:extLst>
              </a:tr>
              <a:tr h="543127">
                <a:tc>
                  <a:txBody>
                    <a:bodyPr/>
                    <a:lstStyle/>
                    <a:p>
                      <a:pPr marL="151130" algn="l">
                        <a:defRPr sz="1800"/>
                      </a:pPr>
                      <a:r>
                        <a:rPr dirty="0"/>
                        <a:t>Renault Trucks</a:t>
                      </a:r>
                    </a:p>
                  </a:txBody>
                  <a:tcPr marL="0" marR="0" marT="0" marB="0" anchor="ctr" horzOverflow="overflow"/>
                </a:tc>
                <a:tc>
                  <a:txBody>
                    <a:bodyPr/>
                    <a:lstStyle/>
                    <a:p>
                      <a:pPr algn="ctr">
                        <a:defRPr sz="1800"/>
                      </a:pPr>
                      <a:r>
                        <a:rPr dirty="0" err="1"/>
                        <a:t>actieradius</a:t>
                      </a:r>
                    </a:p>
                  </a:txBody>
                  <a:tcPr marL="0" marR="0" marT="0" marB="0" anchor="ctr" horzOverflow="overflow"/>
                </a:tc>
                <a:tc>
                  <a:txBody>
                    <a:bodyPr/>
                    <a:lstStyle/>
                    <a:p>
                      <a:pPr algn="ctr">
                        <a:defRPr sz="1800"/>
                      </a:pPr>
                      <a:r>
                        <a:rPr b="1" dirty="0"/>
                        <a:t>200-600</a:t>
                      </a:r>
                    </a:p>
                  </a:txBody>
                  <a:tcPr marL="0" marR="0" marT="0" marB="0" anchor="ctr" horzOverflow="overflow"/>
                </a:tc>
                <a:extLst>
                  <a:ext uri="{0D108BD9-81ED-4DB2-BD59-A6C34878D82A}">
                    <a16:rowId xmlns:a16="http://schemas.microsoft.com/office/drawing/2014/main" val="10001"/>
                  </a:ext>
                </a:extLst>
              </a:tr>
            </a:tbl>
          </a:graphicData>
        </a:graphic>
      </p:graphicFrame>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62" name="Groepeer"/>
          <p:cNvGrpSpPr/>
          <p:nvPr/>
        </p:nvGrpSpPr>
        <p:grpSpPr>
          <a:xfrm>
            <a:off x="-1402075" y="-454998"/>
            <a:ext cx="13694018" cy="9136477"/>
            <a:chOff x="0" y="0"/>
            <a:chExt cx="13694016" cy="9136475"/>
          </a:xfrm>
        </p:grpSpPr>
        <p:pic>
          <p:nvPicPr>
            <p:cNvPr id="1060" name="Afbeelding" descr="Afbeelding"/>
            <p:cNvPicPr>
              <a:picLocks noChangeAspect="1"/>
            </p:cNvPicPr>
            <p:nvPr/>
          </p:nvPicPr>
          <p:blipFill>
            <a:blip r:embed="rId3"/>
            <a:stretch>
              <a:fillRect/>
            </a:stretch>
          </p:blipFill>
          <p:spPr>
            <a:xfrm>
              <a:off x="0" y="0"/>
              <a:ext cx="13694017" cy="9136476"/>
            </a:xfrm>
            <a:prstGeom prst="rect">
              <a:avLst/>
            </a:prstGeom>
            <a:ln w="12700" cap="flat">
              <a:noFill/>
              <a:miter lim="400000"/>
            </a:ln>
            <a:effectLst/>
          </p:spPr>
        </p:pic>
        <p:sp>
          <p:nvSpPr>
            <p:cNvPr id="1061" name="Vorm"/>
            <p:cNvSpPr/>
            <p:nvPr/>
          </p:nvSpPr>
          <p:spPr>
            <a:xfrm>
              <a:off x="6052394" y="6135371"/>
              <a:ext cx="477450" cy="137619"/>
            </a:xfrm>
            <a:custGeom>
              <a:avLst/>
              <a:gdLst/>
              <a:ahLst/>
              <a:cxnLst>
                <a:cxn ang="0">
                  <a:pos x="wd2" y="hd2"/>
                </a:cxn>
                <a:cxn ang="5400000">
                  <a:pos x="wd2" y="hd2"/>
                </a:cxn>
                <a:cxn ang="10800000">
                  <a:pos x="wd2" y="hd2"/>
                </a:cxn>
                <a:cxn ang="16200000">
                  <a:pos x="wd2" y="hd2"/>
                </a:cxn>
              </a:cxnLst>
              <a:rect l="0" t="0" r="r" b="b"/>
              <a:pathLst>
                <a:path w="21600" h="21600" extrusionOk="0">
                  <a:moveTo>
                    <a:pt x="47" y="0"/>
                  </a:moveTo>
                  <a:lnTo>
                    <a:pt x="0" y="20748"/>
                  </a:lnTo>
                  <a:lnTo>
                    <a:pt x="21600" y="21600"/>
                  </a:lnTo>
                  <a:lnTo>
                    <a:pt x="21309" y="875"/>
                  </a:lnTo>
                  <a:lnTo>
                    <a:pt x="47" y="0"/>
                  </a:lnTo>
                  <a:close/>
                </a:path>
              </a:pathLst>
            </a:custGeom>
            <a:gradFill flip="none" rotWithShape="1">
              <a:gsLst>
                <a:gs pos="0">
                  <a:srgbClr val="999719">
                    <a:alpha val="93392"/>
                  </a:srgbClr>
                </a:gs>
                <a:gs pos="50000">
                  <a:srgbClr val="B8AC5C">
                    <a:alpha val="93392"/>
                  </a:srgbClr>
                </a:gs>
                <a:gs pos="100000">
                  <a:srgbClr val="B3AB56">
                    <a:alpha val="93392"/>
                  </a:srgbClr>
                </a:gs>
              </a:gsLst>
              <a:lin ang="5400000" scaled="0"/>
            </a:gradFill>
            <a:ln w="12700" cap="flat">
              <a:noFill/>
              <a:miter lim="400000"/>
            </a:ln>
            <a:effectLst/>
          </p:spPr>
          <p:txBody>
            <a:bodyPr wrap="square" lIns="45719" tIns="45719" rIns="45719" bIns="45719" numCol="1" anchor="t">
              <a:noAutofit/>
            </a:bodyPr>
            <a:lstStyle/>
            <a:p>
              <a:endParaRPr/>
            </a:p>
          </p:txBody>
        </p:sp>
      </p:grpSp>
      <p:sp>
        <p:nvSpPr>
          <p:cNvPr id="1063" name="3. Er is onvoldoende stroom beschikbaar."/>
          <p:cNvSpPr/>
          <p:nvPr/>
        </p:nvSpPr>
        <p:spPr>
          <a:xfrm>
            <a:off x="1803997" y="2798470"/>
            <a:ext cx="8584006" cy="1270001"/>
          </a:xfrm>
          <a:prstGeom prst="rect">
            <a:avLst/>
          </a:prstGeom>
          <a:solidFill>
            <a:srgbClr val="B8BF3D"/>
          </a:solidFill>
          <a:ln w="12700">
            <a:miter lim="400000"/>
          </a:ln>
          <a:effectLst>
            <a:outerShdw blurRad="901700" dir="5400000" rotWithShape="0">
              <a:schemeClr val="accent6">
                <a:lumOff val="3137"/>
                <a:alpha val="62322"/>
              </a:scheme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lvl1pPr algn="ctr">
              <a:defRPr sz="3100" b="1">
                <a:solidFill>
                  <a:schemeClr val="accent6">
                    <a:lumOff val="3137"/>
                  </a:schemeClr>
                </a:solidFill>
              </a:defRPr>
            </a:lvl1pPr>
          </a:lstStyle>
          <a:p>
            <a:r>
              <a:t>3. Er is onvoldoende stroom beschikbaar.</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7"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t>32</a:t>
            </a:fld>
            <a:endParaRPr/>
          </a:p>
        </p:txBody>
      </p:sp>
      <p:sp>
        <p:nvSpPr>
          <p:cNvPr id="1068" name="Netcongestie"/>
          <p:cNvSpPr txBox="1">
            <a:spLocks noGrp="1"/>
          </p:cNvSpPr>
          <p:nvPr>
            <p:ph type="title"/>
          </p:nvPr>
        </p:nvSpPr>
        <p:spPr>
          <a:xfrm>
            <a:off x="338666" y="185666"/>
            <a:ext cx="11176001" cy="507166"/>
          </a:xfrm>
          <a:prstGeom prst="rect">
            <a:avLst/>
          </a:prstGeom>
        </p:spPr>
        <p:txBody>
          <a:bodyPr/>
          <a:lstStyle>
            <a:lvl1pPr>
              <a:defRPr spc="-24"/>
            </a:lvl1pPr>
          </a:lstStyle>
          <a:p>
            <a:r>
              <a:t>Netcongestie</a:t>
            </a:r>
          </a:p>
        </p:txBody>
      </p:sp>
      <p:sp>
        <p:nvSpPr>
          <p:cNvPr id="1069" name="Knelpunt voor elektrificatie"/>
          <p:cNvSpPr txBox="1">
            <a:spLocks noGrp="1"/>
          </p:cNvSpPr>
          <p:nvPr>
            <p:ph type="body" sz="quarter" idx="1"/>
          </p:nvPr>
        </p:nvSpPr>
        <p:spPr>
          <a:xfrm>
            <a:off x="338666" y="685895"/>
            <a:ext cx="11198297" cy="437070"/>
          </a:xfrm>
          <a:prstGeom prst="rect">
            <a:avLst/>
          </a:prstGeom>
        </p:spPr>
        <p:txBody>
          <a:bodyPr/>
          <a:lstStyle/>
          <a:p>
            <a:r>
              <a:t>Knelpunt voor elektrificatie</a:t>
            </a:r>
          </a:p>
        </p:txBody>
      </p:sp>
      <p:sp>
        <p:nvSpPr>
          <p:cNvPr id="1070" name="Congestie"/>
          <p:cNvSpPr/>
          <p:nvPr/>
        </p:nvSpPr>
        <p:spPr>
          <a:xfrm>
            <a:off x="342900" y="1660242"/>
            <a:ext cx="1866585" cy="559939"/>
          </a:xfrm>
          <a:prstGeom prst="rect">
            <a:avLst/>
          </a:prstGeom>
          <a:solidFill>
            <a:schemeClr val="accent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nchor="ctr"/>
          <a:lstStyle>
            <a:lvl1pPr algn="ctr" defTabSz="685800">
              <a:defRPr sz="1600" b="1">
                <a:solidFill>
                  <a:schemeClr val="accent6">
                    <a:lumOff val="3137"/>
                  </a:schemeClr>
                </a:solidFill>
              </a:defRPr>
            </a:lvl1pPr>
          </a:lstStyle>
          <a:p>
            <a:r>
              <a:t>Congestie</a:t>
            </a:r>
          </a:p>
        </p:txBody>
      </p:sp>
      <p:pic>
        <p:nvPicPr>
          <p:cNvPr id="1071" name="geplakte-film.png" descr="geplakte-film.png"/>
          <p:cNvPicPr>
            <a:picLocks noChangeAspect="1"/>
          </p:cNvPicPr>
          <p:nvPr/>
        </p:nvPicPr>
        <p:blipFill>
          <a:blip r:embed="rId3"/>
          <a:stretch>
            <a:fillRect/>
          </a:stretch>
        </p:blipFill>
        <p:spPr>
          <a:xfrm>
            <a:off x="2412418" y="1663700"/>
            <a:ext cx="3803508" cy="3926698"/>
          </a:xfrm>
          <a:prstGeom prst="rect">
            <a:avLst/>
          </a:prstGeom>
          <a:ln w="12700">
            <a:miter lim="400000"/>
          </a:ln>
        </p:spPr>
      </p:pic>
      <p:pic>
        <p:nvPicPr>
          <p:cNvPr id="1072" name="geplakte-film.png" descr="geplakte-film.png"/>
          <p:cNvPicPr>
            <a:picLocks noChangeAspect="1"/>
          </p:cNvPicPr>
          <p:nvPr/>
        </p:nvPicPr>
        <p:blipFill>
          <a:blip r:embed="rId4"/>
          <a:stretch>
            <a:fillRect/>
          </a:stretch>
        </p:blipFill>
        <p:spPr>
          <a:xfrm>
            <a:off x="6464913" y="1663700"/>
            <a:ext cx="3823906" cy="3926698"/>
          </a:xfrm>
          <a:prstGeom prst="rect">
            <a:avLst/>
          </a:prstGeom>
          <a:ln w="12700">
            <a:miter lim="400000"/>
          </a:ln>
        </p:spPr>
      </p:pic>
      <p:sp>
        <p:nvSpPr>
          <p:cNvPr id="1073" name="afnemen"/>
          <p:cNvSpPr txBox="1"/>
          <p:nvPr/>
        </p:nvSpPr>
        <p:spPr>
          <a:xfrm>
            <a:off x="2413804" y="5639859"/>
            <a:ext cx="979876" cy="3713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defTabSz="539353">
              <a:spcBef>
                <a:spcPts val="400"/>
              </a:spcBef>
              <a:defRPr sz="1400"/>
            </a:lvl1pPr>
          </a:lstStyle>
          <a:p>
            <a:r>
              <a:t>afnemen</a:t>
            </a:r>
          </a:p>
        </p:txBody>
      </p:sp>
      <p:sp>
        <p:nvSpPr>
          <p:cNvPr id="1074" name="terugleveren"/>
          <p:cNvSpPr txBox="1"/>
          <p:nvPr/>
        </p:nvSpPr>
        <p:spPr>
          <a:xfrm>
            <a:off x="6522801" y="5639859"/>
            <a:ext cx="1337023" cy="37138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defTabSz="539353">
              <a:spcBef>
                <a:spcPts val="400"/>
              </a:spcBef>
              <a:defRPr sz="1400"/>
            </a:lvl1pPr>
          </a:lstStyle>
          <a:p>
            <a:r>
              <a:t>terugleveren</a:t>
            </a:r>
          </a:p>
        </p:txBody>
      </p:sp>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8" name="Er is sprake van netcongestie als de netbeheerder piekmomenten van stroomtransport niet kan garanderen.…"/>
          <p:cNvSpPr txBox="1">
            <a:spLocks noGrp="1"/>
          </p:cNvSpPr>
          <p:nvPr>
            <p:ph type="body" idx="1"/>
          </p:nvPr>
        </p:nvSpPr>
        <p:spPr>
          <a:xfrm>
            <a:off x="381000" y="1067619"/>
            <a:ext cx="10438077" cy="3745391"/>
          </a:xfrm>
          <a:prstGeom prst="rect">
            <a:avLst/>
          </a:prstGeom>
        </p:spPr>
        <p:txBody>
          <a:bodyPr/>
          <a:lstStyle/>
          <a:p>
            <a:pPr marL="50" indent="-50"/>
            <a:r>
              <a:t>Er is sprake van netcongestie als de netbeheerder piekmomenten van </a:t>
            </a:r>
            <a:r>
              <a:rPr>
                <a:solidFill>
                  <a:srgbClr val="C8CD42"/>
                </a:solidFill>
              </a:rPr>
              <a:t>stroomtransport niet kan garanderen</a:t>
            </a:r>
            <a:r>
              <a:t>. </a:t>
            </a:r>
          </a:p>
          <a:p>
            <a:pPr marL="50" indent="-50"/>
            <a:endParaRPr/>
          </a:p>
          <a:p>
            <a:pPr marL="50" indent="-50">
              <a:defRPr sz="2400" b="0" spc="-48"/>
            </a:pPr>
            <a:r>
              <a:t>(niet: dat de netbeheerder de stroomvraag niet kan leveren)</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2" name="Gelukkig zijn er oplossingen.…"/>
          <p:cNvSpPr txBox="1">
            <a:spLocks noGrp="1"/>
          </p:cNvSpPr>
          <p:nvPr>
            <p:ph type="body" idx="1"/>
          </p:nvPr>
        </p:nvSpPr>
        <p:spPr>
          <a:xfrm>
            <a:off x="381000" y="1067619"/>
            <a:ext cx="10438077" cy="3745391"/>
          </a:xfrm>
          <a:prstGeom prst="rect">
            <a:avLst/>
          </a:prstGeom>
        </p:spPr>
        <p:txBody>
          <a:bodyPr/>
          <a:lstStyle/>
          <a:p>
            <a:pPr marL="50" indent="-50"/>
            <a:r>
              <a:t>Gelukkig zijn er </a:t>
            </a:r>
            <a:r>
              <a:rPr>
                <a:solidFill>
                  <a:srgbClr val="C8CD42"/>
                </a:solidFill>
              </a:rPr>
              <a:t>oplossingen</a:t>
            </a:r>
            <a:r>
              <a:t>. </a:t>
            </a:r>
          </a:p>
          <a:p>
            <a:pPr marL="50" indent="-50"/>
            <a:endParaRPr/>
          </a:p>
          <a:p>
            <a:pPr marL="50" indent="-50">
              <a:defRPr sz="2400" b="0" spc="-48"/>
            </a:pPr>
            <a:r>
              <a:t>(het draait vooral om timing)</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6" name="overbruggingsperiode"/>
          <p:cNvSpPr txBox="1"/>
          <p:nvPr/>
        </p:nvSpPr>
        <p:spPr>
          <a:xfrm>
            <a:off x="4873493" y="4881377"/>
            <a:ext cx="2611969" cy="3752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gn="ctr">
              <a:defRPr sz="2000" spc="19"/>
            </a:lvl1pPr>
          </a:lstStyle>
          <a:p>
            <a:r>
              <a:t>overbruggingsperiode</a:t>
            </a:r>
          </a:p>
        </p:txBody>
      </p:sp>
      <p:sp>
        <p:nvSpPr>
          <p:cNvPr id="1087" name="Lijn"/>
          <p:cNvSpPr/>
          <p:nvPr/>
        </p:nvSpPr>
        <p:spPr>
          <a:xfrm>
            <a:off x="3441600" y="597148"/>
            <a:ext cx="1" cy="4212474"/>
          </a:xfrm>
          <a:prstGeom prst="line">
            <a:avLst/>
          </a:prstGeom>
          <a:ln w="25400">
            <a:solidFill>
              <a:srgbClr val="C8CD42"/>
            </a:solidFill>
            <a:miter/>
          </a:ln>
        </p:spPr>
        <p:txBody>
          <a:bodyPr lIns="45719" rIns="45719"/>
          <a:lstStyle/>
          <a:p>
            <a:endParaRPr/>
          </a:p>
        </p:txBody>
      </p:sp>
      <p:sp>
        <p:nvSpPr>
          <p:cNvPr id="1088" name="Lijn"/>
          <p:cNvSpPr/>
          <p:nvPr/>
        </p:nvSpPr>
        <p:spPr>
          <a:xfrm>
            <a:off x="9067700" y="597148"/>
            <a:ext cx="1" cy="4212474"/>
          </a:xfrm>
          <a:prstGeom prst="line">
            <a:avLst/>
          </a:prstGeom>
          <a:ln w="25400">
            <a:solidFill>
              <a:srgbClr val="C8CD42"/>
            </a:solidFill>
            <a:miter/>
          </a:ln>
        </p:spPr>
        <p:txBody>
          <a:bodyPr lIns="45719" rIns="45719"/>
          <a:lstStyle/>
          <a:p>
            <a:endParaRPr/>
          </a:p>
        </p:txBody>
      </p:sp>
      <p:sp>
        <p:nvSpPr>
          <p:cNvPr id="1089" name="Lijn"/>
          <p:cNvSpPr/>
          <p:nvPr/>
        </p:nvSpPr>
        <p:spPr>
          <a:xfrm>
            <a:off x="361057" y="1077038"/>
            <a:ext cx="11403885" cy="254132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5331" y="21600"/>
                  <a:pt x="15116" y="4726"/>
                  <a:pt x="16744" y="3157"/>
                </a:cubicBezTo>
                <a:cubicBezTo>
                  <a:pt x="18372" y="1588"/>
                  <a:pt x="21600" y="0"/>
                  <a:pt x="21600" y="0"/>
                </a:cubicBezTo>
              </a:path>
            </a:pathLst>
          </a:custGeom>
          <a:ln w="38100">
            <a:solidFill>
              <a:srgbClr val="000000"/>
            </a:solidFill>
            <a:prstDash val="sysDot"/>
            <a:miter lim="400000"/>
          </a:ln>
        </p:spPr>
        <p:txBody>
          <a:bodyPr lIns="45719" rIns="45719"/>
          <a:lstStyle/>
          <a:p>
            <a:endParaRPr/>
          </a:p>
        </p:txBody>
      </p:sp>
      <p:sp>
        <p:nvSpPr>
          <p:cNvPr id="1090" name="Lijn"/>
          <p:cNvSpPr/>
          <p:nvPr/>
        </p:nvSpPr>
        <p:spPr>
          <a:xfrm>
            <a:off x="361057" y="1313079"/>
            <a:ext cx="11374268" cy="3105541"/>
          </a:xfrm>
          <a:custGeom>
            <a:avLst/>
            <a:gdLst/>
            <a:ahLst/>
            <a:cxnLst>
              <a:cxn ang="0">
                <a:pos x="wd2" y="hd2"/>
              </a:cxn>
              <a:cxn ang="5400000">
                <a:pos x="wd2" y="hd2"/>
              </a:cxn>
              <a:cxn ang="10800000">
                <a:pos x="wd2" y="hd2"/>
              </a:cxn>
              <a:cxn ang="16200000">
                <a:pos x="wd2" y="hd2"/>
              </a:cxn>
            </a:cxnLst>
            <a:rect l="0" t="0" r="r" b="b"/>
            <a:pathLst>
              <a:path w="21600" h="21464" extrusionOk="0">
                <a:moveTo>
                  <a:pt x="0" y="21463"/>
                </a:moveTo>
                <a:cubicBezTo>
                  <a:pt x="4057" y="21600"/>
                  <a:pt x="7052" y="7708"/>
                  <a:pt x="9420" y="4692"/>
                </a:cubicBezTo>
                <a:cubicBezTo>
                  <a:pt x="11968" y="1446"/>
                  <a:pt x="21600" y="0"/>
                  <a:pt x="21600" y="0"/>
                </a:cubicBezTo>
              </a:path>
            </a:pathLst>
          </a:custGeom>
          <a:ln w="38100">
            <a:solidFill>
              <a:srgbClr val="000000"/>
            </a:solidFill>
            <a:miter/>
          </a:ln>
        </p:spPr>
        <p:txBody>
          <a:bodyPr lIns="45719" rIns="45719"/>
          <a:lstStyle/>
          <a:p>
            <a:endParaRPr/>
          </a:p>
        </p:txBody>
      </p:sp>
      <p:sp>
        <p:nvSpPr>
          <p:cNvPr id="1091" name="Lijn"/>
          <p:cNvSpPr/>
          <p:nvPr/>
        </p:nvSpPr>
        <p:spPr>
          <a:xfrm>
            <a:off x="389185" y="6058346"/>
            <a:ext cx="1130592" cy="1"/>
          </a:xfrm>
          <a:prstGeom prst="line">
            <a:avLst/>
          </a:prstGeom>
          <a:ln w="38100">
            <a:solidFill>
              <a:srgbClr val="000000"/>
            </a:solidFill>
            <a:miter/>
          </a:ln>
        </p:spPr>
        <p:txBody>
          <a:bodyPr lIns="45719" rIns="45719"/>
          <a:lstStyle/>
          <a:p>
            <a:endParaRPr/>
          </a:p>
        </p:txBody>
      </p:sp>
      <p:sp>
        <p:nvSpPr>
          <p:cNvPr id="1092" name="Lijn"/>
          <p:cNvSpPr/>
          <p:nvPr/>
        </p:nvSpPr>
        <p:spPr>
          <a:xfrm>
            <a:off x="389185" y="6401246"/>
            <a:ext cx="1130592" cy="1"/>
          </a:xfrm>
          <a:prstGeom prst="line">
            <a:avLst/>
          </a:prstGeom>
          <a:ln w="38100">
            <a:solidFill>
              <a:srgbClr val="000000"/>
            </a:solidFill>
            <a:prstDash val="sysDot"/>
            <a:miter lim="400000"/>
          </a:ln>
        </p:spPr>
        <p:txBody>
          <a:bodyPr lIns="45719" rIns="45719"/>
          <a:lstStyle/>
          <a:p>
            <a:endParaRPr/>
          </a:p>
        </p:txBody>
      </p:sp>
      <p:sp>
        <p:nvSpPr>
          <p:cNvPr id="1093" name="Piekbehoefte"/>
          <p:cNvSpPr txBox="1"/>
          <p:nvPr/>
        </p:nvSpPr>
        <p:spPr>
          <a:xfrm>
            <a:off x="1827455" y="5871977"/>
            <a:ext cx="1617445" cy="3752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000" spc="19"/>
            </a:lvl1pPr>
          </a:lstStyle>
          <a:p>
            <a:r>
              <a:t>Piekbehoefte</a:t>
            </a:r>
          </a:p>
        </p:txBody>
      </p:sp>
      <p:sp>
        <p:nvSpPr>
          <p:cNvPr id="1094" name="Piekcapaciteit netbeheerder"/>
          <p:cNvSpPr txBox="1"/>
          <p:nvPr/>
        </p:nvSpPr>
        <p:spPr>
          <a:xfrm>
            <a:off x="1827455" y="6227577"/>
            <a:ext cx="3321552" cy="3752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2000" spc="19"/>
            </a:lvl1pPr>
          </a:lstStyle>
          <a:p>
            <a:r>
              <a:t>Piekcapaciteit netbeheerder</a:t>
            </a:r>
          </a:p>
        </p:txBody>
      </p:sp>
      <p:grpSp>
        <p:nvGrpSpPr>
          <p:cNvPr id="1099" name="Groepeer"/>
          <p:cNvGrpSpPr/>
          <p:nvPr/>
        </p:nvGrpSpPr>
        <p:grpSpPr>
          <a:xfrm>
            <a:off x="519707" y="609599"/>
            <a:ext cx="10914014" cy="4647010"/>
            <a:chOff x="0" y="0"/>
            <a:chExt cx="10914012" cy="4647008"/>
          </a:xfrm>
        </p:grpSpPr>
        <p:sp>
          <p:nvSpPr>
            <p:cNvPr id="1095" name="Rechthoek"/>
            <p:cNvSpPr/>
            <p:nvPr/>
          </p:nvSpPr>
          <p:spPr>
            <a:xfrm>
              <a:off x="0" y="0"/>
              <a:ext cx="2907953" cy="4212970"/>
            </a:xfrm>
            <a:prstGeom prst="rect">
              <a:avLst/>
            </a:prstGeom>
            <a:solidFill>
              <a:srgbClr val="C8CD42">
                <a:alpha val="49669"/>
              </a:srgbClr>
            </a:solidFill>
            <a:ln w="12700" cap="flat">
              <a:noFill/>
              <a:miter lim="400000"/>
            </a:ln>
            <a:effectLst/>
          </p:spPr>
          <p:txBody>
            <a:bodyPr wrap="square" lIns="45719" tIns="45719" rIns="45719" bIns="45719" numCol="1" anchor="ctr">
              <a:noAutofit/>
            </a:bodyPr>
            <a:lstStyle/>
            <a:p>
              <a:endParaRPr/>
            </a:p>
          </p:txBody>
        </p:sp>
        <p:sp>
          <p:nvSpPr>
            <p:cNvPr id="1096" name="Rechthoek"/>
            <p:cNvSpPr/>
            <p:nvPr/>
          </p:nvSpPr>
          <p:spPr>
            <a:xfrm>
              <a:off x="8559800" y="0"/>
              <a:ext cx="2354213" cy="4212970"/>
            </a:xfrm>
            <a:prstGeom prst="rect">
              <a:avLst/>
            </a:prstGeom>
            <a:solidFill>
              <a:srgbClr val="C8CD42">
                <a:alpha val="49669"/>
              </a:srgbClr>
            </a:solidFill>
            <a:ln w="12700" cap="flat">
              <a:noFill/>
              <a:miter lim="400000"/>
            </a:ln>
            <a:effectLst/>
          </p:spPr>
          <p:txBody>
            <a:bodyPr wrap="square" lIns="45719" tIns="45719" rIns="45719" bIns="45719" numCol="1" anchor="ctr">
              <a:noAutofit/>
            </a:bodyPr>
            <a:lstStyle/>
            <a:p>
              <a:endParaRPr/>
            </a:p>
          </p:txBody>
        </p:sp>
        <p:sp>
          <p:nvSpPr>
            <p:cNvPr id="1097" name="Rechthoek"/>
            <p:cNvSpPr/>
            <p:nvPr/>
          </p:nvSpPr>
          <p:spPr>
            <a:xfrm>
              <a:off x="2933700" y="0"/>
              <a:ext cx="5599907" cy="4212970"/>
            </a:xfrm>
            <a:prstGeom prst="rect">
              <a:avLst/>
            </a:prstGeom>
            <a:solidFill>
              <a:srgbClr val="FF2600">
                <a:alpha val="31505"/>
              </a:srgbClr>
            </a:solidFill>
            <a:ln w="12700" cap="flat">
              <a:noFill/>
              <a:miter lim="400000"/>
            </a:ln>
            <a:effectLst/>
          </p:spPr>
          <p:txBody>
            <a:bodyPr wrap="square" lIns="45719" tIns="45719" rIns="45719" bIns="45719" numCol="1" anchor="ctr">
              <a:noAutofit/>
            </a:bodyPr>
            <a:lstStyle/>
            <a:p>
              <a:endParaRPr/>
            </a:p>
          </p:txBody>
        </p:sp>
        <p:sp>
          <p:nvSpPr>
            <p:cNvPr id="1098" name="energietransitie"/>
            <p:cNvSpPr txBox="1"/>
            <p:nvPr/>
          </p:nvSpPr>
          <p:spPr>
            <a:xfrm>
              <a:off x="3856806" y="4271777"/>
              <a:ext cx="3591726" cy="375232"/>
            </a:xfrm>
            <a:prstGeom prst="rect">
              <a:avLst/>
            </a:prstGeom>
            <a:solidFill>
              <a:schemeClr val="accent6">
                <a:lumOff val="3137"/>
              </a:schemeClr>
            </a:solid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lgn="ctr">
                <a:defRPr sz="2000" spc="19"/>
              </a:lvl1pPr>
            </a:lstStyle>
            <a:p>
              <a:r>
                <a:t>energietransitie</a:t>
              </a:r>
            </a:p>
          </p:txBody>
        </p:sp>
      </p:gr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0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9" grpId="0" animBg="1" advAuto="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3"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36</a:t>
            </a:fld>
            <a:endParaRPr/>
          </a:p>
        </p:txBody>
      </p:sp>
      <p:sp>
        <p:nvSpPr>
          <p:cNvPr id="1104" name="a. Vermogensspreiding  technisch of gedrag"/>
          <p:cNvSpPr/>
          <p:nvPr/>
        </p:nvSpPr>
        <p:spPr>
          <a:xfrm>
            <a:off x="1060811" y="2798470"/>
            <a:ext cx="3175001" cy="1270001"/>
          </a:xfrm>
          <a:prstGeom prst="rect">
            <a:avLst/>
          </a:prstGeom>
          <a:solidFill>
            <a:srgbClr val="B8BF3D"/>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a.	Vermogensspreiding</a:t>
            </a:r>
            <a:br/>
            <a:r>
              <a:t>	</a:t>
            </a:r>
            <a:r>
              <a:rPr b="0"/>
              <a:t>technisch of gedrag</a:t>
            </a:r>
          </a:p>
        </p:txBody>
      </p:sp>
      <p:sp>
        <p:nvSpPr>
          <p:cNvPr id="1105" name="Drie oplossingen"/>
          <p:cNvSpPr txBox="1">
            <a:spLocks noGrp="1"/>
          </p:cNvSpPr>
          <p:nvPr>
            <p:ph type="title"/>
          </p:nvPr>
        </p:nvSpPr>
        <p:spPr>
          <a:xfrm>
            <a:off x="338666" y="185666"/>
            <a:ext cx="11176001" cy="507166"/>
          </a:xfrm>
          <a:prstGeom prst="rect">
            <a:avLst/>
          </a:prstGeom>
        </p:spPr>
        <p:txBody>
          <a:bodyPr/>
          <a:lstStyle>
            <a:lvl1pPr>
              <a:defRPr spc="-24"/>
            </a:lvl1pPr>
          </a:lstStyle>
          <a:p>
            <a:r>
              <a:t>Drie oplossingen</a:t>
            </a:r>
          </a:p>
        </p:txBody>
      </p:sp>
      <p:sp>
        <p:nvSpPr>
          <p:cNvPr id="1106" name="voor laden bij netcongestie"/>
          <p:cNvSpPr txBox="1">
            <a:spLocks noGrp="1"/>
          </p:cNvSpPr>
          <p:nvPr>
            <p:ph type="body" sz="quarter" idx="1"/>
          </p:nvPr>
        </p:nvSpPr>
        <p:spPr>
          <a:xfrm>
            <a:off x="338666" y="685895"/>
            <a:ext cx="11198297" cy="437070"/>
          </a:xfrm>
          <a:prstGeom prst="rect">
            <a:avLst/>
          </a:prstGeom>
        </p:spPr>
        <p:txBody>
          <a:bodyPr/>
          <a:lstStyle/>
          <a:p>
            <a:r>
              <a:t>voor laden bij netcongestie</a:t>
            </a:r>
          </a:p>
        </p:txBody>
      </p:sp>
      <p:sp>
        <p:nvSpPr>
          <p:cNvPr id="1107" name="b. Minder afhankelijk  worden van het net"/>
          <p:cNvSpPr/>
          <p:nvPr/>
        </p:nvSpPr>
        <p:spPr>
          <a:xfrm>
            <a:off x="4508500" y="2798470"/>
            <a:ext cx="3175000" cy="1270001"/>
          </a:xfrm>
          <a:prstGeom prst="rect">
            <a:avLst/>
          </a:prstGeom>
          <a:solidFill>
            <a:srgbClr val="B8BF3D"/>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b. Minder afhankelijk</a:t>
            </a:r>
            <a:br/>
            <a:r>
              <a:rPr b="0"/>
              <a:t>	worden van het net</a:t>
            </a:r>
          </a:p>
        </p:txBody>
      </p:sp>
      <p:sp>
        <p:nvSpPr>
          <p:cNvPr id="1108" name="c. Samenwerking  met andere organisaties"/>
          <p:cNvSpPr/>
          <p:nvPr/>
        </p:nvSpPr>
        <p:spPr>
          <a:xfrm>
            <a:off x="7956188" y="2798470"/>
            <a:ext cx="3175001" cy="1270001"/>
          </a:xfrm>
          <a:prstGeom prst="rect">
            <a:avLst/>
          </a:prstGeom>
          <a:solidFill>
            <a:srgbClr val="B8BF3D"/>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c.	Samenwerking</a:t>
            </a:r>
            <a:br/>
            <a:r>
              <a:t>	</a:t>
            </a:r>
            <a:r>
              <a:rPr b="0"/>
              <a:t>met andere organisaties</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2" name="Vermogensspreiding."/>
          <p:cNvSpPr txBox="1">
            <a:spLocks noGrp="1"/>
          </p:cNvSpPr>
          <p:nvPr>
            <p:ph type="title"/>
          </p:nvPr>
        </p:nvSpPr>
        <p:spPr>
          <a:prstGeom prst="rect">
            <a:avLst/>
          </a:prstGeom>
        </p:spPr>
        <p:txBody>
          <a:bodyPr/>
          <a:lstStyle/>
          <a:p>
            <a:r>
              <a:t>Vermogens</a:t>
            </a:r>
            <a:r>
              <a:rPr>
                <a:solidFill>
                  <a:srgbClr val="B8BF3C"/>
                </a:solidFill>
              </a:rPr>
              <a:t>spreiding</a:t>
            </a:r>
            <a:r>
              <a:t>.</a:t>
            </a:r>
          </a:p>
        </p:txBody>
      </p:sp>
      <p:sp>
        <p:nvSpPr>
          <p:cNvPr id="1113" name="Technisch of door gedragsverandering."/>
          <p:cNvSpPr txBox="1">
            <a:spLocks noGrp="1"/>
          </p:cNvSpPr>
          <p:nvPr>
            <p:ph type="body" sz="quarter" idx="1"/>
          </p:nvPr>
        </p:nvSpPr>
        <p:spPr>
          <a:prstGeom prst="rect">
            <a:avLst/>
          </a:prstGeom>
        </p:spPr>
        <p:txBody>
          <a:bodyPr/>
          <a:lstStyle>
            <a:lvl1pPr>
              <a:defRPr>
                <a:solidFill>
                  <a:srgbClr val="000000"/>
                </a:solidFill>
              </a:defRPr>
            </a:lvl1pPr>
          </a:lstStyle>
          <a:p>
            <a:r>
              <a:t>Technisch of door gedragsverandering.</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7"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38</a:t>
            </a:fld>
            <a:endParaRPr/>
          </a:p>
        </p:txBody>
      </p:sp>
      <p:graphicFrame>
        <p:nvGraphicFramePr>
          <p:cNvPr id="1118" name="2D-lijndiagram"/>
          <p:cNvGraphicFramePr/>
          <p:nvPr/>
        </p:nvGraphicFramePr>
        <p:xfrm>
          <a:off x="2803579" y="1469280"/>
          <a:ext cx="8359087" cy="3478586"/>
        </p:xfrm>
        <a:graphic>
          <a:graphicData uri="http://schemas.openxmlformats.org/drawingml/2006/chart">
            <c:chart xmlns:c="http://schemas.openxmlformats.org/drawingml/2006/chart" xmlns:r="http://schemas.openxmlformats.org/officeDocument/2006/relationships" r:id="rId3"/>
          </a:graphicData>
        </a:graphic>
      </p:graphicFrame>
      <p:sp>
        <p:nvSpPr>
          <p:cNvPr id="1119" name="Vermogensspreiding"/>
          <p:cNvSpPr txBox="1">
            <a:spLocks noGrp="1"/>
          </p:cNvSpPr>
          <p:nvPr>
            <p:ph type="title"/>
          </p:nvPr>
        </p:nvSpPr>
        <p:spPr>
          <a:xfrm>
            <a:off x="338666" y="185666"/>
            <a:ext cx="11176001" cy="507166"/>
          </a:xfrm>
          <a:prstGeom prst="rect">
            <a:avLst/>
          </a:prstGeom>
        </p:spPr>
        <p:txBody>
          <a:bodyPr/>
          <a:lstStyle>
            <a:lvl1pPr>
              <a:defRPr spc="-24"/>
            </a:lvl1pPr>
          </a:lstStyle>
          <a:p>
            <a:r>
              <a:t>Vermogensspreiding</a:t>
            </a:r>
          </a:p>
        </p:txBody>
      </p:sp>
      <p:sp>
        <p:nvSpPr>
          <p:cNvPr id="1120" name="Technisch of door gedragsverandering"/>
          <p:cNvSpPr txBox="1">
            <a:spLocks noGrp="1"/>
          </p:cNvSpPr>
          <p:nvPr>
            <p:ph type="body" sz="quarter" idx="1"/>
          </p:nvPr>
        </p:nvSpPr>
        <p:spPr>
          <a:xfrm>
            <a:off x="338666" y="685895"/>
            <a:ext cx="11198297" cy="437070"/>
          </a:xfrm>
          <a:prstGeom prst="rect">
            <a:avLst/>
          </a:prstGeom>
        </p:spPr>
        <p:txBody>
          <a:bodyPr/>
          <a:lstStyle/>
          <a:p>
            <a:r>
              <a:t>Technisch of door gedragsverandering</a:t>
            </a:r>
          </a:p>
        </p:txBody>
      </p:sp>
      <p:sp>
        <p:nvSpPr>
          <p:cNvPr id="1121" name="Energieruimte"/>
          <p:cNvSpPr/>
          <p:nvPr/>
        </p:nvSpPr>
        <p:spPr>
          <a:xfrm>
            <a:off x="463110" y="1660242"/>
            <a:ext cx="1866585" cy="559939"/>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lstStyle>
            <a:lvl1pPr algn="ctr" defTabSz="685800">
              <a:defRPr sz="1600" b="1">
                <a:solidFill>
                  <a:schemeClr val="accent6">
                    <a:lumOff val="3137"/>
                  </a:schemeClr>
                </a:solidFill>
              </a:defRPr>
            </a:lvl1pPr>
          </a:lstStyle>
          <a:p>
            <a:r>
              <a:t>Energieruimte</a:t>
            </a:r>
          </a:p>
        </p:txBody>
      </p:sp>
      <p:sp>
        <p:nvSpPr>
          <p:cNvPr id="2" name="Rechthoek 1">
            <a:extLst>
              <a:ext uri="{FF2B5EF4-FFF2-40B4-BE49-F238E27FC236}">
                <a16:creationId xmlns:a16="http://schemas.microsoft.com/office/drawing/2014/main" id="{0CC6D681-1D58-C4B0-CD9B-0517526CF2EB}"/>
              </a:ext>
            </a:extLst>
          </p:cNvPr>
          <p:cNvSpPr/>
          <p:nvPr/>
        </p:nvSpPr>
        <p:spPr>
          <a:xfrm>
            <a:off x="2942492" y="4706815"/>
            <a:ext cx="8370276" cy="679939"/>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Lijn">
            <a:extLst>
              <a:ext uri="{FF2B5EF4-FFF2-40B4-BE49-F238E27FC236}">
                <a16:creationId xmlns:a16="http://schemas.microsoft.com/office/drawing/2014/main" id="{A741FE84-F3CA-2931-F3A6-C68FB8347077}"/>
              </a:ext>
            </a:extLst>
          </p:cNvPr>
          <p:cNvSpPr/>
          <p:nvPr/>
        </p:nvSpPr>
        <p:spPr>
          <a:xfrm>
            <a:off x="8846687" y="1662317"/>
            <a:ext cx="1293702" cy="2296057"/>
          </a:xfrm>
          <a:custGeom>
            <a:avLst/>
            <a:gdLst/>
            <a:ahLst/>
            <a:cxnLst>
              <a:cxn ang="0">
                <a:pos x="wd2" y="hd2"/>
              </a:cxn>
              <a:cxn ang="5400000">
                <a:pos x="wd2" y="hd2"/>
              </a:cxn>
              <a:cxn ang="10800000">
                <a:pos x="wd2" y="hd2"/>
              </a:cxn>
              <a:cxn ang="16200000">
                <a:pos x="wd2" y="hd2"/>
              </a:cxn>
            </a:cxnLst>
            <a:rect l="0" t="0" r="r" b="b"/>
            <a:pathLst>
              <a:path w="21600" h="21600" extrusionOk="0">
                <a:moveTo>
                  <a:pt x="0" y="19565"/>
                </a:moveTo>
                <a:lnTo>
                  <a:pt x="5983" y="0"/>
                </a:lnTo>
                <a:lnTo>
                  <a:pt x="16240" y="3440"/>
                </a:lnTo>
                <a:cubicBezTo>
                  <a:pt x="17604" y="8967"/>
                  <a:pt x="20236" y="16073"/>
                  <a:pt x="21600" y="21600"/>
                </a:cubicBezTo>
              </a:path>
            </a:pathLst>
          </a:custGeom>
          <a:noFill/>
          <a:ln w="38100" cap="flat">
            <a:solidFill>
              <a:srgbClr val="DB3E22"/>
            </a:solidFill>
            <a:prstDash val="solid"/>
            <a:miter lim="800000"/>
          </a:ln>
          <a:effectLst/>
        </p:spPr>
        <p:txBody>
          <a:bodyPr wrap="square" lIns="45719" tIns="45719" rIns="45719" bIns="45719" numCol="1" anchor="t">
            <a:noAutofit/>
          </a:bodyPr>
          <a:lstStyle/>
          <a:p>
            <a:endParaRPr/>
          </a:p>
        </p:txBody>
      </p:sp>
      <p:sp>
        <p:nvSpPr>
          <p:cNvPr id="1130" name="Vermogensspreiding"/>
          <p:cNvSpPr txBox="1">
            <a:spLocks noGrp="1"/>
          </p:cNvSpPr>
          <p:nvPr>
            <p:ph type="title"/>
          </p:nvPr>
        </p:nvSpPr>
        <p:spPr>
          <a:xfrm>
            <a:off x="338666" y="185666"/>
            <a:ext cx="11176001" cy="507166"/>
          </a:xfrm>
          <a:prstGeom prst="rect">
            <a:avLst/>
          </a:prstGeom>
        </p:spPr>
        <p:txBody>
          <a:bodyPr/>
          <a:lstStyle>
            <a:lvl1pPr>
              <a:defRPr spc="-24"/>
            </a:lvl1pPr>
          </a:lstStyle>
          <a:p>
            <a:r>
              <a:rPr dirty="0" err="1"/>
              <a:t>Vermogensspreiding</a:t>
            </a:r>
          </a:p>
        </p:txBody>
      </p:sp>
      <p:sp>
        <p:nvSpPr>
          <p:cNvPr id="1131" name="Laden bij thuiskomst"/>
          <p:cNvSpPr txBox="1">
            <a:spLocks noGrp="1"/>
          </p:cNvSpPr>
          <p:nvPr>
            <p:ph type="body" sz="quarter" idx="1"/>
          </p:nvPr>
        </p:nvSpPr>
        <p:spPr>
          <a:xfrm>
            <a:off x="338666" y="685895"/>
            <a:ext cx="11198297" cy="437070"/>
          </a:xfrm>
          <a:prstGeom prst="rect">
            <a:avLst/>
          </a:prstGeom>
        </p:spPr>
        <p:txBody>
          <a:bodyPr/>
          <a:lstStyle/>
          <a:p>
            <a:r>
              <a:rPr dirty="0"/>
              <a:t>Laden </a:t>
            </a:r>
            <a:r>
              <a:rPr dirty="0" err="1"/>
              <a:t>bij</a:t>
            </a:r>
            <a:r>
              <a:rPr dirty="0"/>
              <a:t> </a:t>
            </a:r>
            <a:r>
              <a:rPr dirty="0" err="1"/>
              <a:t>thuiskomst</a:t>
            </a:r>
          </a:p>
        </p:txBody>
      </p:sp>
      <p:graphicFrame>
        <p:nvGraphicFramePr>
          <p:cNvPr id="1127" name="2D-lijndiagram"/>
          <p:cNvGraphicFramePr/>
          <p:nvPr>
            <p:extLst>
              <p:ext uri="{D42A27DB-BD31-4B8C-83A1-F6EECF244321}">
                <p14:modId xmlns:p14="http://schemas.microsoft.com/office/powerpoint/2010/main" val="2670117917"/>
              </p:ext>
            </p:extLst>
          </p:nvPr>
        </p:nvGraphicFramePr>
        <p:xfrm>
          <a:off x="2803578" y="1469280"/>
          <a:ext cx="8359089" cy="3478587"/>
        </p:xfrm>
        <a:graphic>
          <a:graphicData uri="http://schemas.openxmlformats.org/drawingml/2006/chart">
            <c:chart xmlns:c="http://schemas.openxmlformats.org/drawingml/2006/chart" xmlns:r="http://schemas.openxmlformats.org/officeDocument/2006/relationships" r:id="rId3"/>
          </a:graphicData>
        </a:graphic>
      </p:graphicFrame>
      <p:sp>
        <p:nvSpPr>
          <p:cNvPr id="3" name="Rechthoek 2">
            <a:extLst>
              <a:ext uri="{FF2B5EF4-FFF2-40B4-BE49-F238E27FC236}">
                <a16:creationId xmlns:a16="http://schemas.microsoft.com/office/drawing/2014/main" id="{B145CC49-E440-ADFD-AB1F-61F88FA19AB5}"/>
              </a:ext>
            </a:extLst>
          </p:cNvPr>
          <p:cNvSpPr/>
          <p:nvPr/>
        </p:nvSpPr>
        <p:spPr>
          <a:xfrm>
            <a:off x="2942492" y="4706815"/>
            <a:ext cx="8370276" cy="679939"/>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Arial"/>
              <a:ea typeface="Arial"/>
              <a:cs typeface="Arial"/>
              <a:sym typeface="Arial"/>
            </a:endParaRPr>
          </a:p>
        </p:txBody>
      </p:sp>
      <p:sp>
        <p:nvSpPr>
          <p:cNvPr id="1125"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39</a:t>
            </a:fld>
            <a:endParaRPr/>
          </a:p>
        </p:txBody>
      </p:sp>
      <p:sp>
        <p:nvSpPr>
          <p:cNvPr id="1129" name="Energieruimte"/>
          <p:cNvSpPr/>
          <p:nvPr/>
        </p:nvSpPr>
        <p:spPr>
          <a:xfrm>
            <a:off x="463110" y="1660242"/>
            <a:ext cx="1866585" cy="559939"/>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lstStyle>
            <a:lvl1pPr algn="ctr" defTabSz="685800">
              <a:defRPr sz="1600" b="1">
                <a:solidFill>
                  <a:schemeClr val="accent6">
                    <a:lumOff val="3137"/>
                  </a:schemeClr>
                </a:solidFill>
              </a:defRPr>
            </a:lvl1pPr>
          </a:lstStyle>
          <a:p>
            <a:r>
              <a:rPr dirty="0" err="1"/>
              <a:t>Energieruimte</a:t>
            </a:r>
          </a:p>
        </p:txBody>
      </p:sp>
      <p:sp>
        <p:nvSpPr>
          <p:cNvPr id="5" name="Rechthoek 4">
            <a:extLst>
              <a:ext uri="{FF2B5EF4-FFF2-40B4-BE49-F238E27FC236}">
                <a16:creationId xmlns:a16="http://schemas.microsoft.com/office/drawing/2014/main" id="{1BB5A4CD-F5AA-947F-D7CC-DFCE6C371BA2}"/>
              </a:ext>
            </a:extLst>
          </p:cNvPr>
          <p:cNvSpPr/>
          <p:nvPr/>
        </p:nvSpPr>
        <p:spPr>
          <a:xfrm>
            <a:off x="7930127" y="3353332"/>
            <a:ext cx="1048683" cy="445477"/>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5"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dirty="0"/>
              <a:t>40</a:t>
            </a:fld>
            <a:endParaRPr dirty="0"/>
          </a:p>
        </p:txBody>
      </p:sp>
      <p:graphicFrame>
        <p:nvGraphicFramePr>
          <p:cNvPr id="1137" name="2D-lijndiagram"/>
          <p:cNvGraphicFramePr/>
          <p:nvPr/>
        </p:nvGraphicFramePr>
        <p:xfrm>
          <a:off x="2803578" y="1469279"/>
          <a:ext cx="8359089" cy="3478588"/>
        </p:xfrm>
        <a:graphic>
          <a:graphicData uri="http://schemas.openxmlformats.org/drawingml/2006/chart">
            <c:chart xmlns:c="http://schemas.openxmlformats.org/drawingml/2006/chart" xmlns:r="http://schemas.openxmlformats.org/officeDocument/2006/relationships" r:id="rId3"/>
          </a:graphicData>
        </a:graphic>
      </p:graphicFrame>
      <p:sp>
        <p:nvSpPr>
          <p:cNvPr id="1136" name="Lijn"/>
          <p:cNvSpPr/>
          <p:nvPr/>
        </p:nvSpPr>
        <p:spPr>
          <a:xfrm>
            <a:off x="8814715" y="2221828"/>
            <a:ext cx="1251073" cy="1795162"/>
          </a:xfrm>
          <a:custGeom>
            <a:avLst/>
            <a:gdLst/>
            <a:ahLst/>
            <a:cxnLst>
              <a:cxn ang="0">
                <a:pos x="wd2" y="hd2"/>
              </a:cxn>
              <a:cxn ang="5400000">
                <a:pos x="wd2" y="hd2"/>
              </a:cxn>
              <a:cxn ang="10800000">
                <a:pos x="wd2" y="hd2"/>
              </a:cxn>
              <a:cxn ang="16200000">
                <a:pos x="wd2" y="hd2"/>
              </a:cxn>
            </a:cxnLst>
            <a:rect l="0" t="0" r="r" b="b"/>
            <a:pathLst>
              <a:path w="21600" h="21600" extrusionOk="0">
                <a:moveTo>
                  <a:pt x="0" y="19565"/>
                </a:moveTo>
                <a:lnTo>
                  <a:pt x="5983" y="0"/>
                </a:lnTo>
                <a:lnTo>
                  <a:pt x="16240" y="3440"/>
                </a:lnTo>
                <a:cubicBezTo>
                  <a:pt x="17604" y="8967"/>
                  <a:pt x="20236" y="16073"/>
                  <a:pt x="21600" y="21600"/>
                </a:cubicBezTo>
              </a:path>
            </a:pathLst>
          </a:custGeom>
          <a:noFill/>
          <a:ln w="38100" cap="flat">
            <a:solidFill>
              <a:srgbClr val="DB3E22"/>
            </a:solidFill>
            <a:prstDash val="solid"/>
            <a:miter lim="800000"/>
          </a:ln>
          <a:effectLst/>
        </p:spPr>
        <p:txBody>
          <a:bodyPr wrap="square" lIns="45719" tIns="45719" rIns="45719" bIns="45719" numCol="1" anchor="t">
            <a:noAutofit/>
          </a:bodyPr>
          <a:lstStyle/>
          <a:p>
            <a:endParaRPr/>
          </a:p>
        </p:txBody>
      </p:sp>
      <p:sp>
        <p:nvSpPr>
          <p:cNvPr id="1139" name="Energieruimte"/>
          <p:cNvSpPr/>
          <p:nvPr/>
        </p:nvSpPr>
        <p:spPr>
          <a:xfrm>
            <a:off x="463110" y="1660242"/>
            <a:ext cx="1866585" cy="559939"/>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lstStyle>
            <a:lvl1pPr algn="ctr" defTabSz="685800">
              <a:defRPr sz="1600" b="1">
                <a:solidFill>
                  <a:schemeClr val="accent6">
                    <a:lumOff val="3137"/>
                  </a:schemeClr>
                </a:solidFill>
              </a:defRPr>
            </a:lvl1pPr>
          </a:lstStyle>
          <a:p>
            <a:r>
              <a:t>Energieruimte</a:t>
            </a:r>
          </a:p>
        </p:txBody>
      </p:sp>
      <p:sp>
        <p:nvSpPr>
          <p:cNvPr id="1140" name="Vermogensspreiding"/>
          <p:cNvSpPr txBox="1">
            <a:spLocks noGrp="1"/>
          </p:cNvSpPr>
          <p:nvPr>
            <p:ph type="title"/>
          </p:nvPr>
        </p:nvSpPr>
        <p:spPr>
          <a:xfrm>
            <a:off x="338666" y="185666"/>
            <a:ext cx="11176001" cy="507166"/>
          </a:xfrm>
          <a:prstGeom prst="rect">
            <a:avLst/>
          </a:prstGeom>
        </p:spPr>
        <p:txBody>
          <a:bodyPr/>
          <a:lstStyle>
            <a:lvl1pPr>
              <a:defRPr spc="-24"/>
            </a:lvl1pPr>
          </a:lstStyle>
          <a:p>
            <a:r>
              <a:t>Vermogensspreiding</a:t>
            </a:r>
          </a:p>
        </p:txBody>
      </p:sp>
      <p:sp>
        <p:nvSpPr>
          <p:cNvPr id="1141" name="Laden bij thuiskomst – gedragsverandering"/>
          <p:cNvSpPr txBox="1">
            <a:spLocks noGrp="1"/>
          </p:cNvSpPr>
          <p:nvPr>
            <p:ph type="body" sz="quarter" idx="1"/>
          </p:nvPr>
        </p:nvSpPr>
        <p:spPr>
          <a:xfrm>
            <a:off x="338666" y="685895"/>
            <a:ext cx="11198297" cy="437070"/>
          </a:xfrm>
          <a:prstGeom prst="rect">
            <a:avLst/>
          </a:prstGeom>
        </p:spPr>
        <p:txBody>
          <a:bodyPr/>
          <a:lstStyle/>
          <a:p>
            <a:r>
              <a:t>Laden bij thuiskomst – gedragsverandering</a:t>
            </a:r>
          </a:p>
        </p:txBody>
      </p:sp>
      <p:sp>
        <p:nvSpPr>
          <p:cNvPr id="3" name="Rechthoek 2">
            <a:extLst>
              <a:ext uri="{FF2B5EF4-FFF2-40B4-BE49-F238E27FC236}">
                <a16:creationId xmlns:a16="http://schemas.microsoft.com/office/drawing/2014/main" id="{1D3C8480-98CE-37B7-9248-9C69BB836200}"/>
              </a:ext>
            </a:extLst>
          </p:cNvPr>
          <p:cNvSpPr/>
          <p:nvPr/>
        </p:nvSpPr>
        <p:spPr>
          <a:xfrm>
            <a:off x="2942492" y="4706815"/>
            <a:ext cx="8370276" cy="679939"/>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1">
            <a:extLst>
              <a:ext uri="{FF2B5EF4-FFF2-40B4-BE49-F238E27FC236}">
                <a16:creationId xmlns:a16="http://schemas.microsoft.com/office/drawing/2014/main" id="{83A30840-3EBF-A2DE-52A6-0399F835E63A}"/>
              </a:ext>
            </a:extLst>
          </p:cNvPr>
          <p:cNvGrpSpPr/>
          <p:nvPr/>
        </p:nvGrpSpPr>
        <p:grpSpPr>
          <a:xfrm>
            <a:off x="3364462" y="2711179"/>
            <a:ext cx="7527273" cy="895900"/>
            <a:chOff x="3311176" y="2711179"/>
            <a:chExt cx="7612531" cy="895900"/>
          </a:xfrm>
        </p:grpSpPr>
        <p:sp>
          <p:nvSpPr>
            <p:cNvPr id="1146" name="Lijn"/>
            <p:cNvSpPr/>
            <p:nvPr/>
          </p:nvSpPr>
          <p:spPr>
            <a:xfrm>
              <a:off x="8516617" y="2805759"/>
              <a:ext cx="2407090" cy="795992"/>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9694" y="21600"/>
                  </a:lnTo>
                  <a:lnTo>
                    <a:pt x="21600" y="21600"/>
                  </a:lnTo>
                </a:path>
              </a:pathLst>
            </a:custGeom>
            <a:noFill/>
            <a:ln w="38100" cap="flat">
              <a:solidFill>
                <a:srgbClr val="DB3E22"/>
              </a:solidFill>
              <a:prstDash val="solid"/>
              <a:miter lim="800000"/>
            </a:ln>
            <a:effectLst/>
          </p:spPr>
          <p:txBody>
            <a:bodyPr wrap="square" lIns="45719" tIns="45719" rIns="45719" bIns="45719" numCol="1" anchor="t">
              <a:noAutofit/>
            </a:bodyPr>
            <a:lstStyle/>
            <a:p>
              <a:endParaRPr/>
            </a:p>
          </p:txBody>
        </p:sp>
        <p:sp>
          <p:nvSpPr>
            <p:cNvPr id="1147" name="Lijn"/>
            <p:cNvSpPr/>
            <p:nvPr/>
          </p:nvSpPr>
          <p:spPr>
            <a:xfrm flipH="1">
              <a:off x="3311176" y="2711179"/>
              <a:ext cx="2425698" cy="89590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737" y="11108"/>
                  </a:lnTo>
                  <a:lnTo>
                    <a:pt x="10516" y="21473"/>
                  </a:lnTo>
                  <a:lnTo>
                    <a:pt x="21600" y="21600"/>
                  </a:lnTo>
                </a:path>
              </a:pathLst>
            </a:custGeom>
            <a:noFill/>
            <a:ln w="38100" cap="flat">
              <a:solidFill>
                <a:srgbClr val="DB3E22"/>
              </a:solidFill>
              <a:prstDash val="solid"/>
              <a:miter lim="800000"/>
            </a:ln>
            <a:effectLst/>
          </p:spPr>
          <p:txBody>
            <a:bodyPr wrap="square" lIns="45719" tIns="45719" rIns="45719" bIns="45719" numCol="1" anchor="t">
              <a:noAutofit/>
            </a:bodyPr>
            <a:lstStyle/>
            <a:p>
              <a:endParaRPr/>
            </a:p>
          </p:txBody>
        </p:sp>
      </p:grpSp>
      <p:graphicFrame>
        <p:nvGraphicFramePr>
          <p:cNvPr id="1149" name="2D-lijndiagram"/>
          <p:cNvGraphicFramePr/>
          <p:nvPr/>
        </p:nvGraphicFramePr>
        <p:xfrm>
          <a:off x="2803556" y="1469279"/>
          <a:ext cx="8356440" cy="3478588"/>
        </p:xfrm>
        <a:graphic>
          <a:graphicData uri="http://schemas.openxmlformats.org/drawingml/2006/chart">
            <c:chart xmlns:c="http://schemas.openxmlformats.org/drawingml/2006/chart" xmlns:r="http://schemas.openxmlformats.org/officeDocument/2006/relationships" r:id="rId3"/>
          </a:graphicData>
        </a:graphic>
      </p:graphicFrame>
      <p:sp>
        <p:nvSpPr>
          <p:cNvPr id="1145"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41</a:t>
            </a:fld>
            <a:endParaRPr/>
          </a:p>
        </p:txBody>
      </p:sp>
      <p:sp>
        <p:nvSpPr>
          <p:cNvPr id="1151" name="Energieruimte"/>
          <p:cNvSpPr/>
          <p:nvPr/>
        </p:nvSpPr>
        <p:spPr>
          <a:xfrm>
            <a:off x="463110" y="1660242"/>
            <a:ext cx="1866585" cy="559939"/>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lstStyle>
            <a:lvl1pPr algn="ctr" defTabSz="685800">
              <a:defRPr sz="1600" b="1">
                <a:solidFill>
                  <a:schemeClr val="accent6">
                    <a:lumOff val="3137"/>
                  </a:schemeClr>
                </a:solidFill>
              </a:defRPr>
            </a:lvl1pPr>
          </a:lstStyle>
          <a:p>
            <a:r>
              <a:t>Energieruimte</a:t>
            </a:r>
          </a:p>
        </p:txBody>
      </p:sp>
      <p:sp>
        <p:nvSpPr>
          <p:cNvPr id="1152" name="Vermogensspreiding"/>
          <p:cNvSpPr txBox="1">
            <a:spLocks noGrp="1"/>
          </p:cNvSpPr>
          <p:nvPr>
            <p:ph type="title"/>
          </p:nvPr>
        </p:nvSpPr>
        <p:spPr>
          <a:xfrm>
            <a:off x="338666" y="185666"/>
            <a:ext cx="11176001" cy="507166"/>
          </a:xfrm>
          <a:prstGeom prst="rect">
            <a:avLst/>
          </a:prstGeom>
        </p:spPr>
        <p:txBody>
          <a:bodyPr/>
          <a:lstStyle>
            <a:lvl1pPr>
              <a:defRPr spc="-24"/>
            </a:lvl1pPr>
          </a:lstStyle>
          <a:p>
            <a:r>
              <a:t>Vermogensspreiding</a:t>
            </a:r>
          </a:p>
        </p:txBody>
      </p:sp>
      <p:sp>
        <p:nvSpPr>
          <p:cNvPr id="1153" name="Nachtladen (peak shaving)"/>
          <p:cNvSpPr txBox="1">
            <a:spLocks noGrp="1"/>
          </p:cNvSpPr>
          <p:nvPr>
            <p:ph type="body" sz="quarter" idx="1"/>
          </p:nvPr>
        </p:nvSpPr>
        <p:spPr>
          <a:xfrm>
            <a:off x="338666" y="685895"/>
            <a:ext cx="11198297" cy="437070"/>
          </a:xfrm>
          <a:prstGeom prst="rect">
            <a:avLst/>
          </a:prstGeom>
        </p:spPr>
        <p:txBody>
          <a:bodyPr/>
          <a:lstStyle/>
          <a:p>
            <a:r>
              <a:t>Nachtladen (peak shaving)</a:t>
            </a:r>
          </a:p>
        </p:txBody>
      </p:sp>
      <p:sp>
        <p:nvSpPr>
          <p:cNvPr id="3" name="Rechthoek 2">
            <a:extLst>
              <a:ext uri="{FF2B5EF4-FFF2-40B4-BE49-F238E27FC236}">
                <a16:creationId xmlns:a16="http://schemas.microsoft.com/office/drawing/2014/main" id="{BD38AFA6-741B-FA38-567C-0114B69DC99C}"/>
              </a:ext>
            </a:extLst>
          </p:cNvPr>
          <p:cNvSpPr/>
          <p:nvPr/>
        </p:nvSpPr>
        <p:spPr>
          <a:xfrm>
            <a:off x="2942492" y="4706815"/>
            <a:ext cx="8370276" cy="679939"/>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8" name="Lijn"/>
          <p:cNvSpPr/>
          <p:nvPr/>
        </p:nvSpPr>
        <p:spPr>
          <a:xfrm>
            <a:off x="3270766" y="2430364"/>
            <a:ext cx="7609798" cy="129117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3652" y="21600"/>
                </a:lnTo>
                <a:lnTo>
                  <a:pt x="5522" y="3513"/>
                </a:lnTo>
                <a:lnTo>
                  <a:pt x="9358" y="3513"/>
                </a:lnTo>
                <a:lnTo>
                  <a:pt x="10252" y="0"/>
                </a:lnTo>
                <a:lnTo>
                  <a:pt x="11423" y="0"/>
                </a:lnTo>
                <a:lnTo>
                  <a:pt x="12572" y="3821"/>
                </a:lnTo>
                <a:lnTo>
                  <a:pt x="14464" y="3821"/>
                </a:lnTo>
                <a:lnTo>
                  <a:pt x="15888" y="13197"/>
                </a:lnTo>
                <a:lnTo>
                  <a:pt x="17895" y="21380"/>
                </a:lnTo>
                <a:lnTo>
                  <a:pt x="21600" y="21380"/>
                </a:lnTo>
              </a:path>
            </a:pathLst>
          </a:custGeom>
          <a:noFill/>
          <a:ln w="38100" cap="flat">
            <a:solidFill>
              <a:srgbClr val="DB3E22"/>
            </a:solidFill>
            <a:prstDash val="solid"/>
            <a:miter lim="800000"/>
          </a:ln>
          <a:effectLst/>
        </p:spPr>
        <p:txBody>
          <a:bodyPr wrap="square" lIns="45719" tIns="45719" rIns="45719" bIns="45719" numCol="1" anchor="t">
            <a:noAutofit/>
          </a:bodyPr>
          <a:lstStyle/>
          <a:p>
            <a:endParaRPr/>
          </a:p>
        </p:txBody>
      </p:sp>
      <p:graphicFrame>
        <p:nvGraphicFramePr>
          <p:cNvPr id="1159" name="2D-lijndiagram"/>
          <p:cNvGraphicFramePr/>
          <p:nvPr/>
        </p:nvGraphicFramePr>
        <p:xfrm>
          <a:off x="2803578" y="1469279"/>
          <a:ext cx="8352427" cy="3478588"/>
        </p:xfrm>
        <a:graphic>
          <a:graphicData uri="http://schemas.openxmlformats.org/drawingml/2006/chart">
            <c:chart xmlns:c="http://schemas.openxmlformats.org/drawingml/2006/chart" xmlns:r="http://schemas.openxmlformats.org/officeDocument/2006/relationships" r:id="rId3"/>
          </a:graphicData>
        </a:graphic>
      </p:graphicFrame>
      <p:sp>
        <p:nvSpPr>
          <p:cNvPr id="1157"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t>42</a:t>
            </a:fld>
            <a:endParaRPr/>
          </a:p>
        </p:txBody>
      </p:sp>
      <p:sp>
        <p:nvSpPr>
          <p:cNvPr id="1161" name="Energieruimte"/>
          <p:cNvSpPr/>
          <p:nvPr/>
        </p:nvSpPr>
        <p:spPr>
          <a:xfrm>
            <a:off x="463110" y="1660242"/>
            <a:ext cx="1866585" cy="559939"/>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lstStyle>
            <a:lvl1pPr algn="ctr" defTabSz="685800">
              <a:defRPr sz="1600" b="1">
                <a:solidFill>
                  <a:schemeClr val="accent6">
                    <a:lumOff val="3137"/>
                  </a:schemeClr>
                </a:solidFill>
              </a:defRPr>
            </a:lvl1pPr>
          </a:lstStyle>
          <a:p>
            <a:r>
              <a:t>Energieruimte</a:t>
            </a:r>
          </a:p>
        </p:txBody>
      </p:sp>
      <p:sp>
        <p:nvSpPr>
          <p:cNvPr id="1162" name="Vermogensspreiding"/>
          <p:cNvSpPr txBox="1">
            <a:spLocks noGrp="1"/>
          </p:cNvSpPr>
          <p:nvPr>
            <p:ph type="title"/>
          </p:nvPr>
        </p:nvSpPr>
        <p:spPr>
          <a:xfrm>
            <a:off x="338666" y="185666"/>
            <a:ext cx="11176001" cy="507166"/>
          </a:xfrm>
          <a:prstGeom prst="rect">
            <a:avLst/>
          </a:prstGeom>
        </p:spPr>
        <p:txBody>
          <a:bodyPr/>
          <a:lstStyle>
            <a:lvl1pPr>
              <a:defRPr spc="-24"/>
            </a:lvl1pPr>
          </a:lstStyle>
          <a:p>
            <a:r>
              <a:t>Vermogensspreiding</a:t>
            </a:r>
          </a:p>
        </p:txBody>
      </p:sp>
      <p:sp>
        <p:nvSpPr>
          <p:cNvPr id="1163" name="Route-based charging"/>
          <p:cNvSpPr txBox="1">
            <a:spLocks noGrp="1"/>
          </p:cNvSpPr>
          <p:nvPr>
            <p:ph type="body" sz="quarter" idx="1"/>
          </p:nvPr>
        </p:nvSpPr>
        <p:spPr>
          <a:xfrm>
            <a:off x="338666" y="685895"/>
            <a:ext cx="11198297" cy="437070"/>
          </a:xfrm>
          <a:prstGeom prst="rect">
            <a:avLst/>
          </a:prstGeom>
        </p:spPr>
        <p:txBody>
          <a:bodyPr/>
          <a:lstStyle/>
          <a:p>
            <a:r>
              <a:t>Route-based charging</a:t>
            </a:r>
          </a:p>
        </p:txBody>
      </p:sp>
      <p:sp>
        <p:nvSpPr>
          <p:cNvPr id="3" name="Rechthoek 2">
            <a:extLst>
              <a:ext uri="{FF2B5EF4-FFF2-40B4-BE49-F238E27FC236}">
                <a16:creationId xmlns:a16="http://schemas.microsoft.com/office/drawing/2014/main" id="{A7C37245-D34E-C833-8CC7-5226CF07F2C1}"/>
              </a:ext>
            </a:extLst>
          </p:cNvPr>
          <p:cNvSpPr/>
          <p:nvPr/>
        </p:nvSpPr>
        <p:spPr>
          <a:xfrm>
            <a:off x="2942492" y="4706815"/>
            <a:ext cx="8370276" cy="679939"/>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Arial"/>
              <a:ea typeface="Arial"/>
              <a:cs typeface="Arial"/>
              <a:sym typeface="Arial"/>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70" name="Groepeer"/>
          <p:cNvGrpSpPr/>
          <p:nvPr/>
        </p:nvGrpSpPr>
        <p:grpSpPr>
          <a:xfrm>
            <a:off x="795197" y="-384939"/>
            <a:ext cx="12284571" cy="6240840"/>
            <a:chOff x="0" y="0"/>
            <a:chExt cx="12284569" cy="6240838"/>
          </a:xfrm>
        </p:grpSpPr>
        <p:pic>
          <p:nvPicPr>
            <p:cNvPr id="1167" name="Afbeelding" descr="Afbeelding"/>
            <p:cNvPicPr>
              <a:picLocks noChangeAspect="1"/>
            </p:cNvPicPr>
            <p:nvPr/>
          </p:nvPicPr>
          <p:blipFill>
            <a:blip r:embed="rId3"/>
            <a:stretch>
              <a:fillRect/>
            </a:stretch>
          </p:blipFill>
          <p:spPr>
            <a:xfrm>
              <a:off x="0" y="115483"/>
              <a:ext cx="12192000" cy="6125356"/>
            </a:xfrm>
            <a:prstGeom prst="rect">
              <a:avLst/>
            </a:prstGeom>
            <a:ln w="12700" cap="flat">
              <a:noFill/>
              <a:miter lim="400000"/>
            </a:ln>
            <a:effectLst/>
          </p:spPr>
        </p:pic>
        <p:sp>
          <p:nvSpPr>
            <p:cNvPr id="1168" name="Vorm"/>
            <p:cNvSpPr/>
            <p:nvPr/>
          </p:nvSpPr>
          <p:spPr>
            <a:xfrm>
              <a:off x="4668392" y="997434"/>
              <a:ext cx="7616178" cy="3185957"/>
            </a:xfrm>
            <a:custGeom>
              <a:avLst/>
              <a:gdLst/>
              <a:ahLst/>
              <a:cxnLst>
                <a:cxn ang="0">
                  <a:pos x="wd2" y="hd2"/>
                </a:cxn>
                <a:cxn ang="5400000">
                  <a:pos x="wd2" y="hd2"/>
                </a:cxn>
                <a:cxn ang="10800000">
                  <a:pos x="wd2" y="hd2"/>
                </a:cxn>
                <a:cxn ang="16200000">
                  <a:pos x="wd2" y="hd2"/>
                </a:cxn>
              </a:cxnLst>
              <a:rect l="0" t="0" r="r" b="b"/>
              <a:pathLst>
                <a:path w="21600" h="21600" extrusionOk="0">
                  <a:moveTo>
                    <a:pt x="7988" y="2871"/>
                  </a:moveTo>
                  <a:lnTo>
                    <a:pt x="5100" y="7152"/>
                  </a:lnTo>
                  <a:lnTo>
                    <a:pt x="1698" y="9041"/>
                  </a:lnTo>
                  <a:lnTo>
                    <a:pt x="0" y="10090"/>
                  </a:lnTo>
                  <a:lnTo>
                    <a:pt x="16418" y="21600"/>
                  </a:lnTo>
                  <a:lnTo>
                    <a:pt x="21600" y="17603"/>
                  </a:lnTo>
                  <a:lnTo>
                    <a:pt x="20934" y="0"/>
                  </a:lnTo>
                  <a:lnTo>
                    <a:pt x="7988" y="2871"/>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endParaRPr/>
            </a:p>
          </p:txBody>
        </p:sp>
        <p:sp>
          <p:nvSpPr>
            <p:cNvPr id="1169" name="Vorm"/>
            <p:cNvSpPr/>
            <p:nvPr/>
          </p:nvSpPr>
          <p:spPr>
            <a:xfrm>
              <a:off x="3960014" y="0"/>
              <a:ext cx="4240077" cy="2716621"/>
            </a:xfrm>
            <a:custGeom>
              <a:avLst/>
              <a:gdLst/>
              <a:ahLst/>
              <a:cxnLst>
                <a:cxn ang="0">
                  <a:pos x="wd2" y="hd2"/>
                </a:cxn>
                <a:cxn ang="5400000">
                  <a:pos x="wd2" y="hd2"/>
                </a:cxn>
                <a:cxn ang="10800000">
                  <a:pos x="wd2" y="hd2"/>
                </a:cxn>
                <a:cxn ang="16200000">
                  <a:pos x="wd2" y="hd2"/>
                </a:cxn>
              </a:cxnLst>
              <a:rect l="0" t="0" r="r" b="b"/>
              <a:pathLst>
                <a:path w="21600" h="21600" extrusionOk="0">
                  <a:moveTo>
                    <a:pt x="0" y="12507"/>
                  </a:moveTo>
                  <a:lnTo>
                    <a:pt x="6835" y="15277"/>
                  </a:lnTo>
                  <a:lnTo>
                    <a:pt x="2343" y="18855"/>
                  </a:lnTo>
                  <a:lnTo>
                    <a:pt x="1076" y="19439"/>
                  </a:lnTo>
                  <a:lnTo>
                    <a:pt x="4476" y="21600"/>
                  </a:lnTo>
                  <a:lnTo>
                    <a:pt x="21600" y="10966"/>
                  </a:lnTo>
                  <a:lnTo>
                    <a:pt x="14839" y="0"/>
                  </a:lnTo>
                  <a:lnTo>
                    <a:pt x="0" y="12507"/>
                  </a:lnTo>
                  <a:close/>
                </a:path>
              </a:pathLst>
            </a:custGeom>
            <a:solidFill>
              <a:schemeClr val="accent6">
                <a:lumOff val="3137"/>
              </a:schemeClr>
            </a:solidFill>
            <a:ln w="12700" cap="flat">
              <a:noFill/>
              <a:miter lim="400000"/>
            </a:ln>
            <a:effectLst/>
          </p:spPr>
          <p:txBody>
            <a:bodyPr wrap="square" lIns="45719" tIns="45719" rIns="45719" bIns="45719" numCol="1" anchor="t">
              <a:noAutofit/>
            </a:bodyPr>
            <a:lstStyle/>
            <a:p>
              <a:endParaRPr/>
            </a:p>
          </p:txBody>
        </p:sp>
      </p:grpSp>
      <p:pic>
        <p:nvPicPr>
          <p:cNvPr id="1171" name="Ovaal Ovaal" descr="Ovaal Ovaal"/>
          <p:cNvPicPr>
            <a:picLocks/>
          </p:cNvPicPr>
          <p:nvPr/>
        </p:nvPicPr>
        <p:blipFill>
          <a:blip r:embed="rId4"/>
          <a:stretch>
            <a:fillRect/>
          </a:stretch>
        </p:blipFill>
        <p:spPr>
          <a:xfrm rot="20751658">
            <a:off x="6727086" y="2826237"/>
            <a:ext cx="2546845" cy="1967526"/>
          </a:xfrm>
          <a:prstGeom prst="rect">
            <a:avLst/>
          </a:prstGeom>
        </p:spPr>
      </p:pic>
      <p:sp>
        <p:nvSpPr>
          <p:cNvPr id="1173" name="Tijdelijke aanduiding voor tekst 4"/>
          <p:cNvSpPr txBox="1"/>
          <p:nvPr/>
        </p:nvSpPr>
        <p:spPr>
          <a:xfrm>
            <a:off x="331893" y="694266"/>
            <a:ext cx="4304208" cy="1508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pPr defTabSz="719138">
              <a:spcBef>
                <a:spcPts val="600"/>
              </a:spcBef>
              <a:defRPr sz="2400">
                <a:solidFill>
                  <a:schemeClr val="accent4">
                    <a:lumOff val="-8941"/>
                  </a:schemeClr>
                </a:solidFill>
                <a:latin typeface="Cambria"/>
                <a:ea typeface="Cambria"/>
                <a:cs typeface="Cambria"/>
                <a:sym typeface="Cambria"/>
              </a:defRPr>
            </a:pPr>
            <a:r>
              <a:t>Energieopslag i.c.m.</a:t>
            </a:r>
            <a:br/>
            <a:r>
              <a:t>Energy Management System</a:t>
            </a:r>
          </a:p>
        </p:txBody>
      </p:sp>
      <p:pic>
        <p:nvPicPr>
          <p:cNvPr id="1174" name="Afbeelding" descr="Afbeelding"/>
          <p:cNvPicPr>
            <a:picLocks noChangeAspect="1"/>
          </p:cNvPicPr>
          <p:nvPr/>
        </p:nvPicPr>
        <p:blipFill>
          <a:blip r:embed="rId5"/>
          <a:stretch>
            <a:fillRect/>
          </a:stretch>
        </p:blipFill>
        <p:spPr>
          <a:xfrm>
            <a:off x="8778831" y="5461000"/>
            <a:ext cx="3414657" cy="698500"/>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82" name="2D-lijndiagram"/>
          <p:cNvGraphicFramePr/>
          <p:nvPr>
            <p:extLst>
              <p:ext uri="{D42A27DB-BD31-4B8C-83A1-F6EECF244321}">
                <p14:modId xmlns:p14="http://schemas.microsoft.com/office/powerpoint/2010/main" val="3114707123"/>
              </p:ext>
            </p:extLst>
          </p:nvPr>
        </p:nvGraphicFramePr>
        <p:xfrm>
          <a:off x="2803578" y="1469280"/>
          <a:ext cx="8359089" cy="3478587"/>
        </p:xfrm>
        <a:graphic>
          <a:graphicData uri="http://schemas.openxmlformats.org/drawingml/2006/chart">
            <c:chart xmlns:c="http://schemas.openxmlformats.org/drawingml/2006/chart" xmlns:r="http://schemas.openxmlformats.org/officeDocument/2006/relationships" r:id="rId3"/>
          </a:graphicData>
        </a:graphic>
      </p:graphicFrame>
      <p:sp>
        <p:nvSpPr>
          <p:cNvPr id="13" name="Lijn">
            <a:extLst>
              <a:ext uri="{FF2B5EF4-FFF2-40B4-BE49-F238E27FC236}">
                <a16:creationId xmlns:a16="http://schemas.microsoft.com/office/drawing/2014/main" id="{D27F0EEA-4355-9475-0762-0842F207CA34}"/>
              </a:ext>
            </a:extLst>
          </p:cNvPr>
          <p:cNvSpPr/>
          <p:nvPr/>
        </p:nvSpPr>
        <p:spPr>
          <a:xfrm>
            <a:off x="5801816" y="2354516"/>
            <a:ext cx="4383225" cy="1591638"/>
          </a:xfrm>
          <a:custGeom>
            <a:avLst/>
            <a:gdLst>
              <a:gd name="connsiteX0" fmla="*/ 0 w 23712"/>
              <a:gd name="connsiteY0" fmla="*/ 3854 h 21740"/>
              <a:gd name="connsiteX1" fmla="*/ 3086 w 23712"/>
              <a:gd name="connsiteY1" fmla="*/ 28 h 21740"/>
              <a:gd name="connsiteX2" fmla="*/ 13548 w 23712"/>
              <a:gd name="connsiteY2" fmla="*/ 0 h 21740"/>
              <a:gd name="connsiteX3" fmla="*/ 23712 w 23712"/>
              <a:gd name="connsiteY3" fmla="*/ 21740 h 21740"/>
            </a:gdLst>
            <a:ahLst/>
            <a:cxnLst>
              <a:cxn ang="0">
                <a:pos x="connsiteX0" y="connsiteY0"/>
              </a:cxn>
              <a:cxn ang="0">
                <a:pos x="connsiteX1" y="connsiteY1"/>
              </a:cxn>
              <a:cxn ang="0">
                <a:pos x="connsiteX2" y="connsiteY2"/>
              </a:cxn>
              <a:cxn ang="0">
                <a:pos x="connsiteX3" y="connsiteY3"/>
              </a:cxn>
            </a:cxnLst>
            <a:rect l="l" t="t" r="r" b="b"/>
            <a:pathLst>
              <a:path w="23712" h="21740" extrusionOk="0">
                <a:moveTo>
                  <a:pt x="0" y="3854"/>
                </a:moveTo>
                <a:lnTo>
                  <a:pt x="3086" y="28"/>
                </a:lnTo>
                <a:lnTo>
                  <a:pt x="13548" y="0"/>
                </a:lnTo>
                <a:cubicBezTo>
                  <a:pt x="16232" y="7200"/>
                  <a:pt x="21028" y="14540"/>
                  <a:pt x="23712" y="21740"/>
                </a:cubicBezTo>
              </a:path>
            </a:pathLst>
          </a:custGeom>
          <a:ln w="57150">
            <a:solidFill>
              <a:srgbClr val="62D8D9"/>
            </a:solidFill>
            <a:miter/>
          </a:ln>
        </p:spPr>
        <p:txBody>
          <a:bodyPr tIns="45720" bIns="45720"/>
          <a:lstStyle/>
          <a:p>
            <a:pPr defTabSz="914400">
              <a:lnSpc>
                <a:spcPct val="100000"/>
              </a:lnSpc>
              <a:spcBef>
                <a:spcPts val="0"/>
              </a:spcBef>
              <a:defRPr sz="3600">
                <a:latin typeface="Arial"/>
                <a:ea typeface="Arial"/>
                <a:cs typeface="Arial"/>
                <a:sym typeface="Arial"/>
              </a:defRPr>
            </a:pPr>
            <a:endParaRPr sz="1800"/>
          </a:p>
        </p:txBody>
      </p:sp>
      <p:sp>
        <p:nvSpPr>
          <p:cNvPr id="3" name="Rechthoek 2">
            <a:extLst>
              <a:ext uri="{FF2B5EF4-FFF2-40B4-BE49-F238E27FC236}">
                <a16:creationId xmlns:a16="http://schemas.microsoft.com/office/drawing/2014/main" id="{CFAF40D1-16B8-66D5-952D-6E48DA3B9BB5}"/>
              </a:ext>
            </a:extLst>
          </p:cNvPr>
          <p:cNvSpPr/>
          <p:nvPr/>
        </p:nvSpPr>
        <p:spPr>
          <a:xfrm>
            <a:off x="2942492" y="4706815"/>
            <a:ext cx="8370276" cy="679939"/>
          </a:xfrm>
          <a:prstGeom prst="rect">
            <a:avLst/>
          </a:prstGeom>
          <a:solidFill>
            <a:schemeClr val="accent6"/>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nl-NL" sz="1800" b="0" i="0" u="none" strike="noStrike" cap="none" spc="0" normalizeH="0" baseline="0">
              <a:ln>
                <a:noFill/>
              </a:ln>
              <a:solidFill>
                <a:srgbClr val="000000"/>
              </a:solidFill>
              <a:effectLst/>
              <a:uFillTx/>
              <a:latin typeface="Arial"/>
              <a:ea typeface="Arial"/>
              <a:cs typeface="Arial"/>
              <a:sym typeface="Arial"/>
            </a:endParaRPr>
          </a:p>
        </p:txBody>
      </p:sp>
      <p:sp>
        <p:nvSpPr>
          <p:cNvPr id="1178"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44</a:t>
            </a:fld>
            <a:endParaRPr/>
          </a:p>
        </p:txBody>
      </p:sp>
      <p:sp>
        <p:nvSpPr>
          <p:cNvPr id="1179" name="Vermogensspreiding"/>
          <p:cNvSpPr txBox="1">
            <a:spLocks noGrp="1"/>
          </p:cNvSpPr>
          <p:nvPr>
            <p:ph type="title"/>
          </p:nvPr>
        </p:nvSpPr>
        <p:spPr>
          <a:xfrm>
            <a:off x="338666" y="185666"/>
            <a:ext cx="11176001" cy="507166"/>
          </a:xfrm>
          <a:prstGeom prst="rect">
            <a:avLst/>
          </a:prstGeom>
        </p:spPr>
        <p:txBody>
          <a:bodyPr/>
          <a:lstStyle>
            <a:lvl1pPr>
              <a:defRPr spc="-24"/>
            </a:lvl1pPr>
          </a:lstStyle>
          <a:p>
            <a:r>
              <a:rPr dirty="0" err="1"/>
              <a:t>Vermogensspreiding</a:t>
            </a:r>
          </a:p>
        </p:txBody>
      </p:sp>
      <p:sp>
        <p:nvSpPr>
          <p:cNvPr id="1180" name="Inzet van energie-opslag"/>
          <p:cNvSpPr txBox="1">
            <a:spLocks noGrp="1"/>
          </p:cNvSpPr>
          <p:nvPr>
            <p:ph type="body" sz="quarter" idx="1"/>
          </p:nvPr>
        </p:nvSpPr>
        <p:spPr>
          <a:xfrm>
            <a:off x="338666" y="685895"/>
            <a:ext cx="11198297" cy="437070"/>
          </a:xfrm>
          <a:prstGeom prst="rect">
            <a:avLst/>
          </a:prstGeom>
        </p:spPr>
        <p:txBody>
          <a:bodyPr/>
          <a:lstStyle/>
          <a:p>
            <a:r>
              <a:rPr dirty="0" err="1"/>
              <a:t>Inzet</a:t>
            </a:r>
            <a:r>
              <a:rPr dirty="0"/>
              <a:t> van </a:t>
            </a:r>
            <a:r>
              <a:rPr dirty="0" err="1"/>
              <a:t>energie-opslag</a:t>
            </a:r>
          </a:p>
        </p:txBody>
      </p:sp>
      <p:sp>
        <p:nvSpPr>
          <p:cNvPr id="1184" name="Energieruimte"/>
          <p:cNvSpPr/>
          <p:nvPr/>
        </p:nvSpPr>
        <p:spPr>
          <a:xfrm>
            <a:off x="463110" y="1660242"/>
            <a:ext cx="1866585" cy="559939"/>
          </a:xfrm>
          <a:prstGeom prst="rect">
            <a:avLst/>
          </a:prstGeom>
          <a:solidFill>
            <a:schemeClr val="accent2"/>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4289" tIns="34289" rIns="34289" bIns="34289" anchor="ctr"/>
          <a:lstStyle>
            <a:lvl1pPr algn="ctr" defTabSz="685800">
              <a:defRPr sz="1600" b="1">
                <a:solidFill>
                  <a:schemeClr val="accent6">
                    <a:lumOff val="3137"/>
                  </a:schemeClr>
                </a:solidFill>
              </a:defRPr>
            </a:lvl1pPr>
          </a:lstStyle>
          <a:p>
            <a:r>
              <a:rPr dirty="0" err="1"/>
              <a:t>Energieruimte</a:t>
            </a:r>
          </a:p>
        </p:txBody>
      </p:sp>
      <mc:AlternateContent xmlns:mc="http://schemas.openxmlformats.org/markup-compatibility/2006" xmlns:p14="http://schemas.microsoft.com/office/powerpoint/2010/main">
        <mc:Choice Requires="p14">
          <p:contentPart p14:bwMode="auto" r:id="rId4">
            <p14:nvContentPartPr>
              <p14:cNvPr id="4" name="Inkt 3">
                <a:extLst>
                  <a:ext uri="{FF2B5EF4-FFF2-40B4-BE49-F238E27FC236}">
                    <a16:creationId xmlns:a16="http://schemas.microsoft.com/office/drawing/2014/main" id="{0568A5EF-5866-26A0-D8BF-B4B07C6921AB}"/>
                  </a:ext>
                </a:extLst>
              </p14:cNvPr>
              <p14:cNvContentPartPr/>
              <p14:nvPr/>
            </p14:nvContentPartPr>
            <p14:xfrm>
              <a:off x="5808251" y="2621705"/>
              <a:ext cx="10657" cy="10657"/>
            </p14:xfrm>
          </p:contentPart>
        </mc:Choice>
        <mc:Fallback xmlns="">
          <p:pic>
            <p:nvPicPr>
              <p:cNvPr id="4" name="Inkt 3">
                <a:extLst>
                  <a:ext uri="{FF2B5EF4-FFF2-40B4-BE49-F238E27FC236}">
                    <a16:creationId xmlns:a16="http://schemas.microsoft.com/office/drawing/2014/main" id="{0568A5EF-5866-26A0-D8BF-B4B07C6921AB}"/>
                  </a:ext>
                </a:extLst>
              </p:cNvPr>
              <p:cNvPicPr/>
              <p:nvPr/>
            </p:nvPicPr>
            <p:blipFill>
              <a:blip r:embed="rId5"/>
              <a:stretch>
                <a:fillRect/>
              </a:stretch>
            </p:blipFill>
            <p:spPr>
              <a:xfrm>
                <a:off x="5286058" y="2088855"/>
                <a:ext cx="1065700" cy="10657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5" name="Inkt 4">
                <a:extLst>
                  <a:ext uri="{FF2B5EF4-FFF2-40B4-BE49-F238E27FC236}">
                    <a16:creationId xmlns:a16="http://schemas.microsoft.com/office/drawing/2014/main" id="{608DDA96-5656-EB3D-E52B-32B905087F1F}"/>
                  </a:ext>
                </a:extLst>
              </p14:cNvPr>
              <p14:cNvContentPartPr/>
              <p14:nvPr/>
            </p14:nvContentPartPr>
            <p14:xfrm>
              <a:off x="6458349" y="2195412"/>
              <a:ext cx="10657" cy="10657"/>
            </p14:xfrm>
          </p:contentPart>
        </mc:Choice>
        <mc:Fallback xmlns="">
          <p:pic>
            <p:nvPicPr>
              <p:cNvPr id="5" name="Inkt 4">
                <a:extLst>
                  <a:ext uri="{FF2B5EF4-FFF2-40B4-BE49-F238E27FC236}">
                    <a16:creationId xmlns:a16="http://schemas.microsoft.com/office/drawing/2014/main" id="{608DDA96-5656-EB3D-E52B-32B905087F1F}"/>
                  </a:ext>
                </a:extLst>
              </p:cNvPr>
              <p:cNvPicPr/>
              <p:nvPr/>
            </p:nvPicPr>
            <p:blipFill>
              <a:blip r:embed="rId5"/>
              <a:stretch>
                <a:fillRect/>
              </a:stretch>
            </p:blipFill>
            <p:spPr>
              <a:xfrm>
                <a:off x="5936156" y="1673219"/>
                <a:ext cx="1065700" cy="106570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6" name="Inkt 5">
                <a:extLst>
                  <a:ext uri="{FF2B5EF4-FFF2-40B4-BE49-F238E27FC236}">
                    <a16:creationId xmlns:a16="http://schemas.microsoft.com/office/drawing/2014/main" id="{59916374-7552-E8DB-65B8-3F36EAACB79C}"/>
                  </a:ext>
                </a:extLst>
              </p14:cNvPr>
              <p14:cNvContentPartPr/>
              <p14:nvPr/>
            </p14:nvContentPartPr>
            <p14:xfrm>
              <a:off x="8387328" y="2206069"/>
              <a:ext cx="10657" cy="10657"/>
            </p14:xfrm>
          </p:contentPart>
        </mc:Choice>
        <mc:Fallback xmlns="">
          <p:pic>
            <p:nvPicPr>
              <p:cNvPr id="6" name="Inkt 5">
                <a:extLst>
                  <a:ext uri="{FF2B5EF4-FFF2-40B4-BE49-F238E27FC236}">
                    <a16:creationId xmlns:a16="http://schemas.microsoft.com/office/drawing/2014/main" id="{59916374-7552-E8DB-65B8-3F36EAACB79C}"/>
                  </a:ext>
                </a:extLst>
              </p:cNvPr>
              <p:cNvPicPr/>
              <p:nvPr/>
            </p:nvPicPr>
            <p:blipFill>
              <a:blip r:embed="rId5"/>
              <a:stretch>
                <a:fillRect/>
              </a:stretch>
            </p:blipFill>
            <p:spPr>
              <a:xfrm>
                <a:off x="7865135" y="1673219"/>
                <a:ext cx="1065700" cy="10657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7" name="Inkt 6">
                <a:extLst>
                  <a:ext uri="{FF2B5EF4-FFF2-40B4-BE49-F238E27FC236}">
                    <a16:creationId xmlns:a16="http://schemas.microsoft.com/office/drawing/2014/main" id="{7FC3DA58-9BF2-CDC6-F614-282D4342DD2C}"/>
                  </a:ext>
                </a:extLst>
              </p14:cNvPr>
              <p14:cNvContentPartPr/>
              <p14:nvPr/>
            </p14:nvContentPartPr>
            <p14:xfrm>
              <a:off x="9580950" y="3889929"/>
              <a:ext cx="10657" cy="10657"/>
            </p14:xfrm>
          </p:contentPart>
        </mc:Choice>
        <mc:Fallback xmlns="">
          <p:pic>
            <p:nvPicPr>
              <p:cNvPr id="7" name="Inkt 6">
                <a:extLst>
                  <a:ext uri="{FF2B5EF4-FFF2-40B4-BE49-F238E27FC236}">
                    <a16:creationId xmlns:a16="http://schemas.microsoft.com/office/drawing/2014/main" id="{7FC3DA58-9BF2-CDC6-F614-282D4342DD2C}"/>
                  </a:ext>
                </a:extLst>
              </p:cNvPr>
              <p:cNvPicPr/>
              <p:nvPr/>
            </p:nvPicPr>
            <p:blipFill>
              <a:blip r:embed="rId9"/>
              <a:stretch>
                <a:fillRect/>
              </a:stretch>
            </p:blipFill>
            <p:spPr>
              <a:xfrm>
                <a:off x="9048100" y="3357079"/>
                <a:ext cx="1065700" cy="1065700"/>
              </a:xfrm>
              <a:prstGeom prst="rect">
                <a:avLst/>
              </a:prstGeom>
            </p:spPr>
          </p:pic>
        </mc:Fallback>
      </mc:AlternateContent>
      <p:sp>
        <p:nvSpPr>
          <p:cNvPr id="2" name="Lijn">
            <a:extLst>
              <a:ext uri="{FF2B5EF4-FFF2-40B4-BE49-F238E27FC236}">
                <a16:creationId xmlns:a16="http://schemas.microsoft.com/office/drawing/2014/main" id="{25EA28DA-9540-09E0-7A76-A3100B6F4E83}"/>
              </a:ext>
            </a:extLst>
          </p:cNvPr>
          <p:cNvSpPr/>
          <p:nvPr/>
        </p:nvSpPr>
        <p:spPr>
          <a:xfrm>
            <a:off x="8939135" y="1641769"/>
            <a:ext cx="1211528" cy="2296057"/>
          </a:xfrm>
          <a:custGeom>
            <a:avLst/>
            <a:gdLst>
              <a:gd name="connsiteX0" fmla="*/ 0 w 20228"/>
              <a:gd name="connsiteY0" fmla="*/ 12413 h 21600"/>
              <a:gd name="connsiteX1" fmla="*/ 4611 w 20228"/>
              <a:gd name="connsiteY1" fmla="*/ 0 h 21600"/>
              <a:gd name="connsiteX2" fmla="*/ 14868 w 20228"/>
              <a:gd name="connsiteY2" fmla="*/ 3440 h 21600"/>
              <a:gd name="connsiteX3" fmla="*/ 20228 w 20228"/>
              <a:gd name="connsiteY3" fmla="*/ 21600 h 21600"/>
            </a:gdLst>
            <a:ahLst/>
            <a:cxnLst>
              <a:cxn ang="0">
                <a:pos x="connsiteX0" y="connsiteY0"/>
              </a:cxn>
              <a:cxn ang="0">
                <a:pos x="connsiteX1" y="connsiteY1"/>
              </a:cxn>
              <a:cxn ang="0">
                <a:pos x="connsiteX2" y="connsiteY2"/>
              </a:cxn>
              <a:cxn ang="0">
                <a:pos x="connsiteX3" y="connsiteY3"/>
              </a:cxn>
            </a:cxnLst>
            <a:rect l="l" t="t" r="r" b="b"/>
            <a:pathLst>
              <a:path w="20228" h="21600" extrusionOk="0">
                <a:moveTo>
                  <a:pt x="0" y="12413"/>
                </a:moveTo>
                <a:lnTo>
                  <a:pt x="4611" y="0"/>
                </a:lnTo>
                <a:lnTo>
                  <a:pt x="14868" y="3440"/>
                </a:lnTo>
                <a:cubicBezTo>
                  <a:pt x="16232" y="8967"/>
                  <a:pt x="18864" y="16073"/>
                  <a:pt x="20228" y="21600"/>
                </a:cubicBezTo>
              </a:path>
            </a:pathLst>
          </a:custGeom>
          <a:noFill/>
          <a:ln w="38100" cap="flat">
            <a:solidFill>
              <a:srgbClr val="62D8D9"/>
            </a:solidFill>
            <a:prstDash val="dash"/>
            <a:miter lim="800000"/>
          </a:ln>
          <a:effectLst/>
        </p:spPr>
        <p:txBody>
          <a:bodyPr wrap="square" lIns="45719" tIns="45719" rIns="45719" bIns="45719" numCol="1" anchor="t">
            <a:noAutofit/>
          </a:bodyPr>
          <a:lstStyle/>
          <a:p>
            <a:endParaRPr>
              <a:highlight>
                <a:srgbClr val="00FFFF"/>
              </a:highlight>
            </a:endParaRP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0" name="Dianummer"/>
          <p:cNvSpPr txBox="1">
            <a:spLocks noGrp="1"/>
          </p:cNvSpPr>
          <p:nvPr>
            <p:ph type="sldNum" sz="quarter" idx="2"/>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dirty="0"/>
              <a:t>45</a:t>
            </a:fld>
            <a:endParaRPr dirty="0"/>
          </a:p>
        </p:txBody>
      </p:sp>
      <p:sp>
        <p:nvSpPr>
          <p:cNvPr id="1191" name="Vermogensspreiding"/>
          <p:cNvSpPr txBox="1">
            <a:spLocks noGrp="1"/>
          </p:cNvSpPr>
          <p:nvPr>
            <p:ph type="title"/>
          </p:nvPr>
        </p:nvSpPr>
        <p:spPr>
          <a:prstGeom prst="rect">
            <a:avLst/>
          </a:prstGeom>
        </p:spPr>
        <p:txBody>
          <a:bodyPr/>
          <a:lstStyle>
            <a:lvl1pPr>
              <a:defRPr spc="-24"/>
            </a:lvl1pPr>
          </a:lstStyle>
          <a:p>
            <a:r>
              <a:t>Vermogensspreiding</a:t>
            </a:r>
          </a:p>
        </p:txBody>
      </p:sp>
      <p:sp>
        <p:nvSpPr>
          <p:cNvPr id="1192" name="Dynamic load balancing"/>
          <p:cNvSpPr txBox="1">
            <a:spLocks noGrp="1"/>
          </p:cNvSpPr>
          <p:nvPr>
            <p:ph type="body" sz="quarter" idx="1"/>
          </p:nvPr>
        </p:nvSpPr>
        <p:spPr>
          <a:prstGeom prst="rect">
            <a:avLst/>
          </a:prstGeom>
        </p:spPr>
        <p:txBody>
          <a:bodyPr/>
          <a:lstStyle/>
          <a:p>
            <a:r>
              <a:t>Dynamic load balancing</a:t>
            </a:r>
          </a:p>
        </p:txBody>
      </p:sp>
      <p:sp>
        <p:nvSpPr>
          <p:cNvPr id="1193" name="Energieruimte"/>
          <p:cNvSpPr/>
          <p:nvPr/>
        </p:nvSpPr>
        <p:spPr>
          <a:xfrm>
            <a:off x="463110" y="1660242"/>
            <a:ext cx="1866585" cy="559939"/>
          </a:xfrm>
          <a:prstGeom prst="rect">
            <a:avLst/>
          </a:prstGeom>
          <a:solidFill>
            <a:schemeClr val="accent2"/>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4289" tIns="34289" rIns="34289" bIns="34289" anchor="ctr"/>
          <a:lstStyle>
            <a:lvl1pPr algn="ctr" defTabSz="685800">
              <a:defRPr sz="1600" b="1">
                <a:solidFill>
                  <a:schemeClr val="accent6">
                    <a:lumOff val="3137"/>
                  </a:schemeClr>
                </a:solidFill>
              </a:defRPr>
            </a:lvl1pPr>
          </a:lstStyle>
          <a:p>
            <a:r>
              <a:t>Energieruimte</a:t>
            </a:r>
          </a:p>
        </p:txBody>
      </p:sp>
      <p:pic>
        <p:nvPicPr>
          <p:cNvPr id="1194" name="Afbeelding 9" descr="Afbeelding 9"/>
          <p:cNvPicPr>
            <a:picLocks noChangeAspect="1"/>
          </p:cNvPicPr>
          <p:nvPr/>
        </p:nvPicPr>
        <p:blipFill>
          <a:blip r:embed="rId3"/>
          <a:stretch>
            <a:fillRect/>
          </a:stretch>
        </p:blipFill>
        <p:spPr>
          <a:xfrm>
            <a:off x="2541859" y="1630005"/>
            <a:ext cx="7675746" cy="4141680"/>
          </a:xfrm>
          <a:prstGeom prst="rect">
            <a:avLst/>
          </a:prstGeom>
          <a:ln w="12700">
            <a:miter lim="400000"/>
          </a:ln>
        </p:spPr>
      </p:pic>
    </p:spTree>
  </p:cSld>
  <p:clrMapOvr>
    <a:masterClrMapping/>
  </p:clrMapOvr>
  <mc:AlternateContent xmlns:mc="http://schemas.openxmlformats.org/markup-compatibility/2006">
    <mc:Choice xmlns:p14="http://schemas.microsoft.com/office/powerpoint/2010/main" Requires="p14">
      <p:transition p14:dur="300">
        <p:fade/>
      </p:transition>
    </mc:Choice>
    <mc:Fallback>
      <p:transition>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46</a:t>
            </a:fld>
            <a:endParaRPr/>
          </a:p>
        </p:txBody>
      </p:sp>
      <p:sp>
        <p:nvSpPr>
          <p:cNvPr id="1199" name="a. Vermogensspreiding  technisch of gedrag"/>
          <p:cNvSpPr/>
          <p:nvPr/>
        </p:nvSpPr>
        <p:spPr>
          <a:xfrm>
            <a:off x="1060811" y="2798470"/>
            <a:ext cx="3175001" cy="1270001"/>
          </a:xfrm>
          <a:prstGeom prst="rect">
            <a:avLst/>
          </a:prstGeom>
          <a:solidFill>
            <a:srgbClr val="B8BF3D"/>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a.	Vermogensspreiding</a:t>
            </a:r>
            <a:br/>
            <a:r>
              <a:t>	</a:t>
            </a:r>
            <a:r>
              <a:rPr b="0"/>
              <a:t>technisch of gedrag</a:t>
            </a:r>
          </a:p>
        </p:txBody>
      </p:sp>
      <p:sp>
        <p:nvSpPr>
          <p:cNvPr id="1200" name="Drie oplossingen"/>
          <p:cNvSpPr txBox="1">
            <a:spLocks noGrp="1"/>
          </p:cNvSpPr>
          <p:nvPr>
            <p:ph type="title"/>
          </p:nvPr>
        </p:nvSpPr>
        <p:spPr>
          <a:xfrm>
            <a:off x="338666" y="185666"/>
            <a:ext cx="11176001" cy="507166"/>
          </a:xfrm>
          <a:prstGeom prst="rect">
            <a:avLst/>
          </a:prstGeom>
        </p:spPr>
        <p:txBody>
          <a:bodyPr/>
          <a:lstStyle>
            <a:lvl1pPr>
              <a:defRPr spc="-24"/>
            </a:lvl1pPr>
          </a:lstStyle>
          <a:p>
            <a:r>
              <a:t>Drie oplossingen</a:t>
            </a:r>
          </a:p>
        </p:txBody>
      </p:sp>
      <p:sp>
        <p:nvSpPr>
          <p:cNvPr id="1201" name="voor laden bij netcongestie"/>
          <p:cNvSpPr txBox="1">
            <a:spLocks noGrp="1"/>
          </p:cNvSpPr>
          <p:nvPr>
            <p:ph type="body" sz="quarter" idx="1"/>
          </p:nvPr>
        </p:nvSpPr>
        <p:spPr>
          <a:xfrm>
            <a:off x="338666" y="685895"/>
            <a:ext cx="11198297" cy="437070"/>
          </a:xfrm>
          <a:prstGeom prst="rect">
            <a:avLst/>
          </a:prstGeom>
        </p:spPr>
        <p:txBody>
          <a:bodyPr/>
          <a:lstStyle/>
          <a:p>
            <a:r>
              <a:t>voor laden bij netcongestie</a:t>
            </a:r>
          </a:p>
        </p:txBody>
      </p:sp>
      <p:sp>
        <p:nvSpPr>
          <p:cNvPr id="1202" name="b. Minder afhankelijk  worden van het net"/>
          <p:cNvSpPr/>
          <p:nvPr/>
        </p:nvSpPr>
        <p:spPr>
          <a:xfrm>
            <a:off x="4508500" y="2798470"/>
            <a:ext cx="3175000" cy="1270001"/>
          </a:xfrm>
          <a:prstGeom prst="rect">
            <a:avLst/>
          </a:prstGeom>
          <a:solidFill>
            <a:schemeClr val="accent6">
              <a:lumOff val="3137"/>
            </a:schemeClr>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b. Minder afhankelijk</a:t>
            </a:r>
            <a:br/>
            <a:r>
              <a:t>	</a:t>
            </a:r>
            <a:r>
              <a:rPr b="0"/>
              <a:t>worden van het net</a:t>
            </a:r>
          </a:p>
        </p:txBody>
      </p:sp>
      <p:sp>
        <p:nvSpPr>
          <p:cNvPr id="1203" name="c. Samenwerking  met andere organisaties"/>
          <p:cNvSpPr/>
          <p:nvPr/>
        </p:nvSpPr>
        <p:spPr>
          <a:xfrm>
            <a:off x="7956188" y="2798470"/>
            <a:ext cx="3175001" cy="1270001"/>
          </a:xfrm>
          <a:prstGeom prst="rect">
            <a:avLst/>
          </a:prstGeom>
          <a:solidFill>
            <a:srgbClr val="B8BF3D"/>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c.	Samenwerking</a:t>
            </a:r>
            <a:br/>
            <a:r>
              <a:t>	</a:t>
            </a:r>
            <a:r>
              <a:rPr b="0"/>
              <a:t>met andere organisaties</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07" name="Afbeelding" descr="Afbeelding"/>
          <p:cNvPicPr>
            <a:picLocks noChangeAspect="1"/>
          </p:cNvPicPr>
          <p:nvPr/>
        </p:nvPicPr>
        <p:blipFill>
          <a:blip r:embed="rId3"/>
          <a:stretch>
            <a:fillRect/>
          </a:stretch>
        </p:blipFill>
        <p:spPr>
          <a:xfrm>
            <a:off x="795197" y="-269455"/>
            <a:ext cx="12192001" cy="6125356"/>
          </a:xfrm>
          <a:prstGeom prst="rect">
            <a:avLst/>
          </a:prstGeom>
          <a:ln w="12700">
            <a:miter lim="400000"/>
          </a:ln>
        </p:spPr>
      </p:pic>
      <p:pic>
        <p:nvPicPr>
          <p:cNvPr id="1208" name="Afbeelding" descr="Afbeelding"/>
          <p:cNvPicPr>
            <a:picLocks noChangeAspect="1"/>
          </p:cNvPicPr>
          <p:nvPr/>
        </p:nvPicPr>
        <p:blipFill>
          <a:blip r:embed="rId4"/>
          <a:stretch>
            <a:fillRect/>
          </a:stretch>
        </p:blipFill>
        <p:spPr>
          <a:xfrm>
            <a:off x="8778831" y="5461000"/>
            <a:ext cx="3414657" cy="698500"/>
          </a:xfrm>
          <a:prstGeom prst="rect">
            <a:avLst/>
          </a:prstGeom>
          <a:ln w="12700">
            <a:miter lim="400000"/>
          </a:ln>
        </p:spPr>
      </p:pic>
      <p:sp>
        <p:nvSpPr>
          <p:cNvPr id="1209" name="Aanvulling met zonne-energie."/>
          <p:cNvSpPr txBox="1">
            <a:spLocks noGrp="1"/>
          </p:cNvSpPr>
          <p:nvPr>
            <p:ph type="body" sz="quarter" idx="4294967295"/>
          </p:nvPr>
        </p:nvSpPr>
        <p:spPr>
          <a:xfrm>
            <a:off x="338666" y="685895"/>
            <a:ext cx="11198297" cy="437070"/>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stStyle>
          <a:p>
            <a:r>
              <a:t>Aanvulling met zonne-energie.</a:t>
            </a:r>
          </a:p>
        </p:txBody>
      </p:sp>
      <p:sp>
        <p:nvSpPr>
          <p:cNvPr id="1210" name="Minder afhankelijk"/>
          <p:cNvSpPr txBox="1"/>
          <p:nvPr/>
        </p:nvSpPr>
        <p:spPr>
          <a:xfrm>
            <a:off x="338666" y="185666"/>
            <a:ext cx="11176001" cy="5071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lvl1pPr>
              <a:lnSpc>
                <a:spcPct val="90000"/>
              </a:lnSpc>
              <a:defRPr sz="2400" b="1" spc="-24"/>
            </a:lvl1pPr>
          </a:lstStyle>
          <a:p>
            <a:r>
              <a:t>Minder afhankelijk</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14" name="Afbeelding" descr="Afbeelding"/>
          <p:cNvPicPr>
            <a:picLocks noChangeAspect="1"/>
          </p:cNvPicPr>
          <p:nvPr/>
        </p:nvPicPr>
        <p:blipFill>
          <a:blip r:embed="rId3"/>
          <a:stretch>
            <a:fillRect/>
          </a:stretch>
        </p:blipFill>
        <p:spPr>
          <a:xfrm>
            <a:off x="795197" y="-269455"/>
            <a:ext cx="12192001" cy="6125356"/>
          </a:xfrm>
          <a:prstGeom prst="rect">
            <a:avLst/>
          </a:prstGeom>
          <a:ln w="12700">
            <a:miter lim="400000"/>
          </a:ln>
        </p:spPr>
      </p:pic>
      <p:pic>
        <p:nvPicPr>
          <p:cNvPr id="1215" name="geplakte-film.png" descr="geplakte-film.png"/>
          <p:cNvPicPr>
            <a:picLocks noChangeAspect="1"/>
          </p:cNvPicPr>
          <p:nvPr/>
        </p:nvPicPr>
        <p:blipFill>
          <a:blip r:embed="rId4"/>
          <a:stretch>
            <a:fillRect/>
          </a:stretch>
        </p:blipFill>
        <p:spPr>
          <a:xfrm>
            <a:off x="653915" y="3007928"/>
            <a:ext cx="2707681" cy="1202506"/>
          </a:xfrm>
          <a:prstGeom prst="rect">
            <a:avLst/>
          </a:prstGeom>
          <a:ln w="12700">
            <a:miter lim="400000"/>
          </a:ln>
        </p:spPr>
      </p:pic>
      <p:pic>
        <p:nvPicPr>
          <p:cNvPr id="1216" name="Afbeelding" descr="Afbeelding"/>
          <p:cNvPicPr>
            <a:picLocks noChangeAspect="1"/>
          </p:cNvPicPr>
          <p:nvPr/>
        </p:nvPicPr>
        <p:blipFill>
          <a:blip r:embed="rId5"/>
          <a:stretch>
            <a:fillRect/>
          </a:stretch>
        </p:blipFill>
        <p:spPr>
          <a:xfrm>
            <a:off x="8778831" y="5461000"/>
            <a:ext cx="3414657" cy="698500"/>
          </a:xfrm>
          <a:prstGeom prst="rect">
            <a:avLst/>
          </a:prstGeom>
          <a:ln w="12700">
            <a:miter lim="400000"/>
          </a:ln>
        </p:spPr>
      </p:pic>
      <p:pic>
        <p:nvPicPr>
          <p:cNvPr id="1217" name="Ovaal Ovaal" descr="Ovaal Ovaal"/>
          <p:cNvPicPr>
            <a:picLocks/>
          </p:cNvPicPr>
          <p:nvPr/>
        </p:nvPicPr>
        <p:blipFill>
          <a:blip r:embed="rId6"/>
          <a:stretch>
            <a:fillRect/>
          </a:stretch>
        </p:blipFill>
        <p:spPr>
          <a:xfrm rot="1092184" flipH="1">
            <a:off x="199721" y="2706415"/>
            <a:ext cx="3390652" cy="1967525"/>
          </a:xfrm>
          <a:prstGeom prst="rect">
            <a:avLst/>
          </a:prstGeom>
        </p:spPr>
      </p:pic>
      <p:sp>
        <p:nvSpPr>
          <p:cNvPr id="1219" name="En eventueel noodvoorzieningen."/>
          <p:cNvSpPr txBox="1">
            <a:spLocks noGrp="1"/>
          </p:cNvSpPr>
          <p:nvPr>
            <p:ph type="body" sz="quarter" idx="4294967295"/>
          </p:nvPr>
        </p:nvSpPr>
        <p:spPr>
          <a:xfrm>
            <a:off x="338666" y="685895"/>
            <a:ext cx="11198297" cy="437070"/>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stStyle>
          <a:p>
            <a:r>
              <a:t>En eventueel noodvoorzieningen.</a:t>
            </a:r>
          </a:p>
        </p:txBody>
      </p:sp>
      <p:sp>
        <p:nvSpPr>
          <p:cNvPr id="1220" name="Minder afhankelijk"/>
          <p:cNvSpPr txBox="1"/>
          <p:nvPr/>
        </p:nvSpPr>
        <p:spPr>
          <a:xfrm>
            <a:off x="338666" y="185666"/>
            <a:ext cx="11176001" cy="5071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lvl1pPr>
              <a:lnSpc>
                <a:spcPct val="90000"/>
              </a:lnSpc>
              <a:defRPr sz="2400" b="1" spc="-24"/>
            </a:lvl1pPr>
          </a:lstStyle>
          <a:p>
            <a:r>
              <a:t>Minder afhankelijk</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4" name="Afbeelding" descr="Afbeelding"/>
          <p:cNvPicPr>
            <a:picLocks noChangeAspect="1"/>
          </p:cNvPicPr>
          <p:nvPr/>
        </p:nvPicPr>
        <p:blipFill>
          <a:blip r:embed="rId3"/>
          <a:stretch>
            <a:fillRect/>
          </a:stretch>
        </p:blipFill>
        <p:spPr>
          <a:xfrm>
            <a:off x="795197" y="-269455"/>
            <a:ext cx="12192001" cy="6125356"/>
          </a:xfrm>
          <a:prstGeom prst="rect">
            <a:avLst/>
          </a:prstGeom>
          <a:ln w="12700">
            <a:miter lim="400000"/>
          </a:ln>
        </p:spPr>
      </p:pic>
      <p:pic>
        <p:nvPicPr>
          <p:cNvPr id="1225" name="Afbeelding" descr="Afbeelding"/>
          <p:cNvPicPr>
            <a:picLocks noChangeAspect="1"/>
          </p:cNvPicPr>
          <p:nvPr/>
        </p:nvPicPr>
        <p:blipFill>
          <a:blip r:embed="rId4"/>
          <a:stretch>
            <a:fillRect/>
          </a:stretch>
        </p:blipFill>
        <p:spPr>
          <a:xfrm>
            <a:off x="8778831" y="5461000"/>
            <a:ext cx="3414657" cy="698500"/>
          </a:xfrm>
          <a:prstGeom prst="rect">
            <a:avLst/>
          </a:prstGeom>
          <a:ln w="12700">
            <a:miter lim="400000"/>
          </a:ln>
        </p:spPr>
      </p:pic>
      <p:pic>
        <p:nvPicPr>
          <p:cNvPr id="1226" name="geplakte-film.png" descr="geplakte-film.png"/>
          <p:cNvPicPr>
            <a:picLocks noChangeAspect="1"/>
          </p:cNvPicPr>
          <p:nvPr/>
        </p:nvPicPr>
        <p:blipFill>
          <a:blip r:embed="rId5"/>
          <a:stretch>
            <a:fillRect/>
          </a:stretch>
        </p:blipFill>
        <p:spPr>
          <a:xfrm>
            <a:off x="653915" y="3007928"/>
            <a:ext cx="2707681" cy="1202506"/>
          </a:xfrm>
          <a:prstGeom prst="rect">
            <a:avLst/>
          </a:prstGeom>
          <a:ln w="12700">
            <a:miter lim="400000"/>
          </a:ln>
        </p:spPr>
      </p:pic>
      <p:sp>
        <p:nvSpPr>
          <p:cNvPr id="1227" name="Virtual Grid"/>
          <p:cNvSpPr txBox="1">
            <a:spLocks noGrp="1"/>
          </p:cNvSpPr>
          <p:nvPr>
            <p:ph type="body" sz="quarter" idx="4294967295"/>
          </p:nvPr>
        </p:nvSpPr>
        <p:spPr>
          <a:xfrm>
            <a:off x="338666" y="685895"/>
            <a:ext cx="11198297" cy="437070"/>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stStyle>
          <a:p>
            <a:r>
              <a:t>Virtual Grid</a:t>
            </a:r>
          </a:p>
        </p:txBody>
      </p:sp>
      <p:sp>
        <p:nvSpPr>
          <p:cNvPr id="1228" name="Minder afhankelijk"/>
          <p:cNvSpPr txBox="1"/>
          <p:nvPr/>
        </p:nvSpPr>
        <p:spPr>
          <a:xfrm>
            <a:off x="338666" y="185666"/>
            <a:ext cx="11176001" cy="5071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lvl1pPr>
              <a:lnSpc>
                <a:spcPct val="90000"/>
              </a:lnSpc>
              <a:defRPr sz="2400" b="1" spc="-24"/>
            </a:lvl1pPr>
          </a:lstStyle>
          <a:p>
            <a:r>
              <a:t>Minder afhankelijk</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32" name="Afbeelding" descr="Afbeelding"/>
          <p:cNvPicPr>
            <a:picLocks noChangeAspect="1"/>
          </p:cNvPicPr>
          <p:nvPr/>
        </p:nvPicPr>
        <p:blipFill>
          <a:blip r:embed="rId3"/>
          <a:stretch>
            <a:fillRect/>
          </a:stretch>
        </p:blipFill>
        <p:spPr>
          <a:xfrm>
            <a:off x="8778831" y="5461000"/>
            <a:ext cx="3414657" cy="698500"/>
          </a:xfrm>
          <a:prstGeom prst="rect">
            <a:avLst/>
          </a:prstGeom>
          <a:ln w="12700">
            <a:miter lim="400000"/>
          </a:ln>
        </p:spPr>
      </p:pic>
      <p:pic>
        <p:nvPicPr>
          <p:cNvPr id="1233" name="Graphic 4" descr="Graphic 4"/>
          <p:cNvPicPr>
            <a:picLocks noChangeAspect="1"/>
          </p:cNvPicPr>
          <p:nvPr/>
        </p:nvPicPr>
        <p:blipFill>
          <a:blip r:embed="rId4"/>
          <a:stretch>
            <a:fillRect/>
          </a:stretch>
        </p:blipFill>
        <p:spPr>
          <a:xfrm>
            <a:off x="6027925" y="938183"/>
            <a:ext cx="648579" cy="648579"/>
          </a:xfrm>
          <a:prstGeom prst="rect">
            <a:avLst/>
          </a:prstGeom>
          <a:ln w="12700">
            <a:miter lim="400000"/>
          </a:ln>
        </p:spPr>
      </p:pic>
      <p:pic>
        <p:nvPicPr>
          <p:cNvPr id="1234" name="Graphic 5" descr="Graphic 5"/>
          <p:cNvPicPr>
            <a:picLocks noChangeAspect="1"/>
          </p:cNvPicPr>
          <p:nvPr/>
        </p:nvPicPr>
        <p:blipFill>
          <a:blip r:embed="rId5"/>
          <a:stretch>
            <a:fillRect/>
          </a:stretch>
        </p:blipFill>
        <p:spPr>
          <a:xfrm>
            <a:off x="438336" y="4224804"/>
            <a:ext cx="648580" cy="648580"/>
          </a:xfrm>
          <a:prstGeom prst="rect">
            <a:avLst/>
          </a:prstGeom>
          <a:ln w="12700">
            <a:miter lim="400000"/>
          </a:ln>
        </p:spPr>
      </p:pic>
      <p:pic>
        <p:nvPicPr>
          <p:cNvPr id="1235" name="Picture 4" descr="Picture 4"/>
          <p:cNvPicPr>
            <a:picLocks noChangeAspect="1"/>
          </p:cNvPicPr>
          <p:nvPr/>
        </p:nvPicPr>
        <p:blipFill>
          <a:blip r:embed="rId6"/>
          <a:stretch>
            <a:fillRect/>
          </a:stretch>
        </p:blipFill>
        <p:spPr>
          <a:xfrm>
            <a:off x="438336" y="3002032"/>
            <a:ext cx="648580" cy="582140"/>
          </a:xfrm>
          <a:prstGeom prst="rect">
            <a:avLst/>
          </a:prstGeom>
          <a:ln w="12700">
            <a:miter lim="400000"/>
          </a:ln>
        </p:spPr>
      </p:pic>
      <p:pic>
        <p:nvPicPr>
          <p:cNvPr id="1236" name="Picture 4" descr="Picture 4"/>
          <p:cNvPicPr>
            <a:picLocks noChangeAspect="1"/>
          </p:cNvPicPr>
          <p:nvPr/>
        </p:nvPicPr>
        <p:blipFill>
          <a:blip r:embed="rId6"/>
          <a:stretch>
            <a:fillRect/>
          </a:stretch>
        </p:blipFill>
        <p:spPr>
          <a:xfrm>
            <a:off x="438336" y="1779260"/>
            <a:ext cx="648580" cy="582140"/>
          </a:xfrm>
          <a:prstGeom prst="rect">
            <a:avLst/>
          </a:prstGeom>
          <a:ln w="12700">
            <a:miter lim="400000"/>
          </a:ln>
        </p:spPr>
      </p:pic>
      <p:pic>
        <p:nvPicPr>
          <p:cNvPr id="1237" name="Afbeelding 10" descr="Afbeelding 10"/>
          <p:cNvPicPr>
            <a:picLocks noChangeAspect="1"/>
          </p:cNvPicPr>
          <p:nvPr/>
        </p:nvPicPr>
        <p:blipFill>
          <a:blip r:embed="rId7"/>
          <a:stretch>
            <a:fillRect/>
          </a:stretch>
        </p:blipFill>
        <p:spPr>
          <a:xfrm>
            <a:off x="10786261" y="2828314"/>
            <a:ext cx="1096067" cy="929575"/>
          </a:xfrm>
          <a:prstGeom prst="rect">
            <a:avLst/>
          </a:prstGeom>
          <a:ln w="12700">
            <a:miter lim="400000"/>
          </a:ln>
        </p:spPr>
      </p:pic>
      <p:sp>
        <p:nvSpPr>
          <p:cNvPr id="1238" name="Tekstvak 11"/>
          <p:cNvSpPr txBox="1"/>
          <p:nvPr/>
        </p:nvSpPr>
        <p:spPr>
          <a:xfrm>
            <a:off x="438336" y="2397111"/>
            <a:ext cx="1677079" cy="4241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Diesel generatoren</a:t>
            </a:r>
          </a:p>
        </p:txBody>
      </p:sp>
      <p:sp>
        <p:nvSpPr>
          <p:cNvPr id="1239" name="Tekstvak 12"/>
          <p:cNvSpPr txBox="1"/>
          <p:nvPr/>
        </p:nvSpPr>
        <p:spPr>
          <a:xfrm>
            <a:off x="438336" y="3619882"/>
            <a:ext cx="1677079" cy="456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pPr>
              <a:defRPr sz="1500"/>
            </a:pPr>
            <a:r>
              <a:t>Gas generatoren of</a:t>
            </a:r>
          </a:p>
          <a:p>
            <a:pPr>
              <a:defRPr sz="1500"/>
            </a:pPr>
            <a:r>
              <a:t>brandstofcellen</a:t>
            </a:r>
          </a:p>
        </p:txBody>
      </p:sp>
      <p:sp>
        <p:nvSpPr>
          <p:cNvPr id="1240" name="Tekstvak 13"/>
          <p:cNvSpPr txBox="1"/>
          <p:nvPr/>
        </p:nvSpPr>
        <p:spPr>
          <a:xfrm>
            <a:off x="438336" y="4875242"/>
            <a:ext cx="970863" cy="45673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Zon-PV</a:t>
            </a:r>
          </a:p>
        </p:txBody>
      </p:sp>
      <p:sp>
        <p:nvSpPr>
          <p:cNvPr id="1267" name="Rechte verbindingslijn met pijl 15"/>
          <p:cNvSpPr/>
          <p:nvPr/>
        </p:nvSpPr>
        <p:spPr>
          <a:xfrm>
            <a:off x="6352213" y="3293101"/>
            <a:ext cx="4286328" cy="1349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600"/>
                </a:lnTo>
              </a:path>
            </a:pathLst>
          </a:custGeom>
          <a:ln w="114300">
            <a:solidFill>
              <a:schemeClr val="accent2"/>
            </a:solidFill>
            <a:miter/>
            <a:tailEnd type="triangle"/>
          </a:ln>
        </p:spPr>
        <p:txBody>
          <a:bodyPr/>
          <a:lstStyle/>
          <a:p>
            <a:endParaRPr/>
          </a:p>
        </p:txBody>
      </p:sp>
      <p:sp>
        <p:nvSpPr>
          <p:cNvPr id="1268" name="Rechte verbindingslijn met pijl 17"/>
          <p:cNvSpPr/>
          <p:nvPr/>
        </p:nvSpPr>
        <p:spPr>
          <a:xfrm>
            <a:off x="6345306" y="1587072"/>
            <a:ext cx="6908" cy="1706030"/>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0" y="0"/>
                </a:lnTo>
              </a:path>
            </a:pathLst>
          </a:custGeom>
          <a:ln w="38100">
            <a:solidFill>
              <a:schemeClr val="accent2"/>
            </a:solidFill>
            <a:miter/>
            <a:headEnd type="triangle"/>
            <a:tailEnd type="triangle"/>
          </a:ln>
        </p:spPr>
        <p:txBody>
          <a:bodyPr/>
          <a:lstStyle/>
          <a:p>
            <a:endParaRPr/>
          </a:p>
        </p:txBody>
      </p:sp>
      <p:sp>
        <p:nvSpPr>
          <p:cNvPr id="1243" name="Verbindingslijn: gebogen 21"/>
          <p:cNvSpPr/>
          <p:nvPr/>
        </p:nvSpPr>
        <p:spPr>
          <a:xfrm>
            <a:off x="1189959" y="2080132"/>
            <a:ext cx="4323716" cy="82256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38100">
            <a:solidFill>
              <a:schemeClr val="accent2"/>
            </a:solidFill>
            <a:prstDash val="lgDash"/>
            <a:miter/>
            <a:tailEnd type="triangle"/>
          </a:ln>
        </p:spPr>
        <p:txBody>
          <a:bodyPr lIns="45719" rIns="45719" anchor="ctr"/>
          <a:lstStyle/>
          <a:p>
            <a:pPr>
              <a:defRPr sz="1600">
                <a:latin typeface="Cambria"/>
                <a:ea typeface="Cambria"/>
                <a:cs typeface="Cambria"/>
                <a:sym typeface="Cambria"/>
              </a:defRPr>
            </a:pPr>
            <a:endParaRPr/>
          </a:p>
        </p:txBody>
      </p:sp>
      <p:sp>
        <p:nvSpPr>
          <p:cNvPr id="1269" name="Rechte verbindingslijn met pijl 23"/>
          <p:cNvSpPr/>
          <p:nvPr/>
        </p:nvSpPr>
        <p:spPr>
          <a:xfrm>
            <a:off x="1200326" y="3293101"/>
            <a:ext cx="5151888" cy="1547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0"/>
                </a:lnTo>
              </a:path>
            </a:pathLst>
          </a:custGeom>
          <a:ln w="50800">
            <a:solidFill>
              <a:schemeClr val="accent2"/>
            </a:solidFill>
            <a:miter/>
            <a:tailEnd type="triangle"/>
          </a:ln>
        </p:spPr>
        <p:txBody>
          <a:bodyPr/>
          <a:lstStyle/>
          <a:p>
            <a:endParaRPr/>
          </a:p>
        </p:txBody>
      </p:sp>
      <p:sp>
        <p:nvSpPr>
          <p:cNvPr id="1245" name="Verbindingslijn: gebogen 25"/>
          <p:cNvSpPr/>
          <p:nvPr/>
        </p:nvSpPr>
        <p:spPr>
          <a:xfrm rot="10800000" flipH="1">
            <a:off x="1181469" y="3686841"/>
            <a:ext cx="4304208" cy="8622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10800" y="0"/>
                </a:lnTo>
                <a:lnTo>
                  <a:pt x="10800" y="21600"/>
                </a:lnTo>
                <a:lnTo>
                  <a:pt x="21600" y="21600"/>
                </a:lnTo>
              </a:path>
            </a:pathLst>
          </a:custGeom>
          <a:ln w="50800">
            <a:solidFill>
              <a:schemeClr val="accent2"/>
            </a:solidFill>
            <a:miter/>
            <a:tailEnd type="triangle"/>
          </a:ln>
        </p:spPr>
        <p:txBody>
          <a:bodyPr lIns="45719" rIns="45719" anchor="ctr"/>
          <a:lstStyle/>
          <a:p>
            <a:pPr>
              <a:defRPr sz="1600">
                <a:latin typeface="Cambria"/>
                <a:ea typeface="Cambria"/>
                <a:cs typeface="Cambria"/>
                <a:sym typeface="Cambria"/>
              </a:defRPr>
            </a:pPr>
            <a:endParaRPr/>
          </a:p>
        </p:txBody>
      </p:sp>
      <p:pic>
        <p:nvPicPr>
          <p:cNvPr id="1246" name="Graphic 26" descr="Graphic 26"/>
          <p:cNvPicPr>
            <a:picLocks noChangeAspect="1"/>
          </p:cNvPicPr>
          <p:nvPr/>
        </p:nvPicPr>
        <p:blipFill>
          <a:blip r:embed="rId8"/>
          <a:stretch>
            <a:fillRect/>
          </a:stretch>
        </p:blipFill>
        <p:spPr>
          <a:xfrm>
            <a:off x="6027925" y="5340723"/>
            <a:ext cx="648579" cy="648579"/>
          </a:xfrm>
          <a:prstGeom prst="rect">
            <a:avLst/>
          </a:prstGeom>
          <a:ln w="12700">
            <a:miter lim="400000"/>
          </a:ln>
        </p:spPr>
      </p:pic>
      <p:sp>
        <p:nvSpPr>
          <p:cNvPr id="1247" name="Tekstvak 27"/>
          <p:cNvSpPr txBox="1"/>
          <p:nvPr/>
        </p:nvSpPr>
        <p:spPr>
          <a:xfrm>
            <a:off x="5769040" y="6002055"/>
            <a:ext cx="1347006" cy="51001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defRPr sz="1500"/>
            </a:lvl1pPr>
          </a:lstStyle>
          <a:p>
            <a:r>
              <a:t>netbeheerder</a:t>
            </a:r>
          </a:p>
        </p:txBody>
      </p:sp>
      <p:sp>
        <p:nvSpPr>
          <p:cNvPr id="1248" name="Tekstvak 28"/>
          <p:cNvSpPr txBox="1"/>
          <p:nvPr/>
        </p:nvSpPr>
        <p:spPr>
          <a:xfrm>
            <a:off x="5904789" y="528441"/>
            <a:ext cx="913263" cy="3884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lvl1pPr algn="ctr">
              <a:defRPr sz="1500"/>
            </a:lvl1pPr>
          </a:lstStyle>
          <a:p>
            <a:r>
              <a:t>Batterijen</a:t>
            </a:r>
          </a:p>
        </p:txBody>
      </p:sp>
      <p:sp>
        <p:nvSpPr>
          <p:cNvPr id="1249" name="Verbindingslijn: gebogen 30"/>
          <p:cNvSpPr/>
          <p:nvPr/>
        </p:nvSpPr>
        <p:spPr>
          <a:xfrm>
            <a:off x="1187089" y="4642510"/>
            <a:ext cx="5165127" cy="72695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path>
            </a:pathLst>
          </a:custGeom>
          <a:ln w="114300">
            <a:solidFill>
              <a:schemeClr val="accent2"/>
            </a:solidFill>
            <a:miter/>
            <a:tailEnd type="triangle"/>
          </a:ln>
        </p:spPr>
        <p:txBody>
          <a:bodyPr lIns="45719" rIns="45719" anchor="ctr"/>
          <a:lstStyle/>
          <a:p>
            <a:pPr>
              <a:defRPr sz="1600">
                <a:latin typeface="Cambria"/>
                <a:ea typeface="Cambria"/>
                <a:cs typeface="Cambria"/>
                <a:sym typeface="Cambria"/>
              </a:defRPr>
            </a:pPr>
            <a:endParaRPr/>
          </a:p>
        </p:txBody>
      </p:sp>
      <p:sp>
        <p:nvSpPr>
          <p:cNvPr id="1250" name="Tekstvak 31"/>
          <p:cNvSpPr txBox="1"/>
          <p:nvPr/>
        </p:nvSpPr>
        <p:spPr>
          <a:xfrm>
            <a:off x="4160513" y="4767480"/>
            <a:ext cx="722887" cy="4567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5 GWh</a:t>
            </a:r>
          </a:p>
        </p:txBody>
      </p:sp>
      <p:sp>
        <p:nvSpPr>
          <p:cNvPr id="1251" name="Tekstvak 32"/>
          <p:cNvSpPr txBox="1"/>
          <p:nvPr/>
        </p:nvSpPr>
        <p:spPr>
          <a:xfrm>
            <a:off x="4160513" y="3795988"/>
            <a:ext cx="1057685" cy="3884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2,4 GWh</a:t>
            </a:r>
          </a:p>
        </p:txBody>
      </p:sp>
      <p:sp>
        <p:nvSpPr>
          <p:cNvPr id="1252" name="Tekstvak 33"/>
          <p:cNvSpPr txBox="1"/>
          <p:nvPr/>
        </p:nvSpPr>
        <p:spPr>
          <a:xfrm>
            <a:off x="4160513" y="3375872"/>
            <a:ext cx="1010007" cy="3115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2,6 GWh</a:t>
            </a:r>
          </a:p>
        </p:txBody>
      </p:sp>
      <p:sp>
        <p:nvSpPr>
          <p:cNvPr id="1253" name="Rechte verbindingslijn met pijl 35"/>
          <p:cNvSpPr/>
          <p:nvPr/>
        </p:nvSpPr>
        <p:spPr>
          <a:xfrm flipV="1">
            <a:off x="6622260" y="3967293"/>
            <a:ext cx="2" cy="1354824"/>
          </a:xfrm>
          <a:prstGeom prst="line">
            <a:avLst/>
          </a:prstGeom>
          <a:ln w="38100">
            <a:solidFill>
              <a:srgbClr val="898F00"/>
            </a:solidFill>
            <a:miter/>
            <a:tailEnd type="triangle"/>
          </a:ln>
        </p:spPr>
        <p:txBody>
          <a:bodyPr lIns="45719" rIns="45719"/>
          <a:lstStyle/>
          <a:p>
            <a:pPr>
              <a:defRPr sz="1600">
                <a:latin typeface="Cambria"/>
                <a:ea typeface="Cambria"/>
                <a:cs typeface="Cambria"/>
                <a:sym typeface="Cambria"/>
              </a:defRPr>
            </a:pPr>
            <a:endParaRPr/>
          </a:p>
        </p:txBody>
      </p:sp>
      <p:sp>
        <p:nvSpPr>
          <p:cNvPr id="1254" name="Tekstvak 36"/>
          <p:cNvSpPr txBox="1"/>
          <p:nvPr/>
        </p:nvSpPr>
        <p:spPr>
          <a:xfrm>
            <a:off x="6710623" y="4703980"/>
            <a:ext cx="970863" cy="5468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0,1 GWh</a:t>
            </a:r>
          </a:p>
        </p:txBody>
      </p:sp>
      <p:sp>
        <p:nvSpPr>
          <p:cNvPr id="1255" name="Tekstvak 38"/>
          <p:cNvSpPr txBox="1"/>
          <p:nvPr/>
        </p:nvSpPr>
        <p:spPr>
          <a:xfrm>
            <a:off x="8339536" y="3449901"/>
            <a:ext cx="832657" cy="5468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4 GWh</a:t>
            </a:r>
          </a:p>
        </p:txBody>
      </p:sp>
      <p:sp>
        <p:nvSpPr>
          <p:cNvPr id="1256" name="Tekstvak 39"/>
          <p:cNvSpPr txBox="1"/>
          <p:nvPr/>
        </p:nvSpPr>
        <p:spPr>
          <a:xfrm>
            <a:off x="3931408" y="2361481"/>
            <a:ext cx="1515894" cy="51001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(alleen noodstroom)</a:t>
            </a:r>
          </a:p>
        </p:txBody>
      </p:sp>
      <p:sp>
        <p:nvSpPr>
          <p:cNvPr id="1257" name="Tekstvak 40"/>
          <p:cNvSpPr txBox="1"/>
          <p:nvPr/>
        </p:nvSpPr>
        <p:spPr>
          <a:xfrm>
            <a:off x="6447078" y="1955887"/>
            <a:ext cx="1057685" cy="42414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p>
            <a:pPr>
              <a:defRPr sz="1500"/>
            </a:pPr>
            <a:r>
              <a:t>In = Uit</a:t>
            </a:r>
          </a:p>
          <a:p>
            <a:pPr>
              <a:defRPr sz="1500"/>
            </a:pPr>
            <a:r>
              <a:t>(98%)</a:t>
            </a:r>
          </a:p>
        </p:txBody>
      </p:sp>
      <p:sp>
        <p:nvSpPr>
          <p:cNvPr id="1258" name="Tekstvak 41"/>
          <p:cNvSpPr txBox="1"/>
          <p:nvPr/>
        </p:nvSpPr>
        <p:spPr>
          <a:xfrm>
            <a:off x="2040596" y="4792880"/>
            <a:ext cx="1112015" cy="5468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7,4 GWh</a:t>
            </a:r>
          </a:p>
        </p:txBody>
      </p:sp>
      <p:sp>
        <p:nvSpPr>
          <p:cNvPr id="1259" name="Tekstvak 42"/>
          <p:cNvSpPr txBox="1"/>
          <p:nvPr/>
        </p:nvSpPr>
        <p:spPr>
          <a:xfrm>
            <a:off x="10780478" y="3787724"/>
            <a:ext cx="1215563" cy="57041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gn="ctr">
              <a:defRPr sz="1500"/>
            </a:lvl1pPr>
          </a:lstStyle>
          <a:p>
            <a:r>
              <a:t>Consumptie</a:t>
            </a:r>
          </a:p>
        </p:txBody>
      </p:sp>
      <p:sp>
        <p:nvSpPr>
          <p:cNvPr id="1260" name="Rechthoek"/>
          <p:cNvSpPr/>
          <p:nvPr/>
        </p:nvSpPr>
        <p:spPr>
          <a:xfrm>
            <a:off x="5513673" y="2618909"/>
            <a:ext cx="1677080" cy="1348385"/>
          </a:xfrm>
          <a:prstGeom prst="rect">
            <a:avLst/>
          </a:prstGeom>
          <a:solidFill>
            <a:schemeClr val="accent4">
              <a:lumOff val="-8941"/>
            </a:schemeClr>
          </a:solidFill>
          <a:ln w="12700">
            <a:miter lim="400000"/>
          </a:ln>
        </p:spPr>
        <p:txBody>
          <a:bodyPr lIns="45719" rIns="45719" anchor="ctr"/>
          <a:lstStyle/>
          <a:p>
            <a:pPr algn="ctr">
              <a:defRPr sz="1600">
                <a:solidFill>
                  <a:schemeClr val="accent6">
                    <a:lumOff val="3137"/>
                  </a:schemeClr>
                </a:solidFill>
                <a:latin typeface="Cambria"/>
                <a:ea typeface="Cambria"/>
                <a:cs typeface="Cambria"/>
                <a:sym typeface="Cambria"/>
              </a:defRPr>
            </a:pPr>
            <a:endParaRPr/>
          </a:p>
        </p:txBody>
      </p:sp>
      <p:sp>
        <p:nvSpPr>
          <p:cNvPr id="1261" name="Energy Management System"/>
          <p:cNvSpPr txBox="1"/>
          <p:nvPr/>
        </p:nvSpPr>
        <p:spPr>
          <a:xfrm>
            <a:off x="5563618" y="2711059"/>
            <a:ext cx="1577190" cy="1168872"/>
          </a:xfrm>
          <a:prstGeom prst="rect">
            <a:avLst/>
          </a:prstGeom>
          <a:solidFill>
            <a:schemeClr val="accent4">
              <a:lumOff val="-8941"/>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lvl1pPr algn="ctr">
              <a:defRPr sz="1700">
                <a:solidFill>
                  <a:schemeClr val="accent6">
                    <a:lumOff val="3137"/>
                  </a:schemeClr>
                </a:solidFill>
              </a:defRPr>
            </a:lvl1pPr>
          </a:lstStyle>
          <a:p>
            <a:r>
              <a:t>Energy Management System</a:t>
            </a:r>
          </a:p>
        </p:txBody>
      </p:sp>
      <p:pic>
        <p:nvPicPr>
          <p:cNvPr id="1262" name="geplakte-film.png" descr="geplakte-film.png"/>
          <p:cNvPicPr>
            <a:picLocks noChangeAspect="1"/>
          </p:cNvPicPr>
          <p:nvPr/>
        </p:nvPicPr>
        <p:blipFill>
          <a:blip r:embed="rId9"/>
          <a:stretch>
            <a:fillRect/>
          </a:stretch>
        </p:blipFill>
        <p:spPr>
          <a:xfrm>
            <a:off x="7810883" y="1163542"/>
            <a:ext cx="4248867" cy="1348385"/>
          </a:xfrm>
          <a:prstGeom prst="rect">
            <a:avLst/>
          </a:prstGeom>
          <a:ln w="12700">
            <a:miter lim="400000"/>
          </a:ln>
        </p:spPr>
      </p:pic>
      <p:sp>
        <p:nvSpPr>
          <p:cNvPr id="1263" name="Lijn"/>
          <p:cNvSpPr/>
          <p:nvPr/>
        </p:nvSpPr>
        <p:spPr>
          <a:xfrm>
            <a:off x="7633149" y="2294141"/>
            <a:ext cx="1059038" cy="1014458"/>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0"/>
                </a:lnTo>
              </a:path>
            </a:pathLst>
          </a:custGeom>
          <a:ln w="50800">
            <a:solidFill>
              <a:schemeClr val="accent2"/>
            </a:solidFill>
            <a:miter/>
            <a:tailEnd type="triangle"/>
          </a:ln>
        </p:spPr>
        <p:txBody>
          <a:bodyPr lIns="45719" rIns="45719" anchor="ctr"/>
          <a:lstStyle/>
          <a:p>
            <a:pPr>
              <a:defRPr sz="1600">
                <a:latin typeface="Cambria"/>
                <a:ea typeface="Cambria"/>
                <a:cs typeface="Cambria"/>
                <a:sym typeface="Cambria"/>
              </a:defRPr>
            </a:pPr>
            <a:endParaRPr/>
          </a:p>
        </p:txBody>
      </p:sp>
      <p:sp>
        <p:nvSpPr>
          <p:cNvPr id="1264" name="Tekstvak 38"/>
          <p:cNvSpPr txBox="1"/>
          <p:nvPr/>
        </p:nvSpPr>
        <p:spPr>
          <a:xfrm>
            <a:off x="7738554" y="2415439"/>
            <a:ext cx="832656" cy="5468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defRPr sz="1500"/>
            </a:lvl1pPr>
          </a:lstStyle>
          <a:p>
            <a:r>
              <a:t>1 GWh</a:t>
            </a:r>
          </a:p>
        </p:txBody>
      </p:sp>
      <p:sp>
        <p:nvSpPr>
          <p:cNvPr id="1265" name="Virtual Grid"/>
          <p:cNvSpPr txBox="1">
            <a:spLocks noGrp="1"/>
          </p:cNvSpPr>
          <p:nvPr>
            <p:ph type="body" sz="quarter" idx="4294967295"/>
          </p:nvPr>
        </p:nvSpPr>
        <p:spPr>
          <a:xfrm>
            <a:off x="338666" y="685895"/>
            <a:ext cx="11198297" cy="437070"/>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stStyle>
          <a:p>
            <a:r>
              <a:t>Virtual Grid</a:t>
            </a:r>
          </a:p>
        </p:txBody>
      </p:sp>
      <p:sp>
        <p:nvSpPr>
          <p:cNvPr id="1266" name="Minder afhankelijk"/>
          <p:cNvSpPr txBox="1"/>
          <p:nvPr/>
        </p:nvSpPr>
        <p:spPr>
          <a:xfrm>
            <a:off x="338666" y="185666"/>
            <a:ext cx="11176001" cy="5071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lvl1pPr>
              <a:lnSpc>
                <a:spcPct val="90000"/>
              </a:lnSpc>
              <a:defRPr sz="2400" b="1" spc="-24"/>
            </a:lvl1pPr>
          </a:lstStyle>
          <a:p>
            <a:r>
              <a:t>Minder afhankelijk</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75" name="Tijdelijke aanduiding voor afbeelding 15"/>
          <p:cNvGrpSpPr/>
          <p:nvPr/>
        </p:nvGrpSpPr>
        <p:grpSpPr>
          <a:xfrm>
            <a:off x="6096000" y="1004065"/>
            <a:ext cx="6096000" cy="5267059"/>
            <a:chOff x="0" y="0"/>
            <a:chExt cx="6096000" cy="5267057"/>
          </a:xfrm>
        </p:grpSpPr>
        <p:sp>
          <p:nvSpPr>
            <p:cNvPr id="1273" name="Rechthoek"/>
            <p:cNvSpPr/>
            <p:nvPr/>
          </p:nvSpPr>
          <p:spPr>
            <a:xfrm>
              <a:off x="0" y="0"/>
              <a:ext cx="6096000" cy="5267058"/>
            </a:xfrm>
            <a:prstGeom prst="rect">
              <a:avLst/>
            </a:prstGeom>
            <a:solidFill>
              <a:srgbClr val="F2F2F2"/>
            </a:solidFill>
            <a:ln w="12700" cap="flat">
              <a:noFill/>
              <a:miter lim="400000"/>
            </a:ln>
            <a:effectLst/>
          </p:spPr>
          <p:txBody>
            <a:bodyPr wrap="square" lIns="45719" tIns="45719" rIns="45719" bIns="45719" numCol="1" anchor="ctr">
              <a:noAutofit/>
            </a:bodyPr>
            <a:lstStyle/>
            <a:p>
              <a:pPr>
                <a:defRPr sz="1600">
                  <a:latin typeface="Cambria"/>
                  <a:ea typeface="Cambria"/>
                  <a:cs typeface="Cambria"/>
                  <a:sym typeface="Cambria"/>
                </a:defRPr>
              </a:pPr>
              <a:endParaRPr/>
            </a:p>
          </p:txBody>
        </p:sp>
        <p:pic>
          <p:nvPicPr>
            <p:cNvPr id="1274" name="image40.png" descr="image40.png"/>
            <p:cNvPicPr>
              <a:picLocks noChangeAspect="1"/>
            </p:cNvPicPr>
            <p:nvPr/>
          </p:nvPicPr>
          <p:blipFill>
            <a:blip r:embed="rId3"/>
            <a:stretch>
              <a:fillRect/>
            </a:stretch>
          </p:blipFill>
          <p:spPr>
            <a:xfrm>
              <a:off x="0" y="0"/>
              <a:ext cx="6096000" cy="5267058"/>
            </a:xfrm>
            <a:prstGeom prst="rect">
              <a:avLst/>
            </a:prstGeom>
            <a:ln w="12700" cap="flat">
              <a:noFill/>
              <a:miter lim="400000"/>
            </a:ln>
            <a:effectLst/>
          </p:spPr>
        </p:pic>
      </p:grpSp>
      <p:sp>
        <p:nvSpPr>
          <p:cNvPr id="1276" name="Tijdelijke aanduiding voor dianummer 1"/>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51</a:t>
            </a:fld>
            <a:endParaRPr/>
          </a:p>
        </p:txBody>
      </p:sp>
      <p:sp>
        <p:nvSpPr>
          <p:cNvPr id="1277" name="Tijdelijke aanduiding voor tekst 4"/>
          <p:cNvSpPr txBox="1">
            <a:spLocks noGrp="1"/>
          </p:cNvSpPr>
          <p:nvPr>
            <p:ph type="body" sz="quarter" idx="1"/>
          </p:nvPr>
        </p:nvSpPr>
        <p:spPr>
          <a:prstGeom prst="rect">
            <a:avLst/>
          </a:prstGeom>
        </p:spPr>
        <p:txBody>
          <a:bodyPr>
            <a:normAutofit/>
          </a:bodyPr>
          <a:lstStyle/>
          <a:p>
            <a:r>
              <a:t>Autonomie is soms mogelijk maar ook kostbaar</a:t>
            </a:r>
          </a:p>
        </p:txBody>
      </p:sp>
      <p:sp>
        <p:nvSpPr>
          <p:cNvPr id="1278" name="Titel 3"/>
          <p:cNvSpPr txBox="1">
            <a:spLocks noGrp="1"/>
          </p:cNvSpPr>
          <p:nvPr>
            <p:ph type="title"/>
          </p:nvPr>
        </p:nvSpPr>
        <p:spPr>
          <a:prstGeom prst="rect">
            <a:avLst/>
          </a:prstGeom>
        </p:spPr>
        <p:txBody>
          <a:bodyPr/>
          <a:lstStyle/>
          <a:p>
            <a:r>
              <a:t>Virtual Grid als oplossing voor netcongestie</a:t>
            </a:r>
          </a:p>
        </p:txBody>
      </p:sp>
      <p:sp>
        <p:nvSpPr>
          <p:cNvPr id="1279" name="Tekstvak 24"/>
          <p:cNvSpPr txBox="1"/>
          <p:nvPr/>
        </p:nvSpPr>
        <p:spPr>
          <a:xfrm>
            <a:off x="338666" y="2060562"/>
            <a:ext cx="5380425" cy="36230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p>
            <a:pPr defTabSz="719138">
              <a:spcBef>
                <a:spcPts val="300"/>
              </a:spcBef>
              <a:defRPr b="1"/>
            </a:pPr>
            <a:r>
              <a:t>Wat is nu mogelijk</a:t>
            </a:r>
          </a:p>
          <a:p>
            <a:pPr marL="435428" lvl="1" indent="-244928" defTabSz="719138">
              <a:spcBef>
                <a:spcPts val="300"/>
              </a:spcBef>
              <a:buClr>
                <a:srgbClr val="000000"/>
              </a:buClr>
              <a:buSzPct val="100000"/>
              <a:buFont typeface="Arial"/>
              <a:buChar char="&gt;"/>
            </a:pPr>
            <a:r>
              <a:t>Baseload tot 55% dmv zonne-energie</a:t>
            </a:r>
          </a:p>
          <a:p>
            <a:pPr marL="435428" lvl="1" indent="-244928" defTabSz="719138">
              <a:spcBef>
                <a:spcPts val="300"/>
              </a:spcBef>
              <a:buClr>
                <a:srgbClr val="000000"/>
              </a:buClr>
              <a:buSzPct val="100000"/>
              <a:buFont typeface="Arial"/>
              <a:buChar char="&gt;"/>
            </a:pPr>
            <a:r>
              <a:t>Een stabiel systeem met microgrid en batterij</a:t>
            </a:r>
          </a:p>
          <a:p>
            <a:pPr marL="435428" lvl="1" indent="-244928" defTabSz="719138">
              <a:spcBef>
                <a:spcPts val="1300"/>
              </a:spcBef>
              <a:buClr>
                <a:srgbClr val="000000"/>
              </a:buClr>
              <a:buSzPct val="100000"/>
              <a:buFont typeface="Arial"/>
              <a:buChar char="&gt;"/>
            </a:pPr>
            <a:r>
              <a:t>Load Management van warmte en laden</a:t>
            </a:r>
          </a:p>
          <a:p>
            <a:pPr defTabSz="719138">
              <a:spcBef>
                <a:spcPts val="300"/>
              </a:spcBef>
              <a:defRPr b="1"/>
            </a:pPr>
            <a:r>
              <a:t>Uitdagingen</a:t>
            </a:r>
          </a:p>
          <a:p>
            <a:pPr marL="435428" lvl="1" indent="-244928" defTabSz="719138">
              <a:spcBef>
                <a:spcPts val="300"/>
              </a:spcBef>
              <a:buClr>
                <a:srgbClr val="000000"/>
              </a:buClr>
              <a:buSzPct val="100000"/>
              <a:buFont typeface="Arial"/>
              <a:buChar char="&gt;"/>
            </a:pPr>
            <a:r>
              <a:t>Zonder fossiele bronnen lukt nog niet: </a:t>
            </a:r>
            <a:br/>
            <a:r>
              <a:t>120 gCO2/kWh (300 gCO2/kWh in NL) </a:t>
            </a:r>
          </a:p>
          <a:p>
            <a:pPr marL="435428" lvl="1" indent="-244928" defTabSz="719138">
              <a:spcBef>
                <a:spcPts val="1300"/>
              </a:spcBef>
              <a:buClr>
                <a:srgbClr val="000000"/>
              </a:buClr>
              <a:buSzPct val="100000"/>
              <a:buFont typeface="Arial"/>
              <a:buChar char="&gt;"/>
            </a:pPr>
            <a:r>
              <a:t>Teruglevering op net is niet altijd mogelijk</a:t>
            </a:r>
          </a:p>
          <a:p>
            <a:pPr defTabSz="719138">
              <a:spcBef>
                <a:spcPts val="300"/>
              </a:spcBef>
              <a:defRPr b="1"/>
            </a:pPr>
            <a:r>
              <a:t>Ontwikkelingen</a:t>
            </a:r>
          </a:p>
          <a:p>
            <a:pPr marL="435428" lvl="1" indent="-244928" defTabSz="719138">
              <a:spcBef>
                <a:spcPts val="300"/>
              </a:spcBef>
              <a:buClr>
                <a:srgbClr val="000000"/>
              </a:buClr>
              <a:buSzPct val="100000"/>
              <a:buFont typeface="Arial"/>
              <a:buChar char="&gt;"/>
            </a:pPr>
            <a:r>
              <a:t>Waterstofproductie en omzetting</a:t>
            </a:r>
          </a:p>
          <a:p>
            <a:pPr marL="435428" lvl="1" indent="-244928" defTabSz="719138">
              <a:spcBef>
                <a:spcPts val="600"/>
              </a:spcBef>
              <a:buClr>
                <a:srgbClr val="000000"/>
              </a:buClr>
              <a:buSzPct val="100000"/>
              <a:buFont typeface="Arial"/>
              <a:buChar char="&gt;"/>
            </a:pPr>
            <a:r>
              <a:t>Lange termijn opslag</a:t>
            </a:r>
          </a:p>
        </p:txBody>
      </p:sp>
      <p:pic>
        <p:nvPicPr>
          <p:cNvPr id="1280" name="Picture 8" descr="Picture 8"/>
          <p:cNvPicPr>
            <a:picLocks noChangeAspect="1"/>
          </p:cNvPicPr>
          <p:nvPr/>
        </p:nvPicPr>
        <p:blipFill>
          <a:blip r:embed="rId4"/>
          <a:srcRect l="13049" r="18543"/>
          <a:stretch>
            <a:fillRect/>
          </a:stretch>
        </p:blipFill>
        <p:spPr>
          <a:xfrm>
            <a:off x="6096001" y="1239139"/>
            <a:ext cx="6096001" cy="5019057"/>
          </a:xfrm>
          <a:prstGeom prst="rect">
            <a:avLst/>
          </a:prstGeom>
          <a:ln w="12700">
            <a:miter lim="400000"/>
          </a:ln>
        </p:spPr>
      </p:pic>
      <p:sp>
        <p:nvSpPr>
          <p:cNvPr id="1281" name="Distributiecentrum Arnhem/Nijmegen"/>
          <p:cNvSpPr txBox="1"/>
          <p:nvPr/>
        </p:nvSpPr>
        <p:spPr>
          <a:xfrm>
            <a:off x="7846815" y="5727874"/>
            <a:ext cx="4188143" cy="350662"/>
          </a:xfrm>
          <a:prstGeom prst="rect">
            <a:avLst/>
          </a:prstGeom>
          <a:ln w="12700">
            <a:miter lim="400000"/>
          </a:ln>
          <a:effectLst>
            <a:outerShdw blurRad="6350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lgn="r">
              <a:defRPr>
                <a:solidFill>
                  <a:schemeClr val="accent6">
                    <a:lumOff val="3137"/>
                  </a:schemeClr>
                </a:solidFill>
              </a:defRPr>
            </a:lvl1pPr>
          </a:lstStyle>
          <a:p>
            <a:r>
              <a:t>Distributiecentrum Arnhem/Nijmegen</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5" name="Dianummer"/>
          <p:cNvSpPr txBox="1">
            <a:spLocks noGrp="1"/>
          </p:cNvSpPr>
          <p:nvPr>
            <p:ph type="sldNum" sz="quarter" idx="2"/>
          </p:nvPr>
        </p:nvSpPr>
        <p:spPr>
          <a:xfrm>
            <a:off x="11312028" y="7752218"/>
            <a:ext cx="181472" cy="177801"/>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t>52</a:t>
            </a:fld>
            <a:endParaRPr/>
          </a:p>
        </p:txBody>
      </p:sp>
      <p:sp>
        <p:nvSpPr>
          <p:cNvPr id="1286" name="a. Vermogensspreiding  technisch of gedrag"/>
          <p:cNvSpPr/>
          <p:nvPr/>
        </p:nvSpPr>
        <p:spPr>
          <a:xfrm>
            <a:off x="1060811" y="2798470"/>
            <a:ext cx="3175001" cy="1270001"/>
          </a:xfrm>
          <a:prstGeom prst="rect">
            <a:avLst/>
          </a:prstGeom>
          <a:solidFill>
            <a:srgbClr val="B8BF3D"/>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a.	Vermogensspreiding</a:t>
            </a:r>
            <a:br/>
            <a:r>
              <a:t>	</a:t>
            </a:r>
            <a:r>
              <a:rPr b="0"/>
              <a:t>technisch of gedrag</a:t>
            </a:r>
          </a:p>
        </p:txBody>
      </p:sp>
      <p:sp>
        <p:nvSpPr>
          <p:cNvPr id="1287" name="Drie oplossingen"/>
          <p:cNvSpPr txBox="1">
            <a:spLocks noGrp="1"/>
          </p:cNvSpPr>
          <p:nvPr>
            <p:ph type="title"/>
          </p:nvPr>
        </p:nvSpPr>
        <p:spPr>
          <a:xfrm>
            <a:off x="338666" y="185666"/>
            <a:ext cx="11176001" cy="507166"/>
          </a:xfrm>
          <a:prstGeom prst="rect">
            <a:avLst/>
          </a:prstGeom>
        </p:spPr>
        <p:txBody>
          <a:bodyPr/>
          <a:lstStyle>
            <a:lvl1pPr>
              <a:defRPr spc="-24"/>
            </a:lvl1pPr>
          </a:lstStyle>
          <a:p>
            <a:r>
              <a:t>Drie oplossingen</a:t>
            </a:r>
          </a:p>
        </p:txBody>
      </p:sp>
      <p:sp>
        <p:nvSpPr>
          <p:cNvPr id="1288" name="voor laden bij netcongestie"/>
          <p:cNvSpPr txBox="1">
            <a:spLocks noGrp="1"/>
          </p:cNvSpPr>
          <p:nvPr>
            <p:ph type="body" sz="quarter" idx="1"/>
          </p:nvPr>
        </p:nvSpPr>
        <p:spPr>
          <a:xfrm>
            <a:off x="338666" y="685895"/>
            <a:ext cx="11198297" cy="437070"/>
          </a:xfrm>
          <a:prstGeom prst="rect">
            <a:avLst/>
          </a:prstGeom>
        </p:spPr>
        <p:txBody>
          <a:bodyPr/>
          <a:lstStyle/>
          <a:p>
            <a:r>
              <a:t>voor laden bij netcongestie</a:t>
            </a:r>
          </a:p>
        </p:txBody>
      </p:sp>
      <p:sp>
        <p:nvSpPr>
          <p:cNvPr id="1289" name="b. Minder afhankelijk  worden van het net"/>
          <p:cNvSpPr/>
          <p:nvPr/>
        </p:nvSpPr>
        <p:spPr>
          <a:xfrm>
            <a:off x="4508500" y="2798470"/>
            <a:ext cx="3175000" cy="1270001"/>
          </a:xfrm>
          <a:prstGeom prst="rect">
            <a:avLst/>
          </a:prstGeom>
          <a:solidFill>
            <a:srgbClr val="B8BF3D"/>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b. Minder afhankelijk</a:t>
            </a:r>
            <a:br/>
            <a:r>
              <a:t>	</a:t>
            </a:r>
            <a:r>
              <a:rPr b="0"/>
              <a:t>worden van het net</a:t>
            </a:r>
          </a:p>
        </p:txBody>
      </p:sp>
      <p:sp>
        <p:nvSpPr>
          <p:cNvPr id="1290" name="c. Samenwerking  met andere organisaties"/>
          <p:cNvSpPr/>
          <p:nvPr/>
        </p:nvSpPr>
        <p:spPr>
          <a:xfrm>
            <a:off x="7956188" y="2798470"/>
            <a:ext cx="3175001" cy="1270001"/>
          </a:xfrm>
          <a:prstGeom prst="rect">
            <a:avLst/>
          </a:prstGeom>
          <a:solidFill>
            <a:schemeClr val="accent6">
              <a:lumOff val="3137"/>
            </a:schemeClr>
          </a:solidFill>
          <a:ln w="38100">
            <a:solidFill>
              <a:srgbClr val="B8BF3D"/>
            </a:solidFill>
            <a:miter/>
          </a:ln>
          <a:effectLst>
            <a:outerShdw blurRad="901700" dir="5400000" rotWithShape="0">
              <a:schemeClr val="accent6">
                <a:lumOff val="3137"/>
                <a:alpha val="62322"/>
              </a:scheme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marL="138068">
              <a:tabLst>
                <a:tab pos="381000" algn="l"/>
              </a:tabLst>
              <a:defRPr b="1"/>
            </a:pPr>
            <a:r>
              <a:t>c.	Samenwerking</a:t>
            </a:r>
            <a:br/>
            <a:r>
              <a:t>	</a:t>
            </a:r>
            <a:r>
              <a:rPr b="0"/>
              <a:t>met andere organisaties</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94" name="Afbeelding" descr="Afbeelding"/>
          <p:cNvPicPr>
            <a:picLocks noChangeAspect="1"/>
          </p:cNvPicPr>
          <p:nvPr/>
        </p:nvPicPr>
        <p:blipFill>
          <a:blip r:embed="rId3"/>
          <a:stretch>
            <a:fillRect/>
          </a:stretch>
        </p:blipFill>
        <p:spPr>
          <a:xfrm>
            <a:off x="-1" y="307893"/>
            <a:ext cx="12192001" cy="6062663"/>
          </a:xfrm>
          <a:prstGeom prst="rect">
            <a:avLst/>
          </a:prstGeom>
          <a:ln w="12700">
            <a:miter lim="400000"/>
          </a:ln>
        </p:spPr>
      </p:pic>
      <p:pic>
        <p:nvPicPr>
          <p:cNvPr id="1295" name="Afbeelding" descr="Afbeelding"/>
          <p:cNvPicPr>
            <a:picLocks noChangeAspect="1"/>
          </p:cNvPicPr>
          <p:nvPr/>
        </p:nvPicPr>
        <p:blipFill>
          <a:blip r:embed="rId4"/>
          <a:stretch>
            <a:fillRect/>
          </a:stretch>
        </p:blipFill>
        <p:spPr>
          <a:xfrm>
            <a:off x="8778831" y="5461000"/>
            <a:ext cx="3414657" cy="698500"/>
          </a:xfrm>
          <a:prstGeom prst="rect">
            <a:avLst/>
          </a:prstGeom>
          <a:ln w="12700">
            <a:miter lim="400000"/>
          </a:ln>
        </p:spPr>
      </p:pic>
      <p:sp>
        <p:nvSpPr>
          <p:cNvPr id="1296" name="Titel 2"/>
          <p:cNvSpPr txBox="1">
            <a:spLocks noGrp="1"/>
          </p:cNvSpPr>
          <p:nvPr>
            <p:ph type="title" idx="4294967295"/>
          </p:nvPr>
        </p:nvSpPr>
        <p:spPr>
          <a:xfrm>
            <a:off x="338666" y="185666"/>
            <a:ext cx="11176001" cy="507166"/>
          </a:xfrm>
          <a:prstGeom prst="rect">
            <a:avLst/>
          </a:prstGeom>
        </p:spPr>
        <p:txBody>
          <a:bodyPr anchor="b"/>
          <a:lstStyle>
            <a:lvl1pPr defTabSz="1219168"/>
          </a:lstStyle>
          <a:p>
            <a:r>
              <a:t>Collectieve oplossing: Energy Hub</a:t>
            </a:r>
          </a:p>
        </p:txBody>
      </p:sp>
      <p:sp>
        <p:nvSpPr>
          <p:cNvPr id="1297" name="Tijdelijke aanduiding voor tekst 4"/>
          <p:cNvSpPr txBox="1"/>
          <p:nvPr/>
        </p:nvSpPr>
        <p:spPr>
          <a:xfrm>
            <a:off x="331893" y="694266"/>
            <a:ext cx="4304208" cy="150842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defTabSz="719138">
              <a:spcBef>
                <a:spcPts val="600"/>
              </a:spcBef>
              <a:defRPr sz="2400">
                <a:solidFill>
                  <a:schemeClr val="accent2"/>
                </a:solidFill>
                <a:latin typeface="Cambria"/>
                <a:ea typeface="Cambria"/>
                <a:cs typeface="Cambria"/>
                <a:sym typeface="Cambria"/>
              </a:defRPr>
            </a:lvl1pPr>
          </a:lstStyle>
          <a:p>
            <a:r>
              <a:t>Samenwerken als één machine, centraal aangestuurd.</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01" name="geplakte-film.png" descr="geplakte-film.png"/>
          <p:cNvPicPr>
            <a:picLocks noChangeAspect="1"/>
          </p:cNvPicPr>
          <p:nvPr/>
        </p:nvPicPr>
        <p:blipFill>
          <a:blip r:embed="rId3"/>
          <a:srcRect t="1758" b="1758"/>
          <a:stretch>
            <a:fillRect/>
          </a:stretch>
        </p:blipFill>
        <p:spPr>
          <a:xfrm>
            <a:off x="-2485913" y="-1854586"/>
            <a:ext cx="18467440" cy="9740916"/>
          </a:xfrm>
          <a:prstGeom prst="rect">
            <a:avLst/>
          </a:prstGeom>
          <a:ln w="12700">
            <a:miter lim="400000"/>
          </a:ln>
        </p:spPr>
      </p:pic>
      <p:sp>
        <p:nvSpPr>
          <p:cNvPr id="1302" name="Reference Case…"/>
          <p:cNvSpPr txBox="1"/>
          <p:nvPr/>
        </p:nvSpPr>
        <p:spPr>
          <a:xfrm>
            <a:off x="371670" y="294941"/>
            <a:ext cx="8331702" cy="765538"/>
          </a:xfrm>
          <a:prstGeom prst="rect">
            <a:avLst/>
          </a:prstGeom>
          <a:ln w="12700">
            <a:miter lim="400000"/>
          </a:ln>
          <a:effectLst>
            <a:outerShdw blurRad="279400" dir="5400000" rotWithShape="0">
              <a:srgbClr val="000000"/>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spAutoFit/>
          </a:bodyPr>
          <a:lstStyle/>
          <a:p>
            <a:pPr defTabSz="1219168">
              <a:lnSpc>
                <a:spcPct val="90000"/>
              </a:lnSpc>
              <a:defRPr sz="2400" b="1">
                <a:solidFill>
                  <a:schemeClr val="accent6">
                    <a:lumOff val="3137"/>
                  </a:schemeClr>
                </a:solidFill>
              </a:defRPr>
            </a:pPr>
            <a:r>
              <a:t>Voorbeeld</a:t>
            </a:r>
          </a:p>
          <a:p>
            <a:pPr defTabSz="719138">
              <a:spcBef>
                <a:spcPts val="600"/>
              </a:spcBef>
              <a:defRPr sz="2400">
                <a:solidFill>
                  <a:schemeClr val="accent2"/>
                </a:solidFill>
                <a:latin typeface="Cambria"/>
                <a:ea typeface="Cambria"/>
                <a:cs typeface="Cambria"/>
                <a:sym typeface="Cambria"/>
              </a:defRPr>
            </a:pPr>
            <a:r>
              <a:t>Schiphol Trade Park</a:t>
            </a:r>
          </a:p>
        </p:txBody>
      </p:sp>
      <p:pic>
        <p:nvPicPr>
          <p:cNvPr id="1303" name="Afbeelding" descr="Afbeelding"/>
          <p:cNvPicPr>
            <a:picLocks noChangeAspect="1"/>
          </p:cNvPicPr>
          <p:nvPr/>
        </p:nvPicPr>
        <p:blipFill>
          <a:blip r:embed="rId4"/>
          <a:stretch>
            <a:fillRect/>
          </a:stretch>
        </p:blipFill>
        <p:spPr>
          <a:xfrm>
            <a:off x="8778831" y="5461000"/>
            <a:ext cx="3414657" cy="698500"/>
          </a:xfrm>
          <a:prstGeom prst="rect">
            <a:avLst/>
          </a:prstGeom>
          <a:ln w="12700">
            <a:miter lim="400000"/>
          </a:ln>
        </p:spPr>
      </p:pic>
      <p:sp>
        <p:nvSpPr>
          <p:cNvPr id="1304" name="Lijn"/>
          <p:cNvSpPr/>
          <p:nvPr/>
        </p:nvSpPr>
        <p:spPr>
          <a:xfrm flipV="1">
            <a:off x="3765421" y="1187313"/>
            <a:ext cx="4964407" cy="4964407"/>
          </a:xfrm>
          <a:prstGeom prst="line">
            <a:avLst/>
          </a:prstGeom>
          <a:ln w="12700">
            <a:solidFill>
              <a:srgbClr val="000000"/>
            </a:solidFill>
            <a:miter/>
          </a:ln>
        </p:spPr>
        <p:txBody>
          <a:bodyPr lIns="45719" rIns="45719"/>
          <a:lstStyle/>
          <a:p>
            <a:endParaRPr/>
          </a:p>
        </p:txBody>
      </p:sp>
      <p:grpSp>
        <p:nvGrpSpPr>
          <p:cNvPr id="1326" name="Groepeer"/>
          <p:cNvGrpSpPr/>
          <p:nvPr/>
        </p:nvGrpSpPr>
        <p:grpSpPr>
          <a:xfrm>
            <a:off x="5706958" y="214731"/>
            <a:ext cx="3824304" cy="5958600"/>
            <a:chOff x="390" y="0"/>
            <a:chExt cx="3824302" cy="5958598"/>
          </a:xfrm>
        </p:grpSpPr>
        <p:sp>
          <p:nvSpPr>
            <p:cNvPr id="1305" name="Lijn"/>
            <p:cNvSpPr/>
            <p:nvPr/>
          </p:nvSpPr>
          <p:spPr>
            <a:xfrm flipV="1">
              <a:off x="730189" y="2498690"/>
              <a:ext cx="2926760" cy="3459909"/>
            </a:xfrm>
            <a:prstGeom prst="line">
              <a:avLst/>
            </a:prstGeom>
            <a:noFill/>
            <a:ln w="76200" cap="flat">
              <a:solidFill>
                <a:schemeClr val="accent2">
                  <a:satOff val="-40125"/>
                  <a:lumOff val="15637"/>
                </a:schemeClr>
              </a:solidFill>
              <a:prstDash val="solid"/>
              <a:miter lim="800000"/>
            </a:ln>
            <a:effectLst/>
          </p:spPr>
          <p:txBody>
            <a:bodyPr wrap="square" lIns="45719" tIns="45719" rIns="45719" bIns="45719" numCol="1" anchor="t">
              <a:noAutofit/>
            </a:bodyPr>
            <a:lstStyle/>
            <a:p>
              <a:endParaRPr/>
            </a:p>
          </p:txBody>
        </p:sp>
        <p:sp>
          <p:nvSpPr>
            <p:cNvPr id="1306" name="Lijn"/>
            <p:cNvSpPr/>
            <p:nvPr/>
          </p:nvSpPr>
          <p:spPr>
            <a:xfrm>
              <a:off x="896259" y="4931361"/>
              <a:ext cx="674498" cy="622920"/>
            </a:xfrm>
            <a:prstGeom prst="line">
              <a:avLst/>
            </a:prstGeom>
            <a:noFill/>
            <a:ln w="76200" cap="flat">
              <a:solidFill>
                <a:schemeClr val="accent2">
                  <a:satOff val="-40125"/>
                  <a:lumOff val="15637"/>
                </a:schemeClr>
              </a:solidFill>
              <a:prstDash val="solid"/>
              <a:miter lim="800000"/>
            </a:ln>
            <a:effectLst/>
          </p:spPr>
          <p:txBody>
            <a:bodyPr wrap="square" lIns="45719" tIns="45719" rIns="45719" bIns="45719" numCol="1" anchor="t">
              <a:noAutofit/>
            </a:bodyPr>
            <a:lstStyle/>
            <a:p>
              <a:endParaRPr/>
            </a:p>
          </p:txBody>
        </p:sp>
        <p:sp>
          <p:nvSpPr>
            <p:cNvPr id="1307" name="Lijn"/>
            <p:cNvSpPr/>
            <p:nvPr/>
          </p:nvSpPr>
          <p:spPr>
            <a:xfrm>
              <a:off x="1588928" y="4242207"/>
              <a:ext cx="674498" cy="622921"/>
            </a:xfrm>
            <a:prstGeom prst="line">
              <a:avLst/>
            </a:prstGeom>
            <a:noFill/>
            <a:ln w="76200" cap="flat">
              <a:solidFill>
                <a:schemeClr val="accent2">
                  <a:satOff val="-40125"/>
                  <a:lumOff val="15637"/>
                </a:schemeClr>
              </a:solidFill>
              <a:prstDash val="solid"/>
              <a:miter lim="800000"/>
            </a:ln>
            <a:effectLst/>
          </p:spPr>
          <p:txBody>
            <a:bodyPr wrap="square" lIns="45719" tIns="45719" rIns="45719" bIns="45719" numCol="1" anchor="t">
              <a:noAutofit/>
            </a:bodyPr>
            <a:lstStyle/>
            <a:p>
              <a:endParaRPr/>
            </a:p>
          </p:txBody>
        </p:sp>
        <p:sp>
          <p:nvSpPr>
            <p:cNvPr id="1308" name="Lijn"/>
            <p:cNvSpPr/>
            <p:nvPr/>
          </p:nvSpPr>
          <p:spPr>
            <a:xfrm>
              <a:off x="390" y="1381700"/>
              <a:ext cx="2871565" cy="2746380"/>
            </a:xfrm>
            <a:prstGeom prst="line">
              <a:avLst/>
            </a:prstGeom>
            <a:noFill/>
            <a:ln w="76200" cap="flat">
              <a:solidFill>
                <a:schemeClr val="accent2">
                  <a:satOff val="-40125"/>
                  <a:lumOff val="15637"/>
                </a:schemeClr>
              </a:solidFill>
              <a:prstDash val="solid"/>
              <a:miter lim="800000"/>
            </a:ln>
            <a:effectLst/>
          </p:spPr>
          <p:txBody>
            <a:bodyPr wrap="square" lIns="45719" tIns="45719" rIns="45719" bIns="45719" numCol="1" anchor="t">
              <a:noAutofit/>
            </a:bodyPr>
            <a:lstStyle/>
            <a:p>
              <a:endParaRPr/>
            </a:p>
          </p:txBody>
        </p:sp>
        <p:sp>
          <p:nvSpPr>
            <p:cNvPr id="1309" name="Lijn"/>
            <p:cNvSpPr/>
            <p:nvPr/>
          </p:nvSpPr>
          <p:spPr>
            <a:xfrm>
              <a:off x="3537982" y="2645941"/>
              <a:ext cx="286711" cy="264787"/>
            </a:xfrm>
            <a:prstGeom prst="line">
              <a:avLst/>
            </a:prstGeom>
            <a:noFill/>
            <a:ln w="76200" cap="flat">
              <a:solidFill>
                <a:schemeClr val="accent2">
                  <a:satOff val="-40125"/>
                  <a:lumOff val="15637"/>
                </a:schemeClr>
              </a:solidFill>
              <a:prstDash val="solid"/>
              <a:miter lim="800000"/>
            </a:ln>
            <a:effectLst/>
          </p:spPr>
          <p:txBody>
            <a:bodyPr wrap="square" lIns="45719" tIns="45719" rIns="45719" bIns="45719" numCol="1" anchor="t">
              <a:noAutofit/>
            </a:bodyPr>
            <a:lstStyle/>
            <a:p>
              <a:endParaRPr/>
            </a:p>
          </p:txBody>
        </p:sp>
        <p:sp>
          <p:nvSpPr>
            <p:cNvPr id="1310" name="Lijn"/>
            <p:cNvSpPr/>
            <p:nvPr/>
          </p:nvSpPr>
          <p:spPr>
            <a:xfrm flipV="1">
              <a:off x="39098" y="1678833"/>
              <a:ext cx="1925546" cy="2274265"/>
            </a:xfrm>
            <a:prstGeom prst="line">
              <a:avLst/>
            </a:prstGeom>
            <a:noFill/>
            <a:ln w="76200" cap="flat">
              <a:solidFill>
                <a:schemeClr val="accent2">
                  <a:satOff val="-40125"/>
                  <a:lumOff val="15637"/>
                </a:schemeClr>
              </a:solidFill>
              <a:prstDash val="solid"/>
              <a:miter lim="800000"/>
            </a:ln>
            <a:effectLst/>
          </p:spPr>
          <p:txBody>
            <a:bodyPr wrap="square" lIns="45719" tIns="45719" rIns="45719" bIns="45719" numCol="1" anchor="t">
              <a:noAutofit/>
            </a:bodyPr>
            <a:lstStyle/>
            <a:p>
              <a:endParaRPr/>
            </a:p>
          </p:txBody>
        </p:sp>
        <p:sp>
          <p:nvSpPr>
            <p:cNvPr id="1311" name="Rechthoek"/>
            <p:cNvSpPr/>
            <p:nvPr/>
          </p:nvSpPr>
          <p:spPr>
            <a:xfrm rot="18644832">
              <a:off x="160016" y="1055319"/>
              <a:ext cx="906078" cy="254187"/>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2" name="Rechthoek"/>
            <p:cNvSpPr/>
            <p:nvPr/>
          </p:nvSpPr>
          <p:spPr>
            <a:xfrm rot="18644832">
              <a:off x="408216" y="1246872"/>
              <a:ext cx="906078" cy="254187"/>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3" name="Rechthoek"/>
            <p:cNvSpPr/>
            <p:nvPr/>
          </p:nvSpPr>
          <p:spPr>
            <a:xfrm rot="18644832">
              <a:off x="620848" y="1451288"/>
              <a:ext cx="906078" cy="254187"/>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4" name="Rechthoek"/>
            <p:cNvSpPr/>
            <p:nvPr/>
          </p:nvSpPr>
          <p:spPr>
            <a:xfrm rot="18644832">
              <a:off x="868589" y="1642849"/>
              <a:ext cx="906078" cy="254187"/>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5" name="Rechthoek"/>
            <p:cNvSpPr/>
            <p:nvPr/>
          </p:nvSpPr>
          <p:spPr>
            <a:xfrm rot="18699966">
              <a:off x="335751" y="3880544"/>
              <a:ext cx="157368"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6" name="Rechthoek"/>
            <p:cNvSpPr/>
            <p:nvPr/>
          </p:nvSpPr>
          <p:spPr>
            <a:xfrm rot="18699966">
              <a:off x="449678" y="3752523"/>
              <a:ext cx="157368"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7" name="Rechthoek"/>
            <p:cNvSpPr/>
            <p:nvPr/>
          </p:nvSpPr>
          <p:spPr>
            <a:xfrm rot="18699966">
              <a:off x="563606" y="3624501"/>
              <a:ext cx="157367"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8" name="Rechthoek"/>
            <p:cNvSpPr/>
            <p:nvPr/>
          </p:nvSpPr>
          <p:spPr>
            <a:xfrm rot="18699966">
              <a:off x="677533" y="3496480"/>
              <a:ext cx="157367"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19" name="Rechthoek"/>
            <p:cNvSpPr/>
            <p:nvPr/>
          </p:nvSpPr>
          <p:spPr>
            <a:xfrm rot="18699966">
              <a:off x="791460" y="3368458"/>
              <a:ext cx="157368"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20" name="Rechthoek"/>
            <p:cNvSpPr/>
            <p:nvPr/>
          </p:nvSpPr>
          <p:spPr>
            <a:xfrm rot="18699966">
              <a:off x="905387" y="3240437"/>
              <a:ext cx="157368" cy="512906"/>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21" name="Rechthoek"/>
            <p:cNvSpPr/>
            <p:nvPr/>
          </p:nvSpPr>
          <p:spPr>
            <a:xfrm rot="18699966">
              <a:off x="1019314" y="3112415"/>
              <a:ext cx="157368"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22" name="Rechthoek"/>
            <p:cNvSpPr/>
            <p:nvPr/>
          </p:nvSpPr>
          <p:spPr>
            <a:xfrm rot="18699966">
              <a:off x="1128780" y="2989409"/>
              <a:ext cx="157367"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23" name="Rechthoek"/>
            <p:cNvSpPr/>
            <p:nvPr/>
          </p:nvSpPr>
          <p:spPr>
            <a:xfrm rot="18699966">
              <a:off x="1242707" y="2861387"/>
              <a:ext cx="157367"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24" name="Rechthoek"/>
            <p:cNvSpPr/>
            <p:nvPr/>
          </p:nvSpPr>
          <p:spPr>
            <a:xfrm rot="18699966">
              <a:off x="1356634" y="2733366"/>
              <a:ext cx="157367" cy="512905"/>
            </a:xfrm>
            <a:prstGeom prst="rect">
              <a:avLst/>
            </a:prstGeom>
            <a:solidFill>
              <a:srgbClr val="C9CF5A"/>
            </a:solidFill>
            <a:ln w="12700" cap="flat">
              <a:noFill/>
              <a:miter lim="400000"/>
            </a:ln>
            <a:effectLst/>
          </p:spPr>
          <p:txBody>
            <a:bodyPr wrap="square" lIns="45719" tIns="45719" rIns="45719" bIns="45719" numCol="1" anchor="ctr">
              <a:noAutofit/>
            </a:bodyPr>
            <a:lstStyle/>
            <a:p>
              <a:endParaRPr/>
            </a:p>
          </p:txBody>
        </p:sp>
        <p:sp>
          <p:nvSpPr>
            <p:cNvPr id="1325" name="Lijn"/>
            <p:cNvSpPr/>
            <p:nvPr/>
          </p:nvSpPr>
          <p:spPr>
            <a:xfrm>
              <a:off x="13052" y="0"/>
              <a:ext cx="850995" cy="1418256"/>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6359"/>
                  </a:lnTo>
                  <a:lnTo>
                    <a:pt x="10178" y="0"/>
                  </a:lnTo>
                </a:path>
              </a:pathLst>
            </a:custGeom>
            <a:noFill/>
            <a:ln w="76200" cap="flat">
              <a:solidFill>
                <a:schemeClr val="accent2">
                  <a:satOff val="-40125"/>
                  <a:lumOff val="15637"/>
                </a:schemeClr>
              </a:solidFill>
              <a:prstDash val="solid"/>
              <a:miter lim="800000"/>
            </a:ln>
            <a:effectLst/>
          </p:spPr>
          <p:txBody>
            <a:bodyPr wrap="square" lIns="45719" tIns="45719" rIns="45719" bIns="45719" numCol="1" anchor="t">
              <a:noAutofit/>
            </a:bodyPr>
            <a:lstStyle/>
            <a:p>
              <a:endParaRPr/>
            </a:p>
          </p:txBody>
        </p:sp>
      </p:gr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0" name="Afbeelding" descr="Afbeelding"/>
          <p:cNvPicPr>
            <a:picLocks noChangeAspect="1"/>
          </p:cNvPicPr>
          <p:nvPr/>
        </p:nvPicPr>
        <p:blipFill>
          <a:blip r:embed="rId3"/>
          <a:stretch>
            <a:fillRect/>
          </a:stretch>
        </p:blipFill>
        <p:spPr>
          <a:xfrm>
            <a:off x="3619895" y="-1240650"/>
            <a:ext cx="9342657" cy="9339300"/>
          </a:xfrm>
          <a:prstGeom prst="rect">
            <a:avLst/>
          </a:prstGeom>
          <a:ln w="12700">
            <a:miter lim="400000"/>
          </a:ln>
        </p:spPr>
      </p:pic>
      <p:pic>
        <p:nvPicPr>
          <p:cNvPr id="1331" name="geplakte-film.png" descr="geplakte-film.png"/>
          <p:cNvPicPr>
            <a:picLocks noChangeAspect="1"/>
          </p:cNvPicPr>
          <p:nvPr/>
        </p:nvPicPr>
        <p:blipFill>
          <a:blip r:embed="rId4"/>
          <a:stretch>
            <a:fillRect/>
          </a:stretch>
        </p:blipFill>
        <p:spPr>
          <a:xfrm>
            <a:off x="8635324" y="5582802"/>
            <a:ext cx="3556001" cy="645397"/>
          </a:xfrm>
          <a:prstGeom prst="rect">
            <a:avLst/>
          </a:prstGeom>
          <a:ln w="12700">
            <a:miter lim="400000"/>
          </a:ln>
        </p:spPr>
      </p:pic>
      <p:pic>
        <p:nvPicPr>
          <p:cNvPr id="1332" name="Afbeelding" descr="Afbeelding"/>
          <p:cNvPicPr>
            <a:picLocks noChangeAspect="1"/>
          </p:cNvPicPr>
          <p:nvPr/>
        </p:nvPicPr>
        <p:blipFill>
          <a:blip r:embed="rId5"/>
          <a:stretch>
            <a:fillRect/>
          </a:stretch>
        </p:blipFill>
        <p:spPr>
          <a:xfrm>
            <a:off x="441135" y="4166382"/>
            <a:ext cx="5243628" cy="1772143"/>
          </a:xfrm>
          <a:prstGeom prst="rect">
            <a:avLst/>
          </a:prstGeom>
          <a:ln w="12700">
            <a:miter lim="400000"/>
          </a:ln>
          <a:effectLst>
            <a:outerShdw blurRad="165100" dir="5400000" rotWithShape="0">
              <a:srgbClr val="000000">
                <a:alpha val="38284"/>
              </a:srgbClr>
            </a:outerShdw>
          </a:effectLst>
        </p:spPr>
      </p:pic>
      <p:sp>
        <p:nvSpPr>
          <p:cNvPr id="1333" name="Schiphol Trade Park"/>
          <p:cNvSpPr txBox="1">
            <a:spLocks noGrp="1"/>
          </p:cNvSpPr>
          <p:nvPr>
            <p:ph type="body" sz="quarter" idx="4294967295"/>
          </p:nvPr>
        </p:nvSpPr>
        <p:spPr>
          <a:xfrm>
            <a:off x="338666" y="685895"/>
            <a:ext cx="11198297" cy="437070"/>
          </a:xfrm>
          <a:prstGeom prst="rect">
            <a:avLst/>
          </a:prstGeom>
        </p:spPr>
        <p:txBody>
          <a:bodyPr/>
          <a:lstStyle>
            <a:lvl1pPr marL="0" indent="0" defTabSz="719138">
              <a:buSzTx/>
              <a:buNone/>
              <a:defRPr sz="2400">
                <a:solidFill>
                  <a:schemeClr val="accent2"/>
                </a:solidFill>
                <a:latin typeface="Cambria"/>
                <a:ea typeface="Cambria"/>
                <a:cs typeface="Cambria"/>
                <a:sym typeface="Cambria"/>
              </a:defRPr>
            </a:lvl1pPr>
          </a:lstStyle>
          <a:p>
            <a:r>
              <a:t>Schiphol Trade Park</a:t>
            </a:r>
          </a:p>
        </p:txBody>
      </p:sp>
      <p:sp>
        <p:nvSpPr>
          <p:cNvPr id="1334" name="Voorbeeld"/>
          <p:cNvSpPr txBox="1"/>
          <p:nvPr/>
        </p:nvSpPr>
        <p:spPr>
          <a:xfrm>
            <a:off x="338666" y="185666"/>
            <a:ext cx="11176001" cy="5071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b"/>
          <a:lstStyle>
            <a:lvl1pPr>
              <a:lnSpc>
                <a:spcPct val="90000"/>
              </a:lnSpc>
              <a:defRPr sz="2400" b="1" spc="-24"/>
            </a:lvl1pPr>
          </a:lstStyle>
          <a:p>
            <a:r>
              <a:t>Voorbeeld</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8" name="Elektrificatie van bedrijfsvoertuigen als business case."/>
          <p:cNvSpPr txBox="1">
            <a:spLocks noGrp="1"/>
          </p:cNvSpPr>
          <p:nvPr>
            <p:ph type="title"/>
          </p:nvPr>
        </p:nvSpPr>
        <p:spPr>
          <a:xfrm>
            <a:off x="338666" y="1287495"/>
            <a:ext cx="11176001" cy="2324101"/>
          </a:xfrm>
          <a:prstGeom prst="rect">
            <a:avLst/>
          </a:prstGeom>
        </p:spPr>
        <p:txBody>
          <a:bodyPr/>
          <a:lstStyle/>
          <a:p>
            <a:r>
              <a:t>Elektrificatie van bedrijfsvoertuigen als </a:t>
            </a:r>
            <a:r>
              <a:rPr>
                <a:solidFill>
                  <a:srgbClr val="B8BF3C"/>
                </a:solidFill>
              </a:rPr>
              <a:t>business case</a:t>
            </a:r>
            <a:r>
              <a:t>.</a:t>
            </a:r>
          </a:p>
        </p:txBody>
      </p:sp>
      <p:sp>
        <p:nvSpPr>
          <p:cNvPr id="1339" name="Lean &amp; Green Summit 2023"/>
          <p:cNvSpPr txBox="1">
            <a:spLocks noGrp="1"/>
          </p:cNvSpPr>
          <p:nvPr>
            <p:ph type="body" sz="quarter" idx="1"/>
          </p:nvPr>
        </p:nvSpPr>
        <p:spPr>
          <a:xfrm>
            <a:off x="372533" y="3611595"/>
            <a:ext cx="11176001" cy="952501"/>
          </a:xfrm>
          <a:prstGeom prst="rect">
            <a:avLst/>
          </a:prstGeom>
        </p:spPr>
        <p:txBody>
          <a:bodyPr/>
          <a:lstStyle>
            <a:lvl1pPr>
              <a:defRPr>
                <a:solidFill>
                  <a:srgbClr val="000000"/>
                </a:solidFill>
                <a:latin typeface="Cambria"/>
                <a:ea typeface="Cambria"/>
                <a:cs typeface="Cambria"/>
                <a:sym typeface="Cambria"/>
              </a:defRPr>
            </a:lvl1pPr>
          </a:lstStyle>
          <a:p>
            <a:r>
              <a:t>Lean &amp; Green Summit 2023</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 name="Business case…"/>
          <p:cNvSpPr txBox="1"/>
          <p:nvPr/>
        </p:nvSpPr>
        <p:spPr>
          <a:xfrm>
            <a:off x="410321" y="312991"/>
            <a:ext cx="11176001" cy="50590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t">
            <a:normAutofit/>
          </a:bodyPr>
          <a:lstStyle/>
          <a:p>
            <a:pPr defTabSz="719137">
              <a:spcBef>
                <a:spcPts val="300"/>
              </a:spcBef>
              <a:defRPr sz="3000" b="1">
                <a:solidFill>
                  <a:schemeClr val="accent2"/>
                </a:solidFill>
              </a:defRPr>
            </a:pPr>
            <a:r>
              <a:rPr dirty="0"/>
              <a:t>Business case</a:t>
            </a:r>
          </a:p>
          <a:p>
            <a:pPr marL="355600" indent="-355600" defTabSz="719137">
              <a:spcBef>
                <a:spcPts val="300"/>
              </a:spcBef>
              <a:buClr>
                <a:schemeClr val="accent2">
                  <a:lumOff val="-7490"/>
                </a:schemeClr>
              </a:buClr>
              <a:buSzPct val="100000"/>
              <a:buChar char="–"/>
              <a:defRPr sz="3000"/>
            </a:pPr>
            <a:r>
              <a:rPr dirty="0" err="1"/>
              <a:t>Omslagpunt</a:t>
            </a:r>
            <a:r>
              <a:rPr dirty="0"/>
              <a:t> </a:t>
            </a:r>
            <a:r>
              <a:rPr dirty="0" err="1"/>
              <a:t>ligt</a:t>
            </a:r>
            <a:r>
              <a:rPr dirty="0"/>
              <a:t> </a:t>
            </a:r>
            <a:r>
              <a:rPr dirty="0" err="1"/>
              <a:t>dichtbij</a:t>
            </a:r>
          </a:p>
          <a:p>
            <a:pPr marL="355600" indent="-355600" defTabSz="719137">
              <a:spcBef>
                <a:spcPts val="300"/>
              </a:spcBef>
              <a:buClr>
                <a:schemeClr val="accent2">
                  <a:lumOff val="-7490"/>
                </a:schemeClr>
              </a:buClr>
              <a:buSzPct val="100000"/>
              <a:buChar char="–"/>
              <a:defRPr sz="3000"/>
            </a:pPr>
            <a:r>
              <a:rPr dirty="0"/>
              <a:t>Maak </a:t>
            </a:r>
            <a:r>
              <a:rPr dirty="0" err="1"/>
              <a:t>gebruik</a:t>
            </a:r>
            <a:r>
              <a:rPr dirty="0"/>
              <a:t> van </a:t>
            </a:r>
            <a:r>
              <a:rPr dirty="0" err="1"/>
              <a:t>regelingen</a:t>
            </a:r>
          </a:p>
          <a:p>
            <a:pPr marL="355600" indent="-355600" defTabSz="719137">
              <a:spcBef>
                <a:spcPts val="300"/>
              </a:spcBef>
              <a:buClr>
                <a:schemeClr val="accent2">
                  <a:lumOff val="-7490"/>
                </a:schemeClr>
              </a:buClr>
              <a:buSzPct val="100000"/>
              <a:buChar char="–"/>
              <a:defRPr sz="3000"/>
            </a:pPr>
            <a:r>
              <a:rPr dirty="0" err="1"/>
              <a:t>Bedrijfszekerheid</a:t>
            </a:r>
            <a:r>
              <a:rPr dirty="0"/>
              <a:t> </a:t>
            </a:r>
            <a:r>
              <a:rPr dirty="0" err="1"/>
              <a:t>voorop</a:t>
            </a:r>
          </a:p>
          <a:p>
            <a:pPr defTabSz="719137">
              <a:spcBef>
                <a:spcPts val="300"/>
              </a:spcBef>
              <a:defRPr sz="3000"/>
            </a:pPr>
            <a:endParaRPr/>
          </a:p>
          <a:p>
            <a:pPr defTabSz="719137">
              <a:spcBef>
                <a:spcPts val="300"/>
              </a:spcBef>
              <a:defRPr sz="3000" b="1">
                <a:solidFill>
                  <a:schemeClr val="accent2"/>
                </a:solidFill>
              </a:defRPr>
            </a:pPr>
            <a:r>
              <a:rPr dirty="0" err="1"/>
              <a:t>Laadstrategie</a:t>
            </a:r>
          </a:p>
          <a:p>
            <a:pPr marL="355600" indent="-355600" defTabSz="719137">
              <a:spcBef>
                <a:spcPts val="300"/>
              </a:spcBef>
              <a:buClr>
                <a:schemeClr val="accent2">
                  <a:lumOff val="-7490"/>
                </a:schemeClr>
              </a:buClr>
              <a:buSzPct val="100000"/>
              <a:buChar char="–"/>
              <a:defRPr sz="3000"/>
            </a:pPr>
            <a:r>
              <a:rPr lang="nl-NL" dirty="0"/>
              <a:t>O</a:t>
            </a:r>
            <a:r>
              <a:rPr dirty="0"/>
              <a:t>.</a:t>
            </a:r>
            <a:r>
              <a:rPr dirty="0" err="1"/>
              <a:t>b.v.</a:t>
            </a:r>
            <a:r>
              <a:rPr dirty="0"/>
              <a:t> </a:t>
            </a:r>
            <a:r>
              <a:rPr dirty="0" err="1"/>
              <a:t>energieruimte</a:t>
            </a:r>
            <a:r>
              <a:rPr dirty="0"/>
              <a:t> &amp; </a:t>
            </a:r>
            <a:r>
              <a:rPr dirty="0" err="1"/>
              <a:t>rittenstaat</a:t>
            </a:r>
            <a:r>
              <a:rPr dirty="0"/>
              <a:t> </a:t>
            </a:r>
            <a:br>
              <a:rPr dirty="0"/>
            </a:br>
            <a:r>
              <a:rPr dirty="0"/>
              <a:t>(Depot Calculator)</a:t>
            </a:r>
          </a:p>
          <a:p>
            <a:pPr marL="355600" indent="-355600" defTabSz="719137">
              <a:spcBef>
                <a:spcPts val="300"/>
              </a:spcBef>
              <a:buClr>
                <a:schemeClr val="accent2">
                  <a:lumOff val="-7490"/>
                </a:schemeClr>
              </a:buClr>
              <a:buSzPct val="100000"/>
              <a:buChar char="–"/>
              <a:defRPr sz="3000"/>
            </a:pPr>
            <a:r>
              <a:rPr err="1"/>
              <a:t>Gefaseerde</a:t>
            </a:r>
            <a:r>
              <a:rPr dirty="0"/>
              <a:t> planning</a:t>
            </a:r>
          </a:p>
          <a:p>
            <a:pPr marL="355600" indent="-355600" defTabSz="719137">
              <a:spcBef>
                <a:spcPts val="300"/>
              </a:spcBef>
              <a:buClr>
                <a:srgbClr val="929900"/>
              </a:buClr>
              <a:buSzPct val="100000"/>
              <a:buChar char="–"/>
              <a:defRPr sz="3000"/>
            </a:pPr>
            <a:r>
              <a:rPr lang="nl-NL" dirty="0"/>
              <a:t>Evt. eigen opwek inzetten</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usiness case…">
            <a:extLst>
              <a:ext uri="{FF2B5EF4-FFF2-40B4-BE49-F238E27FC236}">
                <a16:creationId xmlns:a16="http://schemas.microsoft.com/office/drawing/2014/main" id="{0C506F5D-438E-46D4-2B2B-EA5E5DFC5526}"/>
              </a:ext>
            </a:extLst>
          </p:cNvPr>
          <p:cNvSpPr txBox="1"/>
          <p:nvPr/>
        </p:nvSpPr>
        <p:spPr>
          <a:xfrm>
            <a:off x="410321" y="312991"/>
            <a:ext cx="11176001" cy="50590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t">
            <a:normAutofit/>
          </a:bodyPr>
          <a:lstStyle/>
          <a:p>
            <a:pPr defTabSz="719137">
              <a:spcBef>
                <a:spcPts val="300"/>
              </a:spcBef>
              <a:defRPr sz="3000" b="1">
                <a:solidFill>
                  <a:schemeClr val="accent2"/>
                </a:solidFill>
              </a:defRPr>
            </a:pPr>
            <a:r>
              <a:rPr dirty="0"/>
              <a:t>Business case</a:t>
            </a:r>
          </a:p>
          <a:p>
            <a:pPr marL="355600" indent="-355600" defTabSz="719137">
              <a:spcBef>
                <a:spcPts val="300"/>
              </a:spcBef>
              <a:buClr>
                <a:schemeClr val="accent2">
                  <a:lumOff val="-7490"/>
                </a:schemeClr>
              </a:buClr>
              <a:buSzPct val="100000"/>
              <a:buChar char="–"/>
              <a:defRPr sz="3000"/>
            </a:pPr>
            <a:r>
              <a:rPr dirty="0" err="1"/>
              <a:t>Omslagpunt</a:t>
            </a:r>
            <a:r>
              <a:rPr dirty="0"/>
              <a:t> </a:t>
            </a:r>
            <a:r>
              <a:rPr dirty="0" err="1"/>
              <a:t>ligt</a:t>
            </a:r>
            <a:r>
              <a:rPr dirty="0"/>
              <a:t> </a:t>
            </a:r>
            <a:r>
              <a:rPr dirty="0" err="1"/>
              <a:t>dichtbij</a:t>
            </a:r>
          </a:p>
          <a:p>
            <a:pPr marL="355600" indent="-355600" defTabSz="719137">
              <a:spcBef>
                <a:spcPts val="300"/>
              </a:spcBef>
              <a:buClr>
                <a:schemeClr val="accent2">
                  <a:lumOff val="-7490"/>
                </a:schemeClr>
              </a:buClr>
              <a:buSzPct val="100000"/>
              <a:buChar char="–"/>
              <a:defRPr sz="3000"/>
            </a:pPr>
            <a:r>
              <a:rPr dirty="0"/>
              <a:t>Maak </a:t>
            </a:r>
            <a:r>
              <a:rPr dirty="0" err="1"/>
              <a:t>gebruik</a:t>
            </a:r>
            <a:r>
              <a:rPr dirty="0"/>
              <a:t> van </a:t>
            </a:r>
            <a:r>
              <a:rPr dirty="0" err="1"/>
              <a:t>regelingen</a:t>
            </a:r>
          </a:p>
          <a:p>
            <a:pPr marL="355600" indent="-355600" defTabSz="719137">
              <a:spcBef>
                <a:spcPts val="300"/>
              </a:spcBef>
              <a:buClr>
                <a:schemeClr val="accent2">
                  <a:lumOff val="-7490"/>
                </a:schemeClr>
              </a:buClr>
              <a:buSzPct val="100000"/>
              <a:buChar char="–"/>
              <a:defRPr sz="3000"/>
            </a:pPr>
            <a:r>
              <a:rPr dirty="0" err="1"/>
              <a:t>Bedrijfszekerheid</a:t>
            </a:r>
            <a:r>
              <a:rPr dirty="0"/>
              <a:t> </a:t>
            </a:r>
            <a:r>
              <a:rPr dirty="0" err="1"/>
              <a:t>voorop</a:t>
            </a:r>
          </a:p>
          <a:p>
            <a:pPr defTabSz="719137">
              <a:spcBef>
                <a:spcPts val="300"/>
              </a:spcBef>
              <a:defRPr sz="3000"/>
            </a:pPr>
            <a:endParaRPr/>
          </a:p>
          <a:p>
            <a:pPr defTabSz="719137">
              <a:spcBef>
                <a:spcPts val="300"/>
              </a:spcBef>
              <a:defRPr sz="3000" b="1">
                <a:solidFill>
                  <a:schemeClr val="accent2"/>
                </a:solidFill>
              </a:defRPr>
            </a:pPr>
            <a:r>
              <a:rPr dirty="0" err="1"/>
              <a:t>Laadstrategie</a:t>
            </a:r>
          </a:p>
          <a:p>
            <a:pPr marL="355600" indent="-355600" defTabSz="719137">
              <a:spcBef>
                <a:spcPts val="300"/>
              </a:spcBef>
              <a:buClr>
                <a:schemeClr val="accent2">
                  <a:lumOff val="-7490"/>
                </a:schemeClr>
              </a:buClr>
              <a:buSzPct val="100000"/>
              <a:buChar char="–"/>
              <a:defRPr sz="3000"/>
            </a:pPr>
            <a:r>
              <a:rPr lang="nl-NL" dirty="0"/>
              <a:t>O</a:t>
            </a:r>
            <a:r>
              <a:rPr dirty="0"/>
              <a:t>.</a:t>
            </a:r>
            <a:r>
              <a:rPr dirty="0" err="1"/>
              <a:t>b.v.</a:t>
            </a:r>
            <a:r>
              <a:rPr dirty="0"/>
              <a:t> </a:t>
            </a:r>
            <a:r>
              <a:rPr dirty="0" err="1"/>
              <a:t>energieruimte</a:t>
            </a:r>
            <a:r>
              <a:rPr dirty="0"/>
              <a:t> &amp; </a:t>
            </a:r>
            <a:r>
              <a:rPr dirty="0" err="1"/>
              <a:t>rittenstaat</a:t>
            </a:r>
            <a:r>
              <a:rPr dirty="0"/>
              <a:t> </a:t>
            </a:r>
            <a:br>
              <a:rPr dirty="0"/>
            </a:br>
            <a:r>
              <a:rPr dirty="0"/>
              <a:t>(Depot Calculator)</a:t>
            </a:r>
          </a:p>
          <a:p>
            <a:pPr marL="355600" indent="-355600" defTabSz="719137">
              <a:spcBef>
                <a:spcPts val="300"/>
              </a:spcBef>
              <a:buClr>
                <a:schemeClr val="accent2">
                  <a:lumOff val="-7490"/>
                </a:schemeClr>
              </a:buClr>
              <a:buSzPct val="100000"/>
              <a:buChar char="–"/>
              <a:defRPr sz="3000"/>
            </a:pPr>
            <a:r>
              <a:rPr err="1"/>
              <a:t>Gefaseerde</a:t>
            </a:r>
            <a:r>
              <a:rPr dirty="0"/>
              <a:t> planning</a:t>
            </a:r>
          </a:p>
          <a:p>
            <a:pPr marL="355600" indent="-355600" defTabSz="719137">
              <a:spcBef>
                <a:spcPts val="300"/>
              </a:spcBef>
              <a:buClr>
                <a:srgbClr val="929900"/>
              </a:buClr>
              <a:buSzPct val="100000"/>
              <a:buChar char="–"/>
              <a:defRPr sz="3000"/>
            </a:pPr>
            <a:r>
              <a:rPr lang="nl-NL" dirty="0"/>
              <a:t>Evt. eigen opwek inzetten</a:t>
            </a:r>
          </a:p>
        </p:txBody>
      </p:sp>
      <p:pic>
        <p:nvPicPr>
          <p:cNvPr id="1346" name="geplakte-film.png" descr="geplakte-film.png"/>
          <p:cNvPicPr>
            <a:picLocks noChangeAspect="1"/>
          </p:cNvPicPr>
          <p:nvPr/>
        </p:nvPicPr>
        <p:blipFill>
          <a:blip r:embed="rId3"/>
          <a:stretch>
            <a:fillRect/>
          </a:stretch>
        </p:blipFill>
        <p:spPr>
          <a:xfrm rot="412863">
            <a:off x="641774" y="545483"/>
            <a:ext cx="3117883" cy="4406396"/>
          </a:xfrm>
          <a:prstGeom prst="rect">
            <a:avLst/>
          </a:prstGeom>
          <a:ln w="12700">
            <a:miter lim="400000"/>
          </a:ln>
          <a:effectLst>
            <a:outerShdw blurRad="355600" dir="5400000" rotWithShape="0">
              <a:srgbClr val="000000">
                <a:alpha val="78232"/>
              </a:srgbClr>
            </a:outerShdw>
          </a:effectLst>
        </p:spPr>
      </p:pic>
      <p:sp>
        <p:nvSpPr>
          <p:cNvPr id="1347" name="Webinar Bedrijfsvoertuigen  laden bij netcongestie"/>
          <p:cNvSpPr/>
          <p:nvPr/>
        </p:nvSpPr>
        <p:spPr>
          <a:xfrm rot="414000">
            <a:off x="4715964" y="599729"/>
            <a:ext cx="4059910" cy="2426095"/>
          </a:xfrm>
          <a:prstGeom prst="rect">
            <a:avLst/>
          </a:prstGeom>
          <a:solidFill>
            <a:schemeClr val="accent6">
              <a:lumOff val="3137"/>
            </a:schemeClr>
          </a:solidFill>
          <a:ln w="12700">
            <a:miter lim="400000"/>
          </a:ln>
          <a:effectLst>
            <a:outerShdw blurRad="355600" dir="5400000" rotWithShape="0">
              <a:srgbClr val="000000">
                <a:alpha val="78232"/>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lgn="ctr">
              <a:tabLst>
                <a:tab pos="2476500" algn="l"/>
              </a:tabLst>
              <a:defRPr b="1"/>
            </a:pPr>
            <a:r>
              <a:rPr>
                <a:solidFill>
                  <a:schemeClr val="accent2"/>
                </a:solidFill>
              </a:rPr>
              <a:t>Webinar</a:t>
            </a:r>
            <a:r>
              <a:t> Bedrijfsvoertuigen </a:t>
            </a:r>
            <a:br/>
            <a:r>
              <a:t>laden bij netcongestie</a:t>
            </a:r>
          </a:p>
        </p:txBody>
      </p:sp>
      <p:sp>
        <p:nvSpPr>
          <p:cNvPr id="1348" name="Rechtstreek contact met een van onze adviseurs: 088 203 69 00"/>
          <p:cNvSpPr/>
          <p:nvPr/>
        </p:nvSpPr>
        <p:spPr>
          <a:xfrm rot="414000">
            <a:off x="4347796" y="3355414"/>
            <a:ext cx="4059910" cy="2426095"/>
          </a:xfrm>
          <a:prstGeom prst="rect">
            <a:avLst/>
          </a:prstGeom>
          <a:solidFill>
            <a:schemeClr val="accent6">
              <a:lumOff val="3137"/>
            </a:schemeClr>
          </a:solidFill>
          <a:ln w="12700">
            <a:miter lim="400000"/>
          </a:ln>
          <a:effectLst>
            <a:outerShdw blurRad="355600" dir="5400000" rotWithShape="0">
              <a:srgbClr val="000000">
                <a:alpha val="78232"/>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pPr algn="ctr">
              <a:tabLst>
                <a:tab pos="2476500" algn="l"/>
              </a:tabLst>
              <a:defRPr b="1"/>
            </a:pPr>
            <a:r>
              <a:t>Rechtstreek contact met een van onze adviseurs: </a:t>
            </a:r>
            <a:r>
              <a:rPr>
                <a:solidFill>
                  <a:schemeClr val="accent2"/>
                </a:solidFill>
              </a:rPr>
              <a:t>088 203 69 00</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2" name="Hartelijk bedankt voor jullie interesse."/>
          <p:cNvSpPr txBox="1">
            <a:spLocks noGrp="1"/>
          </p:cNvSpPr>
          <p:nvPr>
            <p:ph type="title"/>
          </p:nvPr>
        </p:nvSpPr>
        <p:spPr>
          <a:xfrm>
            <a:off x="338666" y="1287495"/>
            <a:ext cx="11176001" cy="2324101"/>
          </a:xfrm>
          <a:prstGeom prst="rect">
            <a:avLst/>
          </a:prstGeom>
        </p:spPr>
        <p:txBody>
          <a:bodyPr/>
          <a:lstStyle/>
          <a:p>
            <a:r>
              <a:t>Hartelijk </a:t>
            </a:r>
            <a:r>
              <a:rPr>
                <a:solidFill>
                  <a:srgbClr val="B8BF3C"/>
                </a:solidFill>
              </a:rPr>
              <a:t>bedankt</a:t>
            </a:r>
            <a:r>
              <a:t> voor jullie interesse.</a:t>
            </a:r>
          </a:p>
        </p:txBody>
      </p:sp>
      <p:sp>
        <p:nvSpPr>
          <p:cNvPr id="1353" name="Lean &amp; Green Summit 2023"/>
          <p:cNvSpPr txBox="1">
            <a:spLocks noGrp="1"/>
          </p:cNvSpPr>
          <p:nvPr>
            <p:ph type="body" sz="quarter" idx="1"/>
          </p:nvPr>
        </p:nvSpPr>
        <p:spPr>
          <a:xfrm>
            <a:off x="372533" y="3611595"/>
            <a:ext cx="11176001" cy="952501"/>
          </a:xfrm>
          <a:prstGeom prst="rect">
            <a:avLst/>
          </a:prstGeom>
        </p:spPr>
        <p:txBody>
          <a:bodyPr/>
          <a:lstStyle>
            <a:lvl1pPr>
              <a:defRPr>
                <a:solidFill>
                  <a:srgbClr val="000000"/>
                </a:solidFill>
                <a:latin typeface="Cambria"/>
                <a:ea typeface="Cambria"/>
                <a:cs typeface="Cambria"/>
                <a:sym typeface="Cambria"/>
              </a:defRPr>
            </a:lvl1pPr>
          </a:lstStyle>
          <a:p>
            <a:r>
              <a:t>Lean &amp; Green Summit 2023</a:t>
            </a:r>
          </a:p>
        </p:txBody>
      </p:sp>
    </p:spTree>
  </p:cSld>
  <p:clrMapOvr>
    <a:masterClrMapping/>
  </p:clrMapOvr>
  <mc:AlternateContent xmlns:mc="http://schemas.openxmlformats.org/markup-compatibility/2006" xmlns:p14="http://schemas.microsoft.com/office/powerpoint/2010/main">
    <mc:Choice Requires="p14">
      <p:transition p14:dur="300">
        <p:fade/>
      </p:transition>
    </mc:Choice>
    <mc:Fallback xmlns="" xmlns:m="http://schemas.openxmlformats.org/officeDocument/2006/math" xmlns:a14="http://schemas.microsoft.com/office/drawing/2010/main">
      <p:transition spd="fast">
        <p:fade/>
      </p:transition>
    </mc:Fallback>
  </mc:AlternateContent>
</p:sld>
</file>

<file path=ppt/theme/theme1.xml><?xml version="1.0" encoding="utf-8"?>
<a:theme xmlns:a="http://schemas.openxmlformats.org/drawingml/2006/main" name="Joulz">
  <a:themeElements>
    <a:clrScheme name="Joulz">
      <a:dk1>
        <a:srgbClr val="000000"/>
      </a:dk1>
      <a:lt1>
        <a:srgbClr val="FFFFFF"/>
      </a:lt1>
      <a:dk2>
        <a:srgbClr val="A7A7A7"/>
      </a:dk2>
      <a:lt2>
        <a:srgbClr val="535353"/>
      </a:lt2>
      <a:accent1>
        <a:srgbClr val="707070"/>
      </a:accent1>
      <a:accent2>
        <a:srgbClr val="B6BF00"/>
      </a:accent2>
      <a:accent3>
        <a:srgbClr val="232323"/>
      </a:accent3>
      <a:accent4>
        <a:srgbClr val="BEC61E"/>
      </a:accent4>
      <a:accent5>
        <a:srgbClr val="DADADA"/>
      </a:accent5>
      <a:accent6>
        <a:srgbClr val="F7F7F7"/>
      </a:accent6>
      <a:hlink>
        <a:srgbClr val="0000FF"/>
      </a:hlink>
      <a:folHlink>
        <a:srgbClr val="FF00FF"/>
      </a:folHlink>
    </a:clrScheme>
    <a:fontScheme name="Joulz">
      <a:majorFont>
        <a:latin typeface="Calibri"/>
        <a:ea typeface="Calibri"/>
        <a:cs typeface="Calibri"/>
      </a:majorFont>
      <a:minorFont>
        <a:latin typeface="Helvetica"/>
        <a:ea typeface="Helvetica"/>
        <a:cs typeface="Helvetica"/>
      </a:minorFont>
    </a:fontScheme>
    <a:fmtScheme name="Joul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Off val="3137"/>
          </a:schemeClr>
        </a:solidFill>
        <a:ln w="12700" cap="flat">
          <a:solidFill>
            <a:srgbClr val="000000"/>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Joulz">
  <a:themeElements>
    <a:clrScheme name="Joulz">
      <a:dk1>
        <a:srgbClr val="000000"/>
      </a:dk1>
      <a:lt1>
        <a:srgbClr val="FFFFFF"/>
      </a:lt1>
      <a:dk2>
        <a:srgbClr val="A7A7A7"/>
      </a:dk2>
      <a:lt2>
        <a:srgbClr val="535353"/>
      </a:lt2>
      <a:accent1>
        <a:srgbClr val="707070"/>
      </a:accent1>
      <a:accent2>
        <a:srgbClr val="B6BF00"/>
      </a:accent2>
      <a:accent3>
        <a:srgbClr val="232323"/>
      </a:accent3>
      <a:accent4>
        <a:srgbClr val="BEC61E"/>
      </a:accent4>
      <a:accent5>
        <a:srgbClr val="DADADA"/>
      </a:accent5>
      <a:accent6>
        <a:srgbClr val="F7F7F7"/>
      </a:accent6>
      <a:hlink>
        <a:srgbClr val="0000FF"/>
      </a:hlink>
      <a:folHlink>
        <a:srgbClr val="FF00FF"/>
      </a:folHlink>
    </a:clrScheme>
    <a:fontScheme name="Joulz">
      <a:majorFont>
        <a:latin typeface="Calibri"/>
        <a:ea typeface="Calibri"/>
        <a:cs typeface="Calibri"/>
      </a:majorFont>
      <a:minorFont>
        <a:latin typeface="Helvetica"/>
        <a:ea typeface="Helvetica"/>
        <a:cs typeface="Helvetica"/>
      </a:minorFont>
    </a:fontScheme>
    <a:fmtScheme name="Joulz">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6">
            <a:lumOff val="3137"/>
          </a:schemeClr>
        </a:solidFill>
        <a:ln w="12700" cap="flat">
          <a:solidFill>
            <a:srgbClr val="000000"/>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000000"/>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Arial"/>
            <a:ea typeface="Arial"/>
            <a:cs typeface="Arial"/>
            <a:sym typeface="Arial"/>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5EB6E3350ECD045BE0CC75832D7DAD4" ma:contentTypeVersion="16" ma:contentTypeDescription="Create a new document." ma:contentTypeScope="" ma:versionID="9e62c1e87e56102e1c1d649d8bbb7ff8">
  <xsd:schema xmlns:xsd="http://www.w3.org/2001/XMLSchema" xmlns:xs="http://www.w3.org/2001/XMLSchema" xmlns:p="http://schemas.microsoft.com/office/2006/metadata/properties" xmlns:ns2="a997b4a9-ba09-4baa-b477-ee208916b06d" xmlns:ns3="e08a8ece-4261-4d9d-b505-2a4ebb7f75a4" xmlns:ns4="2af3b793-b434-4d1f-abd1-55ce4b5242b1" targetNamespace="http://schemas.microsoft.com/office/2006/metadata/properties" ma:root="true" ma:fieldsID="1b9777c743829cf8501f1fbfa6e7e206" ns2:_="" ns3:_="" ns4:_="">
    <xsd:import namespace="a997b4a9-ba09-4baa-b477-ee208916b06d"/>
    <xsd:import namespace="e08a8ece-4261-4d9d-b505-2a4ebb7f75a4"/>
    <xsd:import namespace="2af3b793-b434-4d1f-abd1-55ce4b5242b1"/>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4: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97b4a9-ba09-4baa-b477-ee208916b06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87bda035-400f-4ee0-8922-1075bdfe8bf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08a8ece-4261-4d9d-b505-2a4ebb7f75a4"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af3b793-b434-4d1f-abd1-55ce4b5242b1"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2bede92a-509f-46e6-8c36-a2675a557daa}" ma:internalName="TaxCatchAll" ma:showField="CatchAllData" ma:web="e08a8ece-4261-4d9d-b505-2a4ebb7f75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997b4a9-ba09-4baa-b477-ee208916b06d">
      <Terms xmlns="http://schemas.microsoft.com/office/infopath/2007/PartnerControls"/>
    </lcf76f155ced4ddcb4097134ff3c332f>
    <TaxCatchAll xmlns="2af3b793-b434-4d1f-abd1-55ce4b5242b1" xsi:nil="true"/>
  </documentManagement>
</p:properties>
</file>

<file path=customXml/itemProps1.xml><?xml version="1.0" encoding="utf-8"?>
<ds:datastoreItem xmlns:ds="http://schemas.openxmlformats.org/officeDocument/2006/customXml" ds:itemID="{BADC3782-5EC4-4BDA-8DC9-12BFA612E878}">
  <ds:schemaRefs>
    <ds:schemaRef ds:uri="http://schemas.microsoft.com/sharepoint/v3/contenttype/forms"/>
  </ds:schemaRefs>
</ds:datastoreItem>
</file>

<file path=customXml/itemProps2.xml><?xml version="1.0" encoding="utf-8"?>
<ds:datastoreItem xmlns:ds="http://schemas.openxmlformats.org/officeDocument/2006/customXml" ds:itemID="{C1DC8C41-EE7C-49B6-8DB9-BFC690315FB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997b4a9-ba09-4baa-b477-ee208916b06d"/>
    <ds:schemaRef ds:uri="e08a8ece-4261-4d9d-b505-2a4ebb7f75a4"/>
    <ds:schemaRef ds:uri="2af3b793-b434-4d1f-abd1-55ce4b5242b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7126F86-9771-4B64-9EBF-D6EB3582FA25}">
  <ds:schemaRefs>
    <ds:schemaRef ds:uri="http://schemas.microsoft.com/office/infopath/2007/PartnerControls"/>
    <ds:schemaRef ds:uri="2af3b793-b434-4d1f-abd1-55ce4b5242b1"/>
    <ds:schemaRef ds:uri="http://schemas.microsoft.com/office/2006/metadata/properties"/>
    <ds:schemaRef ds:uri="http://purl.org/dc/terms/"/>
    <ds:schemaRef ds:uri="e08a8ece-4261-4d9d-b505-2a4ebb7f75a4"/>
    <ds:schemaRef ds:uri="http://schemas.microsoft.com/office/2006/documentManagement/types"/>
    <ds:schemaRef ds:uri="http://schemas.openxmlformats.org/package/2006/metadata/core-properties"/>
    <ds:schemaRef ds:uri="http://purl.org/dc/elements/1.1/"/>
    <ds:schemaRef ds:uri="a997b4a9-ba09-4baa-b477-ee208916b06d"/>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0</TotalTime>
  <Words>3049</Words>
  <Application>Microsoft Office PowerPoint</Application>
  <PresentationFormat>Widescreen</PresentationFormat>
  <Paragraphs>402</Paragraphs>
  <Slides>59</Slides>
  <Notes>42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59</vt:i4>
      </vt:variant>
    </vt:vector>
  </HeadingPairs>
  <TitlesOfParts>
    <vt:vector size="66" baseType="lpstr">
      <vt:lpstr>Arial</vt:lpstr>
      <vt:lpstr>Calibri</vt:lpstr>
      <vt:lpstr>Cambria</vt:lpstr>
      <vt:lpstr>IBM Plex Sans</vt:lpstr>
      <vt:lpstr>Roboto Slab Regular Regular</vt:lpstr>
      <vt:lpstr>Times Roman</vt:lpstr>
      <vt:lpstr>Joulz</vt:lpstr>
      <vt:lpstr>Loading… the infrastructure.</vt:lpstr>
      <vt:lpstr>Joulz is gespecialiseerd in bedrijfskritische energie-infrastructuur en integrale energiesystemen voor zakelijk Nederland.</vt:lpstr>
      <vt:lpstr>Joulz is aanbieder van</vt:lpstr>
      <vt:lpstr>Joulz is aanbieder van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 energietransitie.</vt:lpstr>
      <vt:lpstr>De energietransitie</vt:lpstr>
      <vt:lpstr>Energietransitie</vt:lpstr>
      <vt:lpstr>Energietransitie</vt:lpstr>
      <vt:lpstr>Energietransitie</vt:lpstr>
      <vt:lpstr>Energietransitie</vt:lpstr>
      <vt:lpstr>Energietransitie</vt:lpstr>
      <vt:lpstr>Energietransitie</vt:lpstr>
      <vt:lpstr>De energietransitie</vt:lpstr>
      <vt:lpstr>Loading… the infrastructure.</vt:lpstr>
      <vt:lpstr>Kunnen we niet nog even wachten?</vt:lpstr>
      <vt:lpstr>Enkele cijfers</vt:lpstr>
      <vt:lpstr>PowerPoint Presentation</vt:lpstr>
      <vt:lpstr>Knelpunten bij het elektrificeren van bedrijfsvoertuigen.</vt:lpstr>
      <vt:lpstr>PowerPoint Presentation</vt:lpstr>
      <vt:lpstr>PowerPoint Presentation</vt:lpstr>
      <vt:lpstr>PowerPoint Presentation</vt:lpstr>
      <vt:lpstr>PowerPoint Presentation</vt:lpstr>
      <vt:lpstr>PowerPoint Presentation</vt:lpstr>
      <vt:lpstr>Netcongestie</vt:lpstr>
      <vt:lpstr>PowerPoint Presentation</vt:lpstr>
      <vt:lpstr>PowerPoint Presentation</vt:lpstr>
      <vt:lpstr>PowerPoint Presentation</vt:lpstr>
      <vt:lpstr>Drie oplossingen</vt:lpstr>
      <vt:lpstr>Vermogensspreiding.</vt:lpstr>
      <vt:lpstr>Vermogensspreiding</vt:lpstr>
      <vt:lpstr>Vermogensspreiding</vt:lpstr>
      <vt:lpstr>Vermogensspreiding</vt:lpstr>
      <vt:lpstr>Vermogensspreiding</vt:lpstr>
      <vt:lpstr>Vermogensspreiding</vt:lpstr>
      <vt:lpstr>PowerPoint Presentation</vt:lpstr>
      <vt:lpstr>Vermogensspreiding</vt:lpstr>
      <vt:lpstr>Vermogensspreiding</vt:lpstr>
      <vt:lpstr>Drie oplossingen</vt:lpstr>
      <vt:lpstr>PowerPoint Presentation</vt:lpstr>
      <vt:lpstr>PowerPoint Presentation</vt:lpstr>
      <vt:lpstr>PowerPoint Presentation</vt:lpstr>
      <vt:lpstr>PowerPoint Presentation</vt:lpstr>
      <vt:lpstr>Virtual Grid als oplossing voor netcongestie</vt:lpstr>
      <vt:lpstr>Drie oplossingen</vt:lpstr>
      <vt:lpstr>Collectieve oplossing: Energy Hub</vt:lpstr>
      <vt:lpstr>PowerPoint Presentation</vt:lpstr>
      <vt:lpstr>PowerPoint Presentation</vt:lpstr>
      <vt:lpstr>Elektrificatie van bedrijfsvoertuigen als business case.</vt:lpstr>
      <vt:lpstr>PowerPoint Presentation</vt:lpstr>
      <vt:lpstr>PowerPoint Presentation</vt:lpstr>
      <vt:lpstr>Hartelijk bedankt voor jullie interesse.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Loading… the infrastructure.</dc:title>
  <dc:creator>Lenssen Erik</dc:creator>
  <cp:lastModifiedBy>Buchner Richelle</cp:lastModifiedBy>
  <cp:revision>120</cp:revision>
  <dcterms:modified xsi:type="dcterms:W3CDTF">2023-11-20T09:51:09Z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0x010100D66E0C78A4DFFD47985633154F3B5DB0</vt:lpwstr>
  </property>
  <property fmtid="{D5CDD505-2E9C-101B-9397-08002B2CF9AE}" pid="3" name="MediaServiceImageTags">
    <vt:lpwstr/>
  </property>
  <property fmtid="{D5CDD505-2E9C-101B-9397-08002B2CF9AE}" pid="4" name="MSIP_Label_19540963-e559-4020-8a90-fe8a502c2801_Enabled">
    <vt:lpwstr>true</vt:lpwstr>
  </property>
  <property fmtid="{D5CDD505-2E9C-101B-9397-08002B2CF9AE}" pid="5" name="MSIP_Label_19540963-e559-4020-8a90-fe8a502c2801_SetDate">
    <vt:lpwstr>2023-11-16T11:54:52Z</vt:lpwstr>
  </property>
  <property fmtid="{D5CDD505-2E9C-101B-9397-08002B2CF9AE}" pid="6" name="MSIP_Label_19540963-e559-4020-8a90-fe8a502c2801_Method">
    <vt:lpwstr>Standard</vt:lpwstr>
  </property>
  <property fmtid="{D5CDD505-2E9C-101B-9397-08002B2CF9AE}" pid="7" name="MSIP_Label_19540963-e559-4020-8a90-fe8a502c2801_Name">
    <vt:lpwstr>19540963-e559-4020-8a90-fe8a502c2801</vt:lpwstr>
  </property>
  <property fmtid="{D5CDD505-2E9C-101B-9397-08002B2CF9AE}" pid="8" name="MSIP_Label_19540963-e559-4020-8a90-fe8a502c2801_SiteId">
    <vt:lpwstr>f25493ae-1c98-41d7-8a33-0be75f5fe603</vt:lpwstr>
  </property>
  <property fmtid="{D5CDD505-2E9C-101B-9397-08002B2CF9AE}" pid="9" name="MSIP_Label_19540963-e559-4020-8a90-fe8a502c2801_ActionId">
    <vt:lpwstr>22e6c2d2-42f4-4a03-982e-951ba03da436</vt:lpwstr>
  </property>
  <property fmtid="{D5CDD505-2E9C-101B-9397-08002B2CF9AE}" pid="10" name="MSIP_Label_19540963-e559-4020-8a90-fe8a502c2801_ContentBits">
    <vt:lpwstr>0</vt:lpwstr>
  </property>
</Properties>
</file>