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5"/>
  </p:sldMasterIdLst>
  <p:notesMasterIdLst>
    <p:notesMasterId r:id="rId80"/>
  </p:notesMasterIdLst>
  <p:handoutMasterIdLst>
    <p:handoutMasterId r:id="rId81"/>
  </p:handoutMasterIdLst>
  <p:sldIdLst>
    <p:sldId id="256" r:id="rId56"/>
    <p:sldId id="261" r:id="rId57"/>
    <p:sldId id="276" r:id="rId58"/>
    <p:sldId id="306" r:id="rId59"/>
    <p:sldId id="281" r:id="rId60"/>
    <p:sldId id="311" r:id="rId61"/>
    <p:sldId id="282" r:id="rId62"/>
    <p:sldId id="305" r:id="rId63"/>
    <p:sldId id="283" r:id="rId64"/>
    <p:sldId id="307" r:id="rId65"/>
    <p:sldId id="284" r:id="rId66"/>
    <p:sldId id="285" r:id="rId67"/>
    <p:sldId id="286" r:id="rId68"/>
    <p:sldId id="308" r:id="rId69"/>
    <p:sldId id="275" r:id="rId70"/>
    <p:sldId id="304" r:id="rId71"/>
    <p:sldId id="277" r:id="rId72"/>
    <p:sldId id="309" r:id="rId73"/>
    <p:sldId id="278" r:id="rId74"/>
    <p:sldId id="279" r:id="rId75"/>
    <p:sldId id="280" r:id="rId76"/>
    <p:sldId id="310" r:id="rId77"/>
    <p:sldId id="264" r:id="rId78"/>
    <p:sldId id="303" r:id="rId79"/>
  </p:sldIdLst>
  <p:sldSz cx="12192000" cy="6858000"/>
  <p:notesSz cx="6805613" cy="9944100"/>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2DBDFC-F306-4A18-9E01-D7AB9A2CC47D}" v="2" dt="2023-11-20T09:51:21.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57" autoAdjust="0"/>
  </p:normalViewPr>
  <p:slideViewPr>
    <p:cSldViewPr snapToGrid="0">
      <p:cViewPr varScale="1">
        <p:scale>
          <a:sx n="82" d="100"/>
          <a:sy n="82" d="100"/>
        </p:scale>
        <p:origin x="720" y="5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3" d="100"/>
          <a:sy n="83" d="100"/>
        </p:scale>
        <p:origin x="220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customXml" Target="../customXml/item26.xml"/><Relationship Id="rId39" Type="http://schemas.openxmlformats.org/officeDocument/2006/relationships/customXml" Target="../customXml/item39.xml"/><Relationship Id="rId21" Type="http://schemas.openxmlformats.org/officeDocument/2006/relationships/customXml" Target="../customXml/item21.xml"/><Relationship Id="rId34" Type="http://schemas.openxmlformats.org/officeDocument/2006/relationships/customXml" Target="../customXml/item34.xml"/><Relationship Id="rId42" Type="http://schemas.openxmlformats.org/officeDocument/2006/relationships/customXml" Target="../customXml/item42.xml"/><Relationship Id="rId47" Type="http://schemas.openxmlformats.org/officeDocument/2006/relationships/customXml" Target="../customXml/item47.xml"/><Relationship Id="rId50" Type="http://schemas.openxmlformats.org/officeDocument/2006/relationships/customXml" Target="../customXml/item50.xml"/><Relationship Id="rId55" Type="http://schemas.openxmlformats.org/officeDocument/2006/relationships/slideMaster" Target="slideMasters/slideMaster1.xml"/><Relationship Id="rId63" Type="http://schemas.openxmlformats.org/officeDocument/2006/relationships/slide" Target="slides/slide8.xml"/><Relationship Id="rId68" Type="http://schemas.openxmlformats.org/officeDocument/2006/relationships/slide" Target="slides/slide13.xml"/><Relationship Id="rId76" Type="http://schemas.openxmlformats.org/officeDocument/2006/relationships/slide" Target="slides/slide21.xml"/><Relationship Id="rId84" Type="http://schemas.openxmlformats.org/officeDocument/2006/relationships/theme" Target="theme/theme1.xml"/><Relationship Id="rId7" Type="http://schemas.openxmlformats.org/officeDocument/2006/relationships/customXml" Target="../customXml/item7.xml"/><Relationship Id="rId71"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customXml" Target="../customXml/item29.xml"/><Relationship Id="rId11" Type="http://schemas.openxmlformats.org/officeDocument/2006/relationships/customXml" Target="../customXml/item11.xml"/><Relationship Id="rId24" Type="http://schemas.openxmlformats.org/officeDocument/2006/relationships/customXml" Target="../customXml/item24.xml"/><Relationship Id="rId32" Type="http://schemas.openxmlformats.org/officeDocument/2006/relationships/customXml" Target="../customXml/item32.xml"/><Relationship Id="rId37" Type="http://schemas.openxmlformats.org/officeDocument/2006/relationships/customXml" Target="../customXml/item37.xml"/><Relationship Id="rId40" Type="http://schemas.openxmlformats.org/officeDocument/2006/relationships/customXml" Target="../customXml/item40.xml"/><Relationship Id="rId45" Type="http://schemas.openxmlformats.org/officeDocument/2006/relationships/customXml" Target="../customXml/item45.xml"/><Relationship Id="rId53" Type="http://schemas.openxmlformats.org/officeDocument/2006/relationships/customXml" Target="../customXml/item53.xml"/><Relationship Id="rId58" Type="http://schemas.openxmlformats.org/officeDocument/2006/relationships/slide" Target="slides/slide3.xml"/><Relationship Id="rId66" Type="http://schemas.openxmlformats.org/officeDocument/2006/relationships/slide" Target="slides/slide11.xml"/><Relationship Id="rId74" Type="http://schemas.openxmlformats.org/officeDocument/2006/relationships/slide" Target="slides/slide19.xml"/><Relationship Id="rId79" Type="http://schemas.openxmlformats.org/officeDocument/2006/relationships/slide" Target="slides/slide24.xml"/><Relationship Id="rId5" Type="http://schemas.openxmlformats.org/officeDocument/2006/relationships/customXml" Target="../customXml/item5.xml"/><Relationship Id="rId61" Type="http://schemas.openxmlformats.org/officeDocument/2006/relationships/slide" Target="slides/slide6.xml"/><Relationship Id="rId82" Type="http://schemas.openxmlformats.org/officeDocument/2006/relationships/presProps" Target="presProps.xml"/><Relationship Id="rId19" Type="http://schemas.openxmlformats.org/officeDocument/2006/relationships/customXml" Target="../customXml/item19.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customXml" Target="../customXml/item27.xml"/><Relationship Id="rId30" Type="http://schemas.openxmlformats.org/officeDocument/2006/relationships/customXml" Target="../customXml/item30.xml"/><Relationship Id="rId35" Type="http://schemas.openxmlformats.org/officeDocument/2006/relationships/customXml" Target="../customXml/item35.xml"/><Relationship Id="rId43" Type="http://schemas.openxmlformats.org/officeDocument/2006/relationships/customXml" Target="../customXml/item43.xml"/><Relationship Id="rId48" Type="http://schemas.openxmlformats.org/officeDocument/2006/relationships/customXml" Target="../customXml/item48.xml"/><Relationship Id="rId56" Type="http://schemas.openxmlformats.org/officeDocument/2006/relationships/slide" Target="slides/slide1.xml"/><Relationship Id="rId64" Type="http://schemas.openxmlformats.org/officeDocument/2006/relationships/slide" Target="slides/slide9.xml"/><Relationship Id="rId69" Type="http://schemas.openxmlformats.org/officeDocument/2006/relationships/slide" Target="slides/slide14.xml"/><Relationship Id="rId77" Type="http://schemas.openxmlformats.org/officeDocument/2006/relationships/slide" Target="slides/slide22.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17.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customXml" Target="../customXml/item25.xml"/><Relationship Id="rId33" Type="http://schemas.openxmlformats.org/officeDocument/2006/relationships/customXml" Target="../customXml/item33.xml"/><Relationship Id="rId38" Type="http://schemas.openxmlformats.org/officeDocument/2006/relationships/customXml" Target="../customXml/item38.xml"/><Relationship Id="rId46" Type="http://schemas.openxmlformats.org/officeDocument/2006/relationships/customXml" Target="../customXml/item46.xml"/><Relationship Id="rId59" Type="http://schemas.openxmlformats.org/officeDocument/2006/relationships/slide" Target="slides/slide4.xml"/><Relationship Id="rId67" Type="http://schemas.openxmlformats.org/officeDocument/2006/relationships/slide" Target="slides/slide12.xml"/><Relationship Id="rId20" Type="http://schemas.openxmlformats.org/officeDocument/2006/relationships/customXml" Target="../customXml/item20.xml"/><Relationship Id="rId41" Type="http://schemas.openxmlformats.org/officeDocument/2006/relationships/customXml" Target="../customXml/item41.xml"/><Relationship Id="rId54" Type="http://schemas.openxmlformats.org/officeDocument/2006/relationships/customXml" Target="../customXml/item54.xml"/><Relationship Id="rId62" Type="http://schemas.openxmlformats.org/officeDocument/2006/relationships/slide" Target="slides/slide7.xml"/><Relationship Id="rId70" Type="http://schemas.openxmlformats.org/officeDocument/2006/relationships/slide" Target="slides/slide15.xml"/><Relationship Id="rId75" Type="http://schemas.openxmlformats.org/officeDocument/2006/relationships/slide" Target="slides/slide20.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customXml" Target="../customXml/item23.xml"/><Relationship Id="rId28" Type="http://schemas.openxmlformats.org/officeDocument/2006/relationships/customXml" Target="../customXml/item28.xml"/><Relationship Id="rId36" Type="http://schemas.openxmlformats.org/officeDocument/2006/relationships/customXml" Target="../customXml/item36.xml"/><Relationship Id="rId49" Type="http://schemas.openxmlformats.org/officeDocument/2006/relationships/customXml" Target="../customXml/item49.xml"/><Relationship Id="rId57" Type="http://schemas.openxmlformats.org/officeDocument/2006/relationships/slide" Target="slides/slide2.xml"/><Relationship Id="rId10" Type="http://schemas.openxmlformats.org/officeDocument/2006/relationships/customXml" Target="../customXml/item10.xml"/><Relationship Id="rId31" Type="http://schemas.openxmlformats.org/officeDocument/2006/relationships/customXml" Target="../customXml/item31.xml"/><Relationship Id="rId44" Type="http://schemas.openxmlformats.org/officeDocument/2006/relationships/customXml" Target="../customXml/item44.xml"/><Relationship Id="rId52" Type="http://schemas.openxmlformats.org/officeDocument/2006/relationships/customXml" Target="../customXml/item52.xml"/><Relationship Id="rId60" Type="http://schemas.openxmlformats.org/officeDocument/2006/relationships/slide" Target="slides/slide5.xml"/><Relationship Id="rId65" Type="http://schemas.openxmlformats.org/officeDocument/2006/relationships/slide" Target="slides/slide10.xml"/><Relationship Id="rId73" Type="http://schemas.openxmlformats.org/officeDocument/2006/relationships/slide" Target="slides/slide18.xml"/><Relationship Id="rId78" Type="http://schemas.openxmlformats.org/officeDocument/2006/relationships/slide" Target="slides/slide23.xml"/><Relationship Id="rId81" Type="http://schemas.openxmlformats.org/officeDocument/2006/relationships/handoutMaster" Target="handoutMasters/handoutMaster1.xml"/><Relationship Id="rId86"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854939" y="0"/>
            <a:ext cx="2949099" cy="498932"/>
          </a:xfrm>
          <a:prstGeom prst="rect">
            <a:avLst/>
          </a:prstGeom>
        </p:spPr>
        <p:txBody>
          <a:bodyPr vert="horz" lIns="91440" tIns="45720" rIns="91440" bIns="45720" rtlCol="0"/>
          <a:lstStyle>
            <a:lvl1pPr algn="r">
              <a:defRPr sz="1200"/>
            </a:lvl1pPr>
          </a:lstStyle>
          <a:p>
            <a:fld id="{9C19B8B2-E502-4346-A2C4-B5D7B3866A47}" type="datetimeFigureOut">
              <a:rPr lang="nl-NL" smtClean="0"/>
              <a:t>20-11-2023</a:t>
            </a:fld>
            <a:endParaRPr lang="nl-NL" dirty="0"/>
          </a:p>
        </p:txBody>
      </p:sp>
      <p:sp>
        <p:nvSpPr>
          <p:cNvPr id="4" name="Tijdelijke aanduiding voor voettekst 3"/>
          <p:cNvSpPr>
            <a:spLocks noGrp="1"/>
          </p:cNvSpPr>
          <p:nvPr>
            <p:ph type="ftr" sz="quarter" idx="2"/>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54939" y="9445170"/>
            <a:ext cx="2949099" cy="498931"/>
          </a:xfrm>
          <a:prstGeom prst="rect">
            <a:avLst/>
          </a:prstGeom>
        </p:spPr>
        <p:txBody>
          <a:bodyPr vert="horz" lIns="91440" tIns="45720" rIns="91440" bIns="45720" rtlCol="0" anchor="b"/>
          <a:lstStyle>
            <a:lvl1pPr algn="r">
              <a:defRPr sz="1200"/>
            </a:lvl1pPr>
          </a:lstStyle>
          <a:p>
            <a:fld id="{C89DEE86-6240-4C91-9195-1DD56CA6AE1F}" type="slidenum">
              <a:rPr lang="nl-NL" smtClean="0"/>
              <a:t>‹#›</a:t>
            </a:fld>
            <a:endParaRPr lang="nl-NL"/>
          </a:p>
        </p:txBody>
      </p:sp>
    </p:spTree>
    <p:extLst>
      <p:ext uri="{BB962C8B-B14F-4D97-AF65-F5344CB8AC3E}">
        <p14:creationId xmlns:p14="http://schemas.microsoft.com/office/powerpoint/2010/main" val="2629038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FE723DA9-8EEA-4442-AD04-D20FEB943E53}" type="datetimeFigureOut">
              <a:rPr lang="nl-NL" smtClean="0"/>
              <a:t>20-11-2023</a:t>
            </a:fld>
            <a:endParaRPr lang="nl-NL" dirty="0"/>
          </a:p>
        </p:txBody>
      </p:sp>
      <p:sp>
        <p:nvSpPr>
          <p:cNvPr id="4" name="Tijdelijke aanduiding voor dia-afbeelding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DBFFFD2D-E339-48D0-8E51-8C7BC4E3C46A}" type="slidenum">
              <a:rPr lang="nl-NL" smtClean="0"/>
              <a:t>‹#›</a:t>
            </a:fld>
            <a:endParaRPr lang="nl-NL"/>
          </a:p>
        </p:txBody>
      </p:sp>
    </p:spTree>
    <p:extLst>
      <p:ext uri="{BB962C8B-B14F-4D97-AF65-F5344CB8AC3E}">
        <p14:creationId xmlns:p14="http://schemas.microsoft.com/office/powerpoint/2010/main" val="122849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endParaRPr lang="nl-NL"/>
          </a:p>
        </p:txBody>
      </p:sp>
    </p:spTree>
    <p:extLst>
      <p:ext uri="{BB962C8B-B14F-4D97-AF65-F5344CB8AC3E}">
        <p14:creationId xmlns:p14="http://schemas.microsoft.com/office/powerpoint/2010/main" val="339484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2084658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4243032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1792197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850718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380213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849556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925101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944706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1681881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2195114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8105957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714480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25825265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10059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2489876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18381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5970207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455518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777467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340232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endParaRPr lang="nl-NL"/>
          </a:p>
        </p:txBody>
      </p:sp>
    </p:spTree>
    <p:extLst>
      <p:ext uri="{BB962C8B-B14F-4D97-AF65-F5344CB8AC3E}">
        <p14:creationId xmlns:p14="http://schemas.microsoft.com/office/powerpoint/2010/main" val="10777949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0BA02E7-48B0-477F-9C45-A568C825A3F7}" type="slidenum">
              <a:rPr lang="nl-NL" smtClean="0">
                <a:solidFill>
                  <a:prstClr val="black"/>
                </a:solidFill>
              </a:rPr>
              <a:pPr/>
              <a:t>24</a:t>
            </a:fld>
            <a:endParaRPr lang="nl-NL">
              <a:solidFill>
                <a:prstClr val="black"/>
              </a:solidFill>
            </a:endParaRPr>
          </a:p>
        </p:txBody>
      </p:sp>
    </p:spTree>
    <p:extLst>
      <p:ext uri="{BB962C8B-B14F-4D97-AF65-F5344CB8AC3E}">
        <p14:creationId xmlns:p14="http://schemas.microsoft.com/office/powerpoint/2010/main" val="292482072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customXml" Target="../../customXml/item27.xml"/><Relationship Id="rId7" Type="http://schemas.openxmlformats.org/officeDocument/2006/relationships/image" Target="../media/image2.emf"/><Relationship Id="rId2" Type="http://schemas.openxmlformats.org/officeDocument/2006/relationships/customXml" Target="../../customXml/item14.xml"/><Relationship Id="rId1" Type="http://schemas.openxmlformats.org/officeDocument/2006/relationships/customXml" Target="../../customXml/item12.xml"/><Relationship Id="rId6" Type="http://schemas.openxmlformats.org/officeDocument/2006/relationships/image" Target="../media/image1.emf"/><Relationship Id="rId5" Type="http://schemas.openxmlformats.org/officeDocument/2006/relationships/slideMaster" Target="../slideMasters/slideMaster1.xml"/><Relationship Id="rId4" Type="http://schemas.openxmlformats.org/officeDocument/2006/relationships/customXml" Target="../../customXml/item35.xml"/><Relationship Id="rId9"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customXml" Target="../../customXml/item53.xml"/><Relationship Id="rId7" Type="http://schemas.openxmlformats.org/officeDocument/2006/relationships/image" Target="../media/image3.emf"/><Relationship Id="rId2" Type="http://schemas.openxmlformats.org/officeDocument/2006/relationships/customXml" Target="../../customXml/item19.xml"/><Relationship Id="rId1" Type="http://schemas.openxmlformats.org/officeDocument/2006/relationships/customXml" Target="../../customXml/item5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customXml" Target="../../customXml/item21.xml"/><Relationship Id="rId7" Type="http://schemas.openxmlformats.org/officeDocument/2006/relationships/image" Target="../media/image3.emf"/><Relationship Id="rId2" Type="http://schemas.openxmlformats.org/officeDocument/2006/relationships/customXml" Target="../../customXml/item33.xml"/><Relationship Id="rId1" Type="http://schemas.openxmlformats.org/officeDocument/2006/relationships/customXml" Target="../../customXml/item16.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customXml" Target="../../customXml/item34.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customXml" Target="../../customXml/item20.xml"/><Relationship Id="rId1" Type="http://schemas.openxmlformats.org/officeDocument/2006/relationships/customXml" Target="../../customXml/item31.xml"/><Relationship Id="rId6" Type="http://schemas.openxmlformats.org/officeDocument/2006/relationships/image" Target="../media/image7.emf"/><Relationship Id="rId5" Type="http://schemas.openxmlformats.org/officeDocument/2006/relationships/image" Target="../media/image6.emf"/><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customXml" Target="../../customXml/item24.xml"/><Relationship Id="rId7" Type="http://schemas.openxmlformats.org/officeDocument/2006/relationships/image" Target="../media/image9.emf"/><Relationship Id="rId2" Type="http://schemas.openxmlformats.org/officeDocument/2006/relationships/customXml" Target="../../customXml/item9.xml"/><Relationship Id="rId1" Type="http://schemas.openxmlformats.org/officeDocument/2006/relationships/customXml" Target="../../customXml/item39.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customXml" Target="../../customXml/item36.xml"/><Relationship Id="rId7" Type="http://schemas.openxmlformats.org/officeDocument/2006/relationships/image" Target="../media/image17.emf"/><Relationship Id="rId2" Type="http://schemas.openxmlformats.org/officeDocument/2006/relationships/customXml" Target="../../customXml/item49.xml"/><Relationship Id="rId1" Type="http://schemas.openxmlformats.org/officeDocument/2006/relationships/customXml" Target="../../customXml/item11.xml"/><Relationship Id="rId6" Type="http://schemas.openxmlformats.org/officeDocument/2006/relationships/image" Target="../media/image16.emf"/><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customXml" Target="../../customXml/item44.xml"/><Relationship Id="rId7" Type="http://schemas.openxmlformats.org/officeDocument/2006/relationships/image" Target="../media/image17.emf"/><Relationship Id="rId2" Type="http://schemas.openxmlformats.org/officeDocument/2006/relationships/customXml" Target="../../customXml/item45.xml"/><Relationship Id="rId1" Type="http://schemas.openxmlformats.org/officeDocument/2006/relationships/customXml" Target="../../customXml/item29.xml"/><Relationship Id="rId6" Type="http://schemas.openxmlformats.org/officeDocument/2006/relationships/image" Target="../media/image16.emf"/><Relationship Id="rId5" Type="http://schemas.openxmlformats.org/officeDocument/2006/relationships/image" Target="../media/image4.png"/><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customXml" Target="../../customXml/item1.xml"/><Relationship Id="rId7" Type="http://schemas.openxmlformats.org/officeDocument/2006/relationships/slideMaster" Target="../slideMasters/slideMaster1.xml"/><Relationship Id="rId2" Type="http://schemas.openxmlformats.org/officeDocument/2006/relationships/customXml" Target="../../customXml/item15.xml"/><Relationship Id="rId1" Type="http://schemas.openxmlformats.org/officeDocument/2006/relationships/customXml" Target="../../customXml/item25.xml"/><Relationship Id="rId6" Type="http://schemas.openxmlformats.org/officeDocument/2006/relationships/customXml" Target="../../customXml/item6.xml"/><Relationship Id="rId5" Type="http://schemas.openxmlformats.org/officeDocument/2006/relationships/customXml" Target="../../customXml/item23.xml"/><Relationship Id="rId4" Type="http://schemas.openxmlformats.org/officeDocument/2006/relationships/customXml" Target="../../customXml/item47.xml"/><Relationship Id="rId9" Type="http://schemas.openxmlformats.org/officeDocument/2006/relationships/image" Target="../media/image9.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customXml" Target="../../customXml/item22.xml"/><Relationship Id="rId13" Type="http://schemas.openxmlformats.org/officeDocument/2006/relationships/image" Target="../media/image4.png"/><Relationship Id="rId3" Type="http://schemas.openxmlformats.org/officeDocument/2006/relationships/customXml" Target="../../customXml/item26.xml"/><Relationship Id="rId7" Type="http://schemas.openxmlformats.org/officeDocument/2006/relationships/customXml" Target="../../customXml/item38.xml"/><Relationship Id="rId12" Type="http://schemas.openxmlformats.org/officeDocument/2006/relationships/slideMaster" Target="../slideMasters/slideMaster1.xml"/><Relationship Id="rId2" Type="http://schemas.openxmlformats.org/officeDocument/2006/relationships/customXml" Target="../../customXml/item42.xml"/><Relationship Id="rId1" Type="http://schemas.openxmlformats.org/officeDocument/2006/relationships/customXml" Target="../../customXml/item40.xml"/><Relationship Id="rId6" Type="http://schemas.openxmlformats.org/officeDocument/2006/relationships/customXml" Target="../../customXml/item30.xml"/><Relationship Id="rId11" Type="http://schemas.openxmlformats.org/officeDocument/2006/relationships/customXml" Target="../../customXml/item48.xml"/><Relationship Id="rId5" Type="http://schemas.openxmlformats.org/officeDocument/2006/relationships/customXml" Target="../../customXml/item43.xml"/><Relationship Id="rId10" Type="http://schemas.openxmlformats.org/officeDocument/2006/relationships/customXml" Target="../../customXml/item10.xml"/><Relationship Id="rId4" Type="http://schemas.openxmlformats.org/officeDocument/2006/relationships/customXml" Target="../../customXml/item18.xml"/><Relationship Id="rId9" Type="http://schemas.openxmlformats.org/officeDocument/2006/relationships/customXml" Target="../../customXml/item37.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10" name="Group 1">
            <a:extLst>
              <a:ext uri="{FF2B5EF4-FFF2-40B4-BE49-F238E27FC236}">
                <a16:creationId xmlns:a16="http://schemas.microsoft.com/office/drawing/2014/main" id="{CD282FDC-38C7-44AC-A50F-4505FCAD265D}"/>
              </a:ext>
            </a:extLst>
          </p:cNvPr>
          <p:cNvGrpSpPr>
            <a:grpSpLocks noSelect="1"/>
          </p:cNvGrpSpPr>
          <p:nvPr userDrawn="1"/>
        </p:nvGrpSpPr>
        <p:grpSpPr bwMode="gray">
          <a:xfrm>
            <a:off x="477838" y="5198482"/>
            <a:ext cx="2841625" cy="1263650"/>
            <a:chOff x="477838" y="4976813"/>
            <a:chExt cx="2841625" cy="1263650"/>
          </a:xfrm>
        </p:grpSpPr>
        <p:sp>
          <p:nvSpPr>
            <p:cNvPr id="11" name="Freeform 5">
              <a:extLst>
                <a:ext uri="{FF2B5EF4-FFF2-40B4-BE49-F238E27FC236}">
                  <a16:creationId xmlns:a16="http://schemas.microsoft.com/office/drawing/2014/main" id="{7ED6DE4C-92CC-4B14-8D20-E1A0C55E0533}"/>
                </a:ext>
              </a:extLst>
            </p:cNvPr>
            <p:cNvSpPr>
              <a:spLocks noSelect="1"/>
            </p:cNvSpPr>
            <p:nvPr userDrawn="1"/>
          </p:nvSpPr>
          <p:spPr bwMode="gray">
            <a:xfrm>
              <a:off x="860425" y="5197475"/>
              <a:ext cx="512763" cy="442913"/>
            </a:xfrm>
            <a:custGeom>
              <a:avLst/>
              <a:gdLst>
                <a:gd name="T0" fmla="*/ 323 w 323"/>
                <a:gd name="T1" fmla="*/ 140 h 279"/>
                <a:gd name="T2" fmla="*/ 282 w 323"/>
                <a:gd name="T3" fmla="*/ 210 h 279"/>
                <a:gd name="T4" fmla="*/ 242 w 323"/>
                <a:gd name="T5" fmla="*/ 279 h 279"/>
                <a:gd name="T6" fmla="*/ 102 w 323"/>
                <a:gd name="T7" fmla="*/ 257 h 279"/>
                <a:gd name="T8" fmla="*/ 127 w 323"/>
                <a:gd name="T9" fmla="*/ 168 h 279"/>
                <a:gd name="T10" fmla="*/ 98 w 323"/>
                <a:gd name="T11" fmla="*/ 183 h 279"/>
                <a:gd name="T12" fmla="*/ 0 w 323"/>
                <a:gd name="T13" fmla="*/ 140 h 279"/>
                <a:gd name="T14" fmla="*/ 40 w 323"/>
                <a:gd name="T15" fmla="*/ 70 h 279"/>
                <a:gd name="T16" fmla="*/ 81 w 323"/>
                <a:gd name="T17" fmla="*/ 0 h 279"/>
                <a:gd name="T18" fmla="*/ 161 w 323"/>
                <a:gd name="T19" fmla="*/ 0 h 279"/>
                <a:gd name="T20" fmla="*/ 242 w 323"/>
                <a:gd name="T21" fmla="*/ 0 h 279"/>
                <a:gd name="T22" fmla="*/ 321 w 323"/>
                <a:gd name="T23" fmla="*/ 56 h 279"/>
                <a:gd name="T24" fmla="*/ 323 w 323"/>
                <a:gd name="T25" fmla="*/ 14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279">
                  <a:moveTo>
                    <a:pt x="323" y="140"/>
                  </a:moveTo>
                  <a:lnTo>
                    <a:pt x="282" y="210"/>
                  </a:lnTo>
                  <a:lnTo>
                    <a:pt x="242" y="279"/>
                  </a:lnTo>
                  <a:lnTo>
                    <a:pt x="102" y="257"/>
                  </a:lnTo>
                  <a:lnTo>
                    <a:pt x="127" y="168"/>
                  </a:lnTo>
                  <a:lnTo>
                    <a:pt x="98" y="183"/>
                  </a:lnTo>
                  <a:lnTo>
                    <a:pt x="0" y="140"/>
                  </a:lnTo>
                  <a:lnTo>
                    <a:pt x="40" y="70"/>
                  </a:lnTo>
                  <a:lnTo>
                    <a:pt x="81" y="0"/>
                  </a:lnTo>
                  <a:lnTo>
                    <a:pt x="161" y="0"/>
                  </a:lnTo>
                  <a:lnTo>
                    <a:pt x="242" y="0"/>
                  </a:lnTo>
                  <a:lnTo>
                    <a:pt x="321" y="56"/>
                  </a:lnTo>
                  <a:lnTo>
                    <a:pt x="323" y="140"/>
                  </a:lnTo>
                  <a:close/>
                </a:path>
              </a:pathLst>
            </a:custGeom>
            <a:solidFill>
              <a:srgbClr val="FFD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6">
              <a:extLst>
                <a:ext uri="{FF2B5EF4-FFF2-40B4-BE49-F238E27FC236}">
                  <a16:creationId xmlns:a16="http://schemas.microsoft.com/office/drawing/2014/main" id="{5C2B900F-D762-49DA-A400-B7976C1AE14B}"/>
                </a:ext>
              </a:extLst>
            </p:cNvPr>
            <p:cNvSpPr>
              <a:spLocks noSelect="1"/>
            </p:cNvSpPr>
            <p:nvPr userDrawn="1"/>
          </p:nvSpPr>
          <p:spPr bwMode="gray">
            <a:xfrm>
              <a:off x="860425" y="5640388"/>
              <a:ext cx="512763" cy="444500"/>
            </a:xfrm>
            <a:custGeom>
              <a:avLst/>
              <a:gdLst>
                <a:gd name="T0" fmla="*/ 323 w 323"/>
                <a:gd name="T1" fmla="*/ 140 h 280"/>
                <a:gd name="T2" fmla="*/ 282 w 323"/>
                <a:gd name="T3" fmla="*/ 210 h 280"/>
                <a:gd name="T4" fmla="*/ 242 w 323"/>
                <a:gd name="T5" fmla="*/ 280 h 280"/>
                <a:gd name="T6" fmla="*/ 161 w 323"/>
                <a:gd name="T7" fmla="*/ 280 h 280"/>
                <a:gd name="T8" fmla="*/ 81 w 323"/>
                <a:gd name="T9" fmla="*/ 280 h 280"/>
                <a:gd name="T10" fmla="*/ 40 w 323"/>
                <a:gd name="T11" fmla="*/ 210 h 280"/>
                <a:gd name="T12" fmla="*/ 0 w 323"/>
                <a:gd name="T13" fmla="*/ 140 h 280"/>
                <a:gd name="T14" fmla="*/ 92 w 323"/>
                <a:gd name="T15" fmla="*/ 89 h 280"/>
                <a:gd name="T16" fmla="*/ 137 w 323"/>
                <a:gd name="T17" fmla="*/ 93 h 280"/>
                <a:gd name="T18" fmla="*/ 161 w 323"/>
                <a:gd name="T19" fmla="*/ 52 h 280"/>
                <a:gd name="T20" fmla="*/ 242 w 323"/>
                <a:gd name="T21" fmla="*/ 0 h 280"/>
                <a:gd name="T22" fmla="*/ 282 w 323"/>
                <a:gd name="T23" fmla="*/ 70 h 280"/>
                <a:gd name="T24" fmla="*/ 323 w 323"/>
                <a:gd name="T25"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280">
                  <a:moveTo>
                    <a:pt x="323" y="140"/>
                  </a:moveTo>
                  <a:lnTo>
                    <a:pt x="282" y="210"/>
                  </a:lnTo>
                  <a:lnTo>
                    <a:pt x="242" y="280"/>
                  </a:lnTo>
                  <a:lnTo>
                    <a:pt x="161" y="280"/>
                  </a:lnTo>
                  <a:lnTo>
                    <a:pt x="81" y="280"/>
                  </a:lnTo>
                  <a:lnTo>
                    <a:pt x="40" y="210"/>
                  </a:lnTo>
                  <a:lnTo>
                    <a:pt x="0" y="140"/>
                  </a:lnTo>
                  <a:lnTo>
                    <a:pt x="92" y="89"/>
                  </a:lnTo>
                  <a:lnTo>
                    <a:pt x="137" y="93"/>
                  </a:lnTo>
                  <a:lnTo>
                    <a:pt x="161" y="52"/>
                  </a:lnTo>
                  <a:lnTo>
                    <a:pt x="242" y="0"/>
                  </a:lnTo>
                  <a:lnTo>
                    <a:pt x="282" y="70"/>
                  </a:lnTo>
                  <a:lnTo>
                    <a:pt x="323" y="140"/>
                  </a:lnTo>
                  <a:close/>
                </a:path>
              </a:pathLst>
            </a:custGeom>
            <a:solidFill>
              <a:srgbClr val="6F9B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7">
              <a:extLst>
                <a:ext uri="{FF2B5EF4-FFF2-40B4-BE49-F238E27FC236}">
                  <a16:creationId xmlns:a16="http://schemas.microsoft.com/office/drawing/2014/main" id="{3A93FD7A-26D8-4D07-AB34-7FDEF05E32D6}"/>
                </a:ext>
              </a:extLst>
            </p:cNvPr>
            <p:cNvSpPr>
              <a:spLocks noSelect="1"/>
            </p:cNvSpPr>
            <p:nvPr userDrawn="1"/>
          </p:nvSpPr>
          <p:spPr bwMode="gray">
            <a:xfrm>
              <a:off x="1244600" y="4976813"/>
              <a:ext cx="587375" cy="442913"/>
            </a:xfrm>
            <a:custGeom>
              <a:avLst/>
              <a:gdLst>
                <a:gd name="T0" fmla="*/ 322 w 370"/>
                <a:gd name="T1" fmla="*/ 139 h 279"/>
                <a:gd name="T2" fmla="*/ 370 w 370"/>
                <a:gd name="T3" fmla="*/ 212 h 279"/>
                <a:gd name="T4" fmla="*/ 242 w 370"/>
                <a:gd name="T5" fmla="*/ 279 h 279"/>
                <a:gd name="T6" fmla="*/ 142 w 370"/>
                <a:gd name="T7" fmla="*/ 224 h 279"/>
                <a:gd name="T8" fmla="*/ 79 w 370"/>
                <a:gd name="T9" fmla="*/ 195 h 279"/>
                <a:gd name="T10" fmla="*/ 0 w 370"/>
                <a:gd name="T11" fmla="*/ 139 h 279"/>
                <a:gd name="T12" fmla="*/ 40 w 370"/>
                <a:gd name="T13" fmla="*/ 69 h 279"/>
                <a:gd name="T14" fmla="*/ 81 w 370"/>
                <a:gd name="T15" fmla="*/ 0 h 279"/>
                <a:gd name="T16" fmla="*/ 161 w 370"/>
                <a:gd name="T17" fmla="*/ 0 h 279"/>
                <a:gd name="T18" fmla="*/ 242 w 370"/>
                <a:gd name="T19" fmla="*/ 0 h 279"/>
                <a:gd name="T20" fmla="*/ 282 w 370"/>
                <a:gd name="T21" fmla="*/ 69 h 279"/>
                <a:gd name="T22" fmla="*/ 322 w 370"/>
                <a:gd name="T23" fmla="*/ 13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 h="279">
                  <a:moveTo>
                    <a:pt x="322" y="139"/>
                  </a:moveTo>
                  <a:lnTo>
                    <a:pt x="370" y="212"/>
                  </a:lnTo>
                  <a:lnTo>
                    <a:pt x="242" y="279"/>
                  </a:lnTo>
                  <a:lnTo>
                    <a:pt x="142" y="224"/>
                  </a:lnTo>
                  <a:lnTo>
                    <a:pt x="79" y="195"/>
                  </a:lnTo>
                  <a:lnTo>
                    <a:pt x="0" y="139"/>
                  </a:lnTo>
                  <a:lnTo>
                    <a:pt x="40" y="69"/>
                  </a:lnTo>
                  <a:lnTo>
                    <a:pt x="81" y="0"/>
                  </a:lnTo>
                  <a:lnTo>
                    <a:pt x="161" y="0"/>
                  </a:lnTo>
                  <a:lnTo>
                    <a:pt x="242" y="0"/>
                  </a:lnTo>
                  <a:lnTo>
                    <a:pt x="282" y="69"/>
                  </a:lnTo>
                  <a:lnTo>
                    <a:pt x="322" y="139"/>
                  </a:lnTo>
                  <a:close/>
                </a:path>
              </a:pathLst>
            </a:custGeom>
            <a:solidFill>
              <a:srgbClr val="EF8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8">
              <a:extLst>
                <a:ext uri="{FF2B5EF4-FFF2-40B4-BE49-F238E27FC236}">
                  <a16:creationId xmlns:a16="http://schemas.microsoft.com/office/drawing/2014/main" id="{B8C4CF16-AD52-4337-97C6-A9C3B4D3E30B}"/>
                </a:ext>
              </a:extLst>
            </p:cNvPr>
            <p:cNvSpPr>
              <a:spLocks noSelect="1"/>
            </p:cNvSpPr>
            <p:nvPr userDrawn="1"/>
          </p:nvSpPr>
          <p:spPr bwMode="gray">
            <a:xfrm>
              <a:off x="477838" y="5419725"/>
              <a:ext cx="538163" cy="442913"/>
            </a:xfrm>
            <a:custGeom>
              <a:avLst/>
              <a:gdLst>
                <a:gd name="T0" fmla="*/ 322 w 339"/>
                <a:gd name="T1" fmla="*/ 139 h 279"/>
                <a:gd name="T2" fmla="*/ 333 w 339"/>
                <a:gd name="T3" fmla="*/ 228 h 279"/>
                <a:gd name="T4" fmla="*/ 241 w 339"/>
                <a:gd name="T5" fmla="*/ 279 h 279"/>
                <a:gd name="T6" fmla="*/ 146 w 339"/>
                <a:gd name="T7" fmla="*/ 224 h 279"/>
                <a:gd name="T8" fmla="*/ 122 w 339"/>
                <a:gd name="T9" fmla="*/ 154 h 279"/>
                <a:gd name="T10" fmla="*/ 83 w 339"/>
                <a:gd name="T11" fmla="*/ 176 h 279"/>
                <a:gd name="T12" fmla="*/ 0 w 339"/>
                <a:gd name="T13" fmla="*/ 139 h 279"/>
                <a:gd name="T14" fmla="*/ 40 w 339"/>
                <a:gd name="T15" fmla="*/ 70 h 279"/>
                <a:gd name="T16" fmla="*/ 80 w 339"/>
                <a:gd name="T17" fmla="*/ 0 h 279"/>
                <a:gd name="T18" fmla="*/ 161 w 339"/>
                <a:gd name="T19" fmla="*/ 0 h 279"/>
                <a:gd name="T20" fmla="*/ 241 w 339"/>
                <a:gd name="T21" fmla="*/ 0 h 279"/>
                <a:gd name="T22" fmla="*/ 339 w 339"/>
                <a:gd name="T23" fmla="*/ 43 h 279"/>
                <a:gd name="T24" fmla="*/ 322 w 339"/>
                <a:gd name="T25" fmla="*/ 13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9" h="279">
                  <a:moveTo>
                    <a:pt x="322" y="139"/>
                  </a:moveTo>
                  <a:lnTo>
                    <a:pt x="333" y="228"/>
                  </a:lnTo>
                  <a:lnTo>
                    <a:pt x="241" y="279"/>
                  </a:lnTo>
                  <a:lnTo>
                    <a:pt x="146" y="224"/>
                  </a:lnTo>
                  <a:lnTo>
                    <a:pt x="122" y="154"/>
                  </a:lnTo>
                  <a:lnTo>
                    <a:pt x="83" y="176"/>
                  </a:lnTo>
                  <a:lnTo>
                    <a:pt x="0" y="139"/>
                  </a:lnTo>
                  <a:lnTo>
                    <a:pt x="40" y="70"/>
                  </a:lnTo>
                  <a:lnTo>
                    <a:pt x="80" y="0"/>
                  </a:lnTo>
                  <a:lnTo>
                    <a:pt x="161" y="0"/>
                  </a:lnTo>
                  <a:lnTo>
                    <a:pt x="241" y="0"/>
                  </a:lnTo>
                  <a:lnTo>
                    <a:pt x="339" y="43"/>
                  </a:lnTo>
                  <a:lnTo>
                    <a:pt x="322" y="139"/>
                  </a:lnTo>
                  <a:close/>
                </a:path>
              </a:pathLst>
            </a:custGeom>
            <a:solidFill>
              <a:srgbClr val="5D6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9">
              <a:extLst>
                <a:ext uri="{FF2B5EF4-FFF2-40B4-BE49-F238E27FC236}">
                  <a16:creationId xmlns:a16="http://schemas.microsoft.com/office/drawing/2014/main" id="{5A017F60-3B49-40BE-9E16-743D1CBD0907}"/>
                </a:ext>
              </a:extLst>
            </p:cNvPr>
            <p:cNvSpPr>
              <a:spLocks noSelect="1"/>
            </p:cNvSpPr>
            <p:nvPr userDrawn="1"/>
          </p:nvSpPr>
          <p:spPr bwMode="gray">
            <a:xfrm>
              <a:off x="1628775" y="5197475"/>
              <a:ext cx="511175" cy="442913"/>
            </a:xfrm>
            <a:custGeom>
              <a:avLst/>
              <a:gdLst>
                <a:gd name="T0" fmla="*/ 322 w 322"/>
                <a:gd name="T1" fmla="*/ 140 h 279"/>
                <a:gd name="T2" fmla="*/ 282 w 322"/>
                <a:gd name="T3" fmla="*/ 210 h 279"/>
                <a:gd name="T4" fmla="*/ 241 w 322"/>
                <a:gd name="T5" fmla="*/ 279 h 279"/>
                <a:gd name="T6" fmla="*/ 161 w 322"/>
                <a:gd name="T7" fmla="*/ 279 h 279"/>
                <a:gd name="T8" fmla="*/ 80 w 322"/>
                <a:gd name="T9" fmla="*/ 279 h 279"/>
                <a:gd name="T10" fmla="*/ 40 w 322"/>
                <a:gd name="T11" fmla="*/ 210 h 279"/>
                <a:gd name="T12" fmla="*/ 0 w 322"/>
                <a:gd name="T13" fmla="*/ 140 h 279"/>
                <a:gd name="T14" fmla="*/ 89 w 322"/>
                <a:gd name="T15" fmla="*/ 56 h 279"/>
                <a:gd name="T16" fmla="*/ 128 w 322"/>
                <a:gd name="T17" fmla="*/ 73 h 279"/>
                <a:gd name="T18" fmla="*/ 144 w 322"/>
                <a:gd name="T19" fmla="*/ 26 h 279"/>
                <a:gd name="T20" fmla="*/ 241 w 322"/>
                <a:gd name="T21" fmla="*/ 0 h 279"/>
                <a:gd name="T22" fmla="*/ 282 w 322"/>
                <a:gd name="T23" fmla="*/ 70 h 279"/>
                <a:gd name="T24" fmla="*/ 322 w 322"/>
                <a:gd name="T25" fmla="*/ 14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279">
                  <a:moveTo>
                    <a:pt x="322" y="140"/>
                  </a:moveTo>
                  <a:lnTo>
                    <a:pt x="282" y="210"/>
                  </a:lnTo>
                  <a:lnTo>
                    <a:pt x="241" y="279"/>
                  </a:lnTo>
                  <a:lnTo>
                    <a:pt x="161" y="279"/>
                  </a:lnTo>
                  <a:lnTo>
                    <a:pt x="80" y="279"/>
                  </a:lnTo>
                  <a:lnTo>
                    <a:pt x="40" y="210"/>
                  </a:lnTo>
                  <a:lnTo>
                    <a:pt x="0" y="140"/>
                  </a:lnTo>
                  <a:lnTo>
                    <a:pt x="89" y="56"/>
                  </a:lnTo>
                  <a:lnTo>
                    <a:pt x="128" y="73"/>
                  </a:lnTo>
                  <a:lnTo>
                    <a:pt x="144" y="26"/>
                  </a:lnTo>
                  <a:lnTo>
                    <a:pt x="241" y="0"/>
                  </a:lnTo>
                  <a:lnTo>
                    <a:pt x="282" y="70"/>
                  </a:lnTo>
                  <a:lnTo>
                    <a:pt x="322" y="140"/>
                  </a:lnTo>
                  <a:close/>
                </a:path>
              </a:pathLst>
            </a:custGeom>
            <a:solidFill>
              <a:srgbClr val="D44F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6" name="Freeform 10">
              <a:extLst>
                <a:ext uri="{FF2B5EF4-FFF2-40B4-BE49-F238E27FC236}">
                  <a16:creationId xmlns:a16="http://schemas.microsoft.com/office/drawing/2014/main" id="{50AD94A9-885D-423E-AD97-17CC1314048D}"/>
                </a:ext>
              </a:extLst>
            </p:cNvPr>
            <p:cNvSpPr>
              <a:spLocks noSelect="1"/>
            </p:cNvSpPr>
            <p:nvPr userDrawn="1"/>
          </p:nvSpPr>
          <p:spPr bwMode="gray">
            <a:xfrm>
              <a:off x="860425" y="5419725"/>
              <a:ext cx="384175" cy="312738"/>
            </a:xfrm>
            <a:custGeom>
              <a:avLst/>
              <a:gdLst>
                <a:gd name="T0" fmla="*/ 242 w 242"/>
                <a:gd name="T1" fmla="*/ 139 h 197"/>
                <a:gd name="T2" fmla="*/ 137 w 242"/>
                <a:gd name="T3" fmla="*/ 197 h 197"/>
                <a:gd name="T4" fmla="*/ 81 w 242"/>
                <a:gd name="T5" fmla="*/ 139 h 197"/>
                <a:gd name="T6" fmla="*/ 40 w 242"/>
                <a:gd name="T7" fmla="*/ 70 h 197"/>
                <a:gd name="T8" fmla="*/ 0 w 242"/>
                <a:gd name="T9" fmla="*/ 0 h 197"/>
                <a:gd name="T10" fmla="*/ 81 w 242"/>
                <a:gd name="T11" fmla="*/ 0 h 197"/>
                <a:gd name="T12" fmla="*/ 161 w 242"/>
                <a:gd name="T13" fmla="*/ 0 h 197"/>
                <a:gd name="T14" fmla="*/ 202 w 242"/>
                <a:gd name="T15" fmla="*/ 70 h 197"/>
                <a:gd name="T16" fmla="*/ 242 w 242"/>
                <a:gd name="T17" fmla="*/ 13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197">
                  <a:moveTo>
                    <a:pt x="242" y="139"/>
                  </a:moveTo>
                  <a:lnTo>
                    <a:pt x="137" y="197"/>
                  </a:lnTo>
                  <a:lnTo>
                    <a:pt x="81" y="139"/>
                  </a:lnTo>
                  <a:lnTo>
                    <a:pt x="40" y="70"/>
                  </a:lnTo>
                  <a:lnTo>
                    <a:pt x="0" y="0"/>
                  </a:lnTo>
                  <a:lnTo>
                    <a:pt x="81" y="0"/>
                  </a:lnTo>
                  <a:lnTo>
                    <a:pt x="161" y="0"/>
                  </a:lnTo>
                  <a:lnTo>
                    <a:pt x="202" y="70"/>
                  </a:lnTo>
                  <a:lnTo>
                    <a:pt x="242" y="139"/>
                  </a:ln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Freeform 11">
              <a:extLst>
                <a:ext uri="{FF2B5EF4-FFF2-40B4-BE49-F238E27FC236}">
                  <a16:creationId xmlns:a16="http://schemas.microsoft.com/office/drawing/2014/main" id="{B1D7FCF2-838C-4074-ABDB-8F7F2B4C6340}"/>
                </a:ext>
              </a:extLst>
            </p:cNvPr>
            <p:cNvSpPr>
              <a:spLocks noSelect="1"/>
            </p:cNvSpPr>
            <p:nvPr userDrawn="1"/>
          </p:nvSpPr>
          <p:spPr bwMode="gray">
            <a:xfrm>
              <a:off x="860425" y="5640388"/>
              <a:ext cx="384175" cy="222250"/>
            </a:xfrm>
            <a:custGeom>
              <a:avLst/>
              <a:gdLst>
                <a:gd name="T0" fmla="*/ 242 w 242"/>
                <a:gd name="T1" fmla="*/ 0 h 140"/>
                <a:gd name="T2" fmla="*/ 161 w 242"/>
                <a:gd name="T3" fmla="*/ 140 h 140"/>
                <a:gd name="T4" fmla="*/ 0 w 242"/>
                <a:gd name="T5" fmla="*/ 140 h 140"/>
                <a:gd name="T6" fmla="*/ 81 w 242"/>
                <a:gd name="T7" fmla="*/ 0 h 140"/>
                <a:gd name="T8" fmla="*/ 242 w 242"/>
                <a:gd name="T9" fmla="*/ 0 h 140"/>
              </a:gdLst>
              <a:ahLst/>
              <a:cxnLst>
                <a:cxn ang="0">
                  <a:pos x="T0" y="T1"/>
                </a:cxn>
                <a:cxn ang="0">
                  <a:pos x="T2" y="T3"/>
                </a:cxn>
                <a:cxn ang="0">
                  <a:pos x="T4" y="T5"/>
                </a:cxn>
                <a:cxn ang="0">
                  <a:pos x="T6" y="T7"/>
                </a:cxn>
                <a:cxn ang="0">
                  <a:pos x="T8" y="T9"/>
                </a:cxn>
              </a:cxnLst>
              <a:rect l="0" t="0" r="r" b="b"/>
              <a:pathLst>
                <a:path w="242" h="140">
                  <a:moveTo>
                    <a:pt x="242" y="0"/>
                  </a:moveTo>
                  <a:lnTo>
                    <a:pt x="161" y="140"/>
                  </a:lnTo>
                  <a:lnTo>
                    <a:pt x="0" y="140"/>
                  </a:lnTo>
                  <a:lnTo>
                    <a:pt x="81" y="0"/>
                  </a:lnTo>
                  <a:lnTo>
                    <a:pt x="242" y="0"/>
                  </a:lnTo>
                  <a:close/>
                </a:path>
              </a:pathLst>
            </a:custGeom>
            <a:solidFill>
              <a:srgbClr val="5374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8" name="Freeform 12">
              <a:extLst>
                <a:ext uri="{FF2B5EF4-FFF2-40B4-BE49-F238E27FC236}">
                  <a16:creationId xmlns:a16="http://schemas.microsoft.com/office/drawing/2014/main" id="{FC119D86-BB39-46BD-BCE0-886E608E1ABB}"/>
                </a:ext>
              </a:extLst>
            </p:cNvPr>
            <p:cNvSpPr>
              <a:spLocks noSelect="1"/>
            </p:cNvSpPr>
            <p:nvPr userDrawn="1"/>
          </p:nvSpPr>
          <p:spPr bwMode="gray">
            <a:xfrm>
              <a:off x="1244600" y="5197475"/>
              <a:ext cx="384175" cy="222250"/>
            </a:xfrm>
            <a:custGeom>
              <a:avLst/>
              <a:gdLst>
                <a:gd name="T0" fmla="*/ 242 w 242"/>
                <a:gd name="T1" fmla="*/ 140 h 140"/>
                <a:gd name="T2" fmla="*/ 81 w 242"/>
                <a:gd name="T3" fmla="*/ 140 h 140"/>
                <a:gd name="T4" fmla="*/ 0 w 242"/>
                <a:gd name="T5" fmla="*/ 0 h 140"/>
                <a:gd name="T6" fmla="*/ 161 w 242"/>
                <a:gd name="T7" fmla="*/ 0 h 140"/>
                <a:gd name="T8" fmla="*/ 242 w 242"/>
                <a:gd name="T9" fmla="*/ 140 h 140"/>
              </a:gdLst>
              <a:ahLst/>
              <a:cxnLst>
                <a:cxn ang="0">
                  <a:pos x="T0" y="T1"/>
                </a:cxn>
                <a:cxn ang="0">
                  <a:pos x="T2" y="T3"/>
                </a:cxn>
                <a:cxn ang="0">
                  <a:pos x="T4" y="T5"/>
                </a:cxn>
                <a:cxn ang="0">
                  <a:pos x="T6" y="T7"/>
                </a:cxn>
                <a:cxn ang="0">
                  <a:pos x="T8" y="T9"/>
                </a:cxn>
              </a:cxnLst>
              <a:rect l="0" t="0" r="r" b="b"/>
              <a:pathLst>
                <a:path w="242" h="140">
                  <a:moveTo>
                    <a:pt x="242" y="140"/>
                  </a:moveTo>
                  <a:lnTo>
                    <a:pt x="81" y="140"/>
                  </a:lnTo>
                  <a:lnTo>
                    <a:pt x="0" y="0"/>
                  </a:lnTo>
                  <a:lnTo>
                    <a:pt x="161" y="0"/>
                  </a:lnTo>
                  <a:lnTo>
                    <a:pt x="242" y="140"/>
                  </a:lnTo>
                  <a:close/>
                </a:path>
              </a:pathLst>
            </a:custGeom>
            <a:solidFill>
              <a:srgbClr val="D76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9" name="Freeform 13">
              <a:extLst>
                <a:ext uri="{FF2B5EF4-FFF2-40B4-BE49-F238E27FC236}">
                  <a16:creationId xmlns:a16="http://schemas.microsoft.com/office/drawing/2014/main" id="{269CF83F-C506-4B1F-BC3E-2B931249E752}"/>
                </a:ext>
              </a:extLst>
            </p:cNvPr>
            <p:cNvSpPr>
              <a:spLocks noSelect="1"/>
            </p:cNvSpPr>
            <p:nvPr userDrawn="1"/>
          </p:nvSpPr>
          <p:spPr bwMode="gray">
            <a:xfrm>
              <a:off x="477838" y="5640388"/>
              <a:ext cx="382588" cy="222250"/>
            </a:xfrm>
            <a:custGeom>
              <a:avLst/>
              <a:gdLst>
                <a:gd name="T0" fmla="*/ 241 w 241"/>
                <a:gd name="T1" fmla="*/ 140 h 140"/>
                <a:gd name="T2" fmla="*/ 80 w 241"/>
                <a:gd name="T3" fmla="*/ 140 h 140"/>
                <a:gd name="T4" fmla="*/ 0 w 241"/>
                <a:gd name="T5" fmla="*/ 0 h 140"/>
                <a:gd name="T6" fmla="*/ 161 w 241"/>
                <a:gd name="T7" fmla="*/ 0 h 140"/>
                <a:gd name="T8" fmla="*/ 241 w 241"/>
                <a:gd name="T9" fmla="*/ 140 h 140"/>
              </a:gdLst>
              <a:ahLst/>
              <a:cxnLst>
                <a:cxn ang="0">
                  <a:pos x="T0" y="T1"/>
                </a:cxn>
                <a:cxn ang="0">
                  <a:pos x="T2" y="T3"/>
                </a:cxn>
                <a:cxn ang="0">
                  <a:pos x="T4" y="T5"/>
                </a:cxn>
                <a:cxn ang="0">
                  <a:pos x="T6" y="T7"/>
                </a:cxn>
                <a:cxn ang="0">
                  <a:pos x="T8" y="T9"/>
                </a:cxn>
              </a:cxnLst>
              <a:rect l="0" t="0" r="r" b="b"/>
              <a:pathLst>
                <a:path w="241" h="140">
                  <a:moveTo>
                    <a:pt x="241" y="140"/>
                  </a:moveTo>
                  <a:lnTo>
                    <a:pt x="80" y="140"/>
                  </a:lnTo>
                  <a:lnTo>
                    <a:pt x="0" y="0"/>
                  </a:lnTo>
                  <a:lnTo>
                    <a:pt x="161" y="0"/>
                  </a:lnTo>
                  <a:lnTo>
                    <a:pt x="241" y="140"/>
                  </a:lnTo>
                  <a:close/>
                </a:path>
              </a:pathLst>
            </a:custGeom>
            <a:solidFill>
              <a:srgbClr val="4652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0" name="Freeform 14">
              <a:extLst>
                <a:ext uri="{FF2B5EF4-FFF2-40B4-BE49-F238E27FC236}">
                  <a16:creationId xmlns:a16="http://schemas.microsoft.com/office/drawing/2014/main" id="{5115FA7C-8FA6-4615-92DA-C6C032F85B75}"/>
                </a:ext>
              </a:extLst>
            </p:cNvPr>
            <p:cNvSpPr>
              <a:spLocks noSelect="1"/>
            </p:cNvSpPr>
            <p:nvPr userDrawn="1"/>
          </p:nvSpPr>
          <p:spPr bwMode="gray">
            <a:xfrm>
              <a:off x="1628775" y="5197475"/>
              <a:ext cx="382588" cy="222250"/>
            </a:xfrm>
            <a:custGeom>
              <a:avLst/>
              <a:gdLst>
                <a:gd name="T0" fmla="*/ 241 w 241"/>
                <a:gd name="T1" fmla="*/ 0 h 140"/>
                <a:gd name="T2" fmla="*/ 161 w 241"/>
                <a:gd name="T3" fmla="*/ 140 h 140"/>
                <a:gd name="T4" fmla="*/ 0 w 241"/>
                <a:gd name="T5" fmla="*/ 140 h 140"/>
                <a:gd name="T6" fmla="*/ 80 w 241"/>
                <a:gd name="T7" fmla="*/ 0 h 140"/>
                <a:gd name="T8" fmla="*/ 241 w 241"/>
                <a:gd name="T9" fmla="*/ 0 h 140"/>
              </a:gdLst>
              <a:ahLst/>
              <a:cxnLst>
                <a:cxn ang="0">
                  <a:pos x="T0" y="T1"/>
                </a:cxn>
                <a:cxn ang="0">
                  <a:pos x="T2" y="T3"/>
                </a:cxn>
                <a:cxn ang="0">
                  <a:pos x="T4" y="T5"/>
                </a:cxn>
                <a:cxn ang="0">
                  <a:pos x="T6" y="T7"/>
                </a:cxn>
                <a:cxn ang="0">
                  <a:pos x="T8" y="T9"/>
                </a:cxn>
              </a:cxnLst>
              <a:rect l="0" t="0" r="r" b="b"/>
              <a:pathLst>
                <a:path w="241" h="140">
                  <a:moveTo>
                    <a:pt x="241" y="0"/>
                  </a:moveTo>
                  <a:lnTo>
                    <a:pt x="161" y="140"/>
                  </a:lnTo>
                  <a:lnTo>
                    <a:pt x="0" y="140"/>
                  </a:lnTo>
                  <a:lnTo>
                    <a:pt x="80" y="0"/>
                  </a:lnTo>
                  <a:lnTo>
                    <a:pt x="241" y="0"/>
                  </a:lnTo>
                  <a:close/>
                </a:path>
              </a:pathLst>
            </a:custGeom>
            <a:solidFill>
              <a:srgbClr val="9F3B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2" name="Freeform 16">
              <a:extLst>
                <a:ext uri="{FF2B5EF4-FFF2-40B4-BE49-F238E27FC236}">
                  <a16:creationId xmlns:a16="http://schemas.microsoft.com/office/drawing/2014/main" id="{77A14F62-63F5-425B-A2AC-983D4C622531}"/>
                </a:ext>
              </a:extLst>
            </p:cNvPr>
            <p:cNvSpPr>
              <a:spLocks noSelect="1"/>
            </p:cNvSpPr>
            <p:nvPr userDrawn="1"/>
          </p:nvSpPr>
          <p:spPr bwMode="gray">
            <a:xfrm>
              <a:off x="1628775" y="5851525"/>
              <a:ext cx="1690688" cy="388938"/>
            </a:xfrm>
            <a:custGeom>
              <a:avLst/>
              <a:gdLst>
                <a:gd name="T0" fmla="*/ 0 w 5329"/>
                <a:gd name="T1" fmla="*/ 91 h 1225"/>
                <a:gd name="T2" fmla="*/ 149 w 5329"/>
                <a:gd name="T3" fmla="*/ 1200 h 1225"/>
                <a:gd name="T4" fmla="*/ 491 w 5329"/>
                <a:gd name="T5" fmla="*/ 795 h 1225"/>
                <a:gd name="T6" fmla="*/ 471 w 5329"/>
                <a:gd name="T7" fmla="*/ 603 h 1225"/>
                <a:gd name="T8" fmla="*/ 471 w 5329"/>
                <a:gd name="T9" fmla="*/ 227 h 1225"/>
                <a:gd name="T10" fmla="*/ 1323 w 5329"/>
                <a:gd name="T11" fmla="*/ 325 h 1225"/>
                <a:gd name="T12" fmla="*/ 1077 w 5329"/>
                <a:gd name="T13" fmla="*/ 596 h 1225"/>
                <a:gd name="T14" fmla="*/ 1482 w 5329"/>
                <a:gd name="T15" fmla="*/ 657 h 1225"/>
                <a:gd name="T16" fmla="*/ 954 w 5329"/>
                <a:gd name="T17" fmla="*/ 959 h 1225"/>
                <a:gd name="T18" fmla="*/ 1673 w 5329"/>
                <a:gd name="T19" fmla="*/ 1089 h 1225"/>
                <a:gd name="T20" fmla="*/ 1482 w 5329"/>
                <a:gd name="T21" fmla="*/ 1031 h 1225"/>
                <a:gd name="T22" fmla="*/ 1146 w 5329"/>
                <a:gd name="T23" fmla="*/ 957 h 1225"/>
                <a:gd name="T24" fmla="*/ 1482 w 5329"/>
                <a:gd name="T25" fmla="*/ 1031 h 1225"/>
                <a:gd name="T26" fmla="*/ 2504 w 5329"/>
                <a:gd name="T27" fmla="*/ 1200 h 1225"/>
                <a:gd name="T28" fmla="*/ 2365 w 5329"/>
                <a:gd name="T29" fmla="*/ 660 h 1225"/>
                <a:gd name="T30" fmla="*/ 2019 w 5329"/>
                <a:gd name="T31" fmla="*/ 537 h 1225"/>
                <a:gd name="T32" fmla="*/ 1877 w 5329"/>
                <a:gd name="T33" fmla="*/ 1200 h 1225"/>
                <a:gd name="T34" fmla="*/ 1891 w 5329"/>
                <a:gd name="T35" fmla="*/ 381 h 1225"/>
                <a:gd name="T36" fmla="*/ 3223 w 5329"/>
                <a:gd name="T37" fmla="*/ 399 h 1225"/>
                <a:gd name="T38" fmla="*/ 2985 w 5329"/>
                <a:gd name="T39" fmla="*/ 526 h 1225"/>
                <a:gd name="T40" fmla="*/ 3223 w 5329"/>
                <a:gd name="T41" fmla="*/ 1071 h 1225"/>
                <a:gd name="T42" fmla="*/ 2794 w 5329"/>
                <a:gd name="T43" fmla="*/ 838 h 1225"/>
                <a:gd name="T44" fmla="*/ 2632 w 5329"/>
                <a:gd name="T45" fmla="*/ 475 h 1225"/>
                <a:gd name="T46" fmla="*/ 2794 w 5329"/>
                <a:gd name="T47" fmla="*/ 350 h 1225"/>
                <a:gd name="T48" fmla="*/ 2936 w 5329"/>
                <a:gd name="T49" fmla="*/ 153 h 1225"/>
                <a:gd name="T50" fmla="*/ 3174 w 5329"/>
                <a:gd name="T51" fmla="*/ 350 h 1225"/>
                <a:gd name="T52" fmla="*/ 3334 w 5329"/>
                <a:gd name="T53" fmla="*/ 680 h 1225"/>
                <a:gd name="T54" fmla="*/ 4066 w 5329"/>
                <a:gd name="T55" fmla="*/ 1067 h 1225"/>
                <a:gd name="T56" fmla="*/ 3907 w 5329"/>
                <a:gd name="T57" fmla="*/ 974 h 1225"/>
                <a:gd name="T58" fmla="*/ 3525 w 5329"/>
                <a:gd name="T59" fmla="*/ 836 h 1225"/>
                <a:gd name="T60" fmla="*/ 4096 w 5329"/>
                <a:gd name="T61" fmla="*/ 665 h 1225"/>
                <a:gd name="T62" fmla="*/ 3525 w 5329"/>
                <a:gd name="T63" fmla="*/ 690 h 1225"/>
                <a:gd name="T64" fmla="*/ 3905 w 5329"/>
                <a:gd name="T65" fmla="*/ 654 h 1225"/>
                <a:gd name="T66" fmla="*/ 4450 w 5329"/>
                <a:gd name="T67" fmla="*/ 1149 h 1225"/>
                <a:gd name="T68" fmla="*/ 4259 w 5329"/>
                <a:gd name="T69" fmla="*/ 1149 h 1225"/>
                <a:gd name="T70" fmla="*/ 4399 w 5329"/>
                <a:gd name="T71" fmla="*/ 350 h 1225"/>
                <a:gd name="T72" fmla="*/ 4458 w 5329"/>
                <a:gd name="T73" fmla="*/ 109 h 1225"/>
                <a:gd name="T74" fmla="*/ 4251 w 5329"/>
                <a:gd name="T75" fmla="*/ 109 h 1225"/>
                <a:gd name="T76" fmla="*/ 4361 w 5329"/>
                <a:gd name="T77" fmla="*/ 0 h 1225"/>
                <a:gd name="T78" fmla="*/ 4638 w 5329"/>
                <a:gd name="T79" fmla="*/ 496 h 1225"/>
                <a:gd name="T80" fmla="*/ 4802 w 5329"/>
                <a:gd name="T81" fmla="*/ 572 h 1225"/>
                <a:gd name="T82" fmla="*/ 5139 w 5329"/>
                <a:gd name="T83" fmla="*/ 706 h 1225"/>
                <a:gd name="T84" fmla="*/ 4975 w 5329"/>
                <a:gd name="T85" fmla="*/ 1225 h 1225"/>
                <a:gd name="T86" fmla="*/ 5329 w 5329"/>
                <a:gd name="T87" fmla="*/ 664 h 1225"/>
                <a:gd name="T88" fmla="*/ 5121 w 5329"/>
                <a:gd name="T89" fmla="*/ 1054 h 1225"/>
                <a:gd name="T90" fmla="*/ 4960 w 5329"/>
                <a:gd name="T91" fmla="*/ 847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29" h="1225">
                  <a:moveTo>
                    <a:pt x="491" y="35"/>
                  </a:moveTo>
                  <a:cubicBezTo>
                    <a:pt x="56" y="35"/>
                    <a:pt x="56" y="35"/>
                    <a:pt x="56" y="35"/>
                  </a:cubicBezTo>
                  <a:cubicBezTo>
                    <a:pt x="13" y="35"/>
                    <a:pt x="0" y="50"/>
                    <a:pt x="0" y="91"/>
                  </a:cubicBezTo>
                  <a:cubicBezTo>
                    <a:pt x="0" y="1144"/>
                    <a:pt x="0" y="1144"/>
                    <a:pt x="0" y="1144"/>
                  </a:cubicBezTo>
                  <a:cubicBezTo>
                    <a:pt x="0" y="1186"/>
                    <a:pt x="13" y="1200"/>
                    <a:pt x="56" y="1200"/>
                  </a:cubicBezTo>
                  <a:cubicBezTo>
                    <a:pt x="149" y="1200"/>
                    <a:pt x="149" y="1200"/>
                    <a:pt x="149" y="1200"/>
                  </a:cubicBezTo>
                  <a:cubicBezTo>
                    <a:pt x="192" y="1200"/>
                    <a:pt x="205" y="1186"/>
                    <a:pt x="205" y="1144"/>
                  </a:cubicBezTo>
                  <a:cubicBezTo>
                    <a:pt x="205" y="795"/>
                    <a:pt x="205" y="795"/>
                    <a:pt x="205" y="795"/>
                  </a:cubicBezTo>
                  <a:cubicBezTo>
                    <a:pt x="491" y="795"/>
                    <a:pt x="491" y="795"/>
                    <a:pt x="491" y="795"/>
                  </a:cubicBezTo>
                  <a:cubicBezTo>
                    <a:pt x="729" y="795"/>
                    <a:pt x="878" y="654"/>
                    <a:pt x="878" y="416"/>
                  </a:cubicBezTo>
                  <a:cubicBezTo>
                    <a:pt x="878" y="178"/>
                    <a:pt x="729" y="35"/>
                    <a:pt x="491" y="35"/>
                  </a:cubicBezTo>
                  <a:close/>
                  <a:moveTo>
                    <a:pt x="471" y="603"/>
                  </a:moveTo>
                  <a:cubicBezTo>
                    <a:pt x="205" y="603"/>
                    <a:pt x="205" y="603"/>
                    <a:pt x="205" y="603"/>
                  </a:cubicBezTo>
                  <a:cubicBezTo>
                    <a:pt x="205" y="227"/>
                    <a:pt x="205" y="227"/>
                    <a:pt x="205" y="227"/>
                  </a:cubicBezTo>
                  <a:cubicBezTo>
                    <a:pt x="471" y="227"/>
                    <a:pt x="471" y="227"/>
                    <a:pt x="471" y="227"/>
                  </a:cubicBezTo>
                  <a:cubicBezTo>
                    <a:pt x="591" y="227"/>
                    <a:pt x="663" y="297"/>
                    <a:pt x="663" y="416"/>
                  </a:cubicBezTo>
                  <a:cubicBezTo>
                    <a:pt x="663" y="534"/>
                    <a:pt x="591" y="603"/>
                    <a:pt x="471" y="603"/>
                  </a:cubicBezTo>
                  <a:close/>
                  <a:moveTo>
                    <a:pt x="1323" y="325"/>
                  </a:moveTo>
                  <a:cubicBezTo>
                    <a:pt x="1151" y="325"/>
                    <a:pt x="1039" y="389"/>
                    <a:pt x="982" y="496"/>
                  </a:cubicBezTo>
                  <a:cubicBezTo>
                    <a:pt x="962" y="534"/>
                    <a:pt x="973" y="553"/>
                    <a:pt x="1009" y="570"/>
                  </a:cubicBezTo>
                  <a:cubicBezTo>
                    <a:pt x="1077" y="596"/>
                    <a:pt x="1077" y="596"/>
                    <a:pt x="1077" y="596"/>
                  </a:cubicBezTo>
                  <a:cubicBezTo>
                    <a:pt x="1113" y="611"/>
                    <a:pt x="1123" y="606"/>
                    <a:pt x="1146" y="572"/>
                  </a:cubicBezTo>
                  <a:cubicBezTo>
                    <a:pt x="1182" y="519"/>
                    <a:pt x="1236" y="493"/>
                    <a:pt x="1318" y="493"/>
                  </a:cubicBezTo>
                  <a:cubicBezTo>
                    <a:pt x="1443" y="493"/>
                    <a:pt x="1482" y="553"/>
                    <a:pt x="1482" y="657"/>
                  </a:cubicBezTo>
                  <a:cubicBezTo>
                    <a:pt x="1482" y="706"/>
                    <a:pt x="1482" y="706"/>
                    <a:pt x="1482" y="706"/>
                  </a:cubicBezTo>
                  <a:cubicBezTo>
                    <a:pt x="1454" y="703"/>
                    <a:pt x="1389" y="698"/>
                    <a:pt x="1325" y="698"/>
                  </a:cubicBezTo>
                  <a:cubicBezTo>
                    <a:pt x="1062" y="698"/>
                    <a:pt x="954" y="762"/>
                    <a:pt x="954" y="959"/>
                  </a:cubicBezTo>
                  <a:cubicBezTo>
                    <a:pt x="954" y="1130"/>
                    <a:pt x="1028" y="1225"/>
                    <a:pt x="1318" y="1225"/>
                  </a:cubicBezTo>
                  <a:cubicBezTo>
                    <a:pt x="1453" y="1225"/>
                    <a:pt x="1553" y="1209"/>
                    <a:pt x="1614" y="1182"/>
                  </a:cubicBezTo>
                  <a:cubicBezTo>
                    <a:pt x="1660" y="1163"/>
                    <a:pt x="1673" y="1146"/>
                    <a:pt x="1673" y="1089"/>
                  </a:cubicBezTo>
                  <a:cubicBezTo>
                    <a:pt x="1673" y="664"/>
                    <a:pt x="1673" y="664"/>
                    <a:pt x="1673" y="664"/>
                  </a:cubicBezTo>
                  <a:cubicBezTo>
                    <a:pt x="1673" y="470"/>
                    <a:pt x="1592" y="325"/>
                    <a:pt x="1323" y="325"/>
                  </a:cubicBezTo>
                  <a:close/>
                  <a:moveTo>
                    <a:pt x="1482" y="1031"/>
                  </a:moveTo>
                  <a:cubicBezTo>
                    <a:pt x="1482" y="1046"/>
                    <a:pt x="1477" y="1049"/>
                    <a:pt x="1464" y="1054"/>
                  </a:cubicBezTo>
                  <a:cubicBezTo>
                    <a:pt x="1436" y="1061"/>
                    <a:pt x="1384" y="1067"/>
                    <a:pt x="1300" y="1067"/>
                  </a:cubicBezTo>
                  <a:cubicBezTo>
                    <a:pt x="1172" y="1067"/>
                    <a:pt x="1146" y="1023"/>
                    <a:pt x="1146" y="957"/>
                  </a:cubicBezTo>
                  <a:cubicBezTo>
                    <a:pt x="1146" y="888"/>
                    <a:pt x="1179" y="847"/>
                    <a:pt x="1303" y="847"/>
                  </a:cubicBezTo>
                  <a:cubicBezTo>
                    <a:pt x="1367" y="847"/>
                    <a:pt x="1449" y="854"/>
                    <a:pt x="1482" y="856"/>
                  </a:cubicBezTo>
                  <a:lnTo>
                    <a:pt x="1482" y="1031"/>
                  </a:lnTo>
                  <a:close/>
                  <a:moveTo>
                    <a:pt x="2555" y="655"/>
                  </a:moveTo>
                  <a:cubicBezTo>
                    <a:pt x="2555" y="1149"/>
                    <a:pt x="2555" y="1149"/>
                    <a:pt x="2555" y="1149"/>
                  </a:cubicBezTo>
                  <a:cubicBezTo>
                    <a:pt x="2555" y="1187"/>
                    <a:pt x="2542" y="1200"/>
                    <a:pt x="2504" y="1200"/>
                  </a:cubicBezTo>
                  <a:cubicBezTo>
                    <a:pt x="2416" y="1200"/>
                    <a:pt x="2416" y="1200"/>
                    <a:pt x="2416" y="1200"/>
                  </a:cubicBezTo>
                  <a:cubicBezTo>
                    <a:pt x="2378" y="1200"/>
                    <a:pt x="2365" y="1187"/>
                    <a:pt x="2365" y="1149"/>
                  </a:cubicBezTo>
                  <a:cubicBezTo>
                    <a:pt x="2365" y="660"/>
                    <a:pt x="2365" y="660"/>
                    <a:pt x="2365" y="660"/>
                  </a:cubicBezTo>
                  <a:cubicBezTo>
                    <a:pt x="2365" y="552"/>
                    <a:pt x="2307" y="499"/>
                    <a:pt x="2186" y="499"/>
                  </a:cubicBezTo>
                  <a:cubicBezTo>
                    <a:pt x="2124" y="499"/>
                    <a:pt x="2071" y="509"/>
                    <a:pt x="2028" y="521"/>
                  </a:cubicBezTo>
                  <a:cubicBezTo>
                    <a:pt x="2022" y="524"/>
                    <a:pt x="2019" y="531"/>
                    <a:pt x="2019" y="537"/>
                  </a:cubicBezTo>
                  <a:cubicBezTo>
                    <a:pt x="2019" y="1149"/>
                    <a:pt x="2019" y="1149"/>
                    <a:pt x="2019" y="1149"/>
                  </a:cubicBezTo>
                  <a:cubicBezTo>
                    <a:pt x="2019" y="1187"/>
                    <a:pt x="2005" y="1200"/>
                    <a:pt x="1968" y="1200"/>
                  </a:cubicBezTo>
                  <a:cubicBezTo>
                    <a:pt x="1877" y="1200"/>
                    <a:pt x="1877" y="1200"/>
                    <a:pt x="1877" y="1200"/>
                  </a:cubicBezTo>
                  <a:cubicBezTo>
                    <a:pt x="1840" y="1200"/>
                    <a:pt x="1828" y="1187"/>
                    <a:pt x="1828" y="1149"/>
                  </a:cubicBezTo>
                  <a:cubicBezTo>
                    <a:pt x="1828" y="475"/>
                    <a:pt x="1828" y="475"/>
                    <a:pt x="1828" y="475"/>
                  </a:cubicBezTo>
                  <a:cubicBezTo>
                    <a:pt x="1828" y="422"/>
                    <a:pt x="1840" y="402"/>
                    <a:pt x="1891" y="381"/>
                  </a:cubicBezTo>
                  <a:cubicBezTo>
                    <a:pt x="1958" y="355"/>
                    <a:pt x="2056" y="325"/>
                    <a:pt x="2214" y="325"/>
                  </a:cubicBezTo>
                  <a:cubicBezTo>
                    <a:pt x="2449" y="325"/>
                    <a:pt x="2555" y="447"/>
                    <a:pt x="2555" y="655"/>
                  </a:cubicBezTo>
                  <a:close/>
                  <a:moveTo>
                    <a:pt x="3223" y="399"/>
                  </a:moveTo>
                  <a:cubicBezTo>
                    <a:pt x="3223" y="475"/>
                    <a:pt x="3223" y="475"/>
                    <a:pt x="3223" y="475"/>
                  </a:cubicBezTo>
                  <a:cubicBezTo>
                    <a:pt x="3223" y="512"/>
                    <a:pt x="3211" y="526"/>
                    <a:pt x="3174" y="526"/>
                  </a:cubicBezTo>
                  <a:cubicBezTo>
                    <a:pt x="2985" y="526"/>
                    <a:pt x="2985" y="526"/>
                    <a:pt x="2985" y="526"/>
                  </a:cubicBezTo>
                  <a:cubicBezTo>
                    <a:pt x="2985" y="831"/>
                    <a:pt x="2985" y="831"/>
                    <a:pt x="2985" y="831"/>
                  </a:cubicBezTo>
                  <a:cubicBezTo>
                    <a:pt x="2985" y="992"/>
                    <a:pt x="3034" y="1020"/>
                    <a:pt x="3172" y="1020"/>
                  </a:cubicBezTo>
                  <a:cubicBezTo>
                    <a:pt x="3210" y="1020"/>
                    <a:pt x="3223" y="1033"/>
                    <a:pt x="3223" y="1071"/>
                  </a:cubicBezTo>
                  <a:cubicBezTo>
                    <a:pt x="3223" y="1148"/>
                    <a:pt x="3223" y="1148"/>
                    <a:pt x="3223" y="1148"/>
                  </a:cubicBezTo>
                  <a:cubicBezTo>
                    <a:pt x="3223" y="1186"/>
                    <a:pt x="3210" y="1200"/>
                    <a:pt x="3172" y="1200"/>
                  </a:cubicBezTo>
                  <a:cubicBezTo>
                    <a:pt x="2895" y="1200"/>
                    <a:pt x="2794" y="1121"/>
                    <a:pt x="2794" y="838"/>
                  </a:cubicBezTo>
                  <a:cubicBezTo>
                    <a:pt x="2794" y="526"/>
                    <a:pt x="2794" y="526"/>
                    <a:pt x="2794" y="526"/>
                  </a:cubicBezTo>
                  <a:cubicBezTo>
                    <a:pt x="2683" y="526"/>
                    <a:pt x="2683" y="526"/>
                    <a:pt x="2683" y="526"/>
                  </a:cubicBezTo>
                  <a:cubicBezTo>
                    <a:pt x="2645" y="526"/>
                    <a:pt x="2632" y="512"/>
                    <a:pt x="2632" y="475"/>
                  </a:cubicBezTo>
                  <a:cubicBezTo>
                    <a:pt x="2632" y="399"/>
                    <a:pt x="2632" y="399"/>
                    <a:pt x="2632" y="399"/>
                  </a:cubicBezTo>
                  <a:cubicBezTo>
                    <a:pt x="2632" y="361"/>
                    <a:pt x="2645" y="350"/>
                    <a:pt x="2683" y="350"/>
                  </a:cubicBezTo>
                  <a:cubicBezTo>
                    <a:pt x="2794" y="350"/>
                    <a:pt x="2794" y="350"/>
                    <a:pt x="2794" y="350"/>
                  </a:cubicBezTo>
                  <a:cubicBezTo>
                    <a:pt x="2794" y="202"/>
                    <a:pt x="2794" y="202"/>
                    <a:pt x="2794" y="202"/>
                  </a:cubicBezTo>
                  <a:cubicBezTo>
                    <a:pt x="2794" y="164"/>
                    <a:pt x="2808" y="153"/>
                    <a:pt x="2845" y="153"/>
                  </a:cubicBezTo>
                  <a:cubicBezTo>
                    <a:pt x="2936" y="153"/>
                    <a:pt x="2936" y="153"/>
                    <a:pt x="2936" y="153"/>
                  </a:cubicBezTo>
                  <a:cubicBezTo>
                    <a:pt x="2973" y="153"/>
                    <a:pt x="2985" y="164"/>
                    <a:pt x="2985" y="202"/>
                  </a:cubicBezTo>
                  <a:cubicBezTo>
                    <a:pt x="2985" y="350"/>
                    <a:pt x="2985" y="350"/>
                    <a:pt x="2985" y="350"/>
                  </a:cubicBezTo>
                  <a:cubicBezTo>
                    <a:pt x="3174" y="350"/>
                    <a:pt x="3174" y="350"/>
                    <a:pt x="3174" y="350"/>
                  </a:cubicBezTo>
                  <a:cubicBezTo>
                    <a:pt x="3211" y="350"/>
                    <a:pt x="3223" y="361"/>
                    <a:pt x="3223" y="399"/>
                  </a:cubicBezTo>
                  <a:close/>
                  <a:moveTo>
                    <a:pt x="3715" y="325"/>
                  </a:moveTo>
                  <a:cubicBezTo>
                    <a:pt x="3467" y="325"/>
                    <a:pt x="3334" y="452"/>
                    <a:pt x="3334" y="680"/>
                  </a:cubicBezTo>
                  <a:cubicBezTo>
                    <a:pt x="3334" y="874"/>
                    <a:pt x="3334" y="874"/>
                    <a:pt x="3334" y="874"/>
                  </a:cubicBezTo>
                  <a:cubicBezTo>
                    <a:pt x="3334" y="1076"/>
                    <a:pt x="3442" y="1225"/>
                    <a:pt x="3712" y="1225"/>
                  </a:cubicBezTo>
                  <a:cubicBezTo>
                    <a:pt x="3899" y="1225"/>
                    <a:pt x="4007" y="1164"/>
                    <a:pt x="4066" y="1067"/>
                  </a:cubicBezTo>
                  <a:cubicBezTo>
                    <a:pt x="4089" y="1031"/>
                    <a:pt x="4084" y="1003"/>
                    <a:pt x="4047" y="985"/>
                  </a:cubicBezTo>
                  <a:cubicBezTo>
                    <a:pt x="3989" y="954"/>
                    <a:pt x="3989" y="954"/>
                    <a:pt x="3989" y="954"/>
                  </a:cubicBezTo>
                  <a:cubicBezTo>
                    <a:pt x="3950" y="933"/>
                    <a:pt x="3932" y="938"/>
                    <a:pt x="3907" y="974"/>
                  </a:cubicBezTo>
                  <a:cubicBezTo>
                    <a:pt x="3871" y="1028"/>
                    <a:pt x="3809" y="1061"/>
                    <a:pt x="3713" y="1061"/>
                  </a:cubicBezTo>
                  <a:cubicBezTo>
                    <a:pt x="3592" y="1061"/>
                    <a:pt x="3525" y="1003"/>
                    <a:pt x="3525" y="897"/>
                  </a:cubicBezTo>
                  <a:cubicBezTo>
                    <a:pt x="3525" y="836"/>
                    <a:pt x="3525" y="836"/>
                    <a:pt x="3525" y="836"/>
                  </a:cubicBezTo>
                  <a:cubicBezTo>
                    <a:pt x="4022" y="836"/>
                    <a:pt x="4022" y="836"/>
                    <a:pt x="4022" y="836"/>
                  </a:cubicBezTo>
                  <a:cubicBezTo>
                    <a:pt x="4078" y="836"/>
                    <a:pt x="4096" y="808"/>
                    <a:pt x="4096" y="765"/>
                  </a:cubicBezTo>
                  <a:cubicBezTo>
                    <a:pt x="4096" y="665"/>
                    <a:pt x="4096" y="665"/>
                    <a:pt x="4096" y="665"/>
                  </a:cubicBezTo>
                  <a:cubicBezTo>
                    <a:pt x="4096" y="476"/>
                    <a:pt x="3976" y="325"/>
                    <a:pt x="3715" y="325"/>
                  </a:cubicBezTo>
                  <a:close/>
                  <a:moveTo>
                    <a:pt x="3905" y="690"/>
                  </a:moveTo>
                  <a:cubicBezTo>
                    <a:pt x="3525" y="690"/>
                    <a:pt x="3525" y="690"/>
                    <a:pt x="3525" y="690"/>
                  </a:cubicBezTo>
                  <a:cubicBezTo>
                    <a:pt x="3525" y="654"/>
                    <a:pt x="3525" y="654"/>
                    <a:pt x="3525" y="654"/>
                  </a:cubicBezTo>
                  <a:cubicBezTo>
                    <a:pt x="3525" y="547"/>
                    <a:pt x="3592" y="486"/>
                    <a:pt x="3715" y="486"/>
                  </a:cubicBezTo>
                  <a:cubicBezTo>
                    <a:pt x="3840" y="486"/>
                    <a:pt x="3905" y="547"/>
                    <a:pt x="3905" y="654"/>
                  </a:cubicBezTo>
                  <a:lnTo>
                    <a:pt x="3905" y="690"/>
                  </a:lnTo>
                  <a:close/>
                  <a:moveTo>
                    <a:pt x="4450" y="399"/>
                  </a:moveTo>
                  <a:cubicBezTo>
                    <a:pt x="4450" y="1149"/>
                    <a:pt x="4450" y="1149"/>
                    <a:pt x="4450" y="1149"/>
                  </a:cubicBezTo>
                  <a:cubicBezTo>
                    <a:pt x="4450" y="1187"/>
                    <a:pt x="4437" y="1200"/>
                    <a:pt x="4399" y="1200"/>
                  </a:cubicBezTo>
                  <a:cubicBezTo>
                    <a:pt x="4310" y="1200"/>
                    <a:pt x="4310" y="1200"/>
                    <a:pt x="4310" y="1200"/>
                  </a:cubicBezTo>
                  <a:cubicBezTo>
                    <a:pt x="4273" y="1200"/>
                    <a:pt x="4259" y="1187"/>
                    <a:pt x="4259" y="1149"/>
                  </a:cubicBezTo>
                  <a:cubicBezTo>
                    <a:pt x="4259" y="399"/>
                    <a:pt x="4259" y="399"/>
                    <a:pt x="4259" y="399"/>
                  </a:cubicBezTo>
                  <a:cubicBezTo>
                    <a:pt x="4259" y="361"/>
                    <a:pt x="4273" y="350"/>
                    <a:pt x="4310" y="350"/>
                  </a:cubicBezTo>
                  <a:cubicBezTo>
                    <a:pt x="4399" y="350"/>
                    <a:pt x="4399" y="350"/>
                    <a:pt x="4399" y="350"/>
                  </a:cubicBezTo>
                  <a:cubicBezTo>
                    <a:pt x="4437" y="350"/>
                    <a:pt x="4450" y="361"/>
                    <a:pt x="4450" y="399"/>
                  </a:cubicBezTo>
                  <a:close/>
                  <a:moveTo>
                    <a:pt x="4458" y="94"/>
                  </a:moveTo>
                  <a:cubicBezTo>
                    <a:pt x="4458" y="109"/>
                    <a:pt x="4458" y="109"/>
                    <a:pt x="4458" y="109"/>
                  </a:cubicBezTo>
                  <a:cubicBezTo>
                    <a:pt x="4458" y="184"/>
                    <a:pt x="4437" y="204"/>
                    <a:pt x="4361" y="204"/>
                  </a:cubicBezTo>
                  <a:cubicBezTo>
                    <a:pt x="4348" y="204"/>
                    <a:pt x="4348" y="204"/>
                    <a:pt x="4348" y="204"/>
                  </a:cubicBezTo>
                  <a:cubicBezTo>
                    <a:pt x="4273" y="204"/>
                    <a:pt x="4251" y="184"/>
                    <a:pt x="4251" y="109"/>
                  </a:cubicBezTo>
                  <a:cubicBezTo>
                    <a:pt x="4251" y="94"/>
                    <a:pt x="4251" y="94"/>
                    <a:pt x="4251" y="94"/>
                  </a:cubicBezTo>
                  <a:cubicBezTo>
                    <a:pt x="4251" y="18"/>
                    <a:pt x="4273" y="0"/>
                    <a:pt x="4348" y="0"/>
                  </a:cubicBezTo>
                  <a:cubicBezTo>
                    <a:pt x="4361" y="0"/>
                    <a:pt x="4361" y="0"/>
                    <a:pt x="4361" y="0"/>
                  </a:cubicBezTo>
                  <a:cubicBezTo>
                    <a:pt x="4437" y="0"/>
                    <a:pt x="4458" y="18"/>
                    <a:pt x="4458" y="94"/>
                  </a:cubicBezTo>
                  <a:close/>
                  <a:moveTo>
                    <a:pt x="4980" y="325"/>
                  </a:moveTo>
                  <a:cubicBezTo>
                    <a:pt x="4807" y="325"/>
                    <a:pt x="4696" y="389"/>
                    <a:pt x="4638" y="496"/>
                  </a:cubicBezTo>
                  <a:cubicBezTo>
                    <a:pt x="4618" y="534"/>
                    <a:pt x="4630" y="553"/>
                    <a:pt x="4666" y="570"/>
                  </a:cubicBezTo>
                  <a:cubicBezTo>
                    <a:pt x="4733" y="596"/>
                    <a:pt x="4733" y="596"/>
                    <a:pt x="4733" y="596"/>
                  </a:cubicBezTo>
                  <a:cubicBezTo>
                    <a:pt x="4769" y="611"/>
                    <a:pt x="4779" y="606"/>
                    <a:pt x="4802" y="572"/>
                  </a:cubicBezTo>
                  <a:cubicBezTo>
                    <a:pt x="4838" y="519"/>
                    <a:pt x="4893" y="493"/>
                    <a:pt x="4975" y="493"/>
                  </a:cubicBezTo>
                  <a:cubicBezTo>
                    <a:pt x="5099" y="493"/>
                    <a:pt x="5139" y="553"/>
                    <a:pt x="5139" y="657"/>
                  </a:cubicBezTo>
                  <a:cubicBezTo>
                    <a:pt x="5139" y="706"/>
                    <a:pt x="5139" y="706"/>
                    <a:pt x="5139" y="706"/>
                  </a:cubicBezTo>
                  <a:cubicBezTo>
                    <a:pt x="5111" y="703"/>
                    <a:pt x="5045" y="698"/>
                    <a:pt x="4981" y="698"/>
                  </a:cubicBezTo>
                  <a:cubicBezTo>
                    <a:pt x="4719" y="698"/>
                    <a:pt x="4610" y="762"/>
                    <a:pt x="4610" y="959"/>
                  </a:cubicBezTo>
                  <a:cubicBezTo>
                    <a:pt x="4610" y="1130"/>
                    <a:pt x="4684" y="1225"/>
                    <a:pt x="4975" y="1225"/>
                  </a:cubicBezTo>
                  <a:cubicBezTo>
                    <a:pt x="5109" y="1225"/>
                    <a:pt x="5209" y="1209"/>
                    <a:pt x="5270" y="1182"/>
                  </a:cubicBezTo>
                  <a:cubicBezTo>
                    <a:pt x="5316" y="1163"/>
                    <a:pt x="5329" y="1146"/>
                    <a:pt x="5329" y="1089"/>
                  </a:cubicBezTo>
                  <a:cubicBezTo>
                    <a:pt x="5329" y="664"/>
                    <a:pt x="5329" y="664"/>
                    <a:pt x="5329" y="664"/>
                  </a:cubicBezTo>
                  <a:cubicBezTo>
                    <a:pt x="5329" y="470"/>
                    <a:pt x="5249" y="325"/>
                    <a:pt x="4980" y="325"/>
                  </a:cubicBezTo>
                  <a:close/>
                  <a:moveTo>
                    <a:pt x="5139" y="1031"/>
                  </a:moveTo>
                  <a:cubicBezTo>
                    <a:pt x="5139" y="1046"/>
                    <a:pt x="5134" y="1049"/>
                    <a:pt x="5121" y="1054"/>
                  </a:cubicBezTo>
                  <a:cubicBezTo>
                    <a:pt x="5093" y="1061"/>
                    <a:pt x="5040" y="1067"/>
                    <a:pt x="4957" y="1067"/>
                  </a:cubicBezTo>
                  <a:cubicBezTo>
                    <a:pt x="4829" y="1067"/>
                    <a:pt x="4802" y="1023"/>
                    <a:pt x="4802" y="957"/>
                  </a:cubicBezTo>
                  <a:cubicBezTo>
                    <a:pt x="4802" y="888"/>
                    <a:pt x="4835" y="847"/>
                    <a:pt x="4960" y="847"/>
                  </a:cubicBezTo>
                  <a:cubicBezTo>
                    <a:pt x="5024" y="847"/>
                    <a:pt x="5106" y="854"/>
                    <a:pt x="5139" y="856"/>
                  </a:cubicBezTo>
                  <a:lnTo>
                    <a:pt x="5139" y="1031"/>
                  </a:lnTo>
                  <a:close/>
                </a:path>
              </a:pathLst>
            </a:custGeom>
            <a:solidFill>
              <a:srgbClr val="25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
        <p:nvSpPr>
          <p:cNvPr id="23" name="Frame picture 2 [PHJU] (JU-Free)">
            <a:extLst>
              <a:ext uri="{FF2B5EF4-FFF2-40B4-BE49-F238E27FC236}">
                <a16:creationId xmlns:a16="http://schemas.microsoft.com/office/drawing/2014/main" id="{A7CE8481-F647-42C5-9DAE-24DC1750A90B}"/>
              </a:ext>
            </a:extLst>
          </p:cNvPr>
          <p:cNvSpPr>
            <a:spLocks noGrp="1"/>
          </p:cNvSpPr>
          <p:nvPr>
            <p:ph type="pic" sz="quarter" idx="10" hasCustomPrompt="1"/>
          </p:nvPr>
        </p:nvSpPr>
        <p:spPr bwMode="gray">
          <a:xfrm>
            <a:off x="6980401" y="812880"/>
            <a:ext cx="5211601" cy="6045120"/>
          </a:xfrm>
          <a:custGeom>
            <a:avLst/>
            <a:gdLst>
              <a:gd name="connsiteX0" fmla="*/ 1747630 w 5211601"/>
              <a:gd name="connsiteY0" fmla="*/ 0 h 6045120"/>
              <a:gd name="connsiteX1" fmla="*/ 5211601 w 5211601"/>
              <a:gd name="connsiteY1" fmla="*/ 0 h 6045120"/>
              <a:gd name="connsiteX2" fmla="*/ 5211601 w 5211601"/>
              <a:gd name="connsiteY2" fmla="*/ 6045120 h 6045120"/>
              <a:gd name="connsiteX3" fmla="*/ 3485988 w 5211601"/>
              <a:gd name="connsiteY3" fmla="*/ 6045120 h 6045120"/>
              <a:gd name="connsiteX4" fmla="*/ 1749263 w 5211601"/>
              <a:gd name="connsiteY4" fmla="*/ 6045120 h 6045120"/>
              <a:gd name="connsiteX5" fmla="*/ 0 w 5211601"/>
              <a:gd name="connsiteY5" fmla="*/ 3022800 h 6045120"/>
              <a:gd name="connsiteX6" fmla="*/ 0 w 5211601"/>
              <a:gd name="connsiteY6" fmla="*/ 3022358 h 6045120"/>
              <a:gd name="connsiteX7" fmla="*/ 1426 w 5211601"/>
              <a:gd name="connsiteY7" fmla="*/ 3020933 h 6045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11601" h="6045120">
                <a:moveTo>
                  <a:pt x="1747630" y="0"/>
                </a:moveTo>
                <a:lnTo>
                  <a:pt x="5211601" y="0"/>
                </a:lnTo>
                <a:lnTo>
                  <a:pt x="5211601" y="6045120"/>
                </a:lnTo>
                <a:lnTo>
                  <a:pt x="3485988" y="6045120"/>
                </a:lnTo>
                <a:lnTo>
                  <a:pt x="1749263" y="6045120"/>
                </a:lnTo>
                <a:lnTo>
                  <a:pt x="0" y="3022800"/>
                </a:lnTo>
                <a:lnTo>
                  <a:pt x="0" y="3022358"/>
                </a:lnTo>
                <a:lnTo>
                  <a:pt x="1426" y="3020933"/>
                </a:lnTo>
                <a:close/>
              </a:path>
            </a:pathLst>
          </a:custGeom>
        </p:spPr>
        <p:txBody>
          <a:bodyPr wrap="square">
            <a:noAutofit/>
          </a:bodyPr>
          <a:lstStyle>
            <a:lvl1pPr marL="228600" indent="-228600" algn="r" defTabSz="914400" rtl="0" eaLnBrk="1" latinLnBrk="0" hangingPunct="1">
              <a:lnSpc>
                <a:spcPct val="90000"/>
              </a:lnSpc>
              <a:spcBef>
                <a:spcPts val="1000"/>
              </a:spcBef>
              <a:buFont typeface="Arial" panose="020B0604020202020204" pitchFamily="34" charset="0"/>
              <a:buNone/>
              <a:defRPr/>
            </a:lvl1pPr>
          </a:lstStyle>
          <a:p>
            <a:pPr lvl="0"/>
            <a:r>
              <a:rPr lang="nl-NL" dirty="0"/>
              <a:t>[Klik op het pictogram om een </a:t>
            </a:r>
            <a:br>
              <a:rPr lang="nl-NL" dirty="0"/>
            </a:br>
            <a:r>
              <a:rPr lang="nl-NL" dirty="0"/>
              <a:t>afbeelding in te voegen]</a:t>
            </a:r>
            <a:endParaRPr lang="en-NL" dirty="0"/>
          </a:p>
        </p:txBody>
      </p:sp>
      <p:sp>
        <p:nvSpPr>
          <p:cNvPr id="24" name="Frame 3 {PHJU}">
            <a:extLst>
              <a:ext uri="{FF2B5EF4-FFF2-40B4-BE49-F238E27FC236}">
                <a16:creationId xmlns:a16="http://schemas.microsoft.com/office/drawing/2014/main" id="{FE7FF5C9-4FA2-4CE9-972E-B71D4A87523F}"/>
              </a:ext>
            </a:extLst>
          </p:cNvPr>
          <p:cNvSpPr>
            <a:spLocks noGrp="1" noSelect="1"/>
          </p:cNvSpPr>
          <p:nvPr>
            <p:ph type="body" idx="1000" hasCustomPrompt="1"/>
            <p:custDataLst>
              <p:custData r:id="rId1"/>
            </p:custDataLst>
          </p:nvPr>
        </p:nvSpPr>
        <p:spPr bwMode="gray">
          <a:xfrm>
            <a:off x="6980238" y="3833813"/>
            <a:ext cx="3487738" cy="3024188"/>
          </a:xfrm>
          <a:custGeom>
            <a:avLst/>
            <a:gdLst>
              <a:gd name="T0" fmla="*/ 1096 w 2197"/>
              <a:gd name="T1" fmla="*/ 0 h 1905"/>
              <a:gd name="T2" fmla="*/ 1 w 2197"/>
              <a:gd name="T3" fmla="*/ 0 h 1905"/>
              <a:gd name="T4" fmla="*/ 0 w 2197"/>
              <a:gd name="T5" fmla="*/ 1 h 1905"/>
              <a:gd name="T6" fmla="*/ 1102 w 2197"/>
              <a:gd name="T7" fmla="*/ 1905 h 1905"/>
              <a:gd name="T8" fmla="*/ 2196 w 2197"/>
              <a:gd name="T9" fmla="*/ 1905 h 1905"/>
              <a:gd name="T10" fmla="*/ 2197 w 2197"/>
              <a:gd name="T11" fmla="*/ 1904 h 1905"/>
              <a:gd name="T12" fmla="*/ 2196 w 2197"/>
              <a:gd name="T13" fmla="*/ 1904 h 1905"/>
              <a:gd name="T14" fmla="*/ 1096 w 2197"/>
              <a:gd name="T15" fmla="*/ 0 h 190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97" h="1905">
                <a:moveTo>
                  <a:pt x="1096" y="0"/>
                </a:moveTo>
                <a:lnTo>
                  <a:pt x="1" y="0"/>
                </a:lnTo>
                <a:lnTo>
                  <a:pt x="0" y="1"/>
                </a:lnTo>
                <a:lnTo>
                  <a:pt x="1102" y="1905"/>
                </a:lnTo>
                <a:lnTo>
                  <a:pt x="2196" y="1905"/>
                </a:lnTo>
                <a:lnTo>
                  <a:pt x="2197" y="1904"/>
                </a:lnTo>
                <a:lnTo>
                  <a:pt x="2196" y="1904"/>
                </a:lnTo>
                <a:lnTo>
                  <a:pt x="1096" y="0"/>
                </a:lnTo>
                <a:close/>
              </a:path>
            </a:pathLst>
          </a:custGeom>
          <a:solidFill>
            <a:srgbClr val="FFFFFF">
              <a:alpha val="69804"/>
            </a:srgbClr>
          </a:solidFill>
          <a:ln>
            <a:noFill/>
          </a:ln>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5" name="Frame 4 {PHJU}">
            <a:extLst>
              <a:ext uri="{FF2B5EF4-FFF2-40B4-BE49-F238E27FC236}">
                <a16:creationId xmlns:a16="http://schemas.microsoft.com/office/drawing/2014/main" id="{2647A813-1A9E-417A-A40B-4A643B34F96D}"/>
              </a:ext>
            </a:extLst>
          </p:cNvPr>
          <p:cNvSpPr>
            <a:spLocks noGrp="1" noSelect="1"/>
          </p:cNvSpPr>
          <p:nvPr>
            <p:ph type="body" idx="1002" hasCustomPrompt="1"/>
            <p:custDataLst>
              <p:custData r:id="rId2"/>
            </p:custDataLst>
          </p:nvPr>
        </p:nvSpPr>
        <p:spPr bwMode="gray">
          <a:xfrm>
            <a:off x="7670800" y="812800"/>
            <a:ext cx="1412875" cy="1223963"/>
          </a:xfrm>
          <a:custGeom>
            <a:avLst/>
            <a:gdLst>
              <a:gd name="T0" fmla="*/ 890 w 890"/>
              <a:gd name="T1" fmla="*/ 385 h 771"/>
              <a:gd name="T2" fmla="*/ 890 w 890"/>
              <a:gd name="T3" fmla="*/ 385 h 771"/>
              <a:gd name="T4" fmla="*/ 890 w 890"/>
              <a:gd name="T5" fmla="*/ 385 h 771"/>
              <a:gd name="T6" fmla="*/ 890 w 890"/>
              <a:gd name="T7" fmla="*/ 385 h 771"/>
              <a:gd name="T8" fmla="*/ 835 w 890"/>
              <a:gd name="T9" fmla="*/ 289 h 771"/>
              <a:gd name="T10" fmla="*/ 779 w 890"/>
              <a:gd name="T11" fmla="*/ 192 h 771"/>
              <a:gd name="T12" fmla="*/ 723 w 890"/>
              <a:gd name="T13" fmla="*/ 96 h 771"/>
              <a:gd name="T14" fmla="*/ 668 w 890"/>
              <a:gd name="T15" fmla="*/ 0 h 771"/>
              <a:gd name="T16" fmla="*/ 556 w 890"/>
              <a:gd name="T17" fmla="*/ 0 h 771"/>
              <a:gd name="T18" fmla="*/ 445 w 890"/>
              <a:gd name="T19" fmla="*/ 0 h 771"/>
              <a:gd name="T20" fmla="*/ 334 w 890"/>
              <a:gd name="T21" fmla="*/ 0 h 771"/>
              <a:gd name="T22" fmla="*/ 223 w 890"/>
              <a:gd name="T23" fmla="*/ 0 h 771"/>
              <a:gd name="T24" fmla="*/ 223 w 890"/>
              <a:gd name="T25" fmla="*/ 0 h 771"/>
              <a:gd name="T26" fmla="*/ 223 w 890"/>
              <a:gd name="T27" fmla="*/ 0 h 771"/>
              <a:gd name="T28" fmla="*/ 223 w 890"/>
              <a:gd name="T29" fmla="*/ 0 h 771"/>
              <a:gd name="T30" fmla="*/ 223 w 890"/>
              <a:gd name="T31" fmla="*/ 0 h 771"/>
              <a:gd name="T32" fmla="*/ 223 w 890"/>
              <a:gd name="T33" fmla="*/ 0 h 771"/>
              <a:gd name="T34" fmla="*/ 223 w 890"/>
              <a:gd name="T35" fmla="*/ 0 h 771"/>
              <a:gd name="T36" fmla="*/ 223 w 890"/>
              <a:gd name="T37" fmla="*/ 0 h 771"/>
              <a:gd name="T38" fmla="*/ 223 w 890"/>
              <a:gd name="T39" fmla="*/ 0 h 771"/>
              <a:gd name="T40" fmla="*/ 223 w 890"/>
              <a:gd name="T41" fmla="*/ 0 h 771"/>
              <a:gd name="T42" fmla="*/ 223 w 890"/>
              <a:gd name="T43" fmla="*/ 0 h 771"/>
              <a:gd name="T44" fmla="*/ 223 w 890"/>
              <a:gd name="T45" fmla="*/ 0 h 771"/>
              <a:gd name="T46" fmla="*/ 223 w 890"/>
              <a:gd name="T47" fmla="*/ 0 h 771"/>
              <a:gd name="T48" fmla="*/ 167 w 890"/>
              <a:gd name="T49" fmla="*/ 96 h 771"/>
              <a:gd name="T50" fmla="*/ 111 w 890"/>
              <a:gd name="T51" fmla="*/ 193 h 771"/>
              <a:gd name="T52" fmla="*/ 56 w 890"/>
              <a:gd name="T53" fmla="*/ 289 h 771"/>
              <a:gd name="T54" fmla="*/ 0 w 890"/>
              <a:gd name="T55" fmla="*/ 385 h 771"/>
              <a:gd name="T56" fmla="*/ 56 w 890"/>
              <a:gd name="T57" fmla="*/ 482 h 771"/>
              <a:gd name="T58" fmla="*/ 111 w 890"/>
              <a:gd name="T59" fmla="*/ 578 h 771"/>
              <a:gd name="T60" fmla="*/ 167 w 890"/>
              <a:gd name="T61" fmla="*/ 674 h 771"/>
              <a:gd name="T62" fmla="*/ 223 w 890"/>
              <a:gd name="T63" fmla="*/ 771 h 771"/>
              <a:gd name="T64" fmla="*/ 334 w 890"/>
              <a:gd name="T65" fmla="*/ 771 h 771"/>
              <a:gd name="T66" fmla="*/ 445 w 890"/>
              <a:gd name="T67" fmla="*/ 771 h 771"/>
              <a:gd name="T68" fmla="*/ 557 w 890"/>
              <a:gd name="T69" fmla="*/ 771 h 771"/>
              <a:gd name="T70" fmla="*/ 668 w 890"/>
              <a:gd name="T71" fmla="*/ 771 h 771"/>
              <a:gd name="T72" fmla="*/ 723 w 890"/>
              <a:gd name="T73" fmla="*/ 674 h 771"/>
              <a:gd name="T74" fmla="*/ 779 w 890"/>
              <a:gd name="T75" fmla="*/ 578 h 771"/>
              <a:gd name="T76" fmla="*/ 835 w 890"/>
              <a:gd name="T77" fmla="*/ 482 h 771"/>
              <a:gd name="T78" fmla="*/ 890 w 890"/>
              <a:gd name="T79" fmla="*/ 385 h 771"/>
              <a:gd name="T80" fmla="*/ 890 w 890"/>
              <a:gd name="T81" fmla="*/ 385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0" h="771">
                <a:moveTo>
                  <a:pt x="890" y="385"/>
                </a:moveTo>
                <a:lnTo>
                  <a:pt x="890" y="385"/>
                </a:lnTo>
                <a:lnTo>
                  <a:pt x="890" y="385"/>
                </a:lnTo>
                <a:lnTo>
                  <a:pt x="890" y="385"/>
                </a:lnTo>
                <a:lnTo>
                  <a:pt x="835" y="289"/>
                </a:lnTo>
                <a:lnTo>
                  <a:pt x="779" y="192"/>
                </a:lnTo>
                <a:lnTo>
                  <a:pt x="723" y="96"/>
                </a:lnTo>
                <a:lnTo>
                  <a:pt x="668" y="0"/>
                </a:lnTo>
                <a:lnTo>
                  <a:pt x="556" y="0"/>
                </a:lnTo>
                <a:lnTo>
                  <a:pt x="445" y="0"/>
                </a:lnTo>
                <a:lnTo>
                  <a:pt x="334" y="0"/>
                </a:lnTo>
                <a:lnTo>
                  <a:pt x="223" y="0"/>
                </a:lnTo>
                <a:lnTo>
                  <a:pt x="223" y="0"/>
                </a:lnTo>
                <a:lnTo>
                  <a:pt x="223" y="0"/>
                </a:lnTo>
                <a:lnTo>
                  <a:pt x="223" y="0"/>
                </a:lnTo>
                <a:lnTo>
                  <a:pt x="223" y="0"/>
                </a:lnTo>
                <a:lnTo>
                  <a:pt x="223" y="0"/>
                </a:lnTo>
                <a:lnTo>
                  <a:pt x="223" y="0"/>
                </a:lnTo>
                <a:lnTo>
                  <a:pt x="223" y="0"/>
                </a:lnTo>
                <a:lnTo>
                  <a:pt x="223" y="0"/>
                </a:lnTo>
                <a:lnTo>
                  <a:pt x="223" y="0"/>
                </a:lnTo>
                <a:lnTo>
                  <a:pt x="223" y="0"/>
                </a:lnTo>
                <a:lnTo>
                  <a:pt x="223" y="0"/>
                </a:lnTo>
                <a:lnTo>
                  <a:pt x="223" y="0"/>
                </a:lnTo>
                <a:lnTo>
                  <a:pt x="167" y="96"/>
                </a:lnTo>
                <a:lnTo>
                  <a:pt x="111" y="193"/>
                </a:lnTo>
                <a:lnTo>
                  <a:pt x="56" y="289"/>
                </a:lnTo>
                <a:lnTo>
                  <a:pt x="0" y="385"/>
                </a:lnTo>
                <a:lnTo>
                  <a:pt x="56" y="482"/>
                </a:lnTo>
                <a:lnTo>
                  <a:pt x="111" y="578"/>
                </a:lnTo>
                <a:lnTo>
                  <a:pt x="167" y="674"/>
                </a:lnTo>
                <a:lnTo>
                  <a:pt x="223" y="771"/>
                </a:lnTo>
                <a:lnTo>
                  <a:pt x="334" y="771"/>
                </a:lnTo>
                <a:lnTo>
                  <a:pt x="445" y="771"/>
                </a:lnTo>
                <a:lnTo>
                  <a:pt x="557" y="771"/>
                </a:lnTo>
                <a:lnTo>
                  <a:pt x="668" y="771"/>
                </a:lnTo>
                <a:lnTo>
                  <a:pt x="723" y="674"/>
                </a:lnTo>
                <a:lnTo>
                  <a:pt x="779" y="578"/>
                </a:lnTo>
                <a:lnTo>
                  <a:pt x="835" y="482"/>
                </a:lnTo>
                <a:lnTo>
                  <a:pt x="890" y="385"/>
                </a:lnTo>
                <a:lnTo>
                  <a:pt x="890" y="385"/>
                </a:lnTo>
                <a:close/>
              </a:path>
            </a:pathLst>
          </a:custGeom>
          <a:blipFill dpi="0" rotWithShape="1">
            <a:blip r:embed="rId6" cstate="print">
              <a:extLst>
                <a:ext uri="{28A0092B-C50C-407E-A947-70E740481C1C}">
                  <a14:useLocalDpi xmlns:a14="http://schemas.microsoft.com/office/drawing/2010/main" val="0"/>
                </a:ext>
              </a:extLst>
            </a:blip>
            <a:srcRect/>
            <a:stretch>
              <a:fillRect l="-1000" t="-1000" r="-1000" b="-1000"/>
            </a:stretch>
          </a:blipFill>
          <a:ln>
            <a:noFill/>
          </a:ln>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6" name="Frame 5 {PHJU}">
            <a:extLst>
              <a:ext uri="{FF2B5EF4-FFF2-40B4-BE49-F238E27FC236}">
                <a16:creationId xmlns:a16="http://schemas.microsoft.com/office/drawing/2014/main" id="{30631F22-11C0-4F8B-BFF3-D81BC6FEB82B}"/>
              </a:ext>
            </a:extLst>
          </p:cNvPr>
          <p:cNvSpPr>
            <a:spLocks noGrp="1" noSelect="1"/>
          </p:cNvSpPr>
          <p:nvPr>
            <p:ph type="body" idx="1001" hasCustomPrompt="1"/>
            <p:custDataLst>
              <p:custData r:id="rId3"/>
            </p:custDataLst>
          </p:nvPr>
        </p:nvSpPr>
        <p:spPr bwMode="gray">
          <a:xfrm>
            <a:off x="6729413" y="2962118"/>
            <a:ext cx="1009650" cy="874713"/>
          </a:xfrm>
          <a:custGeom>
            <a:avLst/>
            <a:gdLst>
              <a:gd name="T0" fmla="*/ 636 w 636"/>
              <a:gd name="T1" fmla="*/ 276 h 551"/>
              <a:gd name="T2" fmla="*/ 636 w 636"/>
              <a:gd name="T3" fmla="*/ 276 h 551"/>
              <a:gd name="T4" fmla="*/ 636 w 636"/>
              <a:gd name="T5" fmla="*/ 276 h 551"/>
              <a:gd name="T6" fmla="*/ 636 w 636"/>
              <a:gd name="T7" fmla="*/ 276 h 551"/>
              <a:gd name="T8" fmla="*/ 636 w 636"/>
              <a:gd name="T9" fmla="*/ 276 h 551"/>
              <a:gd name="T10" fmla="*/ 636 w 636"/>
              <a:gd name="T11" fmla="*/ 276 h 551"/>
              <a:gd name="T12" fmla="*/ 597 w 636"/>
              <a:gd name="T13" fmla="*/ 207 h 551"/>
              <a:gd name="T14" fmla="*/ 557 w 636"/>
              <a:gd name="T15" fmla="*/ 138 h 551"/>
              <a:gd name="T16" fmla="*/ 517 w 636"/>
              <a:gd name="T17" fmla="*/ 69 h 551"/>
              <a:gd name="T18" fmla="*/ 477 w 636"/>
              <a:gd name="T19" fmla="*/ 0 h 551"/>
              <a:gd name="T20" fmla="*/ 398 w 636"/>
              <a:gd name="T21" fmla="*/ 0 h 551"/>
              <a:gd name="T22" fmla="*/ 318 w 636"/>
              <a:gd name="T23" fmla="*/ 0 h 551"/>
              <a:gd name="T24" fmla="*/ 239 w 636"/>
              <a:gd name="T25" fmla="*/ 0 h 551"/>
              <a:gd name="T26" fmla="*/ 159 w 636"/>
              <a:gd name="T27" fmla="*/ 0 h 551"/>
              <a:gd name="T28" fmla="*/ 159 w 636"/>
              <a:gd name="T29" fmla="*/ 0 h 551"/>
              <a:gd name="T30" fmla="*/ 159 w 636"/>
              <a:gd name="T31" fmla="*/ 0 h 551"/>
              <a:gd name="T32" fmla="*/ 159 w 636"/>
              <a:gd name="T33" fmla="*/ 0 h 551"/>
              <a:gd name="T34" fmla="*/ 159 w 636"/>
              <a:gd name="T35" fmla="*/ 0 h 551"/>
              <a:gd name="T36" fmla="*/ 159 w 636"/>
              <a:gd name="T37" fmla="*/ 0 h 551"/>
              <a:gd name="T38" fmla="*/ 159 w 636"/>
              <a:gd name="T39" fmla="*/ 0 h 551"/>
              <a:gd name="T40" fmla="*/ 159 w 636"/>
              <a:gd name="T41" fmla="*/ 0 h 551"/>
              <a:gd name="T42" fmla="*/ 159 w 636"/>
              <a:gd name="T43" fmla="*/ 0 h 551"/>
              <a:gd name="T44" fmla="*/ 159 w 636"/>
              <a:gd name="T45" fmla="*/ 0 h 551"/>
              <a:gd name="T46" fmla="*/ 119 w 636"/>
              <a:gd name="T47" fmla="*/ 69 h 551"/>
              <a:gd name="T48" fmla="*/ 80 w 636"/>
              <a:gd name="T49" fmla="*/ 138 h 551"/>
              <a:gd name="T50" fmla="*/ 40 w 636"/>
              <a:gd name="T51" fmla="*/ 207 h 551"/>
              <a:gd name="T52" fmla="*/ 0 w 636"/>
              <a:gd name="T53" fmla="*/ 276 h 551"/>
              <a:gd name="T54" fmla="*/ 40 w 636"/>
              <a:gd name="T55" fmla="*/ 345 h 551"/>
              <a:gd name="T56" fmla="*/ 80 w 636"/>
              <a:gd name="T57" fmla="*/ 414 h 551"/>
              <a:gd name="T58" fmla="*/ 119 w 636"/>
              <a:gd name="T59" fmla="*/ 482 h 551"/>
              <a:gd name="T60" fmla="*/ 159 w 636"/>
              <a:gd name="T61" fmla="*/ 551 h 551"/>
              <a:gd name="T62" fmla="*/ 239 w 636"/>
              <a:gd name="T63" fmla="*/ 551 h 551"/>
              <a:gd name="T64" fmla="*/ 318 w 636"/>
              <a:gd name="T65" fmla="*/ 551 h 551"/>
              <a:gd name="T66" fmla="*/ 398 w 636"/>
              <a:gd name="T67" fmla="*/ 551 h 551"/>
              <a:gd name="T68" fmla="*/ 477 w 636"/>
              <a:gd name="T69" fmla="*/ 551 h 551"/>
              <a:gd name="T70" fmla="*/ 517 w 636"/>
              <a:gd name="T71" fmla="*/ 482 h 551"/>
              <a:gd name="T72" fmla="*/ 557 w 636"/>
              <a:gd name="T73" fmla="*/ 414 h 551"/>
              <a:gd name="T74" fmla="*/ 597 w 636"/>
              <a:gd name="T75" fmla="*/ 345 h 551"/>
              <a:gd name="T76" fmla="*/ 636 w 636"/>
              <a:gd name="T77" fmla="*/ 276 h 551"/>
              <a:gd name="T78" fmla="*/ 636 w 636"/>
              <a:gd name="T79" fmla="*/ 276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6" h="551">
                <a:moveTo>
                  <a:pt x="636" y="276"/>
                </a:moveTo>
                <a:lnTo>
                  <a:pt x="636" y="276"/>
                </a:lnTo>
                <a:lnTo>
                  <a:pt x="636" y="276"/>
                </a:lnTo>
                <a:lnTo>
                  <a:pt x="636" y="276"/>
                </a:lnTo>
                <a:lnTo>
                  <a:pt x="636" y="276"/>
                </a:lnTo>
                <a:lnTo>
                  <a:pt x="636" y="276"/>
                </a:lnTo>
                <a:lnTo>
                  <a:pt x="597" y="207"/>
                </a:lnTo>
                <a:lnTo>
                  <a:pt x="557" y="138"/>
                </a:lnTo>
                <a:lnTo>
                  <a:pt x="517" y="69"/>
                </a:lnTo>
                <a:lnTo>
                  <a:pt x="477" y="0"/>
                </a:lnTo>
                <a:lnTo>
                  <a:pt x="398" y="0"/>
                </a:lnTo>
                <a:lnTo>
                  <a:pt x="318" y="0"/>
                </a:lnTo>
                <a:lnTo>
                  <a:pt x="239" y="0"/>
                </a:lnTo>
                <a:lnTo>
                  <a:pt x="159" y="0"/>
                </a:lnTo>
                <a:lnTo>
                  <a:pt x="159" y="0"/>
                </a:lnTo>
                <a:lnTo>
                  <a:pt x="159" y="0"/>
                </a:lnTo>
                <a:lnTo>
                  <a:pt x="159" y="0"/>
                </a:lnTo>
                <a:lnTo>
                  <a:pt x="159" y="0"/>
                </a:lnTo>
                <a:lnTo>
                  <a:pt x="159" y="0"/>
                </a:lnTo>
                <a:lnTo>
                  <a:pt x="159" y="0"/>
                </a:lnTo>
                <a:lnTo>
                  <a:pt x="159" y="0"/>
                </a:lnTo>
                <a:lnTo>
                  <a:pt x="159" y="0"/>
                </a:lnTo>
                <a:lnTo>
                  <a:pt x="159" y="0"/>
                </a:lnTo>
                <a:lnTo>
                  <a:pt x="119" y="69"/>
                </a:lnTo>
                <a:lnTo>
                  <a:pt x="80" y="138"/>
                </a:lnTo>
                <a:lnTo>
                  <a:pt x="40" y="207"/>
                </a:lnTo>
                <a:lnTo>
                  <a:pt x="0" y="276"/>
                </a:lnTo>
                <a:lnTo>
                  <a:pt x="40" y="345"/>
                </a:lnTo>
                <a:lnTo>
                  <a:pt x="80" y="414"/>
                </a:lnTo>
                <a:lnTo>
                  <a:pt x="119" y="482"/>
                </a:lnTo>
                <a:lnTo>
                  <a:pt x="159" y="551"/>
                </a:lnTo>
                <a:lnTo>
                  <a:pt x="239" y="551"/>
                </a:lnTo>
                <a:lnTo>
                  <a:pt x="318" y="551"/>
                </a:lnTo>
                <a:lnTo>
                  <a:pt x="398" y="551"/>
                </a:lnTo>
                <a:lnTo>
                  <a:pt x="477" y="551"/>
                </a:lnTo>
                <a:lnTo>
                  <a:pt x="517" y="482"/>
                </a:lnTo>
                <a:lnTo>
                  <a:pt x="557" y="414"/>
                </a:lnTo>
                <a:lnTo>
                  <a:pt x="597" y="345"/>
                </a:lnTo>
                <a:lnTo>
                  <a:pt x="636" y="276"/>
                </a:lnTo>
                <a:lnTo>
                  <a:pt x="636" y="276"/>
                </a:lnTo>
                <a:close/>
              </a:path>
            </a:pathLst>
          </a:custGeom>
          <a:blipFill dpi="0" rotWithShape="1">
            <a:blip r:embed="rId7" cstate="print">
              <a:extLst>
                <a:ext uri="{28A0092B-C50C-407E-A947-70E740481C1C}">
                  <a14:useLocalDpi xmlns:a14="http://schemas.microsoft.com/office/drawing/2010/main" val="0"/>
                </a:ext>
              </a:extLst>
            </a:blip>
            <a:srcRect/>
            <a:stretch>
              <a:fillRect l="-1000" t="-1000" r="-1000" b="-1000"/>
            </a:stretch>
          </a:blipFill>
          <a:ln>
            <a:noFill/>
          </a:ln>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7" name="Frame 6 {PHJU}">
            <a:extLst>
              <a:ext uri="{FF2B5EF4-FFF2-40B4-BE49-F238E27FC236}">
                <a16:creationId xmlns:a16="http://schemas.microsoft.com/office/drawing/2014/main" id="{D5039933-4599-4517-A358-AB343966BD9D}"/>
              </a:ext>
            </a:extLst>
          </p:cNvPr>
          <p:cNvSpPr>
            <a:spLocks noGrp="1" noSelect="1"/>
          </p:cNvSpPr>
          <p:nvPr>
            <p:ph type="body" idx="1003" hasCustomPrompt="1"/>
            <p:custDataLst>
              <p:custData r:id="rId4"/>
            </p:custDataLst>
          </p:nvPr>
        </p:nvSpPr>
        <p:spPr bwMode="gray">
          <a:xfrm>
            <a:off x="8237538" y="3833813"/>
            <a:ext cx="642938" cy="558800"/>
          </a:xfrm>
          <a:custGeom>
            <a:avLst/>
            <a:gdLst>
              <a:gd name="T0" fmla="*/ 380 w 405"/>
              <a:gd name="T1" fmla="*/ 132 h 352"/>
              <a:gd name="T2" fmla="*/ 355 w 405"/>
              <a:gd name="T3" fmla="*/ 88 h 352"/>
              <a:gd name="T4" fmla="*/ 329 w 405"/>
              <a:gd name="T5" fmla="*/ 44 h 352"/>
              <a:gd name="T6" fmla="*/ 304 w 405"/>
              <a:gd name="T7" fmla="*/ 0 h 352"/>
              <a:gd name="T8" fmla="*/ 304 w 405"/>
              <a:gd name="T9" fmla="*/ 0 h 352"/>
              <a:gd name="T10" fmla="*/ 304 w 405"/>
              <a:gd name="T11" fmla="*/ 0 h 352"/>
              <a:gd name="T12" fmla="*/ 304 w 405"/>
              <a:gd name="T13" fmla="*/ 0 h 352"/>
              <a:gd name="T14" fmla="*/ 304 w 405"/>
              <a:gd name="T15" fmla="*/ 0 h 352"/>
              <a:gd name="T16" fmla="*/ 304 w 405"/>
              <a:gd name="T17" fmla="*/ 0 h 352"/>
              <a:gd name="T18" fmla="*/ 304 w 405"/>
              <a:gd name="T19" fmla="*/ 0 h 352"/>
              <a:gd name="T20" fmla="*/ 304 w 405"/>
              <a:gd name="T21" fmla="*/ 0 h 352"/>
              <a:gd name="T22" fmla="*/ 304 w 405"/>
              <a:gd name="T23" fmla="*/ 0 h 352"/>
              <a:gd name="T24" fmla="*/ 253 w 405"/>
              <a:gd name="T25" fmla="*/ 0 h 352"/>
              <a:gd name="T26" fmla="*/ 202 w 405"/>
              <a:gd name="T27" fmla="*/ 0 h 352"/>
              <a:gd name="T28" fmla="*/ 152 w 405"/>
              <a:gd name="T29" fmla="*/ 0 h 352"/>
              <a:gd name="T30" fmla="*/ 101 w 405"/>
              <a:gd name="T31" fmla="*/ 0 h 352"/>
              <a:gd name="T32" fmla="*/ 76 w 405"/>
              <a:gd name="T33" fmla="*/ 44 h 352"/>
              <a:gd name="T34" fmla="*/ 50 w 405"/>
              <a:gd name="T35" fmla="*/ 88 h 352"/>
              <a:gd name="T36" fmla="*/ 25 w 405"/>
              <a:gd name="T37" fmla="*/ 132 h 352"/>
              <a:gd name="T38" fmla="*/ 0 w 405"/>
              <a:gd name="T39" fmla="*/ 176 h 352"/>
              <a:gd name="T40" fmla="*/ 0 w 405"/>
              <a:gd name="T41" fmla="*/ 176 h 352"/>
              <a:gd name="T42" fmla="*/ 0 w 405"/>
              <a:gd name="T43" fmla="*/ 176 h 352"/>
              <a:gd name="T44" fmla="*/ 0 w 405"/>
              <a:gd name="T45" fmla="*/ 176 h 352"/>
              <a:gd name="T46" fmla="*/ 0 w 405"/>
              <a:gd name="T47" fmla="*/ 176 h 352"/>
              <a:gd name="T48" fmla="*/ 25 w 405"/>
              <a:gd name="T49" fmla="*/ 220 h 352"/>
              <a:gd name="T50" fmla="*/ 50 w 405"/>
              <a:gd name="T51" fmla="*/ 264 h 352"/>
              <a:gd name="T52" fmla="*/ 76 w 405"/>
              <a:gd name="T53" fmla="*/ 308 h 352"/>
              <a:gd name="T54" fmla="*/ 101 w 405"/>
              <a:gd name="T55" fmla="*/ 352 h 352"/>
              <a:gd name="T56" fmla="*/ 152 w 405"/>
              <a:gd name="T57" fmla="*/ 352 h 352"/>
              <a:gd name="T58" fmla="*/ 202 w 405"/>
              <a:gd name="T59" fmla="*/ 352 h 352"/>
              <a:gd name="T60" fmla="*/ 253 w 405"/>
              <a:gd name="T61" fmla="*/ 352 h 352"/>
              <a:gd name="T62" fmla="*/ 304 w 405"/>
              <a:gd name="T63" fmla="*/ 352 h 352"/>
              <a:gd name="T64" fmla="*/ 329 w 405"/>
              <a:gd name="T65" fmla="*/ 308 h 352"/>
              <a:gd name="T66" fmla="*/ 355 w 405"/>
              <a:gd name="T67" fmla="*/ 264 h 352"/>
              <a:gd name="T68" fmla="*/ 380 w 405"/>
              <a:gd name="T69" fmla="*/ 220 h 352"/>
              <a:gd name="T70" fmla="*/ 405 w 405"/>
              <a:gd name="T71" fmla="*/ 176 h 352"/>
              <a:gd name="T72" fmla="*/ 380 w 405"/>
              <a:gd name="T73" fmla="*/ 132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5" h="352">
                <a:moveTo>
                  <a:pt x="380" y="132"/>
                </a:moveTo>
                <a:lnTo>
                  <a:pt x="355" y="88"/>
                </a:lnTo>
                <a:lnTo>
                  <a:pt x="329" y="44"/>
                </a:lnTo>
                <a:lnTo>
                  <a:pt x="304" y="0"/>
                </a:lnTo>
                <a:lnTo>
                  <a:pt x="304" y="0"/>
                </a:lnTo>
                <a:lnTo>
                  <a:pt x="304" y="0"/>
                </a:lnTo>
                <a:lnTo>
                  <a:pt x="304" y="0"/>
                </a:lnTo>
                <a:lnTo>
                  <a:pt x="304" y="0"/>
                </a:lnTo>
                <a:lnTo>
                  <a:pt x="304" y="0"/>
                </a:lnTo>
                <a:lnTo>
                  <a:pt x="304" y="0"/>
                </a:lnTo>
                <a:lnTo>
                  <a:pt x="304" y="0"/>
                </a:lnTo>
                <a:lnTo>
                  <a:pt x="304" y="0"/>
                </a:lnTo>
                <a:lnTo>
                  <a:pt x="253" y="0"/>
                </a:lnTo>
                <a:lnTo>
                  <a:pt x="202" y="0"/>
                </a:lnTo>
                <a:lnTo>
                  <a:pt x="152" y="0"/>
                </a:lnTo>
                <a:lnTo>
                  <a:pt x="101" y="0"/>
                </a:lnTo>
                <a:lnTo>
                  <a:pt x="76" y="44"/>
                </a:lnTo>
                <a:lnTo>
                  <a:pt x="50" y="88"/>
                </a:lnTo>
                <a:lnTo>
                  <a:pt x="25" y="132"/>
                </a:lnTo>
                <a:lnTo>
                  <a:pt x="0" y="176"/>
                </a:lnTo>
                <a:lnTo>
                  <a:pt x="0" y="176"/>
                </a:lnTo>
                <a:lnTo>
                  <a:pt x="0" y="176"/>
                </a:lnTo>
                <a:lnTo>
                  <a:pt x="0" y="176"/>
                </a:lnTo>
                <a:lnTo>
                  <a:pt x="0" y="176"/>
                </a:lnTo>
                <a:lnTo>
                  <a:pt x="25" y="220"/>
                </a:lnTo>
                <a:lnTo>
                  <a:pt x="50" y="264"/>
                </a:lnTo>
                <a:lnTo>
                  <a:pt x="76" y="308"/>
                </a:lnTo>
                <a:lnTo>
                  <a:pt x="101" y="352"/>
                </a:lnTo>
                <a:lnTo>
                  <a:pt x="152" y="352"/>
                </a:lnTo>
                <a:lnTo>
                  <a:pt x="202" y="352"/>
                </a:lnTo>
                <a:lnTo>
                  <a:pt x="253" y="352"/>
                </a:lnTo>
                <a:lnTo>
                  <a:pt x="304" y="352"/>
                </a:lnTo>
                <a:lnTo>
                  <a:pt x="329" y="308"/>
                </a:lnTo>
                <a:lnTo>
                  <a:pt x="355" y="264"/>
                </a:lnTo>
                <a:lnTo>
                  <a:pt x="380" y="220"/>
                </a:lnTo>
                <a:lnTo>
                  <a:pt x="405" y="176"/>
                </a:lnTo>
                <a:lnTo>
                  <a:pt x="380" y="132"/>
                </a:lnTo>
                <a:close/>
              </a:path>
            </a:pathLst>
          </a:custGeom>
          <a:blipFill dpi="0" rotWithShape="1">
            <a:blip r:embed="rId8"/>
            <a:srcRect/>
            <a:stretch>
              <a:fillRect l="-1000" t="-1000" r="-1000" b="-1000"/>
            </a:stretch>
          </a:blipFill>
          <a:ln>
            <a:noFill/>
          </a:ln>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 name="Title 7 [PHJU]"/>
          <p:cNvSpPr>
            <a:spLocks noGrp="1" noSelect="1"/>
          </p:cNvSpPr>
          <p:nvPr>
            <p:ph type="ctrTitle" hasCustomPrompt="1"/>
          </p:nvPr>
        </p:nvSpPr>
        <p:spPr bwMode="gray">
          <a:xfrm>
            <a:off x="681900" y="666750"/>
            <a:ext cx="5400000" cy="1887600"/>
          </a:xfrm>
        </p:spPr>
        <p:txBody>
          <a:bodyPr anchor="b"/>
          <a:lstStyle>
            <a:lvl1pPr algn="l">
              <a:lnSpc>
                <a:spcPct val="80000"/>
              </a:lnSpc>
              <a:defRPr sz="5400">
                <a:solidFill>
                  <a:schemeClr val="tx1"/>
                </a:solidFill>
              </a:defRPr>
            </a:lvl1pPr>
          </a:lstStyle>
          <a:p>
            <a:r>
              <a:rPr lang="nl-NL" dirty="0"/>
              <a:t>[Titel]</a:t>
            </a:r>
          </a:p>
        </p:txBody>
      </p:sp>
      <p:sp>
        <p:nvSpPr>
          <p:cNvPr id="3" name="Subtitle 8 [PHJU]"/>
          <p:cNvSpPr>
            <a:spLocks noGrp="1" noSelect="1"/>
          </p:cNvSpPr>
          <p:nvPr>
            <p:ph type="subTitle" idx="1" hasCustomPrompt="1"/>
          </p:nvPr>
        </p:nvSpPr>
        <p:spPr bwMode="gray">
          <a:xfrm>
            <a:off x="681900" y="2634900"/>
            <a:ext cx="5400000" cy="432150"/>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[Subtitel]</a:t>
            </a:r>
          </a:p>
        </p:txBody>
      </p:sp>
      <p:sp>
        <p:nvSpPr>
          <p:cNvPr id="6" name="date 9  [PHJU] (JU-Free)">
            <a:extLst>
              <a:ext uri="{FF2B5EF4-FFF2-40B4-BE49-F238E27FC236}">
                <a16:creationId xmlns:a16="http://schemas.microsoft.com/office/drawing/2014/main" id="{574CBFBF-3172-4FEC-8ADC-7E109CBF110A}"/>
              </a:ext>
            </a:extLst>
          </p:cNvPr>
          <p:cNvSpPr>
            <a:spLocks noGrp="1"/>
          </p:cNvSpPr>
          <p:nvPr>
            <p:ph type="body" sz="quarter" idx="13" hasCustomPrompt="1"/>
          </p:nvPr>
        </p:nvSpPr>
        <p:spPr bwMode="gray">
          <a:xfrm>
            <a:off x="680400" y="3514725"/>
            <a:ext cx="5400000" cy="333375"/>
          </a:xfrm>
        </p:spPr>
        <p:txBody>
          <a:bodyPr/>
          <a:lstStyle>
            <a:lvl1pPr marL="0" indent="0">
              <a:spcBef>
                <a:spcPts val="0"/>
              </a:spcBef>
              <a:spcAft>
                <a:spcPts val="0"/>
              </a:spcAft>
              <a:buNone/>
              <a:defRPr sz="14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[datum]</a:t>
            </a:r>
          </a:p>
          <a:p>
            <a:pPr lvl="0"/>
            <a:r>
              <a:rPr lang="nl-NL" dirty="0"/>
              <a:t>JU-LEVEL1=date</a:t>
            </a:r>
          </a:p>
        </p:txBody>
      </p:sp>
      <p:sp>
        <p:nvSpPr>
          <p:cNvPr id="7" name="Instructie algemeen 10">
            <a:extLst>
              <a:ext uri="{FF2B5EF4-FFF2-40B4-BE49-F238E27FC236}">
                <a16:creationId xmlns:a16="http://schemas.microsoft.com/office/drawing/2014/main" id="{860CF16D-3251-450F-A91F-7D581CB66890}"/>
              </a:ext>
            </a:extLst>
          </p:cNvPr>
          <p:cNvSpPr>
            <a:spLocks noGrp="1" noSelect="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vorm.</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9" name="Instructie afbeelding 11 {PHJU}">
            <a:extLst>
              <a:ext uri="{FF2B5EF4-FFF2-40B4-BE49-F238E27FC236}">
                <a16:creationId xmlns:a16="http://schemas.microsoft.com/office/drawing/2014/main" id="{C746BC6F-9C63-43EB-85E8-CF7B088A96FC}"/>
              </a:ext>
            </a:extLst>
          </p:cNvPr>
          <p:cNvSpPr>
            <a:spLocks noGrp="1" noSelect="1" noChangeAspect="1"/>
          </p:cNvSpPr>
          <p:nvPr>
            <p:ph type="body" sz="quarter" idx="16" hasCustomPrompt="1"/>
          </p:nvPr>
        </p:nvSpPr>
        <p:spPr bwMode="gray">
          <a:xfrm>
            <a:off x="-2094104" y="2356977"/>
            <a:ext cx="1465333" cy="756000"/>
          </a:xfrm>
          <a:blipFill>
            <a:blip r:embed="rId9"/>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cxnSp>
        <p:nvCxnSpPr>
          <p:cNvPr id="28" name="Straight Connector 12">
            <a:extLst>
              <a:ext uri="{FF2B5EF4-FFF2-40B4-BE49-F238E27FC236}">
                <a16:creationId xmlns:a16="http://schemas.microsoft.com/office/drawing/2014/main" id="{0478C1E6-5D94-4DBE-B544-560BE5B80F84}"/>
              </a:ext>
            </a:extLst>
          </p:cNvPr>
          <p:cNvCxnSpPr>
            <a:cxnSpLocks/>
          </p:cNvCxnSpPr>
          <p:nvPr userDrawn="1"/>
        </p:nvCxnSpPr>
        <p:spPr bwMode="gray">
          <a:xfrm>
            <a:off x="679076" y="3442816"/>
            <a:ext cx="874059" cy="0"/>
          </a:xfrm>
          <a:prstGeom prst="line">
            <a:avLst/>
          </a:prstGeom>
          <a:ln w="12700">
            <a:solidFill>
              <a:schemeClr val="bg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782560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object]">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gray"/>
        <p:txBody>
          <a:bodyPr/>
          <a:lstStyle/>
          <a:p>
            <a:r>
              <a:rPr lang="nl-NL" dirty="0"/>
              <a:t>[Titel]</a:t>
            </a:r>
          </a:p>
        </p:txBody>
      </p:sp>
      <p:sp>
        <p:nvSpPr>
          <p:cNvPr id="3" name="Frame content 2  [PHJU] (JU-Free)"/>
          <p:cNvSpPr>
            <a:spLocks noGrp="1"/>
          </p:cNvSpPr>
          <p:nvPr>
            <p:ph idx="1" hasCustomPrompt="1"/>
          </p:nvPr>
        </p:nvSpPr>
        <p:spPr bwMode="gray"/>
        <p:txBody>
          <a:bodyPr/>
          <a:lstStyle>
            <a:lvl1pPr>
              <a:defRPr baseline="0"/>
            </a:lvl1pPr>
          </a:lstStyle>
          <a:p>
            <a:pPr lvl="0"/>
            <a:r>
              <a:rPr lang="nl-NL" dirty="0"/>
              <a:t>[Typ tekst of klik op een pictogram om een object in te voegen]</a:t>
            </a:r>
          </a:p>
          <a:p>
            <a:pPr lvl="0"/>
            <a:r>
              <a:rPr lang="nl-NL" dirty="0"/>
              <a:t>JU-LEVEL1=List 1st level</a:t>
            </a:r>
          </a:p>
          <a:p>
            <a:pPr lvl="1"/>
            <a:r>
              <a:rPr lang="nl-NL" dirty="0"/>
              <a:t>JU-LEVEL2=List 2nd level</a:t>
            </a:r>
          </a:p>
          <a:p>
            <a:pPr lvl="2"/>
            <a:r>
              <a:rPr lang="nl-NL" dirty="0"/>
              <a:t>JU-LEVEL3=List 3rd level</a:t>
            </a:r>
          </a:p>
          <a:p>
            <a:pPr lvl="3"/>
            <a:r>
              <a:rPr lang="nl-NL" dirty="0"/>
              <a:t>JU-LEVEL4=</a:t>
            </a:r>
            <a:r>
              <a:rPr lang="nl-NL" dirty="0" err="1"/>
              <a:t>Heading</a:t>
            </a:r>
            <a:endParaRPr lang="nl-NL" dirty="0"/>
          </a:p>
          <a:p>
            <a:pPr lvl="4"/>
            <a:r>
              <a:rPr lang="nl-NL" dirty="0"/>
              <a:t>JU-LEVEL5=Body </a:t>
            </a:r>
            <a:r>
              <a:rPr lang="nl-NL" dirty="0" err="1"/>
              <a:t>text</a:t>
            </a:r>
            <a:endParaRPr lang="nl-NL" dirty="0"/>
          </a:p>
          <a:p>
            <a:pPr lvl="5"/>
            <a:r>
              <a:rPr lang="nl-NL" dirty="0"/>
              <a:t>JU-LEVEL6=</a:t>
            </a:r>
            <a:r>
              <a:rPr lang="nl-NL" dirty="0" err="1"/>
              <a:t>Indent</a:t>
            </a:r>
            <a:r>
              <a:rPr lang="nl-NL" dirty="0"/>
              <a:t> 1st level</a:t>
            </a:r>
          </a:p>
          <a:p>
            <a:pPr lvl="6"/>
            <a:r>
              <a:rPr lang="nl-NL" dirty="0"/>
              <a:t>JU-LEVEL7=</a:t>
            </a:r>
            <a:r>
              <a:rPr lang="nl-NL" dirty="0" err="1"/>
              <a:t>Indent</a:t>
            </a:r>
            <a:r>
              <a:rPr lang="nl-NL" dirty="0"/>
              <a:t> 2nd level</a:t>
            </a:r>
          </a:p>
          <a:p>
            <a:pPr lvl="7"/>
            <a:r>
              <a:rPr lang="nl-NL" dirty="0"/>
              <a:t>JU-LEVEL8=</a:t>
            </a:r>
            <a:r>
              <a:rPr lang="nl-NL" dirty="0" err="1"/>
              <a:t>Indent</a:t>
            </a:r>
            <a:r>
              <a:rPr lang="nl-NL" dirty="0"/>
              <a:t> 3rd level</a:t>
            </a:r>
          </a:p>
        </p:txBody>
      </p:sp>
    </p:spTree>
    <p:extLst>
      <p:ext uri="{BB962C8B-B14F-4D97-AF65-F5344CB8AC3E}">
        <p14:creationId xmlns:p14="http://schemas.microsoft.com/office/powerpoint/2010/main" val="3045425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gray">
          <a:xfrm>
            <a:off x="814373" y="933257"/>
            <a:ext cx="10582722" cy="660892"/>
          </a:xfrm>
        </p:spPr>
        <p:txBody>
          <a:bodyPr anchor="t"/>
          <a:lstStyle>
            <a:lvl1pPr algn="ctr">
              <a:defRPr/>
            </a:lvl1pPr>
          </a:lstStyle>
          <a:p>
            <a:r>
              <a:rPr lang="nl-NL" dirty="0"/>
              <a:t>[Inhoud]</a:t>
            </a:r>
          </a:p>
        </p:txBody>
      </p:sp>
      <p:sp>
        <p:nvSpPr>
          <p:cNvPr id="4" name="Chapeau 2 [PHJU]">
            <a:extLst>
              <a:ext uri="{FF2B5EF4-FFF2-40B4-BE49-F238E27FC236}">
                <a16:creationId xmlns:a16="http://schemas.microsoft.com/office/drawing/2014/main" id="{D9FBB849-A9C0-4333-9309-6648263F1190}"/>
              </a:ext>
            </a:extLst>
          </p:cNvPr>
          <p:cNvSpPr>
            <a:spLocks noGrp="1" noSelect="1"/>
          </p:cNvSpPr>
          <p:nvPr>
            <p:ph type="body" sz="quarter" idx="13" hasCustomPrompt="1"/>
          </p:nvPr>
        </p:nvSpPr>
        <p:spPr bwMode="gray">
          <a:xfrm>
            <a:off x="813734" y="561213"/>
            <a:ext cx="10584000" cy="333375"/>
          </a:xfrm>
        </p:spPr>
        <p:txBody>
          <a:bodyPr/>
          <a:lstStyle>
            <a:lvl1pPr marL="0" indent="0" algn="ctr">
              <a:spcBef>
                <a:spcPts val="0"/>
              </a:spcBef>
              <a:spcAft>
                <a:spcPts val="0"/>
              </a:spcAft>
              <a:buNone/>
              <a:defRPr sz="20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[Chapeau]</a:t>
            </a:r>
          </a:p>
        </p:txBody>
      </p:sp>
      <p:sp>
        <p:nvSpPr>
          <p:cNvPr id="5" name="Kopje 3  [PHJU] (JU-Free)">
            <a:extLst>
              <a:ext uri="{FF2B5EF4-FFF2-40B4-BE49-F238E27FC236}">
                <a16:creationId xmlns:a16="http://schemas.microsoft.com/office/drawing/2014/main" id="{54B7C9E0-0A4F-45A7-BA1A-6389DC0BE483}"/>
              </a:ext>
            </a:extLst>
          </p:cNvPr>
          <p:cNvSpPr>
            <a:spLocks noGrp="1"/>
          </p:cNvSpPr>
          <p:nvPr>
            <p:ph type="body" sz="quarter" idx="14" hasCustomPrompt="1"/>
          </p:nvPr>
        </p:nvSpPr>
        <p:spPr bwMode="gray">
          <a:xfrm>
            <a:off x="1546392" y="1833371"/>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6" name="Tekst 4  [PHJU] (JU-Free)">
            <a:extLst>
              <a:ext uri="{FF2B5EF4-FFF2-40B4-BE49-F238E27FC236}">
                <a16:creationId xmlns:a16="http://schemas.microsoft.com/office/drawing/2014/main" id="{90D5291A-5F8F-4065-9F10-1719A63E5287}"/>
              </a:ext>
            </a:extLst>
          </p:cNvPr>
          <p:cNvSpPr>
            <a:spLocks noGrp="1"/>
          </p:cNvSpPr>
          <p:nvPr>
            <p:ph type="body" sz="quarter" idx="15" hasCustomPrompt="1"/>
          </p:nvPr>
        </p:nvSpPr>
        <p:spPr bwMode="gray">
          <a:xfrm>
            <a:off x="1546392" y="2180082"/>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
        <p:nvSpPr>
          <p:cNvPr id="7" name="Kopje 5  [PHJU] (JU-Free)">
            <a:extLst>
              <a:ext uri="{FF2B5EF4-FFF2-40B4-BE49-F238E27FC236}">
                <a16:creationId xmlns:a16="http://schemas.microsoft.com/office/drawing/2014/main" id="{D3C4D84F-428E-4569-BE33-A175124005FD}"/>
              </a:ext>
            </a:extLst>
          </p:cNvPr>
          <p:cNvSpPr>
            <a:spLocks noGrp="1"/>
          </p:cNvSpPr>
          <p:nvPr>
            <p:ph type="body" sz="quarter" idx="16" hasCustomPrompt="1"/>
          </p:nvPr>
        </p:nvSpPr>
        <p:spPr bwMode="gray">
          <a:xfrm>
            <a:off x="1546392" y="3055619"/>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8" name="Tekst 6  [PHJU] (JU-Free)">
            <a:extLst>
              <a:ext uri="{FF2B5EF4-FFF2-40B4-BE49-F238E27FC236}">
                <a16:creationId xmlns:a16="http://schemas.microsoft.com/office/drawing/2014/main" id="{2E9B32E7-5E6C-4151-BF60-06207BC0C1EE}"/>
              </a:ext>
            </a:extLst>
          </p:cNvPr>
          <p:cNvSpPr>
            <a:spLocks noGrp="1"/>
          </p:cNvSpPr>
          <p:nvPr>
            <p:ph type="body" sz="quarter" idx="17" hasCustomPrompt="1"/>
          </p:nvPr>
        </p:nvSpPr>
        <p:spPr bwMode="gray">
          <a:xfrm>
            <a:off x="1546392" y="3421380"/>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
        <p:nvSpPr>
          <p:cNvPr id="9" name="Kopje 7  [PHJU] (JU-Free)">
            <a:extLst>
              <a:ext uri="{FF2B5EF4-FFF2-40B4-BE49-F238E27FC236}">
                <a16:creationId xmlns:a16="http://schemas.microsoft.com/office/drawing/2014/main" id="{311962A7-A7F6-49AE-ACA3-8EF8F2188C72}"/>
              </a:ext>
            </a:extLst>
          </p:cNvPr>
          <p:cNvSpPr>
            <a:spLocks noGrp="1"/>
          </p:cNvSpPr>
          <p:nvPr>
            <p:ph type="body" sz="quarter" idx="18" hasCustomPrompt="1"/>
          </p:nvPr>
        </p:nvSpPr>
        <p:spPr bwMode="gray">
          <a:xfrm>
            <a:off x="1546392" y="4296917"/>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10" name="Tekst 8  [PHJU] (JU-Free)">
            <a:extLst>
              <a:ext uri="{FF2B5EF4-FFF2-40B4-BE49-F238E27FC236}">
                <a16:creationId xmlns:a16="http://schemas.microsoft.com/office/drawing/2014/main" id="{23D6522B-89A0-40A1-8423-691F010FD2C4}"/>
              </a:ext>
            </a:extLst>
          </p:cNvPr>
          <p:cNvSpPr>
            <a:spLocks noGrp="1"/>
          </p:cNvSpPr>
          <p:nvPr>
            <p:ph type="body" sz="quarter" idx="19" hasCustomPrompt="1"/>
          </p:nvPr>
        </p:nvSpPr>
        <p:spPr bwMode="gray">
          <a:xfrm>
            <a:off x="1546392" y="4653153"/>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
        <p:nvSpPr>
          <p:cNvPr id="11" name="Kopje 9  [PHJU] (JU-Free)">
            <a:extLst>
              <a:ext uri="{FF2B5EF4-FFF2-40B4-BE49-F238E27FC236}">
                <a16:creationId xmlns:a16="http://schemas.microsoft.com/office/drawing/2014/main" id="{43709C8F-C76E-4073-95A8-A377C66A2E10}"/>
              </a:ext>
            </a:extLst>
          </p:cNvPr>
          <p:cNvSpPr>
            <a:spLocks noGrp="1"/>
          </p:cNvSpPr>
          <p:nvPr>
            <p:ph type="body" sz="quarter" idx="20" hasCustomPrompt="1"/>
          </p:nvPr>
        </p:nvSpPr>
        <p:spPr bwMode="gray">
          <a:xfrm>
            <a:off x="7377216" y="1833371"/>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12" name="Tekst 10  [PHJU] (JU-Free)">
            <a:extLst>
              <a:ext uri="{FF2B5EF4-FFF2-40B4-BE49-F238E27FC236}">
                <a16:creationId xmlns:a16="http://schemas.microsoft.com/office/drawing/2014/main" id="{41652480-1C3D-4BB4-BB94-022316F479F6}"/>
              </a:ext>
            </a:extLst>
          </p:cNvPr>
          <p:cNvSpPr>
            <a:spLocks noGrp="1"/>
          </p:cNvSpPr>
          <p:nvPr>
            <p:ph type="body" sz="quarter" idx="21" hasCustomPrompt="1"/>
          </p:nvPr>
        </p:nvSpPr>
        <p:spPr bwMode="gray">
          <a:xfrm>
            <a:off x="7377216" y="2180082"/>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
        <p:nvSpPr>
          <p:cNvPr id="13" name="Kopje 11  [PHJU] (JU-Free)">
            <a:extLst>
              <a:ext uri="{FF2B5EF4-FFF2-40B4-BE49-F238E27FC236}">
                <a16:creationId xmlns:a16="http://schemas.microsoft.com/office/drawing/2014/main" id="{D96486A0-96D6-417C-AB12-D34A104C590A}"/>
              </a:ext>
            </a:extLst>
          </p:cNvPr>
          <p:cNvSpPr>
            <a:spLocks noGrp="1"/>
          </p:cNvSpPr>
          <p:nvPr>
            <p:ph type="body" sz="quarter" idx="22" hasCustomPrompt="1"/>
          </p:nvPr>
        </p:nvSpPr>
        <p:spPr bwMode="gray">
          <a:xfrm>
            <a:off x="7377216" y="3055619"/>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14" name="Tekst 12  [PHJU] (JU-Free)">
            <a:extLst>
              <a:ext uri="{FF2B5EF4-FFF2-40B4-BE49-F238E27FC236}">
                <a16:creationId xmlns:a16="http://schemas.microsoft.com/office/drawing/2014/main" id="{F9D23E54-B149-44AE-9613-5B8515B74298}"/>
              </a:ext>
            </a:extLst>
          </p:cNvPr>
          <p:cNvSpPr>
            <a:spLocks noGrp="1"/>
          </p:cNvSpPr>
          <p:nvPr>
            <p:ph type="body" sz="quarter" idx="23" hasCustomPrompt="1"/>
          </p:nvPr>
        </p:nvSpPr>
        <p:spPr bwMode="gray">
          <a:xfrm>
            <a:off x="7377216" y="3421380"/>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
        <p:nvSpPr>
          <p:cNvPr id="15" name="Kopje 13  [PHJU] (JU-Free)">
            <a:extLst>
              <a:ext uri="{FF2B5EF4-FFF2-40B4-BE49-F238E27FC236}">
                <a16:creationId xmlns:a16="http://schemas.microsoft.com/office/drawing/2014/main" id="{29595985-650C-4CB7-8828-CA2DDA614346}"/>
              </a:ext>
            </a:extLst>
          </p:cNvPr>
          <p:cNvSpPr>
            <a:spLocks noGrp="1"/>
          </p:cNvSpPr>
          <p:nvPr>
            <p:ph type="body" sz="quarter" idx="24" hasCustomPrompt="1"/>
          </p:nvPr>
        </p:nvSpPr>
        <p:spPr bwMode="gray">
          <a:xfrm>
            <a:off x="7377216" y="4296917"/>
            <a:ext cx="3600000" cy="333375"/>
          </a:xfrm>
        </p:spPr>
        <p:txBody>
          <a:bodyPr/>
          <a:lstStyle>
            <a:lvl1pPr marL="0" indent="0">
              <a:spcBef>
                <a:spcPts val="0"/>
              </a:spcBef>
              <a:spcAft>
                <a:spcPts val="0"/>
              </a:spcAft>
              <a:buFont typeface="+mj-lt"/>
              <a:buNone/>
              <a:defRPr sz="2000" b="1">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[1  </a:t>
            </a:r>
            <a:r>
              <a:rPr lang="nl-NL" dirty="0" err="1"/>
              <a:t>Heading</a:t>
            </a:r>
            <a:r>
              <a:rPr lang="nl-NL" dirty="0"/>
              <a:t>, nummer accentkleur 4]</a:t>
            </a:r>
          </a:p>
          <a:p>
            <a:pPr lvl="0"/>
            <a:r>
              <a:rPr lang="nl-NL" dirty="0"/>
              <a:t>JU-LEVEL1=</a:t>
            </a:r>
            <a:r>
              <a:rPr lang="nl-NL" dirty="0" err="1"/>
              <a:t>Heading</a:t>
            </a:r>
            <a:endParaRPr lang="nl-NL" dirty="0"/>
          </a:p>
        </p:txBody>
      </p:sp>
      <p:sp>
        <p:nvSpPr>
          <p:cNvPr id="16" name="Tekst 14  [PHJU] (JU-Free)">
            <a:extLst>
              <a:ext uri="{FF2B5EF4-FFF2-40B4-BE49-F238E27FC236}">
                <a16:creationId xmlns:a16="http://schemas.microsoft.com/office/drawing/2014/main" id="{177DF66D-75A9-4115-8DD1-D538E9536627}"/>
              </a:ext>
            </a:extLst>
          </p:cNvPr>
          <p:cNvSpPr>
            <a:spLocks noGrp="1"/>
          </p:cNvSpPr>
          <p:nvPr>
            <p:ph type="body" sz="quarter" idx="25" hasCustomPrompt="1"/>
          </p:nvPr>
        </p:nvSpPr>
        <p:spPr bwMode="gray">
          <a:xfrm>
            <a:off x="7377216" y="4653153"/>
            <a:ext cx="3600000" cy="764667"/>
          </a:xfrm>
        </p:spPr>
        <p:txBody>
          <a:bodyPr/>
          <a:lstStyle>
            <a:lvl1pPr marL="0" indent="0">
              <a:spcBef>
                <a:spcPts val="0"/>
              </a:spcBef>
              <a:spcAft>
                <a:spcPts val="0"/>
              </a:spcAft>
              <a:buNone/>
              <a:defRPr sz="1600" b="0">
                <a:solidFill>
                  <a:schemeClr val="tx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[tekst]</a:t>
            </a:r>
          </a:p>
          <a:p>
            <a:pPr lvl="0"/>
            <a:r>
              <a:rPr lang="nl-NL" dirty="0"/>
              <a:t>JU-LEVEL1=</a:t>
            </a:r>
            <a:r>
              <a:rPr lang="nl-NL" dirty="0" err="1"/>
              <a:t>Text</a:t>
            </a:r>
            <a:endParaRPr lang="nl-NL" dirty="0"/>
          </a:p>
        </p:txBody>
      </p:sp>
    </p:spTree>
    <p:extLst>
      <p:ext uri="{BB962C8B-B14F-4D97-AF65-F5344CB8AC3E}">
        <p14:creationId xmlns:p14="http://schemas.microsoft.com/office/powerpoint/2010/main" val="26032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hapter (dark)]">
    <p:bg bwMode="ltGray">
      <p:bgPr>
        <a:solidFill>
          <a:schemeClr val="tx1"/>
        </a:solidFill>
        <a:effectLst/>
      </p:bgPr>
    </p:bg>
    <p:spTree>
      <p:nvGrpSpPr>
        <p:cNvPr id="1" name=""/>
        <p:cNvGrpSpPr/>
        <p:nvPr/>
      </p:nvGrpSpPr>
      <p:grpSpPr>
        <a:xfrm>
          <a:off x="0" y="0"/>
          <a:ext cx="0" cy="0"/>
          <a:chOff x="0" y="0"/>
          <a:chExt cx="0" cy="0"/>
        </a:xfrm>
      </p:grpSpPr>
      <p:sp>
        <p:nvSpPr>
          <p:cNvPr id="2" name="***Title 1 [PHJU] (JU-Free)"/>
          <p:cNvSpPr>
            <a:spLocks noGrp="1"/>
          </p:cNvSpPr>
          <p:nvPr>
            <p:ph type="ctrTitle" hasCustomPrompt="1"/>
          </p:nvPr>
        </p:nvSpPr>
        <p:spPr bwMode="gray">
          <a:xfrm>
            <a:off x="6092100" y="2238375"/>
            <a:ext cx="5400000" cy="1887600"/>
          </a:xfrm>
        </p:spPr>
        <p:txBody>
          <a:bodyPr anchor="b"/>
          <a:lstStyle>
            <a:lvl1pPr algn="l">
              <a:lnSpc>
                <a:spcPct val="80000"/>
              </a:lnSpc>
              <a:defRPr sz="5400">
                <a:solidFill>
                  <a:schemeClr val="bg1"/>
                </a:solidFill>
              </a:defRPr>
            </a:lvl1pPr>
          </a:lstStyle>
          <a:p>
            <a:r>
              <a:rPr lang="nl-NL" dirty="0"/>
              <a:t>[Hoofdstuk pagina]</a:t>
            </a:r>
          </a:p>
        </p:txBody>
      </p:sp>
      <p:sp>
        <p:nvSpPr>
          <p:cNvPr id="3" name="Subtitle 2 [PHJU] (JU-Free)"/>
          <p:cNvSpPr>
            <a:spLocks noGrp="1"/>
          </p:cNvSpPr>
          <p:nvPr>
            <p:ph type="subTitle" idx="1" hasCustomPrompt="1"/>
          </p:nvPr>
        </p:nvSpPr>
        <p:spPr bwMode="gray">
          <a:xfrm>
            <a:off x="6092100" y="4254150"/>
            <a:ext cx="5400000" cy="432150"/>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a:t>
            </a:r>
            <a:r>
              <a:rPr lang="nl-NL" dirty="0" err="1"/>
              <a:t>Subkop</a:t>
            </a:r>
            <a:r>
              <a:rPr lang="nl-NL" dirty="0"/>
              <a:t>]</a:t>
            </a:r>
          </a:p>
        </p:txBody>
      </p:sp>
      <p:sp>
        <p:nvSpPr>
          <p:cNvPr id="5" name="Instructie algemeen 3 (JU-Free)">
            <a:extLst>
              <a:ext uri="{FF2B5EF4-FFF2-40B4-BE49-F238E27FC236}">
                <a16:creationId xmlns:a16="http://schemas.microsoft.com/office/drawing/2014/main" id="{4CA738E9-D0CE-4234-93F6-57B28BC90B15}"/>
              </a:ext>
            </a:extLst>
          </p:cNvPr>
          <p:cNvSpPr>
            <a:spLocks noGrp="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vorm.</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6" name="Instructie afbeelding 4 {PHJU} (JU-Free)">
            <a:extLst>
              <a:ext uri="{FF2B5EF4-FFF2-40B4-BE49-F238E27FC236}">
                <a16:creationId xmlns:a16="http://schemas.microsoft.com/office/drawing/2014/main" id="{FB0C7F48-CB4D-4CEE-A792-7F8103009947}"/>
              </a:ext>
            </a:extLst>
          </p:cNvPr>
          <p:cNvSpPr>
            <a:spLocks noGrp="1" noChangeAspect="1"/>
          </p:cNvSpPr>
          <p:nvPr>
            <p:ph type="body" sz="quarter" idx="16" hasCustomPrompt="1"/>
          </p:nvPr>
        </p:nvSpPr>
        <p:spPr bwMode="gray">
          <a:xfrm>
            <a:off x="-2094104" y="2356977"/>
            <a:ext cx="1465333" cy="756000"/>
          </a:xfrm>
          <a:blipFill>
            <a:blip r:embed="rId5"/>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7" name="Picture Placeholder 5 [PHJU] (JU-Free)">
            <a:extLst>
              <a:ext uri="{FF2B5EF4-FFF2-40B4-BE49-F238E27FC236}">
                <a16:creationId xmlns:a16="http://schemas.microsoft.com/office/drawing/2014/main" id="{C1D90591-30C9-486F-901A-3854F6DF9612}"/>
              </a:ext>
            </a:extLst>
          </p:cNvPr>
          <p:cNvSpPr>
            <a:spLocks noGrp="1"/>
          </p:cNvSpPr>
          <p:nvPr userDrawn="1">
            <p:ph type="pic" sz="quarter" idx="14" hasCustomPrompt="1"/>
          </p:nvPr>
        </p:nvSpPr>
        <p:spPr bwMode="gray">
          <a:xfrm>
            <a:off x="2" y="0"/>
            <a:ext cx="3708399" cy="4279900"/>
          </a:xfrm>
          <a:custGeom>
            <a:avLst/>
            <a:gdLst>
              <a:gd name="connsiteX0" fmla="*/ 0 w 3708399"/>
              <a:gd name="connsiteY0" fmla="*/ 0 h 4279900"/>
              <a:gd name="connsiteX1" fmla="*/ 2471737 w 3708399"/>
              <a:gd name="connsiteY1" fmla="*/ 0 h 4279900"/>
              <a:gd name="connsiteX2" fmla="*/ 3706812 w 3708399"/>
              <a:gd name="connsiteY2" fmla="*/ 2143125 h 4279900"/>
              <a:gd name="connsiteX3" fmla="*/ 3708399 w 3708399"/>
              <a:gd name="connsiteY3" fmla="*/ 2143125 h 4279900"/>
              <a:gd name="connsiteX4" fmla="*/ 2474912 w 3708399"/>
              <a:gd name="connsiteY4" fmla="*/ 4279900 h 4279900"/>
              <a:gd name="connsiteX5" fmla="*/ 0 w 3708399"/>
              <a:gd name="connsiteY5" fmla="*/ 4279900 h 427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8399" h="4279900">
                <a:moveTo>
                  <a:pt x="0" y="0"/>
                </a:moveTo>
                <a:lnTo>
                  <a:pt x="2471737" y="0"/>
                </a:lnTo>
                <a:lnTo>
                  <a:pt x="3706812" y="2143125"/>
                </a:lnTo>
                <a:lnTo>
                  <a:pt x="3708399" y="2143125"/>
                </a:lnTo>
                <a:lnTo>
                  <a:pt x="2474912" y="4279900"/>
                </a:lnTo>
                <a:lnTo>
                  <a:pt x="0" y="4279900"/>
                </a:lnTo>
                <a:close/>
              </a:path>
            </a:pathLst>
          </a:custGeom>
        </p:spPr>
        <p:txBody>
          <a:bodyPr wrap="square">
            <a:noAutofit/>
          </a:bodyPr>
          <a:lstStyle>
            <a:lvl1pPr marL="0" indent="0" algn="l">
              <a:buNone/>
              <a:defRPr>
                <a:solidFill>
                  <a:schemeClr val="bg1"/>
                </a:solidFill>
              </a:defRPr>
            </a:lvl1pPr>
          </a:lstStyle>
          <a:p>
            <a:r>
              <a:rPr lang="nl-NL" dirty="0"/>
              <a:t>[Klik op het pictogram </a:t>
            </a:r>
            <a:br>
              <a:rPr lang="nl-NL" dirty="0"/>
            </a:br>
            <a:r>
              <a:rPr lang="nl-NL" dirty="0"/>
              <a:t>om een afbeelding </a:t>
            </a:r>
            <a:br>
              <a:rPr lang="nl-NL" dirty="0"/>
            </a:br>
            <a:r>
              <a:rPr lang="nl-NL" dirty="0"/>
              <a:t>in te voegen]</a:t>
            </a:r>
          </a:p>
        </p:txBody>
      </p:sp>
      <p:sp>
        <p:nvSpPr>
          <p:cNvPr id="13" name="Frame 6">
            <a:extLst>
              <a:ext uri="{FF2B5EF4-FFF2-40B4-BE49-F238E27FC236}">
                <a16:creationId xmlns:a16="http://schemas.microsoft.com/office/drawing/2014/main" id="{015E69E5-A5C7-4233-B636-0BD2BE9128B9}"/>
              </a:ext>
            </a:extLst>
          </p:cNvPr>
          <p:cNvSpPr>
            <a:spLocks noSelect="1"/>
          </p:cNvSpPr>
          <p:nvPr userDrawn="1"/>
        </p:nvSpPr>
        <p:spPr bwMode="gray">
          <a:xfrm>
            <a:off x="0" y="0"/>
            <a:ext cx="5940425" cy="6858000"/>
          </a:xfrm>
          <a:custGeom>
            <a:avLst/>
            <a:gdLst>
              <a:gd name="T0" fmla="*/ 15593 w 18713"/>
              <a:gd name="T1" fmla="*/ 5393 h 21600"/>
              <a:gd name="T2" fmla="*/ 13255 w 18713"/>
              <a:gd name="T3" fmla="*/ 1343 h 21600"/>
              <a:gd name="T4" fmla="*/ 10112 w 18713"/>
              <a:gd name="T5" fmla="*/ 4037 h 21600"/>
              <a:gd name="T6" fmla="*/ 7781 w 18713"/>
              <a:gd name="T7" fmla="*/ 13487 h 21600"/>
              <a:gd name="T8" fmla="*/ 3127 w 18713"/>
              <a:gd name="T9" fmla="*/ 13500 h 21600"/>
              <a:gd name="T10" fmla="*/ 0 w 18713"/>
              <a:gd name="T11" fmla="*/ 13517 h 21600"/>
              <a:gd name="T12" fmla="*/ 2 w 18713"/>
              <a:gd name="T13" fmla="*/ 16187 h 21600"/>
              <a:gd name="T14" fmla="*/ 1423 w 18713"/>
              <a:gd name="T15" fmla="*/ 18701 h 21600"/>
              <a:gd name="T16" fmla="*/ 0 w 18713"/>
              <a:gd name="T17" fmla="*/ 20263 h 21600"/>
              <a:gd name="T18" fmla="*/ 7804 w 18713"/>
              <a:gd name="T19" fmla="*/ 21600 h 21600"/>
              <a:gd name="T20" fmla="*/ 15593 w 18713"/>
              <a:gd name="T21" fmla="*/ 16207 h 21600"/>
              <a:gd name="T22" fmla="*/ 16369 w 18713"/>
              <a:gd name="T23" fmla="*/ 9463 h 21600"/>
              <a:gd name="T24" fmla="*/ 17133 w 18713"/>
              <a:gd name="T25" fmla="*/ 10813 h 21600"/>
              <a:gd name="T26" fmla="*/ 15582 w 18713"/>
              <a:gd name="T27" fmla="*/ 8126 h 21600"/>
              <a:gd name="T28" fmla="*/ 10765 w 18713"/>
              <a:gd name="T29" fmla="*/ 19118 h 21600"/>
              <a:gd name="T30" fmla="*/ 5877 w 18713"/>
              <a:gd name="T31" fmla="*/ 18316 h 21600"/>
              <a:gd name="T32" fmla="*/ 3914 w 18713"/>
              <a:gd name="T33" fmla="*/ 17537 h 21600"/>
              <a:gd name="T34" fmla="*/ 6230 w 18713"/>
              <a:gd name="T35" fmla="*/ 18874 h 21600"/>
              <a:gd name="T36" fmla="*/ 8546 w 18713"/>
              <a:gd name="T37" fmla="*/ 20237 h 21600"/>
              <a:gd name="T38" fmla="*/ 8436 w 18713"/>
              <a:gd name="T39" fmla="*/ 17348 h 21600"/>
              <a:gd name="T40" fmla="*/ 7804 w 18713"/>
              <a:gd name="T41" fmla="*/ 16200 h 21600"/>
              <a:gd name="T42" fmla="*/ 13267 w 18713"/>
              <a:gd name="T43" fmla="*/ 6737 h 21600"/>
              <a:gd name="T44" fmla="*/ 13222 w 18713"/>
              <a:gd name="T45" fmla="*/ 12137 h 21600"/>
              <a:gd name="T46" fmla="*/ 13244 w 18713"/>
              <a:gd name="T47" fmla="*/ 9476 h 21600"/>
              <a:gd name="T48" fmla="*/ 14031 w 18713"/>
              <a:gd name="T49" fmla="*/ 8113 h 21600"/>
              <a:gd name="T50" fmla="*/ 12457 w 18713"/>
              <a:gd name="T51" fmla="*/ 10787 h 21600"/>
              <a:gd name="T52" fmla="*/ 11660 w 18713"/>
              <a:gd name="T53" fmla="*/ 12132 h 21600"/>
              <a:gd name="T54" fmla="*/ 9355 w 18713"/>
              <a:gd name="T55" fmla="*/ 13513 h 21600"/>
              <a:gd name="T56" fmla="*/ 10884 w 18713"/>
              <a:gd name="T57" fmla="*/ 16213 h 21600"/>
              <a:gd name="T58" fmla="*/ 10906 w 18713"/>
              <a:gd name="T59" fmla="*/ 18874 h 21600"/>
              <a:gd name="T60" fmla="*/ 13222 w 18713"/>
              <a:gd name="T61" fmla="*/ 20237 h 21600"/>
              <a:gd name="T62" fmla="*/ 13103 w 18713"/>
              <a:gd name="T63" fmla="*/ 17332 h 21600"/>
              <a:gd name="T64" fmla="*/ 11693 w 18713"/>
              <a:gd name="T65" fmla="*/ 14837 h 21600"/>
              <a:gd name="T66" fmla="*/ 13244 w 18713"/>
              <a:gd name="T67" fmla="*/ 14824 h 21600"/>
              <a:gd name="T68" fmla="*/ 15559 w 18713"/>
              <a:gd name="T69" fmla="*/ 16187 h 21600"/>
              <a:gd name="T70" fmla="*/ 15441 w 18713"/>
              <a:gd name="T71" fmla="*/ 13282 h 21600"/>
              <a:gd name="T72" fmla="*/ 15582 w 18713"/>
              <a:gd name="T73" fmla="*/ 8074 h 21600"/>
              <a:gd name="T74" fmla="*/ 13244 w 18713"/>
              <a:gd name="T75" fmla="*/ 6724 h 21600"/>
              <a:gd name="T76" fmla="*/ 11693 w 18713"/>
              <a:gd name="T77" fmla="*/ 1363 h 21600"/>
              <a:gd name="T78" fmla="*/ 13244 w 18713"/>
              <a:gd name="T79" fmla="*/ 4024 h 21600"/>
              <a:gd name="T80" fmla="*/ 10906 w 18713"/>
              <a:gd name="T81" fmla="*/ 2674 h 21600"/>
              <a:gd name="T82" fmla="*/ 8591 w 18713"/>
              <a:gd name="T83" fmla="*/ 1363 h 21600"/>
              <a:gd name="T84" fmla="*/ 12457 w 18713"/>
              <a:gd name="T85" fmla="*/ 5413 h 21600"/>
              <a:gd name="T86" fmla="*/ 13222 w 18713"/>
              <a:gd name="T87" fmla="*/ 9437 h 21600"/>
              <a:gd name="T88" fmla="*/ 10884 w 18713"/>
              <a:gd name="T89" fmla="*/ 10813 h 21600"/>
              <a:gd name="T90" fmla="*/ 8591 w 18713"/>
              <a:gd name="T91" fmla="*/ 12163 h 21600"/>
              <a:gd name="T92" fmla="*/ 7017 w 18713"/>
              <a:gd name="T93" fmla="*/ 14837 h 21600"/>
              <a:gd name="T94" fmla="*/ 4678 w 18713"/>
              <a:gd name="T95" fmla="*/ 13513 h 21600"/>
              <a:gd name="T96" fmla="*/ 4022 w 18713"/>
              <a:gd name="T97" fmla="*/ 15050 h 21600"/>
              <a:gd name="T98" fmla="*/ 2340 w 18713"/>
              <a:gd name="T99" fmla="*/ 17563 h 21600"/>
              <a:gd name="T100" fmla="*/ 3105 w 18713"/>
              <a:gd name="T101" fmla="*/ 18913 h 21600"/>
              <a:gd name="T102" fmla="*/ 1684 w 18713"/>
              <a:gd name="T103" fmla="*/ 16001 h 21600"/>
              <a:gd name="T104" fmla="*/ 1684 w 18713"/>
              <a:gd name="T105" fmla="*/ 13700 h 21600"/>
              <a:gd name="T106" fmla="*/ 2318 w 18713"/>
              <a:gd name="T107" fmla="*/ 17550 h 21600"/>
              <a:gd name="T108" fmla="*/ 1684 w 18713"/>
              <a:gd name="T109" fmla="*/ 21400 h 21600"/>
              <a:gd name="T110" fmla="*/ 3914 w 18713"/>
              <a:gd name="T111" fmla="*/ 20263 h 21600"/>
              <a:gd name="T112" fmla="*/ 7781 w 18713"/>
              <a:gd name="T113" fmla="*/ 21587 h 21600"/>
              <a:gd name="T114" fmla="*/ 7804 w 18713"/>
              <a:gd name="T115" fmla="*/ 18900 h 21600"/>
              <a:gd name="T116" fmla="*/ 10906 w 18713"/>
              <a:gd name="T117" fmla="*/ 21574 h 21600"/>
              <a:gd name="T118" fmla="*/ 12480 w 18713"/>
              <a:gd name="T119" fmla="*/ 18900 h 21600"/>
              <a:gd name="T120" fmla="*/ 13385 w 18713"/>
              <a:gd name="T121" fmla="*/ 17332 h 21600"/>
              <a:gd name="T122" fmla="*/ 14818 w 18713"/>
              <a:gd name="T123" fmla="*/ 12150 h 21600"/>
              <a:gd name="T124" fmla="*/ 17133 w 18713"/>
              <a:gd name="T125" fmla="*/ 1348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13" h="21600">
                <a:moveTo>
                  <a:pt x="18710" y="10794"/>
                </a:moveTo>
                <a:cubicBezTo>
                  <a:pt x="17931" y="9443"/>
                  <a:pt x="17931" y="9443"/>
                  <a:pt x="17931" y="9443"/>
                </a:cubicBezTo>
                <a:cubicBezTo>
                  <a:pt x="17931" y="9443"/>
                  <a:pt x="17931" y="9443"/>
                  <a:pt x="17931" y="9443"/>
                </a:cubicBezTo>
                <a:cubicBezTo>
                  <a:pt x="17931" y="9443"/>
                  <a:pt x="17931" y="9443"/>
                  <a:pt x="17931" y="9443"/>
                </a:cubicBezTo>
                <a:cubicBezTo>
                  <a:pt x="17152" y="8093"/>
                  <a:pt x="17152" y="8093"/>
                  <a:pt x="17152" y="8093"/>
                </a:cubicBezTo>
                <a:cubicBezTo>
                  <a:pt x="17150" y="8089"/>
                  <a:pt x="17145" y="8087"/>
                  <a:pt x="17141" y="8087"/>
                </a:cubicBezTo>
                <a:cubicBezTo>
                  <a:pt x="15604" y="8087"/>
                  <a:pt x="15604" y="8087"/>
                  <a:pt x="15604" y="8087"/>
                </a:cubicBezTo>
                <a:cubicBezTo>
                  <a:pt x="16373" y="6756"/>
                  <a:pt x="16373" y="6756"/>
                  <a:pt x="16373" y="6756"/>
                </a:cubicBezTo>
                <a:cubicBezTo>
                  <a:pt x="16375" y="6752"/>
                  <a:pt x="16375" y="6747"/>
                  <a:pt x="16373" y="6743"/>
                </a:cubicBezTo>
                <a:cubicBezTo>
                  <a:pt x="15593" y="5393"/>
                  <a:pt x="15593" y="5393"/>
                  <a:pt x="15593" y="5393"/>
                </a:cubicBezTo>
                <a:cubicBezTo>
                  <a:pt x="15593" y="5393"/>
                  <a:pt x="15593" y="5393"/>
                  <a:pt x="15593" y="5393"/>
                </a:cubicBezTo>
                <a:cubicBezTo>
                  <a:pt x="15593" y="5393"/>
                  <a:pt x="15593" y="5393"/>
                  <a:pt x="15593" y="5393"/>
                </a:cubicBezTo>
                <a:cubicBezTo>
                  <a:pt x="14814" y="4043"/>
                  <a:pt x="14814" y="4043"/>
                  <a:pt x="14814" y="4043"/>
                </a:cubicBezTo>
                <a:cubicBezTo>
                  <a:pt x="14812" y="4039"/>
                  <a:pt x="14807" y="4037"/>
                  <a:pt x="14803" y="4037"/>
                </a:cubicBezTo>
                <a:cubicBezTo>
                  <a:pt x="13267" y="4037"/>
                  <a:pt x="13267" y="4037"/>
                  <a:pt x="13267" y="4037"/>
                </a:cubicBezTo>
                <a:cubicBezTo>
                  <a:pt x="14035" y="2706"/>
                  <a:pt x="14035" y="2706"/>
                  <a:pt x="14035" y="2706"/>
                </a:cubicBezTo>
                <a:cubicBezTo>
                  <a:pt x="14037" y="2702"/>
                  <a:pt x="14037" y="2697"/>
                  <a:pt x="14035" y="2693"/>
                </a:cubicBezTo>
                <a:cubicBezTo>
                  <a:pt x="13255" y="1343"/>
                  <a:pt x="13255" y="1343"/>
                  <a:pt x="13255" y="1343"/>
                </a:cubicBezTo>
                <a:cubicBezTo>
                  <a:pt x="13255" y="1343"/>
                  <a:pt x="13255" y="1343"/>
                  <a:pt x="13255" y="1343"/>
                </a:cubicBezTo>
                <a:cubicBezTo>
                  <a:pt x="13255" y="1343"/>
                  <a:pt x="13255" y="1343"/>
                  <a:pt x="13255" y="1343"/>
                </a:cubicBezTo>
                <a:cubicBezTo>
                  <a:pt x="12480" y="0"/>
                  <a:pt x="12480" y="0"/>
                  <a:pt x="12480" y="0"/>
                </a:cubicBezTo>
                <a:cubicBezTo>
                  <a:pt x="9332" y="0"/>
                  <a:pt x="9332" y="0"/>
                  <a:pt x="9332" y="0"/>
                </a:cubicBezTo>
                <a:cubicBezTo>
                  <a:pt x="8568" y="1324"/>
                  <a:pt x="8568" y="1324"/>
                  <a:pt x="8568" y="1324"/>
                </a:cubicBezTo>
                <a:cubicBezTo>
                  <a:pt x="7804" y="0"/>
                  <a:pt x="7804" y="0"/>
                  <a:pt x="7804" y="0"/>
                </a:cubicBezTo>
                <a:cubicBezTo>
                  <a:pt x="7783" y="0"/>
                  <a:pt x="7783" y="0"/>
                  <a:pt x="7783" y="0"/>
                </a:cubicBezTo>
                <a:cubicBezTo>
                  <a:pt x="9352" y="2719"/>
                  <a:pt x="9352" y="2719"/>
                  <a:pt x="9352" y="2719"/>
                </a:cubicBezTo>
                <a:cubicBezTo>
                  <a:pt x="9355" y="2713"/>
                  <a:pt x="9355" y="2713"/>
                  <a:pt x="9355" y="2713"/>
                </a:cubicBezTo>
                <a:cubicBezTo>
                  <a:pt x="10884" y="2713"/>
                  <a:pt x="10884" y="2713"/>
                  <a:pt x="10884" y="2713"/>
                </a:cubicBezTo>
                <a:cubicBezTo>
                  <a:pt x="10119" y="4037"/>
                  <a:pt x="10119" y="4037"/>
                  <a:pt x="10119" y="4037"/>
                </a:cubicBezTo>
                <a:cubicBezTo>
                  <a:pt x="10112" y="4037"/>
                  <a:pt x="10112" y="4037"/>
                  <a:pt x="10112" y="4037"/>
                </a:cubicBezTo>
                <a:cubicBezTo>
                  <a:pt x="11678" y="6751"/>
                  <a:pt x="11678" y="6751"/>
                  <a:pt x="11678" y="6751"/>
                </a:cubicBezTo>
                <a:cubicBezTo>
                  <a:pt x="11680" y="6751"/>
                  <a:pt x="11680" y="6751"/>
                  <a:pt x="11680" y="6751"/>
                </a:cubicBezTo>
                <a:cubicBezTo>
                  <a:pt x="10115" y="9463"/>
                  <a:pt x="10115" y="9463"/>
                  <a:pt x="10115" y="9463"/>
                </a:cubicBezTo>
                <a:cubicBezTo>
                  <a:pt x="10119" y="9463"/>
                  <a:pt x="10119" y="9463"/>
                  <a:pt x="10119" y="9463"/>
                </a:cubicBezTo>
                <a:cubicBezTo>
                  <a:pt x="10884" y="10787"/>
                  <a:pt x="10884" y="10787"/>
                  <a:pt x="10884" y="10787"/>
                </a:cubicBezTo>
                <a:cubicBezTo>
                  <a:pt x="9355" y="10787"/>
                  <a:pt x="9355" y="10787"/>
                  <a:pt x="9355" y="10787"/>
                </a:cubicBezTo>
                <a:cubicBezTo>
                  <a:pt x="9353" y="10782"/>
                  <a:pt x="9353" y="10782"/>
                  <a:pt x="9353" y="10782"/>
                </a:cubicBezTo>
                <a:cubicBezTo>
                  <a:pt x="7795" y="13480"/>
                  <a:pt x="7795" y="13480"/>
                  <a:pt x="7795" y="13480"/>
                </a:cubicBezTo>
                <a:cubicBezTo>
                  <a:pt x="7786" y="13480"/>
                  <a:pt x="7786" y="13480"/>
                  <a:pt x="7786" y="13480"/>
                </a:cubicBezTo>
                <a:cubicBezTo>
                  <a:pt x="7781" y="13487"/>
                  <a:pt x="7781" y="13487"/>
                  <a:pt x="7781" y="13487"/>
                </a:cubicBezTo>
                <a:cubicBezTo>
                  <a:pt x="6253" y="13487"/>
                  <a:pt x="6253" y="13487"/>
                  <a:pt x="6253" y="13487"/>
                </a:cubicBezTo>
                <a:cubicBezTo>
                  <a:pt x="6257" y="13480"/>
                  <a:pt x="6257" y="13480"/>
                  <a:pt x="6257" y="13480"/>
                </a:cubicBezTo>
                <a:cubicBezTo>
                  <a:pt x="6203" y="13480"/>
                  <a:pt x="6203" y="13480"/>
                  <a:pt x="6203" y="13480"/>
                </a:cubicBezTo>
                <a:cubicBezTo>
                  <a:pt x="6208" y="13487"/>
                  <a:pt x="6208" y="13487"/>
                  <a:pt x="6208" y="13487"/>
                </a:cubicBezTo>
                <a:cubicBezTo>
                  <a:pt x="4678" y="13487"/>
                  <a:pt x="4678" y="13487"/>
                  <a:pt x="4678" y="13487"/>
                </a:cubicBezTo>
                <a:cubicBezTo>
                  <a:pt x="4674" y="13480"/>
                  <a:pt x="4674" y="13480"/>
                  <a:pt x="4674" y="13480"/>
                </a:cubicBezTo>
                <a:cubicBezTo>
                  <a:pt x="4644" y="13480"/>
                  <a:pt x="4644" y="13480"/>
                  <a:pt x="4644" y="13480"/>
                </a:cubicBezTo>
                <a:cubicBezTo>
                  <a:pt x="4656" y="13500"/>
                  <a:pt x="4656" y="13500"/>
                  <a:pt x="4656" y="13500"/>
                </a:cubicBezTo>
                <a:cubicBezTo>
                  <a:pt x="3891" y="14824"/>
                  <a:pt x="3891" y="14824"/>
                  <a:pt x="3891" y="14824"/>
                </a:cubicBezTo>
                <a:cubicBezTo>
                  <a:pt x="3127" y="13500"/>
                  <a:pt x="3127" y="13500"/>
                  <a:pt x="3127" y="13500"/>
                </a:cubicBezTo>
                <a:cubicBezTo>
                  <a:pt x="3139" y="13480"/>
                  <a:pt x="3139" y="13480"/>
                  <a:pt x="3139" y="13480"/>
                </a:cubicBezTo>
                <a:cubicBezTo>
                  <a:pt x="3109" y="13480"/>
                  <a:pt x="3109" y="13480"/>
                  <a:pt x="3109" y="13480"/>
                </a:cubicBezTo>
                <a:cubicBezTo>
                  <a:pt x="3105" y="13487"/>
                  <a:pt x="3105" y="13487"/>
                  <a:pt x="3105" y="13487"/>
                </a:cubicBezTo>
                <a:cubicBezTo>
                  <a:pt x="1576" y="13487"/>
                  <a:pt x="1576" y="13487"/>
                  <a:pt x="1576" y="13487"/>
                </a:cubicBezTo>
                <a:cubicBezTo>
                  <a:pt x="1580" y="13480"/>
                  <a:pt x="1580" y="13480"/>
                  <a:pt x="1580" y="13480"/>
                </a:cubicBezTo>
                <a:cubicBezTo>
                  <a:pt x="1527" y="13480"/>
                  <a:pt x="1527" y="13480"/>
                  <a:pt x="1527" y="13480"/>
                </a:cubicBezTo>
                <a:cubicBezTo>
                  <a:pt x="1531" y="13487"/>
                  <a:pt x="1531" y="13487"/>
                  <a:pt x="1531" y="13487"/>
                </a:cubicBezTo>
                <a:cubicBezTo>
                  <a:pt x="2" y="13487"/>
                  <a:pt x="2" y="13487"/>
                  <a:pt x="2" y="13487"/>
                </a:cubicBezTo>
                <a:cubicBezTo>
                  <a:pt x="0" y="13484"/>
                  <a:pt x="0" y="13484"/>
                  <a:pt x="0" y="13484"/>
                </a:cubicBezTo>
                <a:cubicBezTo>
                  <a:pt x="0" y="13517"/>
                  <a:pt x="0" y="13517"/>
                  <a:pt x="0" y="13517"/>
                </a:cubicBezTo>
                <a:cubicBezTo>
                  <a:pt x="2" y="13513"/>
                  <a:pt x="2" y="13513"/>
                  <a:pt x="2" y="13513"/>
                </a:cubicBezTo>
                <a:cubicBezTo>
                  <a:pt x="1531" y="13513"/>
                  <a:pt x="1531" y="13513"/>
                  <a:pt x="1531" y="13513"/>
                </a:cubicBezTo>
                <a:cubicBezTo>
                  <a:pt x="1423" y="13700"/>
                  <a:pt x="1423" y="13700"/>
                  <a:pt x="1423" y="13700"/>
                </a:cubicBezTo>
                <a:cubicBezTo>
                  <a:pt x="767" y="14837"/>
                  <a:pt x="767" y="14837"/>
                  <a:pt x="767" y="14837"/>
                </a:cubicBezTo>
                <a:cubicBezTo>
                  <a:pt x="0" y="14837"/>
                  <a:pt x="0" y="14837"/>
                  <a:pt x="0" y="14837"/>
                </a:cubicBezTo>
                <a:cubicBezTo>
                  <a:pt x="0" y="14863"/>
                  <a:pt x="0" y="14863"/>
                  <a:pt x="0" y="14863"/>
                </a:cubicBezTo>
                <a:cubicBezTo>
                  <a:pt x="767" y="14863"/>
                  <a:pt x="767" y="14863"/>
                  <a:pt x="767" y="14863"/>
                </a:cubicBezTo>
                <a:cubicBezTo>
                  <a:pt x="1423" y="16001"/>
                  <a:pt x="1423" y="16001"/>
                  <a:pt x="1423" y="16001"/>
                </a:cubicBezTo>
                <a:cubicBezTo>
                  <a:pt x="1531" y="16187"/>
                  <a:pt x="1531" y="16187"/>
                  <a:pt x="1531" y="16187"/>
                </a:cubicBezTo>
                <a:cubicBezTo>
                  <a:pt x="2" y="16187"/>
                  <a:pt x="2" y="16187"/>
                  <a:pt x="2" y="16187"/>
                </a:cubicBezTo>
                <a:cubicBezTo>
                  <a:pt x="0" y="16184"/>
                  <a:pt x="0" y="16184"/>
                  <a:pt x="0" y="16184"/>
                </a:cubicBezTo>
                <a:cubicBezTo>
                  <a:pt x="0" y="16217"/>
                  <a:pt x="0" y="16217"/>
                  <a:pt x="0" y="16217"/>
                </a:cubicBezTo>
                <a:cubicBezTo>
                  <a:pt x="2" y="16213"/>
                  <a:pt x="2" y="16213"/>
                  <a:pt x="2" y="16213"/>
                </a:cubicBezTo>
                <a:cubicBezTo>
                  <a:pt x="1531" y="16213"/>
                  <a:pt x="1531" y="16213"/>
                  <a:pt x="1531" y="16213"/>
                </a:cubicBezTo>
                <a:cubicBezTo>
                  <a:pt x="1413" y="16418"/>
                  <a:pt x="1413" y="16418"/>
                  <a:pt x="1413" y="16418"/>
                </a:cubicBezTo>
                <a:cubicBezTo>
                  <a:pt x="767" y="17537"/>
                  <a:pt x="767" y="17537"/>
                  <a:pt x="767" y="17537"/>
                </a:cubicBezTo>
                <a:cubicBezTo>
                  <a:pt x="0" y="17537"/>
                  <a:pt x="0" y="17537"/>
                  <a:pt x="0" y="17537"/>
                </a:cubicBezTo>
                <a:cubicBezTo>
                  <a:pt x="0" y="17563"/>
                  <a:pt x="0" y="17563"/>
                  <a:pt x="0" y="17563"/>
                </a:cubicBezTo>
                <a:cubicBezTo>
                  <a:pt x="767" y="17563"/>
                  <a:pt x="767" y="17563"/>
                  <a:pt x="767" y="17563"/>
                </a:cubicBezTo>
                <a:cubicBezTo>
                  <a:pt x="1423" y="18701"/>
                  <a:pt x="1423" y="18701"/>
                  <a:pt x="1423" y="18701"/>
                </a:cubicBezTo>
                <a:cubicBezTo>
                  <a:pt x="1531" y="18887"/>
                  <a:pt x="1531" y="18887"/>
                  <a:pt x="1531" y="18887"/>
                </a:cubicBezTo>
                <a:cubicBezTo>
                  <a:pt x="2" y="18887"/>
                  <a:pt x="2" y="18887"/>
                  <a:pt x="2" y="18887"/>
                </a:cubicBezTo>
                <a:cubicBezTo>
                  <a:pt x="0" y="18884"/>
                  <a:pt x="0" y="18884"/>
                  <a:pt x="0" y="18884"/>
                </a:cubicBezTo>
                <a:cubicBezTo>
                  <a:pt x="0" y="18917"/>
                  <a:pt x="0" y="18917"/>
                  <a:pt x="0" y="18917"/>
                </a:cubicBezTo>
                <a:cubicBezTo>
                  <a:pt x="2" y="18913"/>
                  <a:pt x="2" y="18913"/>
                  <a:pt x="2" y="18913"/>
                </a:cubicBezTo>
                <a:cubicBezTo>
                  <a:pt x="1531" y="18913"/>
                  <a:pt x="1531" y="18913"/>
                  <a:pt x="1531" y="18913"/>
                </a:cubicBezTo>
                <a:cubicBezTo>
                  <a:pt x="1413" y="19118"/>
                  <a:pt x="1413" y="19118"/>
                  <a:pt x="1413" y="19118"/>
                </a:cubicBezTo>
                <a:cubicBezTo>
                  <a:pt x="767" y="20237"/>
                  <a:pt x="767" y="20237"/>
                  <a:pt x="767" y="20237"/>
                </a:cubicBezTo>
                <a:cubicBezTo>
                  <a:pt x="0" y="20237"/>
                  <a:pt x="0" y="20237"/>
                  <a:pt x="0" y="20237"/>
                </a:cubicBezTo>
                <a:cubicBezTo>
                  <a:pt x="0" y="20263"/>
                  <a:pt x="0" y="20263"/>
                  <a:pt x="0" y="20263"/>
                </a:cubicBezTo>
                <a:cubicBezTo>
                  <a:pt x="767" y="20263"/>
                  <a:pt x="767" y="20263"/>
                  <a:pt x="767" y="20263"/>
                </a:cubicBezTo>
                <a:cubicBezTo>
                  <a:pt x="1423" y="21400"/>
                  <a:pt x="1423" y="21400"/>
                  <a:pt x="1423" y="21400"/>
                </a:cubicBezTo>
                <a:cubicBezTo>
                  <a:pt x="1531" y="21587"/>
                  <a:pt x="1531" y="21587"/>
                  <a:pt x="1531" y="21587"/>
                </a:cubicBezTo>
                <a:cubicBezTo>
                  <a:pt x="2" y="21587"/>
                  <a:pt x="2" y="21587"/>
                  <a:pt x="2" y="21587"/>
                </a:cubicBezTo>
                <a:cubicBezTo>
                  <a:pt x="0" y="21584"/>
                  <a:pt x="0" y="21584"/>
                  <a:pt x="0" y="21584"/>
                </a:cubicBezTo>
                <a:cubicBezTo>
                  <a:pt x="0" y="21600"/>
                  <a:pt x="0" y="21600"/>
                  <a:pt x="0" y="21600"/>
                </a:cubicBezTo>
                <a:cubicBezTo>
                  <a:pt x="3127" y="21600"/>
                  <a:pt x="3127" y="21600"/>
                  <a:pt x="3127" y="21600"/>
                </a:cubicBezTo>
                <a:cubicBezTo>
                  <a:pt x="3891" y="20276"/>
                  <a:pt x="3891" y="20276"/>
                  <a:pt x="3891" y="20276"/>
                </a:cubicBezTo>
                <a:cubicBezTo>
                  <a:pt x="4656" y="21600"/>
                  <a:pt x="4656" y="21600"/>
                  <a:pt x="4656" y="21600"/>
                </a:cubicBezTo>
                <a:cubicBezTo>
                  <a:pt x="7804" y="21600"/>
                  <a:pt x="7804" y="21600"/>
                  <a:pt x="7804" y="21600"/>
                </a:cubicBezTo>
                <a:cubicBezTo>
                  <a:pt x="8568" y="20276"/>
                  <a:pt x="8568" y="20276"/>
                  <a:pt x="8568" y="20276"/>
                </a:cubicBezTo>
                <a:cubicBezTo>
                  <a:pt x="9332" y="21600"/>
                  <a:pt x="9332" y="21600"/>
                  <a:pt x="9332" y="21600"/>
                </a:cubicBezTo>
                <a:cubicBezTo>
                  <a:pt x="12480" y="21600"/>
                  <a:pt x="12480" y="21600"/>
                  <a:pt x="12480" y="21600"/>
                </a:cubicBezTo>
                <a:cubicBezTo>
                  <a:pt x="13255" y="20257"/>
                  <a:pt x="13255" y="20257"/>
                  <a:pt x="13255" y="20257"/>
                </a:cubicBezTo>
                <a:cubicBezTo>
                  <a:pt x="14035" y="18907"/>
                  <a:pt x="14035" y="18907"/>
                  <a:pt x="14035" y="18907"/>
                </a:cubicBezTo>
                <a:cubicBezTo>
                  <a:pt x="14037" y="18903"/>
                  <a:pt x="14037" y="18898"/>
                  <a:pt x="14035" y="18894"/>
                </a:cubicBezTo>
                <a:cubicBezTo>
                  <a:pt x="13267" y="17563"/>
                  <a:pt x="13267" y="17563"/>
                  <a:pt x="13267" y="17563"/>
                </a:cubicBezTo>
                <a:cubicBezTo>
                  <a:pt x="14803" y="17563"/>
                  <a:pt x="14803" y="17563"/>
                  <a:pt x="14803" y="17563"/>
                </a:cubicBezTo>
                <a:cubicBezTo>
                  <a:pt x="14807" y="17563"/>
                  <a:pt x="14812" y="17561"/>
                  <a:pt x="14814" y="17557"/>
                </a:cubicBezTo>
                <a:cubicBezTo>
                  <a:pt x="15593" y="16207"/>
                  <a:pt x="15593" y="16207"/>
                  <a:pt x="15593" y="16207"/>
                </a:cubicBezTo>
                <a:cubicBezTo>
                  <a:pt x="16373" y="14857"/>
                  <a:pt x="16373" y="14857"/>
                  <a:pt x="16373" y="14857"/>
                </a:cubicBezTo>
                <a:cubicBezTo>
                  <a:pt x="16375" y="14853"/>
                  <a:pt x="16375" y="14848"/>
                  <a:pt x="16373" y="14844"/>
                </a:cubicBezTo>
                <a:cubicBezTo>
                  <a:pt x="15604" y="13513"/>
                  <a:pt x="15604" y="13513"/>
                  <a:pt x="15604" y="13513"/>
                </a:cubicBezTo>
                <a:cubicBezTo>
                  <a:pt x="17141" y="13513"/>
                  <a:pt x="17141" y="13513"/>
                  <a:pt x="17141" y="13513"/>
                </a:cubicBezTo>
                <a:cubicBezTo>
                  <a:pt x="17145" y="13513"/>
                  <a:pt x="17150" y="13511"/>
                  <a:pt x="17152" y="13507"/>
                </a:cubicBezTo>
                <a:cubicBezTo>
                  <a:pt x="17931" y="12157"/>
                  <a:pt x="17931" y="12157"/>
                  <a:pt x="17931" y="12157"/>
                </a:cubicBezTo>
                <a:cubicBezTo>
                  <a:pt x="18710" y="10807"/>
                  <a:pt x="18710" y="10807"/>
                  <a:pt x="18710" y="10807"/>
                </a:cubicBezTo>
                <a:cubicBezTo>
                  <a:pt x="18713" y="10803"/>
                  <a:pt x="18713" y="10798"/>
                  <a:pt x="18710" y="10794"/>
                </a:cubicBezTo>
                <a:close/>
                <a:moveTo>
                  <a:pt x="15604" y="10787"/>
                </a:moveTo>
                <a:cubicBezTo>
                  <a:pt x="16369" y="9463"/>
                  <a:pt x="16369" y="9463"/>
                  <a:pt x="16369" y="9463"/>
                </a:cubicBezTo>
                <a:cubicBezTo>
                  <a:pt x="17897" y="9463"/>
                  <a:pt x="17897" y="9463"/>
                  <a:pt x="17897" y="9463"/>
                </a:cubicBezTo>
                <a:cubicBezTo>
                  <a:pt x="17417" y="10295"/>
                  <a:pt x="17417" y="10295"/>
                  <a:pt x="17417" y="10295"/>
                </a:cubicBezTo>
                <a:cubicBezTo>
                  <a:pt x="17133" y="10787"/>
                  <a:pt x="17133" y="10787"/>
                  <a:pt x="17133" y="10787"/>
                </a:cubicBezTo>
                <a:lnTo>
                  <a:pt x="15604" y="10787"/>
                </a:lnTo>
                <a:close/>
                <a:moveTo>
                  <a:pt x="17622" y="11660"/>
                </a:moveTo>
                <a:cubicBezTo>
                  <a:pt x="17897" y="12137"/>
                  <a:pt x="17897" y="12137"/>
                  <a:pt x="17897" y="12137"/>
                </a:cubicBezTo>
                <a:cubicBezTo>
                  <a:pt x="16369" y="12137"/>
                  <a:pt x="16369" y="12137"/>
                  <a:pt x="16369" y="12137"/>
                </a:cubicBezTo>
                <a:cubicBezTo>
                  <a:pt x="16348" y="12101"/>
                  <a:pt x="16348" y="12101"/>
                  <a:pt x="16348" y="12101"/>
                </a:cubicBezTo>
                <a:cubicBezTo>
                  <a:pt x="15605" y="10813"/>
                  <a:pt x="15605" y="10813"/>
                  <a:pt x="15605" y="10813"/>
                </a:cubicBezTo>
                <a:cubicBezTo>
                  <a:pt x="17133" y="10813"/>
                  <a:pt x="17133" y="10813"/>
                  <a:pt x="17133" y="10813"/>
                </a:cubicBezTo>
                <a:lnTo>
                  <a:pt x="17622" y="11660"/>
                </a:lnTo>
                <a:close/>
                <a:moveTo>
                  <a:pt x="17133" y="8113"/>
                </a:moveTo>
                <a:cubicBezTo>
                  <a:pt x="17897" y="9437"/>
                  <a:pt x="17897" y="9437"/>
                  <a:pt x="17897" y="9437"/>
                </a:cubicBezTo>
                <a:cubicBezTo>
                  <a:pt x="16369" y="9437"/>
                  <a:pt x="16369" y="9437"/>
                  <a:pt x="16369" y="9437"/>
                </a:cubicBezTo>
                <a:cubicBezTo>
                  <a:pt x="15604" y="8113"/>
                  <a:pt x="15604" y="8113"/>
                  <a:pt x="15604" y="8113"/>
                </a:cubicBezTo>
                <a:lnTo>
                  <a:pt x="17133" y="8113"/>
                </a:lnTo>
                <a:close/>
                <a:moveTo>
                  <a:pt x="16346" y="9450"/>
                </a:moveTo>
                <a:cubicBezTo>
                  <a:pt x="15582" y="10774"/>
                  <a:pt x="15582" y="10774"/>
                  <a:pt x="15582" y="10774"/>
                </a:cubicBezTo>
                <a:cubicBezTo>
                  <a:pt x="14818" y="9450"/>
                  <a:pt x="14818" y="9450"/>
                  <a:pt x="14818" y="9450"/>
                </a:cubicBezTo>
                <a:cubicBezTo>
                  <a:pt x="15582" y="8126"/>
                  <a:pt x="15582" y="8126"/>
                  <a:pt x="15582" y="8126"/>
                </a:cubicBezTo>
                <a:lnTo>
                  <a:pt x="16346" y="9450"/>
                </a:lnTo>
                <a:close/>
                <a:moveTo>
                  <a:pt x="9355" y="18887"/>
                </a:moveTo>
                <a:cubicBezTo>
                  <a:pt x="8698" y="17750"/>
                  <a:pt x="8698" y="17750"/>
                  <a:pt x="8698" y="17750"/>
                </a:cubicBezTo>
                <a:cubicBezTo>
                  <a:pt x="8591" y="17563"/>
                  <a:pt x="8591" y="17563"/>
                  <a:pt x="8591" y="17563"/>
                </a:cubicBezTo>
                <a:cubicBezTo>
                  <a:pt x="10119" y="17563"/>
                  <a:pt x="10119" y="17563"/>
                  <a:pt x="10119" y="17563"/>
                </a:cubicBezTo>
                <a:cubicBezTo>
                  <a:pt x="10776" y="18701"/>
                  <a:pt x="10776" y="18701"/>
                  <a:pt x="10776" y="18701"/>
                </a:cubicBezTo>
                <a:cubicBezTo>
                  <a:pt x="10884" y="18887"/>
                  <a:pt x="10884" y="18887"/>
                  <a:pt x="10884" y="18887"/>
                </a:cubicBezTo>
                <a:lnTo>
                  <a:pt x="9355" y="18887"/>
                </a:lnTo>
                <a:close/>
                <a:moveTo>
                  <a:pt x="10884" y="18913"/>
                </a:moveTo>
                <a:cubicBezTo>
                  <a:pt x="10765" y="19118"/>
                  <a:pt x="10765" y="19118"/>
                  <a:pt x="10765" y="19118"/>
                </a:cubicBezTo>
                <a:cubicBezTo>
                  <a:pt x="10119" y="20237"/>
                  <a:pt x="10119" y="20237"/>
                  <a:pt x="10119" y="20237"/>
                </a:cubicBezTo>
                <a:cubicBezTo>
                  <a:pt x="8591" y="20237"/>
                  <a:pt x="8591" y="20237"/>
                  <a:pt x="8591" y="20237"/>
                </a:cubicBezTo>
                <a:cubicBezTo>
                  <a:pt x="8709" y="20032"/>
                  <a:pt x="8709" y="20032"/>
                  <a:pt x="8709" y="20032"/>
                </a:cubicBezTo>
                <a:cubicBezTo>
                  <a:pt x="9355" y="18913"/>
                  <a:pt x="9355" y="18913"/>
                  <a:pt x="9355" y="18913"/>
                </a:cubicBezTo>
                <a:lnTo>
                  <a:pt x="10884" y="18913"/>
                </a:lnTo>
                <a:close/>
                <a:moveTo>
                  <a:pt x="4678" y="18887"/>
                </a:moveTo>
                <a:cubicBezTo>
                  <a:pt x="4022" y="17750"/>
                  <a:pt x="4022" y="17750"/>
                  <a:pt x="4022" y="17750"/>
                </a:cubicBezTo>
                <a:cubicBezTo>
                  <a:pt x="3914" y="17563"/>
                  <a:pt x="3914" y="17563"/>
                  <a:pt x="3914" y="17563"/>
                </a:cubicBezTo>
                <a:cubicBezTo>
                  <a:pt x="5443" y="17563"/>
                  <a:pt x="5443" y="17563"/>
                  <a:pt x="5443" y="17563"/>
                </a:cubicBezTo>
                <a:cubicBezTo>
                  <a:pt x="5877" y="18316"/>
                  <a:pt x="5877" y="18316"/>
                  <a:pt x="5877" y="18316"/>
                </a:cubicBezTo>
                <a:cubicBezTo>
                  <a:pt x="6208" y="18887"/>
                  <a:pt x="6208" y="18887"/>
                  <a:pt x="6208" y="18887"/>
                </a:cubicBezTo>
                <a:lnTo>
                  <a:pt x="4678" y="18887"/>
                </a:lnTo>
                <a:close/>
                <a:moveTo>
                  <a:pt x="6208" y="18913"/>
                </a:moveTo>
                <a:cubicBezTo>
                  <a:pt x="5875" y="19490"/>
                  <a:pt x="5875" y="19490"/>
                  <a:pt x="5875" y="19490"/>
                </a:cubicBezTo>
                <a:cubicBezTo>
                  <a:pt x="5443" y="20237"/>
                  <a:pt x="5443" y="20237"/>
                  <a:pt x="5443" y="20237"/>
                </a:cubicBezTo>
                <a:cubicBezTo>
                  <a:pt x="3914" y="20237"/>
                  <a:pt x="3914" y="20237"/>
                  <a:pt x="3914" y="20237"/>
                </a:cubicBezTo>
                <a:cubicBezTo>
                  <a:pt x="4032" y="20032"/>
                  <a:pt x="4032" y="20032"/>
                  <a:pt x="4032" y="20032"/>
                </a:cubicBezTo>
                <a:cubicBezTo>
                  <a:pt x="4678" y="18913"/>
                  <a:pt x="4678" y="18913"/>
                  <a:pt x="4678" y="18913"/>
                </a:cubicBezTo>
                <a:lnTo>
                  <a:pt x="6208" y="18913"/>
                </a:lnTo>
                <a:close/>
                <a:moveTo>
                  <a:pt x="3914" y="17537"/>
                </a:moveTo>
                <a:cubicBezTo>
                  <a:pt x="4032" y="17332"/>
                  <a:pt x="4032" y="17332"/>
                  <a:pt x="4032" y="17332"/>
                </a:cubicBezTo>
                <a:cubicBezTo>
                  <a:pt x="4678" y="16213"/>
                  <a:pt x="4678" y="16213"/>
                  <a:pt x="4678" y="16213"/>
                </a:cubicBezTo>
                <a:cubicBezTo>
                  <a:pt x="6208" y="16213"/>
                  <a:pt x="6208" y="16213"/>
                  <a:pt x="6208" y="16213"/>
                </a:cubicBezTo>
                <a:cubicBezTo>
                  <a:pt x="5875" y="16790"/>
                  <a:pt x="5875" y="16790"/>
                  <a:pt x="5875" y="16790"/>
                </a:cubicBezTo>
                <a:cubicBezTo>
                  <a:pt x="5443" y="17537"/>
                  <a:pt x="5443" y="17537"/>
                  <a:pt x="5443" y="17537"/>
                </a:cubicBezTo>
                <a:lnTo>
                  <a:pt x="3914" y="17537"/>
                </a:lnTo>
                <a:close/>
                <a:moveTo>
                  <a:pt x="5465" y="17550"/>
                </a:moveTo>
                <a:cubicBezTo>
                  <a:pt x="6230" y="16226"/>
                  <a:pt x="6230" y="16226"/>
                  <a:pt x="6230" y="16226"/>
                </a:cubicBezTo>
                <a:cubicBezTo>
                  <a:pt x="6995" y="17550"/>
                  <a:pt x="6995" y="17550"/>
                  <a:pt x="6995" y="17550"/>
                </a:cubicBezTo>
                <a:cubicBezTo>
                  <a:pt x="6230" y="18874"/>
                  <a:pt x="6230" y="18874"/>
                  <a:pt x="6230" y="18874"/>
                </a:cubicBezTo>
                <a:lnTo>
                  <a:pt x="5465" y="17550"/>
                </a:lnTo>
                <a:close/>
                <a:moveTo>
                  <a:pt x="6253" y="18887"/>
                </a:moveTo>
                <a:cubicBezTo>
                  <a:pt x="6360" y="18701"/>
                  <a:pt x="6360" y="18701"/>
                  <a:pt x="6360" y="18701"/>
                </a:cubicBezTo>
                <a:cubicBezTo>
                  <a:pt x="7017" y="17563"/>
                  <a:pt x="7017" y="17563"/>
                  <a:pt x="7017" y="17563"/>
                </a:cubicBezTo>
                <a:cubicBezTo>
                  <a:pt x="8546" y="17563"/>
                  <a:pt x="8546" y="17563"/>
                  <a:pt x="8546" y="17563"/>
                </a:cubicBezTo>
                <a:cubicBezTo>
                  <a:pt x="8448" y="17733"/>
                  <a:pt x="8448" y="17733"/>
                  <a:pt x="8448" y="17733"/>
                </a:cubicBezTo>
                <a:cubicBezTo>
                  <a:pt x="7781" y="18887"/>
                  <a:pt x="7781" y="18887"/>
                  <a:pt x="7781" y="18887"/>
                </a:cubicBezTo>
                <a:lnTo>
                  <a:pt x="6253" y="18887"/>
                </a:lnTo>
                <a:close/>
                <a:moveTo>
                  <a:pt x="8436" y="20048"/>
                </a:moveTo>
                <a:cubicBezTo>
                  <a:pt x="8546" y="20237"/>
                  <a:pt x="8546" y="20237"/>
                  <a:pt x="8546" y="20237"/>
                </a:cubicBezTo>
                <a:cubicBezTo>
                  <a:pt x="7017" y="20237"/>
                  <a:pt x="7017" y="20237"/>
                  <a:pt x="7017" y="20237"/>
                </a:cubicBezTo>
                <a:cubicBezTo>
                  <a:pt x="6371" y="19118"/>
                  <a:pt x="6371" y="19118"/>
                  <a:pt x="6371" y="19118"/>
                </a:cubicBezTo>
                <a:cubicBezTo>
                  <a:pt x="6253" y="18913"/>
                  <a:pt x="6253" y="18913"/>
                  <a:pt x="6253" y="18913"/>
                </a:cubicBezTo>
                <a:cubicBezTo>
                  <a:pt x="7781" y="18913"/>
                  <a:pt x="7781" y="18913"/>
                  <a:pt x="7781" y="18913"/>
                </a:cubicBezTo>
                <a:lnTo>
                  <a:pt x="8436" y="20048"/>
                </a:lnTo>
                <a:close/>
                <a:moveTo>
                  <a:pt x="7017" y="17537"/>
                </a:moveTo>
                <a:cubicBezTo>
                  <a:pt x="6371" y="16418"/>
                  <a:pt x="6371" y="16418"/>
                  <a:pt x="6371" y="16418"/>
                </a:cubicBezTo>
                <a:cubicBezTo>
                  <a:pt x="6253" y="16213"/>
                  <a:pt x="6253" y="16213"/>
                  <a:pt x="6253" y="16213"/>
                </a:cubicBezTo>
                <a:cubicBezTo>
                  <a:pt x="7781" y="16213"/>
                  <a:pt x="7781" y="16213"/>
                  <a:pt x="7781" y="16213"/>
                </a:cubicBezTo>
                <a:cubicBezTo>
                  <a:pt x="8436" y="17348"/>
                  <a:pt x="8436" y="17348"/>
                  <a:pt x="8436" y="17348"/>
                </a:cubicBezTo>
                <a:cubicBezTo>
                  <a:pt x="8546" y="17537"/>
                  <a:pt x="8546" y="17537"/>
                  <a:pt x="8546" y="17537"/>
                </a:cubicBezTo>
                <a:lnTo>
                  <a:pt x="7017" y="17537"/>
                </a:lnTo>
                <a:close/>
                <a:moveTo>
                  <a:pt x="6253" y="16187"/>
                </a:moveTo>
                <a:cubicBezTo>
                  <a:pt x="6360" y="16001"/>
                  <a:pt x="6360" y="16001"/>
                  <a:pt x="6360" y="16001"/>
                </a:cubicBezTo>
                <a:cubicBezTo>
                  <a:pt x="7017" y="14863"/>
                  <a:pt x="7017" y="14863"/>
                  <a:pt x="7017" y="14863"/>
                </a:cubicBezTo>
                <a:cubicBezTo>
                  <a:pt x="8546" y="14863"/>
                  <a:pt x="8546" y="14863"/>
                  <a:pt x="8546" y="14863"/>
                </a:cubicBezTo>
                <a:cubicBezTo>
                  <a:pt x="8448" y="15033"/>
                  <a:pt x="8448" y="15033"/>
                  <a:pt x="8448" y="15033"/>
                </a:cubicBezTo>
                <a:cubicBezTo>
                  <a:pt x="7781" y="16187"/>
                  <a:pt x="7781" y="16187"/>
                  <a:pt x="7781" y="16187"/>
                </a:cubicBezTo>
                <a:lnTo>
                  <a:pt x="6253" y="16187"/>
                </a:lnTo>
                <a:close/>
                <a:moveTo>
                  <a:pt x="7804" y="16200"/>
                </a:moveTo>
                <a:cubicBezTo>
                  <a:pt x="8568" y="14876"/>
                  <a:pt x="8568" y="14876"/>
                  <a:pt x="8568" y="14876"/>
                </a:cubicBezTo>
                <a:cubicBezTo>
                  <a:pt x="9332" y="16200"/>
                  <a:pt x="9332" y="16200"/>
                  <a:pt x="9332" y="16200"/>
                </a:cubicBezTo>
                <a:cubicBezTo>
                  <a:pt x="8568" y="17524"/>
                  <a:pt x="8568" y="17524"/>
                  <a:pt x="8568" y="17524"/>
                </a:cubicBezTo>
                <a:lnTo>
                  <a:pt x="7804" y="16200"/>
                </a:lnTo>
                <a:close/>
                <a:moveTo>
                  <a:pt x="14795" y="6763"/>
                </a:moveTo>
                <a:cubicBezTo>
                  <a:pt x="15559" y="8087"/>
                  <a:pt x="15559" y="8087"/>
                  <a:pt x="15559" y="8087"/>
                </a:cubicBezTo>
                <a:cubicBezTo>
                  <a:pt x="14031" y="8087"/>
                  <a:pt x="14031" y="8087"/>
                  <a:pt x="14031" y="8087"/>
                </a:cubicBezTo>
                <a:cubicBezTo>
                  <a:pt x="13267" y="6763"/>
                  <a:pt x="13267" y="6763"/>
                  <a:pt x="13267" y="6763"/>
                </a:cubicBezTo>
                <a:lnTo>
                  <a:pt x="14795" y="6763"/>
                </a:lnTo>
                <a:close/>
                <a:moveTo>
                  <a:pt x="13267" y="6737"/>
                </a:moveTo>
                <a:cubicBezTo>
                  <a:pt x="14031" y="5413"/>
                  <a:pt x="14031" y="5413"/>
                  <a:pt x="14031" y="5413"/>
                </a:cubicBezTo>
                <a:cubicBezTo>
                  <a:pt x="15559" y="5413"/>
                  <a:pt x="15559" y="5413"/>
                  <a:pt x="15559" y="5413"/>
                </a:cubicBezTo>
                <a:cubicBezTo>
                  <a:pt x="14795" y="6737"/>
                  <a:pt x="14795" y="6737"/>
                  <a:pt x="14795" y="6737"/>
                </a:cubicBezTo>
                <a:lnTo>
                  <a:pt x="13267" y="6737"/>
                </a:lnTo>
                <a:close/>
                <a:moveTo>
                  <a:pt x="11693" y="12137"/>
                </a:moveTo>
                <a:cubicBezTo>
                  <a:pt x="11672" y="12101"/>
                  <a:pt x="11672" y="12101"/>
                  <a:pt x="11672" y="12101"/>
                </a:cubicBezTo>
                <a:cubicBezTo>
                  <a:pt x="10929" y="10813"/>
                  <a:pt x="10929" y="10813"/>
                  <a:pt x="10929" y="10813"/>
                </a:cubicBezTo>
                <a:cubicBezTo>
                  <a:pt x="12457" y="10813"/>
                  <a:pt x="12457" y="10813"/>
                  <a:pt x="12457" y="10813"/>
                </a:cubicBezTo>
                <a:cubicBezTo>
                  <a:pt x="12946" y="11660"/>
                  <a:pt x="12946" y="11660"/>
                  <a:pt x="12946" y="11660"/>
                </a:cubicBezTo>
                <a:cubicBezTo>
                  <a:pt x="13222" y="12137"/>
                  <a:pt x="13222" y="12137"/>
                  <a:pt x="13222" y="12137"/>
                </a:cubicBezTo>
                <a:lnTo>
                  <a:pt x="11693" y="12137"/>
                </a:lnTo>
                <a:close/>
                <a:moveTo>
                  <a:pt x="13222" y="12163"/>
                </a:moveTo>
                <a:cubicBezTo>
                  <a:pt x="13103" y="12368"/>
                  <a:pt x="13103" y="12368"/>
                  <a:pt x="13103" y="12368"/>
                </a:cubicBezTo>
                <a:cubicBezTo>
                  <a:pt x="12457" y="13487"/>
                  <a:pt x="12457" y="13487"/>
                  <a:pt x="12457" y="13487"/>
                </a:cubicBezTo>
                <a:cubicBezTo>
                  <a:pt x="10929" y="13487"/>
                  <a:pt x="10929" y="13487"/>
                  <a:pt x="10929" y="13487"/>
                </a:cubicBezTo>
                <a:cubicBezTo>
                  <a:pt x="11047" y="13282"/>
                  <a:pt x="11047" y="13282"/>
                  <a:pt x="11047" y="13282"/>
                </a:cubicBezTo>
                <a:cubicBezTo>
                  <a:pt x="11693" y="12163"/>
                  <a:pt x="11693" y="12163"/>
                  <a:pt x="11693" y="12163"/>
                </a:cubicBezTo>
                <a:lnTo>
                  <a:pt x="13222" y="12163"/>
                </a:lnTo>
                <a:close/>
                <a:moveTo>
                  <a:pt x="12480" y="10800"/>
                </a:moveTo>
                <a:cubicBezTo>
                  <a:pt x="13244" y="9476"/>
                  <a:pt x="13244" y="9476"/>
                  <a:pt x="13244" y="9476"/>
                </a:cubicBezTo>
                <a:cubicBezTo>
                  <a:pt x="14008" y="10800"/>
                  <a:pt x="14008" y="10800"/>
                  <a:pt x="14008" y="10800"/>
                </a:cubicBezTo>
                <a:cubicBezTo>
                  <a:pt x="13244" y="12124"/>
                  <a:pt x="13244" y="12124"/>
                  <a:pt x="13244" y="12124"/>
                </a:cubicBezTo>
                <a:lnTo>
                  <a:pt x="12480" y="10800"/>
                </a:lnTo>
                <a:close/>
                <a:moveTo>
                  <a:pt x="13267" y="9463"/>
                </a:moveTo>
                <a:cubicBezTo>
                  <a:pt x="14795" y="9463"/>
                  <a:pt x="14795" y="9463"/>
                  <a:pt x="14795" y="9463"/>
                </a:cubicBezTo>
                <a:cubicBezTo>
                  <a:pt x="15559" y="10787"/>
                  <a:pt x="15559" y="10787"/>
                  <a:pt x="15559" y="10787"/>
                </a:cubicBezTo>
                <a:cubicBezTo>
                  <a:pt x="14031" y="10787"/>
                  <a:pt x="14031" y="10787"/>
                  <a:pt x="14031" y="10787"/>
                </a:cubicBezTo>
                <a:lnTo>
                  <a:pt x="13267" y="9463"/>
                </a:lnTo>
                <a:close/>
                <a:moveTo>
                  <a:pt x="13267" y="9437"/>
                </a:moveTo>
                <a:cubicBezTo>
                  <a:pt x="14031" y="8113"/>
                  <a:pt x="14031" y="8113"/>
                  <a:pt x="14031" y="8113"/>
                </a:cubicBezTo>
                <a:cubicBezTo>
                  <a:pt x="15559" y="8113"/>
                  <a:pt x="15559" y="8113"/>
                  <a:pt x="15559" y="8113"/>
                </a:cubicBezTo>
                <a:cubicBezTo>
                  <a:pt x="14795" y="9437"/>
                  <a:pt x="14795" y="9437"/>
                  <a:pt x="14795" y="9437"/>
                </a:cubicBezTo>
                <a:lnTo>
                  <a:pt x="13267" y="9437"/>
                </a:lnTo>
                <a:close/>
                <a:moveTo>
                  <a:pt x="14008" y="8100"/>
                </a:moveTo>
                <a:cubicBezTo>
                  <a:pt x="13244" y="9424"/>
                  <a:pt x="13244" y="9424"/>
                  <a:pt x="13244" y="9424"/>
                </a:cubicBezTo>
                <a:cubicBezTo>
                  <a:pt x="12480" y="8100"/>
                  <a:pt x="12480" y="8100"/>
                  <a:pt x="12480" y="8100"/>
                </a:cubicBezTo>
                <a:cubicBezTo>
                  <a:pt x="13244" y="6776"/>
                  <a:pt x="13244" y="6776"/>
                  <a:pt x="13244" y="6776"/>
                </a:cubicBezTo>
                <a:lnTo>
                  <a:pt x="14008" y="8100"/>
                </a:lnTo>
                <a:close/>
                <a:moveTo>
                  <a:pt x="12741" y="10295"/>
                </a:moveTo>
                <a:cubicBezTo>
                  <a:pt x="12457" y="10787"/>
                  <a:pt x="12457" y="10787"/>
                  <a:pt x="12457" y="10787"/>
                </a:cubicBezTo>
                <a:cubicBezTo>
                  <a:pt x="10929" y="10787"/>
                  <a:pt x="10929" y="10787"/>
                  <a:pt x="10929" y="10787"/>
                </a:cubicBezTo>
                <a:cubicBezTo>
                  <a:pt x="11693" y="9463"/>
                  <a:pt x="11693" y="9463"/>
                  <a:pt x="11693" y="9463"/>
                </a:cubicBezTo>
                <a:cubicBezTo>
                  <a:pt x="13222" y="9463"/>
                  <a:pt x="13222" y="9463"/>
                  <a:pt x="13222" y="9463"/>
                </a:cubicBezTo>
                <a:lnTo>
                  <a:pt x="12741" y="10295"/>
                </a:lnTo>
                <a:close/>
                <a:moveTo>
                  <a:pt x="11660" y="12132"/>
                </a:moveTo>
                <a:cubicBezTo>
                  <a:pt x="11670" y="12150"/>
                  <a:pt x="11670" y="12150"/>
                  <a:pt x="11670" y="12150"/>
                </a:cubicBezTo>
                <a:cubicBezTo>
                  <a:pt x="10906" y="13474"/>
                  <a:pt x="10906" y="13474"/>
                  <a:pt x="10906" y="13474"/>
                </a:cubicBezTo>
                <a:cubicBezTo>
                  <a:pt x="10142" y="12150"/>
                  <a:pt x="10142" y="12150"/>
                  <a:pt x="10142" y="12150"/>
                </a:cubicBezTo>
                <a:cubicBezTo>
                  <a:pt x="10906" y="10826"/>
                  <a:pt x="10906" y="10826"/>
                  <a:pt x="10906" y="10826"/>
                </a:cubicBezTo>
                <a:lnTo>
                  <a:pt x="11660" y="12132"/>
                </a:lnTo>
                <a:close/>
                <a:moveTo>
                  <a:pt x="11670" y="14850"/>
                </a:moveTo>
                <a:cubicBezTo>
                  <a:pt x="10906" y="16174"/>
                  <a:pt x="10906" y="16174"/>
                  <a:pt x="10906" y="16174"/>
                </a:cubicBezTo>
                <a:cubicBezTo>
                  <a:pt x="10142" y="14850"/>
                  <a:pt x="10142" y="14850"/>
                  <a:pt x="10142" y="14850"/>
                </a:cubicBezTo>
                <a:cubicBezTo>
                  <a:pt x="10906" y="13526"/>
                  <a:pt x="10906" y="13526"/>
                  <a:pt x="10906" y="13526"/>
                </a:cubicBezTo>
                <a:lnTo>
                  <a:pt x="11670" y="14850"/>
                </a:lnTo>
                <a:close/>
                <a:moveTo>
                  <a:pt x="10776" y="13700"/>
                </a:moveTo>
                <a:cubicBezTo>
                  <a:pt x="10119" y="14837"/>
                  <a:pt x="10119" y="14837"/>
                  <a:pt x="10119" y="14837"/>
                </a:cubicBezTo>
                <a:cubicBezTo>
                  <a:pt x="8591" y="14837"/>
                  <a:pt x="8591" y="14837"/>
                  <a:pt x="8591" y="14837"/>
                </a:cubicBezTo>
                <a:cubicBezTo>
                  <a:pt x="8698" y="14651"/>
                  <a:pt x="8698" y="14651"/>
                  <a:pt x="8698" y="14651"/>
                </a:cubicBezTo>
                <a:cubicBezTo>
                  <a:pt x="9355" y="13513"/>
                  <a:pt x="9355" y="13513"/>
                  <a:pt x="9355" y="13513"/>
                </a:cubicBezTo>
                <a:cubicBezTo>
                  <a:pt x="10884" y="13513"/>
                  <a:pt x="10884" y="13513"/>
                  <a:pt x="10884" y="13513"/>
                </a:cubicBezTo>
                <a:lnTo>
                  <a:pt x="10776" y="13700"/>
                </a:lnTo>
                <a:close/>
                <a:moveTo>
                  <a:pt x="10119" y="14863"/>
                </a:moveTo>
                <a:cubicBezTo>
                  <a:pt x="10776" y="16001"/>
                  <a:pt x="10776" y="16001"/>
                  <a:pt x="10776" y="16001"/>
                </a:cubicBezTo>
                <a:cubicBezTo>
                  <a:pt x="10884" y="16187"/>
                  <a:pt x="10884" y="16187"/>
                  <a:pt x="10884" y="16187"/>
                </a:cubicBezTo>
                <a:cubicBezTo>
                  <a:pt x="9355" y="16187"/>
                  <a:pt x="9355" y="16187"/>
                  <a:pt x="9355" y="16187"/>
                </a:cubicBezTo>
                <a:cubicBezTo>
                  <a:pt x="8698" y="15050"/>
                  <a:pt x="8698" y="15050"/>
                  <a:pt x="8698" y="15050"/>
                </a:cubicBezTo>
                <a:cubicBezTo>
                  <a:pt x="8591" y="14863"/>
                  <a:pt x="8591" y="14863"/>
                  <a:pt x="8591" y="14863"/>
                </a:cubicBezTo>
                <a:lnTo>
                  <a:pt x="10119" y="14863"/>
                </a:lnTo>
                <a:close/>
                <a:moveTo>
                  <a:pt x="10884" y="16213"/>
                </a:moveTo>
                <a:cubicBezTo>
                  <a:pt x="10765" y="16418"/>
                  <a:pt x="10765" y="16418"/>
                  <a:pt x="10765" y="16418"/>
                </a:cubicBezTo>
                <a:cubicBezTo>
                  <a:pt x="10119" y="17537"/>
                  <a:pt x="10119" y="17537"/>
                  <a:pt x="10119" y="17537"/>
                </a:cubicBezTo>
                <a:cubicBezTo>
                  <a:pt x="8591" y="17537"/>
                  <a:pt x="8591" y="17537"/>
                  <a:pt x="8591" y="17537"/>
                </a:cubicBezTo>
                <a:cubicBezTo>
                  <a:pt x="8709" y="17332"/>
                  <a:pt x="8709" y="17332"/>
                  <a:pt x="8709" y="17332"/>
                </a:cubicBezTo>
                <a:cubicBezTo>
                  <a:pt x="9355" y="16213"/>
                  <a:pt x="9355" y="16213"/>
                  <a:pt x="9355" y="16213"/>
                </a:cubicBezTo>
                <a:lnTo>
                  <a:pt x="10884" y="16213"/>
                </a:lnTo>
                <a:close/>
                <a:moveTo>
                  <a:pt x="10142" y="17550"/>
                </a:moveTo>
                <a:cubicBezTo>
                  <a:pt x="10906" y="16226"/>
                  <a:pt x="10906" y="16226"/>
                  <a:pt x="10906" y="16226"/>
                </a:cubicBezTo>
                <a:cubicBezTo>
                  <a:pt x="11670" y="17550"/>
                  <a:pt x="11670" y="17550"/>
                  <a:pt x="11670" y="17550"/>
                </a:cubicBezTo>
                <a:cubicBezTo>
                  <a:pt x="10906" y="18874"/>
                  <a:pt x="10906" y="18874"/>
                  <a:pt x="10906" y="18874"/>
                </a:cubicBezTo>
                <a:lnTo>
                  <a:pt x="10142" y="17550"/>
                </a:lnTo>
                <a:close/>
                <a:moveTo>
                  <a:pt x="10929" y="18887"/>
                </a:moveTo>
                <a:cubicBezTo>
                  <a:pt x="11036" y="18701"/>
                  <a:pt x="11036" y="18701"/>
                  <a:pt x="11036" y="18701"/>
                </a:cubicBezTo>
                <a:cubicBezTo>
                  <a:pt x="11693" y="17563"/>
                  <a:pt x="11693" y="17563"/>
                  <a:pt x="11693" y="17563"/>
                </a:cubicBezTo>
                <a:cubicBezTo>
                  <a:pt x="13222" y="17563"/>
                  <a:pt x="13222" y="17563"/>
                  <a:pt x="13222" y="17563"/>
                </a:cubicBezTo>
                <a:cubicBezTo>
                  <a:pt x="13114" y="17750"/>
                  <a:pt x="13114" y="17750"/>
                  <a:pt x="13114" y="17750"/>
                </a:cubicBezTo>
                <a:cubicBezTo>
                  <a:pt x="12457" y="18887"/>
                  <a:pt x="12457" y="18887"/>
                  <a:pt x="12457" y="18887"/>
                </a:cubicBezTo>
                <a:lnTo>
                  <a:pt x="10929" y="18887"/>
                </a:lnTo>
                <a:close/>
                <a:moveTo>
                  <a:pt x="13103" y="20032"/>
                </a:moveTo>
                <a:cubicBezTo>
                  <a:pt x="13222" y="20237"/>
                  <a:pt x="13222" y="20237"/>
                  <a:pt x="13222" y="20237"/>
                </a:cubicBezTo>
                <a:cubicBezTo>
                  <a:pt x="11693" y="20237"/>
                  <a:pt x="11693" y="20237"/>
                  <a:pt x="11693" y="20237"/>
                </a:cubicBezTo>
                <a:cubicBezTo>
                  <a:pt x="11047" y="19118"/>
                  <a:pt x="11047" y="19118"/>
                  <a:pt x="11047" y="19118"/>
                </a:cubicBezTo>
                <a:cubicBezTo>
                  <a:pt x="10929" y="18913"/>
                  <a:pt x="10929" y="18913"/>
                  <a:pt x="10929" y="18913"/>
                </a:cubicBezTo>
                <a:cubicBezTo>
                  <a:pt x="12457" y="18913"/>
                  <a:pt x="12457" y="18913"/>
                  <a:pt x="12457" y="18913"/>
                </a:cubicBezTo>
                <a:lnTo>
                  <a:pt x="13103" y="20032"/>
                </a:lnTo>
                <a:close/>
                <a:moveTo>
                  <a:pt x="11693" y="17537"/>
                </a:moveTo>
                <a:cubicBezTo>
                  <a:pt x="11047" y="16418"/>
                  <a:pt x="11047" y="16418"/>
                  <a:pt x="11047" y="16418"/>
                </a:cubicBezTo>
                <a:cubicBezTo>
                  <a:pt x="10929" y="16213"/>
                  <a:pt x="10929" y="16213"/>
                  <a:pt x="10929" y="16213"/>
                </a:cubicBezTo>
                <a:cubicBezTo>
                  <a:pt x="12457" y="16213"/>
                  <a:pt x="12457" y="16213"/>
                  <a:pt x="12457" y="16213"/>
                </a:cubicBezTo>
                <a:cubicBezTo>
                  <a:pt x="13103" y="17332"/>
                  <a:pt x="13103" y="17332"/>
                  <a:pt x="13103" y="17332"/>
                </a:cubicBezTo>
                <a:cubicBezTo>
                  <a:pt x="13222" y="17537"/>
                  <a:pt x="13222" y="17537"/>
                  <a:pt x="13222" y="17537"/>
                </a:cubicBezTo>
                <a:lnTo>
                  <a:pt x="11693" y="17537"/>
                </a:lnTo>
                <a:close/>
                <a:moveTo>
                  <a:pt x="10929" y="16187"/>
                </a:moveTo>
                <a:cubicBezTo>
                  <a:pt x="11036" y="16001"/>
                  <a:pt x="11036" y="16001"/>
                  <a:pt x="11036" y="16001"/>
                </a:cubicBezTo>
                <a:cubicBezTo>
                  <a:pt x="11693" y="14863"/>
                  <a:pt x="11693" y="14863"/>
                  <a:pt x="11693" y="14863"/>
                </a:cubicBezTo>
                <a:cubicBezTo>
                  <a:pt x="13222" y="14863"/>
                  <a:pt x="13222" y="14863"/>
                  <a:pt x="13222" y="14863"/>
                </a:cubicBezTo>
                <a:cubicBezTo>
                  <a:pt x="13114" y="15050"/>
                  <a:pt x="13114" y="15050"/>
                  <a:pt x="13114" y="15050"/>
                </a:cubicBezTo>
                <a:cubicBezTo>
                  <a:pt x="12457" y="16187"/>
                  <a:pt x="12457" y="16187"/>
                  <a:pt x="12457" y="16187"/>
                </a:cubicBezTo>
                <a:lnTo>
                  <a:pt x="10929" y="16187"/>
                </a:lnTo>
                <a:close/>
                <a:moveTo>
                  <a:pt x="11693" y="14837"/>
                </a:moveTo>
                <a:cubicBezTo>
                  <a:pt x="11036" y="13700"/>
                  <a:pt x="11036" y="13700"/>
                  <a:pt x="11036" y="13700"/>
                </a:cubicBezTo>
                <a:cubicBezTo>
                  <a:pt x="10929" y="13513"/>
                  <a:pt x="10929" y="13513"/>
                  <a:pt x="10929" y="13513"/>
                </a:cubicBezTo>
                <a:cubicBezTo>
                  <a:pt x="12457" y="13513"/>
                  <a:pt x="12457" y="13513"/>
                  <a:pt x="12457" y="13513"/>
                </a:cubicBezTo>
                <a:cubicBezTo>
                  <a:pt x="13114" y="14651"/>
                  <a:pt x="13114" y="14651"/>
                  <a:pt x="13114" y="14651"/>
                </a:cubicBezTo>
                <a:cubicBezTo>
                  <a:pt x="13222" y="14837"/>
                  <a:pt x="13222" y="14837"/>
                  <a:pt x="13222" y="14837"/>
                </a:cubicBezTo>
                <a:lnTo>
                  <a:pt x="11693" y="14837"/>
                </a:lnTo>
                <a:close/>
                <a:moveTo>
                  <a:pt x="12480" y="13500"/>
                </a:moveTo>
                <a:cubicBezTo>
                  <a:pt x="13244" y="12176"/>
                  <a:pt x="13244" y="12176"/>
                  <a:pt x="13244" y="12176"/>
                </a:cubicBezTo>
                <a:cubicBezTo>
                  <a:pt x="14008" y="13500"/>
                  <a:pt x="14008" y="13500"/>
                  <a:pt x="14008" y="13500"/>
                </a:cubicBezTo>
                <a:cubicBezTo>
                  <a:pt x="13244" y="14824"/>
                  <a:pt x="13244" y="14824"/>
                  <a:pt x="13244" y="14824"/>
                </a:cubicBezTo>
                <a:lnTo>
                  <a:pt x="12480" y="13500"/>
                </a:lnTo>
                <a:close/>
                <a:moveTo>
                  <a:pt x="13267" y="14837"/>
                </a:moveTo>
                <a:cubicBezTo>
                  <a:pt x="13374" y="14651"/>
                  <a:pt x="13374" y="14651"/>
                  <a:pt x="13374" y="14651"/>
                </a:cubicBezTo>
                <a:cubicBezTo>
                  <a:pt x="14031" y="13513"/>
                  <a:pt x="14031" y="13513"/>
                  <a:pt x="14031" y="13513"/>
                </a:cubicBezTo>
                <a:cubicBezTo>
                  <a:pt x="15559" y="13513"/>
                  <a:pt x="15559" y="13513"/>
                  <a:pt x="15559" y="13513"/>
                </a:cubicBezTo>
                <a:cubicBezTo>
                  <a:pt x="15452" y="13700"/>
                  <a:pt x="15452" y="13700"/>
                  <a:pt x="15452" y="13700"/>
                </a:cubicBezTo>
                <a:cubicBezTo>
                  <a:pt x="14795" y="14837"/>
                  <a:pt x="14795" y="14837"/>
                  <a:pt x="14795" y="14837"/>
                </a:cubicBezTo>
                <a:lnTo>
                  <a:pt x="13267" y="14837"/>
                </a:lnTo>
                <a:close/>
                <a:moveTo>
                  <a:pt x="15452" y="16001"/>
                </a:moveTo>
                <a:cubicBezTo>
                  <a:pt x="15559" y="16187"/>
                  <a:pt x="15559" y="16187"/>
                  <a:pt x="15559" y="16187"/>
                </a:cubicBezTo>
                <a:cubicBezTo>
                  <a:pt x="14031" y="16187"/>
                  <a:pt x="14031" y="16187"/>
                  <a:pt x="14031" y="16187"/>
                </a:cubicBezTo>
                <a:cubicBezTo>
                  <a:pt x="13374" y="15050"/>
                  <a:pt x="13374" y="15050"/>
                  <a:pt x="13374" y="15050"/>
                </a:cubicBezTo>
                <a:cubicBezTo>
                  <a:pt x="13267" y="14863"/>
                  <a:pt x="13267" y="14863"/>
                  <a:pt x="13267" y="14863"/>
                </a:cubicBezTo>
                <a:cubicBezTo>
                  <a:pt x="14795" y="14863"/>
                  <a:pt x="14795" y="14863"/>
                  <a:pt x="14795" y="14863"/>
                </a:cubicBezTo>
                <a:lnTo>
                  <a:pt x="15452" y="16001"/>
                </a:lnTo>
                <a:close/>
                <a:moveTo>
                  <a:pt x="14031" y="13487"/>
                </a:moveTo>
                <a:cubicBezTo>
                  <a:pt x="13385" y="12368"/>
                  <a:pt x="13385" y="12368"/>
                  <a:pt x="13385" y="12368"/>
                </a:cubicBezTo>
                <a:cubicBezTo>
                  <a:pt x="13267" y="12163"/>
                  <a:pt x="13267" y="12163"/>
                  <a:pt x="13267" y="12163"/>
                </a:cubicBezTo>
                <a:cubicBezTo>
                  <a:pt x="14795" y="12163"/>
                  <a:pt x="14795" y="12163"/>
                  <a:pt x="14795" y="12163"/>
                </a:cubicBezTo>
                <a:cubicBezTo>
                  <a:pt x="15441" y="13282"/>
                  <a:pt x="15441" y="13282"/>
                  <a:pt x="15441" y="13282"/>
                </a:cubicBezTo>
                <a:cubicBezTo>
                  <a:pt x="15559" y="13487"/>
                  <a:pt x="15559" y="13487"/>
                  <a:pt x="15559" y="13487"/>
                </a:cubicBezTo>
                <a:lnTo>
                  <a:pt x="14031" y="13487"/>
                </a:lnTo>
                <a:close/>
                <a:moveTo>
                  <a:pt x="13267" y="12137"/>
                </a:moveTo>
                <a:cubicBezTo>
                  <a:pt x="14031" y="10813"/>
                  <a:pt x="14031" y="10813"/>
                  <a:pt x="14031" y="10813"/>
                </a:cubicBezTo>
                <a:cubicBezTo>
                  <a:pt x="15559" y="10813"/>
                  <a:pt x="15559" y="10813"/>
                  <a:pt x="15559" y="10813"/>
                </a:cubicBezTo>
                <a:cubicBezTo>
                  <a:pt x="15395" y="11098"/>
                  <a:pt x="15395" y="11098"/>
                  <a:pt x="15395" y="11098"/>
                </a:cubicBezTo>
                <a:cubicBezTo>
                  <a:pt x="14795" y="12137"/>
                  <a:pt x="14795" y="12137"/>
                  <a:pt x="14795" y="12137"/>
                </a:cubicBezTo>
                <a:lnTo>
                  <a:pt x="13267" y="12137"/>
                </a:lnTo>
                <a:close/>
                <a:moveTo>
                  <a:pt x="16346" y="6750"/>
                </a:moveTo>
                <a:cubicBezTo>
                  <a:pt x="15582" y="8074"/>
                  <a:pt x="15582" y="8074"/>
                  <a:pt x="15582" y="8074"/>
                </a:cubicBezTo>
                <a:cubicBezTo>
                  <a:pt x="14818" y="6750"/>
                  <a:pt x="14818" y="6750"/>
                  <a:pt x="14818" y="6750"/>
                </a:cubicBezTo>
                <a:cubicBezTo>
                  <a:pt x="15582" y="5426"/>
                  <a:pt x="15582" y="5426"/>
                  <a:pt x="15582" y="5426"/>
                </a:cubicBezTo>
                <a:lnTo>
                  <a:pt x="16346" y="6750"/>
                </a:lnTo>
                <a:close/>
                <a:moveTo>
                  <a:pt x="14795" y="4063"/>
                </a:moveTo>
                <a:cubicBezTo>
                  <a:pt x="15559" y="5387"/>
                  <a:pt x="15559" y="5387"/>
                  <a:pt x="15559" y="5387"/>
                </a:cubicBezTo>
                <a:cubicBezTo>
                  <a:pt x="14031" y="5387"/>
                  <a:pt x="14031" y="5387"/>
                  <a:pt x="14031" y="5387"/>
                </a:cubicBezTo>
                <a:cubicBezTo>
                  <a:pt x="13267" y="4063"/>
                  <a:pt x="13267" y="4063"/>
                  <a:pt x="13267" y="4063"/>
                </a:cubicBezTo>
                <a:lnTo>
                  <a:pt x="14795" y="4063"/>
                </a:lnTo>
                <a:close/>
                <a:moveTo>
                  <a:pt x="14008" y="5400"/>
                </a:moveTo>
                <a:cubicBezTo>
                  <a:pt x="13244" y="6724"/>
                  <a:pt x="13244" y="6724"/>
                  <a:pt x="13244" y="6724"/>
                </a:cubicBezTo>
                <a:cubicBezTo>
                  <a:pt x="12480" y="5400"/>
                  <a:pt x="12480" y="5400"/>
                  <a:pt x="12480" y="5400"/>
                </a:cubicBezTo>
                <a:cubicBezTo>
                  <a:pt x="13244" y="4076"/>
                  <a:pt x="13244" y="4076"/>
                  <a:pt x="13244" y="4076"/>
                </a:cubicBezTo>
                <a:lnTo>
                  <a:pt x="14008" y="5400"/>
                </a:lnTo>
                <a:close/>
                <a:moveTo>
                  <a:pt x="12457" y="2713"/>
                </a:moveTo>
                <a:cubicBezTo>
                  <a:pt x="13222" y="4037"/>
                  <a:pt x="13222" y="4037"/>
                  <a:pt x="13222" y="4037"/>
                </a:cubicBezTo>
                <a:cubicBezTo>
                  <a:pt x="11693" y="4037"/>
                  <a:pt x="11693" y="4037"/>
                  <a:pt x="11693" y="4037"/>
                </a:cubicBezTo>
                <a:cubicBezTo>
                  <a:pt x="10929" y="2713"/>
                  <a:pt x="10929" y="2713"/>
                  <a:pt x="10929" y="2713"/>
                </a:cubicBezTo>
                <a:lnTo>
                  <a:pt x="12457" y="2713"/>
                </a:lnTo>
                <a:close/>
                <a:moveTo>
                  <a:pt x="10929" y="2687"/>
                </a:moveTo>
                <a:cubicBezTo>
                  <a:pt x="11693" y="1363"/>
                  <a:pt x="11693" y="1363"/>
                  <a:pt x="11693" y="1363"/>
                </a:cubicBezTo>
                <a:cubicBezTo>
                  <a:pt x="13222" y="1363"/>
                  <a:pt x="13222" y="1363"/>
                  <a:pt x="13222" y="1363"/>
                </a:cubicBezTo>
                <a:cubicBezTo>
                  <a:pt x="12457" y="2687"/>
                  <a:pt x="12457" y="2687"/>
                  <a:pt x="12457" y="2687"/>
                </a:cubicBezTo>
                <a:lnTo>
                  <a:pt x="10929" y="2687"/>
                </a:lnTo>
                <a:close/>
                <a:moveTo>
                  <a:pt x="13222" y="4063"/>
                </a:moveTo>
                <a:cubicBezTo>
                  <a:pt x="12457" y="5387"/>
                  <a:pt x="12457" y="5387"/>
                  <a:pt x="12457" y="5387"/>
                </a:cubicBezTo>
                <a:cubicBezTo>
                  <a:pt x="10929" y="5387"/>
                  <a:pt x="10929" y="5387"/>
                  <a:pt x="10929" y="5387"/>
                </a:cubicBezTo>
                <a:cubicBezTo>
                  <a:pt x="11693" y="4063"/>
                  <a:pt x="11693" y="4063"/>
                  <a:pt x="11693" y="4063"/>
                </a:cubicBezTo>
                <a:lnTo>
                  <a:pt x="13222" y="4063"/>
                </a:lnTo>
                <a:close/>
                <a:moveTo>
                  <a:pt x="14008" y="2700"/>
                </a:moveTo>
                <a:cubicBezTo>
                  <a:pt x="13244" y="4024"/>
                  <a:pt x="13244" y="4024"/>
                  <a:pt x="13244" y="4024"/>
                </a:cubicBezTo>
                <a:cubicBezTo>
                  <a:pt x="12480" y="2700"/>
                  <a:pt x="12480" y="2700"/>
                  <a:pt x="12480" y="2700"/>
                </a:cubicBezTo>
                <a:cubicBezTo>
                  <a:pt x="13244" y="1376"/>
                  <a:pt x="13244" y="1376"/>
                  <a:pt x="13244" y="1376"/>
                </a:cubicBezTo>
                <a:lnTo>
                  <a:pt x="14008" y="2700"/>
                </a:lnTo>
                <a:close/>
                <a:moveTo>
                  <a:pt x="12457" y="13"/>
                </a:moveTo>
                <a:cubicBezTo>
                  <a:pt x="13222" y="1337"/>
                  <a:pt x="13222" y="1337"/>
                  <a:pt x="13222" y="1337"/>
                </a:cubicBezTo>
                <a:cubicBezTo>
                  <a:pt x="11693" y="1337"/>
                  <a:pt x="11693" y="1337"/>
                  <a:pt x="11693" y="1337"/>
                </a:cubicBezTo>
                <a:cubicBezTo>
                  <a:pt x="10929" y="13"/>
                  <a:pt x="10929" y="13"/>
                  <a:pt x="10929" y="13"/>
                </a:cubicBezTo>
                <a:lnTo>
                  <a:pt x="12457" y="13"/>
                </a:lnTo>
                <a:close/>
                <a:moveTo>
                  <a:pt x="11670" y="1350"/>
                </a:moveTo>
                <a:cubicBezTo>
                  <a:pt x="10906" y="2674"/>
                  <a:pt x="10906" y="2674"/>
                  <a:pt x="10906" y="2674"/>
                </a:cubicBezTo>
                <a:cubicBezTo>
                  <a:pt x="10142" y="1350"/>
                  <a:pt x="10142" y="1350"/>
                  <a:pt x="10142" y="1350"/>
                </a:cubicBezTo>
                <a:cubicBezTo>
                  <a:pt x="10906" y="26"/>
                  <a:pt x="10906" y="26"/>
                  <a:pt x="10906" y="26"/>
                </a:cubicBezTo>
                <a:lnTo>
                  <a:pt x="11670" y="1350"/>
                </a:lnTo>
                <a:close/>
                <a:moveTo>
                  <a:pt x="9355" y="13"/>
                </a:moveTo>
                <a:cubicBezTo>
                  <a:pt x="10884" y="13"/>
                  <a:pt x="10884" y="13"/>
                  <a:pt x="10884" y="13"/>
                </a:cubicBezTo>
                <a:cubicBezTo>
                  <a:pt x="10119" y="1337"/>
                  <a:pt x="10119" y="1337"/>
                  <a:pt x="10119" y="1337"/>
                </a:cubicBezTo>
                <a:cubicBezTo>
                  <a:pt x="8591" y="1337"/>
                  <a:pt x="8591" y="1337"/>
                  <a:pt x="8591" y="1337"/>
                </a:cubicBezTo>
                <a:lnTo>
                  <a:pt x="9355" y="13"/>
                </a:lnTo>
                <a:close/>
                <a:moveTo>
                  <a:pt x="9355" y="2687"/>
                </a:moveTo>
                <a:cubicBezTo>
                  <a:pt x="8591" y="1363"/>
                  <a:pt x="8591" y="1363"/>
                  <a:pt x="8591" y="1363"/>
                </a:cubicBezTo>
                <a:cubicBezTo>
                  <a:pt x="10119" y="1363"/>
                  <a:pt x="10119" y="1363"/>
                  <a:pt x="10119" y="1363"/>
                </a:cubicBezTo>
                <a:cubicBezTo>
                  <a:pt x="10884" y="2687"/>
                  <a:pt x="10884" y="2687"/>
                  <a:pt x="10884" y="2687"/>
                </a:cubicBezTo>
                <a:lnTo>
                  <a:pt x="9355" y="2687"/>
                </a:lnTo>
                <a:close/>
                <a:moveTo>
                  <a:pt x="10142" y="4050"/>
                </a:moveTo>
                <a:cubicBezTo>
                  <a:pt x="10906" y="2726"/>
                  <a:pt x="10906" y="2726"/>
                  <a:pt x="10906" y="2726"/>
                </a:cubicBezTo>
                <a:cubicBezTo>
                  <a:pt x="11670" y="4050"/>
                  <a:pt x="11670" y="4050"/>
                  <a:pt x="11670" y="4050"/>
                </a:cubicBezTo>
                <a:cubicBezTo>
                  <a:pt x="10906" y="5374"/>
                  <a:pt x="10906" y="5374"/>
                  <a:pt x="10906" y="5374"/>
                </a:cubicBezTo>
                <a:lnTo>
                  <a:pt x="10142" y="4050"/>
                </a:lnTo>
                <a:close/>
                <a:moveTo>
                  <a:pt x="10929" y="5413"/>
                </a:moveTo>
                <a:cubicBezTo>
                  <a:pt x="12457" y="5413"/>
                  <a:pt x="12457" y="5413"/>
                  <a:pt x="12457" y="5413"/>
                </a:cubicBezTo>
                <a:cubicBezTo>
                  <a:pt x="13222" y="6737"/>
                  <a:pt x="13222" y="6737"/>
                  <a:pt x="13222" y="6737"/>
                </a:cubicBezTo>
                <a:cubicBezTo>
                  <a:pt x="11693" y="6737"/>
                  <a:pt x="11693" y="6737"/>
                  <a:pt x="11693" y="6737"/>
                </a:cubicBezTo>
                <a:lnTo>
                  <a:pt x="10929" y="5413"/>
                </a:lnTo>
                <a:close/>
                <a:moveTo>
                  <a:pt x="11693" y="6763"/>
                </a:moveTo>
                <a:cubicBezTo>
                  <a:pt x="13222" y="6763"/>
                  <a:pt x="13222" y="6763"/>
                  <a:pt x="13222" y="6763"/>
                </a:cubicBezTo>
                <a:cubicBezTo>
                  <a:pt x="12457" y="8087"/>
                  <a:pt x="12457" y="8087"/>
                  <a:pt x="12457" y="8087"/>
                </a:cubicBezTo>
                <a:cubicBezTo>
                  <a:pt x="10929" y="8087"/>
                  <a:pt x="10929" y="8087"/>
                  <a:pt x="10929" y="8087"/>
                </a:cubicBezTo>
                <a:lnTo>
                  <a:pt x="11693" y="6763"/>
                </a:lnTo>
                <a:close/>
                <a:moveTo>
                  <a:pt x="12457" y="8113"/>
                </a:moveTo>
                <a:cubicBezTo>
                  <a:pt x="13222" y="9437"/>
                  <a:pt x="13222" y="9437"/>
                  <a:pt x="13222" y="9437"/>
                </a:cubicBezTo>
                <a:cubicBezTo>
                  <a:pt x="11693" y="9437"/>
                  <a:pt x="11693" y="9437"/>
                  <a:pt x="11693" y="9437"/>
                </a:cubicBezTo>
                <a:cubicBezTo>
                  <a:pt x="10929" y="8113"/>
                  <a:pt x="10929" y="8113"/>
                  <a:pt x="10929" y="8113"/>
                </a:cubicBezTo>
                <a:lnTo>
                  <a:pt x="12457" y="8113"/>
                </a:lnTo>
                <a:close/>
                <a:moveTo>
                  <a:pt x="10142" y="9450"/>
                </a:moveTo>
                <a:cubicBezTo>
                  <a:pt x="10906" y="8126"/>
                  <a:pt x="10906" y="8126"/>
                  <a:pt x="10906" y="8126"/>
                </a:cubicBezTo>
                <a:cubicBezTo>
                  <a:pt x="11670" y="9450"/>
                  <a:pt x="11670" y="9450"/>
                  <a:pt x="11670" y="9450"/>
                </a:cubicBezTo>
                <a:cubicBezTo>
                  <a:pt x="10906" y="10774"/>
                  <a:pt x="10906" y="10774"/>
                  <a:pt x="10906" y="10774"/>
                </a:cubicBezTo>
                <a:lnTo>
                  <a:pt x="10142" y="9450"/>
                </a:lnTo>
                <a:close/>
                <a:moveTo>
                  <a:pt x="9355" y="10813"/>
                </a:moveTo>
                <a:cubicBezTo>
                  <a:pt x="10884" y="10813"/>
                  <a:pt x="10884" y="10813"/>
                  <a:pt x="10884" y="10813"/>
                </a:cubicBezTo>
                <a:cubicBezTo>
                  <a:pt x="10719" y="11098"/>
                  <a:pt x="10719" y="11098"/>
                  <a:pt x="10719" y="11098"/>
                </a:cubicBezTo>
                <a:cubicBezTo>
                  <a:pt x="10119" y="12137"/>
                  <a:pt x="10119" y="12137"/>
                  <a:pt x="10119" y="12137"/>
                </a:cubicBezTo>
                <a:cubicBezTo>
                  <a:pt x="8591" y="12137"/>
                  <a:pt x="8591" y="12137"/>
                  <a:pt x="8591" y="12137"/>
                </a:cubicBezTo>
                <a:lnTo>
                  <a:pt x="9355" y="10813"/>
                </a:lnTo>
                <a:close/>
                <a:moveTo>
                  <a:pt x="10119" y="12163"/>
                </a:moveTo>
                <a:cubicBezTo>
                  <a:pt x="10765" y="13282"/>
                  <a:pt x="10765" y="13282"/>
                  <a:pt x="10765" y="13282"/>
                </a:cubicBezTo>
                <a:cubicBezTo>
                  <a:pt x="10884" y="13487"/>
                  <a:pt x="10884" y="13487"/>
                  <a:pt x="10884" y="13487"/>
                </a:cubicBezTo>
                <a:cubicBezTo>
                  <a:pt x="9355" y="13487"/>
                  <a:pt x="9355" y="13487"/>
                  <a:pt x="9355" y="13487"/>
                </a:cubicBezTo>
                <a:cubicBezTo>
                  <a:pt x="8709" y="12368"/>
                  <a:pt x="8709" y="12368"/>
                  <a:pt x="8709" y="12368"/>
                </a:cubicBezTo>
                <a:cubicBezTo>
                  <a:pt x="8591" y="12163"/>
                  <a:pt x="8591" y="12163"/>
                  <a:pt x="8591" y="12163"/>
                </a:cubicBezTo>
                <a:lnTo>
                  <a:pt x="10119" y="12163"/>
                </a:lnTo>
                <a:close/>
                <a:moveTo>
                  <a:pt x="8568" y="12176"/>
                </a:moveTo>
                <a:cubicBezTo>
                  <a:pt x="9332" y="13500"/>
                  <a:pt x="9332" y="13500"/>
                  <a:pt x="9332" y="13500"/>
                </a:cubicBezTo>
                <a:cubicBezTo>
                  <a:pt x="8568" y="14824"/>
                  <a:pt x="8568" y="14824"/>
                  <a:pt x="8568" y="14824"/>
                </a:cubicBezTo>
                <a:cubicBezTo>
                  <a:pt x="7804" y="13500"/>
                  <a:pt x="7804" y="13500"/>
                  <a:pt x="7804" y="13500"/>
                </a:cubicBezTo>
                <a:lnTo>
                  <a:pt x="8568" y="12176"/>
                </a:lnTo>
                <a:close/>
                <a:moveTo>
                  <a:pt x="7781" y="13513"/>
                </a:moveTo>
                <a:cubicBezTo>
                  <a:pt x="8448" y="14667"/>
                  <a:pt x="8448" y="14667"/>
                  <a:pt x="8448" y="14667"/>
                </a:cubicBezTo>
                <a:cubicBezTo>
                  <a:pt x="8546" y="14837"/>
                  <a:pt x="8546" y="14837"/>
                  <a:pt x="8546" y="14837"/>
                </a:cubicBezTo>
                <a:cubicBezTo>
                  <a:pt x="7017" y="14837"/>
                  <a:pt x="7017" y="14837"/>
                  <a:pt x="7017" y="14837"/>
                </a:cubicBezTo>
                <a:cubicBezTo>
                  <a:pt x="6360" y="13700"/>
                  <a:pt x="6360" y="13700"/>
                  <a:pt x="6360" y="13700"/>
                </a:cubicBezTo>
                <a:cubicBezTo>
                  <a:pt x="6253" y="13513"/>
                  <a:pt x="6253" y="13513"/>
                  <a:pt x="6253" y="13513"/>
                </a:cubicBezTo>
                <a:lnTo>
                  <a:pt x="7781" y="13513"/>
                </a:lnTo>
                <a:close/>
                <a:moveTo>
                  <a:pt x="6230" y="13526"/>
                </a:moveTo>
                <a:cubicBezTo>
                  <a:pt x="6995" y="14850"/>
                  <a:pt x="6995" y="14850"/>
                  <a:pt x="6995" y="14850"/>
                </a:cubicBezTo>
                <a:cubicBezTo>
                  <a:pt x="6230" y="16174"/>
                  <a:pt x="6230" y="16174"/>
                  <a:pt x="6230" y="16174"/>
                </a:cubicBezTo>
                <a:cubicBezTo>
                  <a:pt x="5465" y="14850"/>
                  <a:pt x="5465" y="14850"/>
                  <a:pt x="5465" y="14850"/>
                </a:cubicBezTo>
                <a:lnTo>
                  <a:pt x="6230" y="13526"/>
                </a:lnTo>
                <a:close/>
                <a:moveTo>
                  <a:pt x="4022" y="14651"/>
                </a:moveTo>
                <a:cubicBezTo>
                  <a:pt x="4678" y="13513"/>
                  <a:pt x="4678" y="13513"/>
                  <a:pt x="4678" y="13513"/>
                </a:cubicBezTo>
                <a:cubicBezTo>
                  <a:pt x="6208" y="13513"/>
                  <a:pt x="6208" y="13513"/>
                  <a:pt x="6208" y="13513"/>
                </a:cubicBezTo>
                <a:cubicBezTo>
                  <a:pt x="5877" y="14085"/>
                  <a:pt x="5877" y="14085"/>
                  <a:pt x="5877" y="14085"/>
                </a:cubicBezTo>
                <a:cubicBezTo>
                  <a:pt x="5443" y="14837"/>
                  <a:pt x="5443" y="14837"/>
                  <a:pt x="5443" y="14837"/>
                </a:cubicBezTo>
                <a:cubicBezTo>
                  <a:pt x="3914" y="14837"/>
                  <a:pt x="3914" y="14837"/>
                  <a:pt x="3914" y="14837"/>
                </a:cubicBezTo>
                <a:lnTo>
                  <a:pt x="4022" y="14651"/>
                </a:lnTo>
                <a:close/>
                <a:moveTo>
                  <a:pt x="5443" y="14863"/>
                </a:moveTo>
                <a:cubicBezTo>
                  <a:pt x="5877" y="15616"/>
                  <a:pt x="5877" y="15616"/>
                  <a:pt x="5877" y="15616"/>
                </a:cubicBezTo>
                <a:cubicBezTo>
                  <a:pt x="6208" y="16187"/>
                  <a:pt x="6208" y="16187"/>
                  <a:pt x="6208" y="16187"/>
                </a:cubicBezTo>
                <a:cubicBezTo>
                  <a:pt x="4678" y="16187"/>
                  <a:pt x="4678" y="16187"/>
                  <a:pt x="4678" y="16187"/>
                </a:cubicBezTo>
                <a:cubicBezTo>
                  <a:pt x="4022" y="15050"/>
                  <a:pt x="4022" y="15050"/>
                  <a:pt x="4022" y="15050"/>
                </a:cubicBezTo>
                <a:cubicBezTo>
                  <a:pt x="3914" y="14863"/>
                  <a:pt x="3914" y="14863"/>
                  <a:pt x="3914" y="14863"/>
                </a:cubicBezTo>
                <a:lnTo>
                  <a:pt x="5443" y="14863"/>
                </a:lnTo>
                <a:close/>
                <a:moveTo>
                  <a:pt x="4656" y="16200"/>
                </a:moveTo>
                <a:cubicBezTo>
                  <a:pt x="3891" y="17524"/>
                  <a:pt x="3891" y="17524"/>
                  <a:pt x="3891" y="17524"/>
                </a:cubicBezTo>
                <a:cubicBezTo>
                  <a:pt x="3127" y="16200"/>
                  <a:pt x="3127" y="16200"/>
                  <a:pt x="3127" y="16200"/>
                </a:cubicBezTo>
                <a:cubicBezTo>
                  <a:pt x="3891" y="14876"/>
                  <a:pt x="3891" y="14876"/>
                  <a:pt x="3891" y="14876"/>
                </a:cubicBezTo>
                <a:lnTo>
                  <a:pt x="4656" y="16200"/>
                </a:lnTo>
                <a:close/>
                <a:moveTo>
                  <a:pt x="1576" y="18887"/>
                </a:moveTo>
                <a:cubicBezTo>
                  <a:pt x="1684" y="18701"/>
                  <a:pt x="1684" y="18701"/>
                  <a:pt x="1684" y="18701"/>
                </a:cubicBezTo>
                <a:cubicBezTo>
                  <a:pt x="2340" y="17563"/>
                  <a:pt x="2340" y="17563"/>
                  <a:pt x="2340" y="17563"/>
                </a:cubicBezTo>
                <a:cubicBezTo>
                  <a:pt x="3869" y="17563"/>
                  <a:pt x="3869" y="17563"/>
                  <a:pt x="3869" y="17563"/>
                </a:cubicBezTo>
                <a:cubicBezTo>
                  <a:pt x="3761" y="17750"/>
                  <a:pt x="3761" y="17750"/>
                  <a:pt x="3761" y="17750"/>
                </a:cubicBezTo>
                <a:cubicBezTo>
                  <a:pt x="3105" y="18887"/>
                  <a:pt x="3105" y="18887"/>
                  <a:pt x="3105" y="18887"/>
                </a:cubicBezTo>
                <a:lnTo>
                  <a:pt x="1576" y="18887"/>
                </a:lnTo>
                <a:close/>
                <a:moveTo>
                  <a:pt x="3751" y="20032"/>
                </a:moveTo>
                <a:cubicBezTo>
                  <a:pt x="3869" y="20237"/>
                  <a:pt x="3869" y="20237"/>
                  <a:pt x="3869" y="20237"/>
                </a:cubicBezTo>
                <a:cubicBezTo>
                  <a:pt x="2340" y="20237"/>
                  <a:pt x="2340" y="20237"/>
                  <a:pt x="2340" y="20237"/>
                </a:cubicBezTo>
                <a:cubicBezTo>
                  <a:pt x="1694" y="19118"/>
                  <a:pt x="1694" y="19118"/>
                  <a:pt x="1694" y="19118"/>
                </a:cubicBezTo>
                <a:cubicBezTo>
                  <a:pt x="1576" y="18913"/>
                  <a:pt x="1576" y="18913"/>
                  <a:pt x="1576" y="18913"/>
                </a:cubicBezTo>
                <a:cubicBezTo>
                  <a:pt x="3105" y="18913"/>
                  <a:pt x="3105" y="18913"/>
                  <a:pt x="3105" y="18913"/>
                </a:cubicBezTo>
                <a:lnTo>
                  <a:pt x="3751" y="20032"/>
                </a:lnTo>
                <a:close/>
                <a:moveTo>
                  <a:pt x="2340" y="17537"/>
                </a:moveTo>
                <a:cubicBezTo>
                  <a:pt x="1694" y="16418"/>
                  <a:pt x="1694" y="16418"/>
                  <a:pt x="1694" y="16418"/>
                </a:cubicBezTo>
                <a:cubicBezTo>
                  <a:pt x="1576" y="16213"/>
                  <a:pt x="1576" y="16213"/>
                  <a:pt x="1576" y="16213"/>
                </a:cubicBezTo>
                <a:cubicBezTo>
                  <a:pt x="3105" y="16213"/>
                  <a:pt x="3105" y="16213"/>
                  <a:pt x="3105" y="16213"/>
                </a:cubicBezTo>
                <a:cubicBezTo>
                  <a:pt x="3751" y="17332"/>
                  <a:pt x="3751" y="17332"/>
                  <a:pt x="3751" y="17332"/>
                </a:cubicBezTo>
                <a:cubicBezTo>
                  <a:pt x="3869" y="17537"/>
                  <a:pt x="3869" y="17537"/>
                  <a:pt x="3869" y="17537"/>
                </a:cubicBezTo>
                <a:lnTo>
                  <a:pt x="2340" y="17537"/>
                </a:lnTo>
                <a:close/>
                <a:moveTo>
                  <a:pt x="1576" y="16187"/>
                </a:moveTo>
                <a:cubicBezTo>
                  <a:pt x="1684" y="16001"/>
                  <a:pt x="1684" y="16001"/>
                  <a:pt x="1684" y="16001"/>
                </a:cubicBezTo>
                <a:cubicBezTo>
                  <a:pt x="2340" y="14863"/>
                  <a:pt x="2340" y="14863"/>
                  <a:pt x="2340" y="14863"/>
                </a:cubicBezTo>
                <a:cubicBezTo>
                  <a:pt x="3869" y="14863"/>
                  <a:pt x="3869" y="14863"/>
                  <a:pt x="3869" y="14863"/>
                </a:cubicBezTo>
                <a:cubicBezTo>
                  <a:pt x="3761" y="15050"/>
                  <a:pt x="3761" y="15050"/>
                  <a:pt x="3761" y="15050"/>
                </a:cubicBezTo>
                <a:cubicBezTo>
                  <a:pt x="3105" y="16187"/>
                  <a:pt x="3105" y="16187"/>
                  <a:pt x="3105" y="16187"/>
                </a:cubicBezTo>
                <a:lnTo>
                  <a:pt x="1576" y="16187"/>
                </a:lnTo>
                <a:close/>
                <a:moveTo>
                  <a:pt x="3105" y="13513"/>
                </a:moveTo>
                <a:cubicBezTo>
                  <a:pt x="3761" y="14651"/>
                  <a:pt x="3761" y="14651"/>
                  <a:pt x="3761" y="14651"/>
                </a:cubicBezTo>
                <a:cubicBezTo>
                  <a:pt x="3869" y="14837"/>
                  <a:pt x="3869" y="14837"/>
                  <a:pt x="3869" y="14837"/>
                </a:cubicBezTo>
                <a:cubicBezTo>
                  <a:pt x="2340" y="14837"/>
                  <a:pt x="2340" y="14837"/>
                  <a:pt x="2340" y="14837"/>
                </a:cubicBezTo>
                <a:cubicBezTo>
                  <a:pt x="1684" y="13700"/>
                  <a:pt x="1684" y="13700"/>
                  <a:pt x="1684" y="13700"/>
                </a:cubicBezTo>
                <a:cubicBezTo>
                  <a:pt x="1576" y="13513"/>
                  <a:pt x="1576" y="13513"/>
                  <a:pt x="1576" y="13513"/>
                </a:cubicBezTo>
                <a:lnTo>
                  <a:pt x="3105" y="13513"/>
                </a:lnTo>
                <a:close/>
                <a:moveTo>
                  <a:pt x="789" y="14850"/>
                </a:moveTo>
                <a:cubicBezTo>
                  <a:pt x="1553" y="13526"/>
                  <a:pt x="1553" y="13526"/>
                  <a:pt x="1553" y="13526"/>
                </a:cubicBezTo>
                <a:cubicBezTo>
                  <a:pt x="2318" y="14850"/>
                  <a:pt x="2318" y="14850"/>
                  <a:pt x="2318" y="14850"/>
                </a:cubicBezTo>
                <a:cubicBezTo>
                  <a:pt x="1553" y="16174"/>
                  <a:pt x="1553" y="16174"/>
                  <a:pt x="1553" y="16174"/>
                </a:cubicBezTo>
                <a:lnTo>
                  <a:pt x="789" y="14850"/>
                </a:lnTo>
                <a:close/>
                <a:moveTo>
                  <a:pt x="789" y="17550"/>
                </a:moveTo>
                <a:cubicBezTo>
                  <a:pt x="1553" y="16226"/>
                  <a:pt x="1553" y="16226"/>
                  <a:pt x="1553" y="16226"/>
                </a:cubicBezTo>
                <a:cubicBezTo>
                  <a:pt x="2318" y="17550"/>
                  <a:pt x="2318" y="17550"/>
                  <a:pt x="2318" y="17550"/>
                </a:cubicBezTo>
                <a:cubicBezTo>
                  <a:pt x="1553" y="18874"/>
                  <a:pt x="1553" y="18874"/>
                  <a:pt x="1553" y="18874"/>
                </a:cubicBezTo>
                <a:lnTo>
                  <a:pt x="789" y="17550"/>
                </a:lnTo>
                <a:close/>
                <a:moveTo>
                  <a:pt x="789" y="20250"/>
                </a:moveTo>
                <a:cubicBezTo>
                  <a:pt x="1553" y="18926"/>
                  <a:pt x="1553" y="18926"/>
                  <a:pt x="1553" y="18926"/>
                </a:cubicBezTo>
                <a:cubicBezTo>
                  <a:pt x="2318" y="20250"/>
                  <a:pt x="2318" y="20250"/>
                  <a:pt x="2318" y="20250"/>
                </a:cubicBezTo>
                <a:cubicBezTo>
                  <a:pt x="1553" y="21574"/>
                  <a:pt x="1553" y="21574"/>
                  <a:pt x="1553" y="21574"/>
                </a:cubicBezTo>
                <a:lnTo>
                  <a:pt x="789" y="20250"/>
                </a:lnTo>
                <a:close/>
                <a:moveTo>
                  <a:pt x="3105" y="21587"/>
                </a:moveTo>
                <a:cubicBezTo>
                  <a:pt x="1576" y="21587"/>
                  <a:pt x="1576" y="21587"/>
                  <a:pt x="1576" y="21587"/>
                </a:cubicBezTo>
                <a:cubicBezTo>
                  <a:pt x="1684" y="21400"/>
                  <a:pt x="1684" y="21400"/>
                  <a:pt x="1684" y="21400"/>
                </a:cubicBezTo>
                <a:cubicBezTo>
                  <a:pt x="2340" y="20263"/>
                  <a:pt x="2340" y="20263"/>
                  <a:pt x="2340" y="20263"/>
                </a:cubicBezTo>
                <a:cubicBezTo>
                  <a:pt x="3869" y="20263"/>
                  <a:pt x="3869" y="20263"/>
                  <a:pt x="3869" y="20263"/>
                </a:cubicBezTo>
                <a:lnTo>
                  <a:pt x="3105" y="21587"/>
                </a:lnTo>
                <a:close/>
                <a:moveTo>
                  <a:pt x="3127" y="18900"/>
                </a:moveTo>
                <a:cubicBezTo>
                  <a:pt x="3891" y="17576"/>
                  <a:pt x="3891" y="17576"/>
                  <a:pt x="3891" y="17576"/>
                </a:cubicBezTo>
                <a:cubicBezTo>
                  <a:pt x="4656" y="18900"/>
                  <a:pt x="4656" y="18900"/>
                  <a:pt x="4656" y="18900"/>
                </a:cubicBezTo>
                <a:cubicBezTo>
                  <a:pt x="3891" y="20224"/>
                  <a:pt x="3891" y="20224"/>
                  <a:pt x="3891" y="20224"/>
                </a:cubicBezTo>
                <a:lnTo>
                  <a:pt x="3127" y="18900"/>
                </a:lnTo>
                <a:close/>
                <a:moveTo>
                  <a:pt x="4678" y="21587"/>
                </a:moveTo>
                <a:cubicBezTo>
                  <a:pt x="3914" y="20263"/>
                  <a:pt x="3914" y="20263"/>
                  <a:pt x="3914" y="20263"/>
                </a:cubicBezTo>
                <a:cubicBezTo>
                  <a:pt x="5443" y="20263"/>
                  <a:pt x="5443" y="20263"/>
                  <a:pt x="5443" y="20263"/>
                </a:cubicBezTo>
                <a:cubicBezTo>
                  <a:pt x="5877" y="21016"/>
                  <a:pt x="5877" y="21016"/>
                  <a:pt x="5877" y="21016"/>
                </a:cubicBezTo>
                <a:cubicBezTo>
                  <a:pt x="6208" y="21587"/>
                  <a:pt x="6208" y="21587"/>
                  <a:pt x="6208" y="21587"/>
                </a:cubicBezTo>
                <a:lnTo>
                  <a:pt x="4678" y="21587"/>
                </a:lnTo>
                <a:close/>
                <a:moveTo>
                  <a:pt x="5465" y="20250"/>
                </a:moveTo>
                <a:cubicBezTo>
                  <a:pt x="6230" y="18926"/>
                  <a:pt x="6230" y="18926"/>
                  <a:pt x="6230" y="18926"/>
                </a:cubicBezTo>
                <a:cubicBezTo>
                  <a:pt x="6995" y="20250"/>
                  <a:pt x="6995" y="20250"/>
                  <a:pt x="6995" y="20250"/>
                </a:cubicBezTo>
                <a:cubicBezTo>
                  <a:pt x="6230" y="21574"/>
                  <a:pt x="6230" y="21574"/>
                  <a:pt x="6230" y="21574"/>
                </a:cubicBezTo>
                <a:lnTo>
                  <a:pt x="5465" y="20250"/>
                </a:lnTo>
                <a:close/>
                <a:moveTo>
                  <a:pt x="7781" y="21587"/>
                </a:moveTo>
                <a:cubicBezTo>
                  <a:pt x="6253" y="21587"/>
                  <a:pt x="6253" y="21587"/>
                  <a:pt x="6253" y="21587"/>
                </a:cubicBezTo>
                <a:cubicBezTo>
                  <a:pt x="6360" y="21400"/>
                  <a:pt x="6360" y="21400"/>
                  <a:pt x="6360" y="21400"/>
                </a:cubicBezTo>
                <a:cubicBezTo>
                  <a:pt x="7017" y="20263"/>
                  <a:pt x="7017" y="20263"/>
                  <a:pt x="7017" y="20263"/>
                </a:cubicBezTo>
                <a:cubicBezTo>
                  <a:pt x="8546" y="20263"/>
                  <a:pt x="8546" y="20263"/>
                  <a:pt x="8546" y="20263"/>
                </a:cubicBezTo>
                <a:lnTo>
                  <a:pt x="7781" y="21587"/>
                </a:lnTo>
                <a:close/>
                <a:moveTo>
                  <a:pt x="7804" y="18900"/>
                </a:moveTo>
                <a:cubicBezTo>
                  <a:pt x="8568" y="17576"/>
                  <a:pt x="8568" y="17576"/>
                  <a:pt x="8568" y="17576"/>
                </a:cubicBezTo>
                <a:cubicBezTo>
                  <a:pt x="9332" y="18900"/>
                  <a:pt x="9332" y="18900"/>
                  <a:pt x="9332" y="18900"/>
                </a:cubicBezTo>
                <a:cubicBezTo>
                  <a:pt x="8568" y="20224"/>
                  <a:pt x="8568" y="20224"/>
                  <a:pt x="8568" y="20224"/>
                </a:cubicBezTo>
                <a:lnTo>
                  <a:pt x="7804" y="18900"/>
                </a:lnTo>
                <a:close/>
                <a:moveTo>
                  <a:pt x="9355" y="21587"/>
                </a:moveTo>
                <a:cubicBezTo>
                  <a:pt x="8591" y="20263"/>
                  <a:pt x="8591" y="20263"/>
                  <a:pt x="8591" y="20263"/>
                </a:cubicBezTo>
                <a:cubicBezTo>
                  <a:pt x="10119" y="20263"/>
                  <a:pt x="10119" y="20263"/>
                  <a:pt x="10119" y="20263"/>
                </a:cubicBezTo>
                <a:cubicBezTo>
                  <a:pt x="10776" y="21400"/>
                  <a:pt x="10776" y="21400"/>
                  <a:pt x="10776" y="21400"/>
                </a:cubicBezTo>
                <a:cubicBezTo>
                  <a:pt x="10884" y="21587"/>
                  <a:pt x="10884" y="21587"/>
                  <a:pt x="10884" y="21587"/>
                </a:cubicBezTo>
                <a:lnTo>
                  <a:pt x="9355" y="21587"/>
                </a:lnTo>
                <a:close/>
                <a:moveTo>
                  <a:pt x="10142" y="20250"/>
                </a:moveTo>
                <a:cubicBezTo>
                  <a:pt x="10906" y="18926"/>
                  <a:pt x="10906" y="18926"/>
                  <a:pt x="10906" y="18926"/>
                </a:cubicBezTo>
                <a:cubicBezTo>
                  <a:pt x="11670" y="20250"/>
                  <a:pt x="11670" y="20250"/>
                  <a:pt x="11670" y="20250"/>
                </a:cubicBezTo>
                <a:cubicBezTo>
                  <a:pt x="10906" y="21574"/>
                  <a:pt x="10906" y="21574"/>
                  <a:pt x="10906" y="21574"/>
                </a:cubicBezTo>
                <a:lnTo>
                  <a:pt x="10142" y="20250"/>
                </a:lnTo>
                <a:close/>
                <a:moveTo>
                  <a:pt x="12457" y="21587"/>
                </a:moveTo>
                <a:cubicBezTo>
                  <a:pt x="10929" y="21587"/>
                  <a:pt x="10929" y="21587"/>
                  <a:pt x="10929" y="21587"/>
                </a:cubicBezTo>
                <a:cubicBezTo>
                  <a:pt x="11036" y="21400"/>
                  <a:pt x="11036" y="21400"/>
                  <a:pt x="11036" y="21400"/>
                </a:cubicBezTo>
                <a:cubicBezTo>
                  <a:pt x="11693" y="20263"/>
                  <a:pt x="11693" y="20263"/>
                  <a:pt x="11693" y="20263"/>
                </a:cubicBezTo>
                <a:cubicBezTo>
                  <a:pt x="13222" y="20263"/>
                  <a:pt x="13222" y="20263"/>
                  <a:pt x="13222" y="20263"/>
                </a:cubicBezTo>
                <a:lnTo>
                  <a:pt x="12457" y="21587"/>
                </a:lnTo>
                <a:close/>
                <a:moveTo>
                  <a:pt x="14008" y="18900"/>
                </a:moveTo>
                <a:cubicBezTo>
                  <a:pt x="13244" y="20224"/>
                  <a:pt x="13244" y="20224"/>
                  <a:pt x="13244" y="20224"/>
                </a:cubicBezTo>
                <a:cubicBezTo>
                  <a:pt x="12480" y="18900"/>
                  <a:pt x="12480" y="18900"/>
                  <a:pt x="12480" y="18900"/>
                </a:cubicBezTo>
                <a:cubicBezTo>
                  <a:pt x="13244" y="17576"/>
                  <a:pt x="13244" y="17576"/>
                  <a:pt x="13244" y="17576"/>
                </a:cubicBezTo>
                <a:lnTo>
                  <a:pt x="14008" y="18900"/>
                </a:lnTo>
                <a:close/>
                <a:moveTo>
                  <a:pt x="13244" y="17524"/>
                </a:moveTo>
                <a:cubicBezTo>
                  <a:pt x="12480" y="16200"/>
                  <a:pt x="12480" y="16200"/>
                  <a:pt x="12480" y="16200"/>
                </a:cubicBezTo>
                <a:cubicBezTo>
                  <a:pt x="13244" y="14876"/>
                  <a:pt x="13244" y="14876"/>
                  <a:pt x="13244" y="14876"/>
                </a:cubicBezTo>
                <a:cubicBezTo>
                  <a:pt x="14008" y="16200"/>
                  <a:pt x="14008" y="16200"/>
                  <a:pt x="14008" y="16200"/>
                </a:cubicBezTo>
                <a:lnTo>
                  <a:pt x="13244" y="17524"/>
                </a:lnTo>
                <a:close/>
                <a:moveTo>
                  <a:pt x="14795" y="17537"/>
                </a:moveTo>
                <a:cubicBezTo>
                  <a:pt x="13267" y="17537"/>
                  <a:pt x="13267" y="17537"/>
                  <a:pt x="13267" y="17537"/>
                </a:cubicBezTo>
                <a:cubicBezTo>
                  <a:pt x="13385" y="17332"/>
                  <a:pt x="13385" y="17332"/>
                  <a:pt x="13385" y="17332"/>
                </a:cubicBezTo>
                <a:cubicBezTo>
                  <a:pt x="14031" y="16213"/>
                  <a:pt x="14031" y="16213"/>
                  <a:pt x="14031" y="16213"/>
                </a:cubicBezTo>
                <a:cubicBezTo>
                  <a:pt x="15559" y="16213"/>
                  <a:pt x="15559" y="16213"/>
                  <a:pt x="15559" y="16213"/>
                </a:cubicBezTo>
                <a:lnTo>
                  <a:pt x="14795" y="17537"/>
                </a:lnTo>
                <a:close/>
                <a:moveTo>
                  <a:pt x="16346" y="14850"/>
                </a:moveTo>
                <a:cubicBezTo>
                  <a:pt x="15582" y="16174"/>
                  <a:pt x="15582" y="16174"/>
                  <a:pt x="15582" y="16174"/>
                </a:cubicBezTo>
                <a:cubicBezTo>
                  <a:pt x="14818" y="14850"/>
                  <a:pt x="14818" y="14850"/>
                  <a:pt x="14818" y="14850"/>
                </a:cubicBezTo>
                <a:cubicBezTo>
                  <a:pt x="15582" y="13526"/>
                  <a:pt x="15582" y="13526"/>
                  <a:pt x="15582" y="13526"/>
                </a:cubicBezTo>
                <a:lnTo>
                  <a:pt x="16346" y="14850"/>
                </a:lnTo>
                <a:close/>
                <a:moveTo>
                  <a:pt x="15582" y="13474"/>
                </a:moveTo>
                <a:cubicBezTo>
                  <a:pt x="14818" y="12150"/>
                  <a:pt x="14818" y="12150"/>
                  <a:pt x="14818" y="12150"/>
                </a:cubicBezTo>
                <a:cubicBezTo>
                  <a:pt x="15582" y="10826"/>
                  <a:pt x="15582" y="10826"/>
                  <a:pt x="15582" y="10826"/>
                </a:cubicBezTo>
                <a:cubicBezTo>
                  <a:pt x="16336" y="12132"/>
                  <a:pt x="16336" y="12132"/>
                  <a:pt x="16336" y="12132"/>
                </a:cubicBezTo>
                <a:cubicBezTo>
                  <a:pt x="16346" y="12150"/>
                  <a:pt x="16346" y="12150"/>
                  <a:pt x="16346" y="12150"/>
                </a:cubicBezTo>
                <a:lnTo>
                  <a:pt x="15582" y="13474"/>
                </a:lnTo>
                <a:close/>
                <a:moveTo>
                  <a:pt x="17133" y="13487"/>
                </a:moveTo>
                <a:cubicBezTo>
                  <a:pt x="15604" y="13487"/>
                  <a:pt x="15604" y="13487"/>
                  <a:pt x="15604" y="13487"/>
                </a:cubicBezTo>
                <a:cubicBezTo>
                  <a:pt x="15714" y="13298"/>
                  <a:pt x="15714" y="13298"/>
                  <a:pt x="15714" y="13298"/>
                </a:cubicBezTo>
                <a:cubicBezTo>
                  <a:pt x="16369" y="12163"/>
                  <a:pt x="16369" y="12163"/>
                  <a:pt x="16369" y="12163"/>
                </a:cubicBezTo>
                <a:cubicBezTo>
                  <a:pt x="17897" y="12163"/>
                  <a:pt x="17897" y="12163"/>
                  <a:pt x="17897" y="12163"/>
                </a:cubicBezTo>
                <a:lnTo>
                  <a:pt x="17133" y="13487"/>
                </a:lnTo>
                <a:close/>
                <a:moveTo>
                  <a:pt x="17920" y="12124"/>
                </a:moveTo>
                <a:cubicBezTo>
                  <a:pt x="17156" y="10800"/>
                  <a:pt x="17156" y="10800"/>
                  <a:pt x="17156" y="10800"/>
                </a:cubicBezTo>
                <a:cubicBezTo>
                  <a:pt x="17920" y="9476"/>
                  <a:pt x="17920" y="9476"/>
                  <a:pt x="17920" y="9476"/>
                </a:cubicBezTo>
                <a:cubicBezTo>
                  <a:pt x="18684" y="10800"/>
                  <a:pt x="18684" y="10800"/>
                  <a:pt x="18684" y="10800"/>
                </a:cubicBezTo>
                <a:lnTo>
                  <a:pt x="17920" y="12124"/>
                </a:lnTo>
                <a:close/>
              </a:path>
            </a:pathLst>
          </a:custGeom>
          <a:solidFill>
            <a:srgbClr val="9EA7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ame 7 {PHJU}">
            <a:extLst>
              <a:ext uri="{FF2B5EF4-FFF2-40B4-BE49-F238E27FC236}">
                <a16:creationId xmlns:a16="http://schemas.microsoft.com/office/drawing/2014/main" id="{CB8478F7-02FD-47F9-B931-A78ABD89A05F}"/>
              </a:ext>
            </a:extLst>
          </p:cNvPr>
          <p:cNvSpPr>
            <a:spLocks noGrp="1" noSelect="1"/>
          </p:cNvSpPr>
          <p:nvPr userDrawn="1">
            <p:ph type="body" idx="1000" hasCustomPrompt="1"/>
            <p:custDataLst>
              <p:custData r:id="rId1"/>
            </p:custDataLst>
          </p:nvPr>
        </p:nvSpPr>
        <p:spPr bwMode="gray">
          <a:xfrm>
            <a:off x="0" y="2998788"/>
            <a:ext cx="3962400" cy="3859213"/>
          </a:xfrm>
          <a:custGeom>
            <a:avLst/>
            <a:gdLst>
              <a:gd name="T0" fmla="*/ 2495 w 2496"/>
              <a:gd name="T1" fmla="*/ 1891 h 2431"/>
              <a:gd name="T2" fmla="*/ 1404 w 2496"/>
              <a:gd name="T3" fmla="*/ 0 h 2431"/>
              <a:gd name="T4" fmla="*/ 0 w 2496"/>
              <a:gd name="T5" fmla="*/ 0 h 2431"/>
              <a:gd name="T6" fmla="*/ 0 w 2496"/>
              <a:gd name="T7" fmla="*/ 2431 h 2431"/>
              <a:gd name="T8" fmla="*/ 2185 w 2496"/>
              <a:gd name="T9" fmla="*/ 2431 h 2431"/>
              <a:gd name="T10" fmla="*/ 2496 w 2496"/>
              <a:gd name="T11" fmla="*/ 1891 h 2431"/>
              <a:gd name="T12" fmla="*/ 2495 w 2496"/>
              <a:gd name="T13" fmla="*/ 1891 h 2431"/>
            </a:gdLst>
            <a:ahLst/>
            <a:cxnLst>
              <a:cxn ang="0">
                <a:pos x="T0" y="T1"/>
              </a:cxn>
              <a:cxn ang="0">
                <a:pos x="T2" y="T3"/>
              </a:cxn>
              <a:cxn ang="0">
                <a:pos x="T4" y="T5"/>
              </a:cxn>
              <a:cxn ang="0">
                <a:pos x="T6" y="T7"/>
              </a:cxn>
              <a:cxn ang="0">
                <a:pos x="T8" y="T9"/>
              </a:cxn>
              <a:cxn ang="0">
                <a:pos x="T10" y="T11"/>
              </a:cxn>
              <a:cxn ang="0">
                <a:pos x="T12" y="T13"/>
              </a:cxn>
            </a:cxnLst>
            <a:rect l="0" t="0" r="r" b="b"/>
            <a:pathLst>
              <a:path w="2496" h="2431">
                <a:moveTo>
                  <a:pt x="2495" y="1891"/>
                </a:moveTo>
                <a:lnTo>
                  <a:pt x="1404" y="0"/>
                </a:lnTo>
                <a:lnTo>
                  <a:pt x="0" y="0"/>
                </a:lnTo>
                <a:lnTo>
                  <a:pt x="0" y="2431"/>
                </a:lnTo>
                <a:lnTo>
                  <a:pt x="2185" y="2431"/>
                </a:lnTo>
                <a:lnTo>
                  <a:pt x="2496" y="1891"/>
                </a:lnTo>
                <a:lnTo>
                  <a:pt x="2495" y="1891"/>
                </a:lnTo>
                <a:close/>
              </a:path>
            </a:pathLst>
          </a:custGeom>
          <a:solidFill>
            <a:srgbClr val="FFFFFF">
              <a:alpha val="30196"/>
            </a:srgbClr>
          </a:solid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5" name="Frame 8 {PHJU}">
            <a:extLst>
              <a:ext uri="{FF2B5EF4-FFF2-40B4-BE49-F238E27FC236}">
                <a16:creationId xmlns:a16="http://schemas.microsoft.com/office/drawing/2014/main" id="{1CFA7DAB-DF81-4DA5-9102-6A22465E1342}"/>
              </a:ext>
            </a:extLst>
          </p:cNvPr>
          <p:cNvSpPr>
            <a:spLocks noGrp="1" noSelect="1"/>
          </p:cNvSpPr>
          <p:nvPr userDrawn="1">
            <p:ph type="body" idx="1001" hasCustomPrompt="1"/>
            <p:custDataLst>
              <p:custData r:id="rId2"/>
            </p:custDataLst>
          </p:nvPr>
        </p:nvSpPr>
        <p:spPr bwMode="gray">
          <a:xfrm>
            <a:off x="1982788" y="3429000"/>
            <a:ext cx="1979613" cy="1714500"/>
          </a:xfrm>
          <a:custGeom>
            <a:avLst/>
            <a:gdLst>
              <a:gd name="T0" fmla="*/ 1247 w 1247"/>
              <a:gd name="T1" fmla="*/ 540 h 1080"/>
              <a:gd name="T2" fmla="*/ 935 w 1247"/>
              <a:gd name="T3" fmla="*/ 0 h 1080"/>
              <a:gd name="T4" fmla="*/ 312 w 1247"/>
              <a:gd name="T5" fmla="*/ 0 h 1080"/>
              <a:gd name="T6" fmla="*/ 312 w 1247"/>
              <a:gd name="T7" fmla="*/ 0 h 1080"/>
              <a:gd name="T8" fmla="*/ 312 w 1247"/>
              <a:gd name="T9" fmla="*/ 0 h 1080"/>
              <a:gd name="T10" fmla="*/ 312 w 1247"/>
              <a:gd name="T11" fmla="*/ 0 h 1080"/>
              <a:gd name="T12" fmla="*/ 312 w 1247"/>
              <a:gd name="T13" fmla="*/ 0 h 1080"/>
              <a:gd name="T14" fmla="*/ 0 w 1247"/>
              <a:gd name="T15" fmla="*/ 540 h 1080"/>
              <a:gd name="T16" fmla="*/ 312 w 1247"/>
              <a:gd name="T17" fmla="*/ 1080 h 1080"/>
              <a:gd name="T18" fmla="*/ 935 w 1247"/>
              <a:gd name="T19" fmla="*/ 1080 h 1080"/>
              <a:gd name="T20" fmla="*/ 1247 w 1247"/>
              <a:gd name="T21" fmla="*/ 540 h 1080"/>
              <a:gd name="T22" fmla="*/ 1247 w 1247"/>
              <a:gd name="T23" fmla="*/ 54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7" h="1080">
                <a:moveTo>
                  <a:pt x="1247" y="540"/>
                </a:moveTo>
                <a:lnTo>
                  <a:pt x="935" y="0"/>
                </a:lnTo>
                <a:lnTo>
                  <a:pt x="312" y="0"/>
                </a:lnTo>
                <a:lnTo>
                  <a:pt x="312" y="0"/>
                </a:lnTo>
                <a:lnTo>
                  <a:pt x="312" y="0"/>
                </a:lnTo>
                <a:lnTo>
                  <a:pt x="312" y="0"/>
                </a:lnTo>
                <a:lnTo>
                  <a:pt x="312" y="0"/>
                </a:lnTo>
                <a:lnTo>
                  <a:pt x="0" y="540"/>
                </a:lnTo>
                <a:lnTo>
                  <a:pt x="312" y="1080"/>
                </a:lnTo>
                <a:lnTo>
                  <a:pt x="935" y="1080"/>
                </a:lnTo>
                <a:lnTo>
                  <a:pt x="1247" y="540"/>
                </a:lnTo>
                <a:lnTo>
                  <a:pt x="1247" y="540"/>
                </a:lnTo>
                <a:close/>
              </a:path>
            </a:pathLst>
          </a:custGeom>
          <a:blipFill dpi="0" rotWithShape="1">
            <a:blip r:embed="rId6" cstate="print">
              <a:alphaModFix amt="70000"/>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6" name="Frame 9 {PHJU}">
            <a:extLst>
              <a:ext uri="{FF2B5EF4-FFF2-40B4-BE49-F238E27FC236}">
                <a16:creationId xmlns:a16="http://schemas.microsoft.com/office/drawing/2014/main" id="{1C854BA1-73B4-4922-8F89-0FB8F30E2E20}"/>
              </a:ext>
            </a:extLst>
          </p:cNvPr>
          <p:cNvSpPr>
            <a:spLocks noGrp="1" noSelect="1"/>
          </p:cNvSpPr>
          <p:nvPr userDrawn="1">
            <p:ph type="body" idx="1002" hasCustomPrompt="1"/>
            <p:custDataLst>
              <p:custData r:id="rId3"/>
            </p:custDataLst>
          </p:nvPr>
        </p:nvSpPr>
        <p:spPr bwMode="gray">
          <a:xfrm>
            <a:off x="3465513" y="3856038"/>
            <a:ext cx="992188" cy="858838"/>
          </a:xfrm>
          <a:custGeom>
            <a:avLst/>
            <a:gdLst>
              <a:gd name="T0" fmla="*/ 586 w 625"/>
              <a:gd name="T1" fmla="*/ 203 h 541"/>
              <a:gd name="T2" fmla="*/ 547 w 625"/>
              <a:gd name="T3" fmla="*/ 135 h 541"/>
              <a:gd name="T4" fmla="*/ 508 w 625"/>
              <a:gd name="T5" fmla="*/ 67 h 541"/>
              <a:gd name="T6" fmla="*/ 469 w 625"/>
              <a:gd name="T7" fmla="*/ 0 h 541"/>
              <a:gd name="T8" fmla="*/ 430 w 625"/>
              <a:gd name="T9" fmla="*/ 67 h 541"/>
              <a:gd name="T10" fmla="*/ 390 w 625"/>
              <a:gd name="T11" fmla="*/ 135 h 541"/>
              <a:gd name="T12" fmla="*/ 430 w 625"/>
              <a:gd name="T13" fmla="*/ 67 h 541"/>
              <a:gd name="T14" fmla="*/ 469 w 625"/>
              <a:gd name="T15" fmla="*/ 0 h 541"/>
              <a:gd name="T16" fmla="*/ 469 w 625"/>
              <a:gd name="T17" fmla="*/ 0 h 541"/>
              <a:gd name="T18" fmla="*/ 469 w 625"/>
              <a:gd name="T19" fmla="*/ 0 h 541"/>
              <a:gd name="T20" fmla="*/ 469 w 625"/>
              <a:gd name="T21" fmla="*/ 0 h 541"/>
              <a:gd name="T22" fmla="*/ 469 w 625"/>
              <a:gd name="T23" fmla="*/ 0 h 541"/>
              <a:gd name="T24" fmla="*/ 469 w 625"/>
              <a:gd name="T25" fmla="*/ 0 h 541"/>
              <a:gd name="T26" fmla="*/ 469 w 625"/>
              <a:gd name="T27" fmla="*/ 0 h 541"/>
              <a:gd name="T28" fmla="*/ 469 w 625"/>
              <a:gd name="T29" fmla="*/ 0 h 541"/>
              <a:gd name="T30" fmla="*/ 469 w 625"/>
              <a:gd name="T31" fmla="*/ 0 h 541"/>
              <a:gd name="T32" fmla="*/ 390 w 625"/>
              <a:gd name="T33" fmla="*/ 0 h 541"/>
              <a:gd name="T34" fmla="*/ 312 w 625"/>
              <a:gd name="T35" fmla="*/ 0 h 541"/>
              <a:gd name="T36" fmla="*/ 234 w 625"/>
              <a:gd name="T37" fmla="*/ 0 h 541"/>
              <a:gd name="T38" fmla="*/ 156 w 625"/>
              <a:gd name="T39" fmla="*/ 0 h 541"/>
              <a:gd name="T40" fmla="*/ 117 w 625"/>
              <a:gd name="T41" fmla="*/ 67 h 541"/>
              <a:gd name="T42" fmla="*/ 78 w 625"/>
              <a:gd name="T43" fmla="*/ 135 h 541"/>
              <a:gd name="T44" fmla="*/ 39 w 625"/>
              <a:gd name="T45" fmla="*/ 203 h 541"/>
              <a:gd name="T46" fmla="*/ 0 w 625"/>
              <a:gd name="T47" fmla="*/ 270 h 541"/>
              <a:gd name="T48" fmla="*/ 0 w 625"/>
              <a:gd name="T49" fmla="*/ 270 h 541"/>
              <a:gd name="T50" fmla="*/ 0 w 625"/>
              <a:gd name="T51" fmla="*/ 270 h 541"/>
              <a:gd name="T52" fmla="*/ 0 w 625"/>
              <a:gd name="T53" fmla="*/ 270 h 541"/>
              <a:gd name="T54" fmla="*/ 0 w 625"/>
              <a:gd name="T55" fmla="*/ 270 h 541"/>
              <a:gd name="T56" fmla="*/ 39 w 625"/>
              <a:gd name="T57" fmla="*/ 338 h 541"/>
              <a:gd name="T58" fmla="*/ 78 w 625"/>
              <a:gd name="T59" fmla="*/ 406 h 541"/>
              <a:gd name="T60" fmla="*/ 117 w 625"/>
              <a:gd name="T61" fmla="*/ 473 h 541"/>
              <a:gd name="T62" fmla="*/ 156 w 625"/>
              <a:gd name="T63" fmla="*/ 541 h 541"/>
              <a:gd name="T64" fmla="*/ 234 w 625"/>
              <a:gd name="T65" fmla="*/ 541 h 541"/>
              <a:gd name="T66" fmla="*/ 312 w 625"/>
              <a:gd name="T67" fmla="*/ 541 h 541"/>
              <a:gd name="T68" fmla="*/ 390 w 625"/>
              <a:gd name="T69" fmla="*/ 541 h 541"/>
              <a:gd name="T70" fmla="*/ 469 w 625"/>
              <a:gd name="T71" fmla="*/ 541 h 541"/>
              <a:gd name="T72" fmla="*/ 508 w 625"/>
              <a:gd name="T73" fmla="*/ 473 h 541"/>
              <a:gd name="T74" fmla="*/ 547 w 625"/>
              <a:gd name="T75" fmla="*/ 406 h 541"/>
              <a:gd name="T76" fmla="*/ 586 w 625"/>
              <a:gd name="T77" fmla="*/ 338 h 541"/>
              <a:gd name="T78" fmla="*/ 625 w 625"/>
              <a:gd name="T79" fmla="*/ 270 h 541"/>
              <a:gd name="T80" fmla="*/ 586 w 625"/>
              <a:gd name="T81" fmla="*/ 203 h 541"/>
              <a:gd name="T82" fmla="*/ 0 w 625"/>
              <a:gd name="T83" fmla="*/ 270 h 541"/>
              <a:gd name="T84" fmla="*/ 0 w 625"/>
              <a:gd name="T85" fmla="*/ 270 h 541"/>
              <a:gd name="T86" fmla="*/ 0 w 625"/>
              <a:gd name="T87" fmla="*/ 270 h 541"/>
              <a:gd name="T88" fmla="*/ 0 w 625"/>
              <a:gd name="T89" fmla="*/ 270 h 541"/>
              <a:gd name="T90" fmla="*/ 0 w 625"/>
              <a:gd name="T91" fmla="*/ 270 h 541"/>
              <a:gd name="T92" fmla="*/ 0 w 625"/>
              <a:gd name="T93" fmla="*/ 270 h 541"/>
              <a:gd name="T94" fmla="*/ 0 w 625"/>
              <a:gd name="T95" fmla="*/ 270 h 541"/>
              <a:gd name="T96" fmla="*/ 0 w 625"/>
              <a:gd name="T97" fmla="*/ 270 h 541"/>
              <a:gd name="T98" fmla="*/ 0 w 625"/>
              <a:gd name="T99" fmla="*/ 270 h 541"/>
              <a:gd name="T100" fmla="*/ 312 w 625"/>
              <a:gd name="T101" fmla="*/ 270 h 541"/>
              <a:gd name="T102" fmla="*/ 312 w 625"/>
              <a:gd name="T103" fmla="*/ 270 h 541"/>
              <a:gd name="T104" fmla="*/ 351 w 625"/>
              <a:gd name="T105" fmla="*/ 203 h 541"/>
              <a:gd name="T106" fmla="*/ 312 w 625"/>
              <a:gd name="T107" fmla="*/ 270 h 541"/>
              <a:gd name="T108" fmla="*/ 312 w 625"/>
              <a:gd name="T109" fmla="*/ 27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5" h="541">
                <a:moveTo>
                  <a:pt x="586" y="203"/>
                </a:moveTo>
                <a:lnTo>
                  <a:pt x="547" y="135"/>
                </a:lnTo>
                <a:lnTo>
                  <a:pt x="508" y="67"/>
                </a:lnTo>
                <a:lnTo>
                  <a:pt x="469" y="0"/>
                </a:lnTo>
                <a:lnTo>
                  <a:pt x="430" y="67"/>
                </a:lnTo>
                <a:lnTo>
                  <a:pt x="390" y="135"/>
                </a:lnTo>
                <a:lnTo>
                  <a:pt x="430" y="67"/>
                </a:lnTo>
                <a:lnTo>
                  <a:pt x="469" y="0"/>
                </a:lnTo>
                <a:lnTo>
                  <a:pt x="469" y="0"/>
                </a:lnTo>
                <a:lnTo>
                  <a:pt x="469" y="0"/>
                </a:lnTo>
                <a:lnTo>
                  <a:pt x="469" y="0"/>
                </a:lnTo>
                <a:lnTo>
                  <a:pt x="469" y="0"/>
                </a:lnTo>
                <a:lnTo>
                  <a:pt x="469" y="0"/>
                </a:lnTo>
                <a:lnTo>
                  <a:pt x="469" y="0"/>
                </a:lnTo>
                <a:lnTo>
                  <a:pt x="469" y="0"/>
                </a:lnTo>
                <a:lnTo>
                  <a:pt x="469" y="0"/>
                </a:lnTo>
                <a:lnTo>
                  <a:pt x="390" y="0"/>
                </a:lnTo>
                <a:lnTo>
                  <a:pt x="312" y="0"/>
                </a:lnTo>
                <a:lnTo>
                  <a:pt x="234" y="0"/>
                </a:lnTo>
                <a:lnTo>
                  <a:pt x="156" y="0"/>
                </a:lnTo>
                <a:lnTo>
                  <a:pt x="117" y="67"/>
                </a:lnTo>
                <a:lnTo>
                  <a:pt x="78" y="135"/>
                </a:lnTo>
                <a:lnTo>
                  <a:pt x="39" y="203"/>
                </a:lnTo>
                <a:lnTo>
                  <a:pt x="0" y="270"/>
                </a:lnTo>
                <a:lnTo>
                  <a:pt x="0" y="270"/>
                </a:lnTo>
                <a:lnTo>
                  <a:pt x="0" y="270"/>
                </a:lnTo>
                <a:lnTo>
                  <a:pt x="0" y="270"/>
                </a:lnTo>
                <a:lnTo>
                  <a:pt x="0" y="270"/>
                </a:lnTo>
                <a:lnTo>
                  <a:pt x="39" y="338"/>
                </a:lnTo>
                <a:lnTo>
                  <a:pt x="78" y="406"/>
                </a:lnTo>
                <a:lnTo>
                  <a:pt x="117" y="473"/>
                </a:lnTo>
                <a:lnTo>
                  <a:pt x="156" y="541"/>
                </a:lnTo>
                <a:lnTo>
                  <a:pt x="234" y="541"/>
                </a:lnTo>
                <a:lnTo>
                  <a:pt x="312" y="541"/>
                </a:lnTo>
                <a:lnTo>
                  <a:pt x="390" y="541"/>
                </a:lnTo>
                <a:lnTo>
                  <a:pt x="469" y="541"/>
                </a:lnTo>
                <a:lnTo>
                  <a:pt x="508" y="473"/>
                </a:lnTo>
                <a:lnTo>
                  <a:pt x="547" y="406"/>
                </a:lnTo>
                <a:lnTo>
                  <a:pt x="586" y="338"/>
                </a:lnTo>
                <a:lnTo>
                  <a:pt x="625" y="270"/>
                </a:lnTo>
                <a:lnTo>
                  <a:pt x="586" y="203"/>
                </a:lnTo>
                <a:close/>
                <a:moveTo>
                  <a:pt x="0" y="270"/>
                </a:moveTo>
                <a:lnTo>
                  <a:pt x="0" y="270"/>
                </a:lnTo>
                <a:lnTo>
                  <a:pt x="0" y="270"/>
                </a:lnTo>
                <a:lnTo>
                  <a:pt x="0" y="270"/>
                </a:lnTo>
                <a:lnTo>
                  <a:pt x="0" y="270"/>
                </a:lnTo>
                <a:close/>
                <a:moveTo>
                  <a:pt x="0" y="270"/>
                </a:moveTo>
                <a:lnTo>
                  <a:pt x="0" y="270"/>
                </a:lnTo>
                <a:lnTo>
                  <a:pt x="0" y="270"/>
                </a:lnTo>
                <a:lnTo>
                  <a:pt x="0" y="270"/>
                </a:lnTo>
                <a:close/>
                <a:moveTo>
                  <a:pt x="312" y="270"/>
                </a:moveTo>
                <a:lnTo>
                  <a:pt x="312" y="270"/>
                </a:lnTo>
                <a:lnTo>
                  <a:pt x="351" y="203"/>
                </a:lnTo>
                <a:lnTo>
                  <a:pt x="312" y="270"/>
                </a:lnTo>
                <a:lnTo>
                  <a:pt x="312" y="270"/>
                </a:lnTo>
                <a:close/>
              </a:path>
            </a:pathLst>
          </a:custGeom>
          <a:blipFill dpi="0" rotWithShape="1">
            <a:blip r:embed="rId7">
              <a:alphaModFix amt="70000"/>
            </a:blip>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47351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par>
                                <p:cTn id="8" presetID="2" presetClass="entr" presetSubtype="8" fill="hold" grpId="0" nodeType="withEffect">
                                  <p:stCondLst>
                                    <p:cond delay="20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500" fill="hold"/>
                                        <p:tgtEl>
                                          <p:spTgt spid="15"/>
                                        </p:tgtEl>
                                        <p:attrNameLst>
                                          <p:attrName>ppt_x</p:attrName>
                                        </p:attrNameLst>
                                      </p:cBhvr>
                                      <p:tavLst>
                                        <p:tav tm="0">
                                          <p:val>
                                            <p:strVal val="0-#ppt_w/2"/>
                                          </p:val>
                                        </p:tav>
                                        <p:tav tm="100000">
                                          <p:val>
                                            <p:strVal val="#ppt_x"/>
                                          </p:val>
                                        </p:tav>
                                      </p:tavLst>
                                    </p:anim>
                                    <p:anim calcmode="lin" valueType="num">
                                      <p:cBhvr additive="base">
                                        <p:cTn id="11" dur="500" fill="hold"/>
                                        <p:tgtEl>
                                          <p:spTgt spid="15"/>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000" fill="hold"/>
                                        <p:tgtEl>
                                          <p:spTgt spid="16"/>
                                        </p:tgtEl>
                                        <p:attrNameLst>
                                          <p:attrName>ppt_x</p:attrName>
                                        </p:attrNameLst>
                                      </p:cBhvr>
                                      <p:tavLst>
                                        <p:tav tm="0">
                                          <p:val>
                                            <p:strVal val="0-#ppt_w/2"/>
                                          </p:val>
                                        </p:tav>
                                        <p:tav tm="100000">
                                          <p:val>
                                            <p:strVal val="#ppt_x"/>
                                          </p:val>
                                        </p:tav>
                                      </p:tavLst>
                                    </p:anim>
                                    <p:anim calcmode="lin" valueType="num">
                                      <p:cBhvr additive="base">
                                        <p:cTn id="15" dur="1000" fill="hold"/>
                                        <p:tgtEl>
                                          <p:spTgt spid="16"/>
                                        </p:tgtEl>
                                        <p:attrNameLst>
                                          <p:attrName>ppt_y</p:attrName>
                                        </p:attrNameLst>
                                      </p:cBhvr>
                                      <p:tavLst>
                                        <p:tav tm="0">
                                          <p:val>
                                            <p:strVal val="#ppt_y"/>
                                          </p:val>
                                        </p:tav>
                                        <p:tav tm="100000">
                                          <p:val>
                                            <p:strVal val="#ppt_y"/>
                                          </p:val>
                                        </p:tav>
                                      </p:tavLst>
                                    </p:anim>
                                  </p:childTnLst>
                                </p:cTn>
                              </p:par>
                              <p:par>
                                <p:cTn id="16" presetID="5" presetClass="entr" presetSubtype="1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checkerboard(across)">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bg/>
                                          </p:spTgt>
                                        </p:tgtEl>
                                        <p:attrNameLst>
                                          <p:attrName>style.visibility</p:attrName>
                                        </p:attrNameLst>
                                      </p:cBhvr>
                                      <p:to>
                                        <p:strVal val="visible"/>
                                      </p:to>
                                    </p:set>
                                    <p:animEffect transition="in" filter="wipe(down)">
                                      <p:cBhvr>
                                        <p:cTn id="21" dur="500"/>
                                        <p:tgtEl>
                                          <p:spTgt spid="12">
                                            <p:bg/>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wipe(down)">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animBg="1"/>
      <p:bldP spid="12" grpId="0" build="p" animBg="1">
        <p:tmplLst>
          <p:tmpl>
            <p:tnLst>
              <p:par>
                <p:cTn presetID="22" presetClass="entr" presetSubtype="4"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down)">
                      <p:cBhvr>
                        <p:cTn dur="500"/>
                        <p:tgtEl>
                          <p:spTgt spid="12"/>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down)">
                      <p:cBhvr>
                        <p:cTn dur="500"/>
                        <p:tgtEl>
                          <p:spTgt spid="12"/>
                        </p:tgtEl>
                      </p:cBhvr>
                    </p:animEffect>
                  </p:childTnLst>
                </p:cTn>
              </p:par>
            </p:tnLst>
          </p:tmpl>
        </p:tmplLst>
      </p:bldP>
      <p:bldP spid="15" grpId="0" animBg="1">
        <p:tmplLst>
          <p:tmpl>
            <p:tnLst>
              <p:par>
                <p:cTn presetID="2" presetClass="entr" presetSubtype="8"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0-#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P spid="16" grpId="0" animBg="1">
        <p:tmplLst>
          <p:tmpl>
            <p:tnLst>
              <p:par>
                <p:cTn presetID="2" presetClass="entr" presetSubtype="8"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1000" fill="hold"/>
                        <p:tgtEl>
                          <p:spTgt spid="16"/>
                        </p:tgtEl>
                        <p:attrNameLst>
                          <p:attrName>ppt_x</p:attrName>
                        </p:attrNameLst>
                      </p:cBhvr>
                      <p:tavLst>
                        <p:tav tm="0">
                          <p:val>
                            <p:strVal val="0-#ppt_w/2"/>
                          </p:val>
                        </p:tav>
                        <p:tav tm="100000">
                          <p:val>
                            <p:strVal val="#ppt_x"/>
                          </p:val>
                        </p:tav>
                      </p:tavLst>
                    </p:anim>
                    <p:anim calcmode="lin" valueType="num">
                      <p:cBhvr additive="base">
                        <p:cTn dur="1000" fill="hold"/>
                        <p:tgtEl>
                          <p:spTgt spid="1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pter (light)]">
    <p:bg bwMode="gray">
      <p:bgPr>
        <a:solidFill>
          <a:schemeClr val="bg1"/>
        </a:solidFill>
        <a:effectLst/>
      </p:bgPr>
    </p:bg>
    <p:spTree>
      <p:nvGrpSpPr>
        <p:cNvPr id="1" name=""/>
        <p:cNvGrpSpPr/>
        <p:nvPr/>
      </p:nvGrpSpPr>
      <p:grpSpPr>
        <a:xfrm>
          <a:off x="0" y="0"/>
          <a:ext cx="0" cy="0"/>
          <a:chOff x="0" y="0"/>
          <a:chExt cx="0" cy="0"/>
        </a:xfrm>
      </p:grpSpPr>
      <p:sp>
        <p:nvSpPr>
          <p:cNvPr id="2" name="***Title 1 [PHJU] (JU-Free)"/>
          <p:cNvSpPr>
            <a:spLocks noGrp="1"/>
          </p:cNvSpPr>
          <p:nvPr>
            <p:ph type="ctrTitle" hasCustomPrompt="1"/>
          </p:nvPr>
        </p:nvSpPr>
        <p:spPr bwMode="gray">
          <a:xfrm>
            <a:off x="6092100" y="2238375"/>
            <a:ext cx="5400000" cy="1887600"/>
          </a:xfrm>
        </p:spPr>
        <p:txBody>
          <a:bodyPr anchor="b"/>
          <a:lstStyle>
            <a:lvl1pPr algn="l">
              <a:lnSpc>
                <a:spcPct val="80000"/>
              </a:lnSpc>
              <a:defRPr sz="5400">
                <a:solidFill>
                  <a:schemeClr val="tx1"/>
                </a:solidFill>
              </a:defRPr>
            </a:lvl1pPr>
          </a:lstStyle>
          <a:p>
            <a:r>
              <a:rPr lang="nl-NL" dirty="0"/>
              <a:t>[Hoofdstuk pagina]</a:t>
            </a:r>
          </a:p>
        </p:txBody>
      </p:sp>
      <p:sp>
        <p:nvSpPr>
          <p:cNvPr id="3" name="Subtitle 2 [PHJU] (JU-Free)"/>
          <p:cNvSpPr>
            <a:spLocks noGrp="1"/>
          </p:cNvSpPr>
          <p:nvPr>
            <p:ph type="subTitle" idx="1" hasCustomPrompt="1"/>
          </p:nvPr>
        </p:nvSpPr>
        <p:spPr bwMode="gray">
          <a:xfrm>
            <a:off x="6092100" y="4254150"/>
            <a:ext cx="5400000" cy="432150"/>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a:t>
            </a:r>
            <a:r>
              <a:rPr lang="nl-NL" dirty="0" err="1"/>
              <a:t>Subkop</a:t>
            </a:r>
            <a:r>
              <a:rPr lang="nl-NL" dirty="0"/>
              <a:t>]</a:t>
            </a:r>
          </a:p>
        </p:txBody>
      </p:sp>
      <p:sp>
        <p:nvSpPr>
          <p:cNvPr id="5" name="Instructie algemeen 3 (JU-Free)">
            <a:extLst>
              <a:ext uri="{FF2B5EF4-FFF2-40B4-BE49-F238E27FC236}">
                <a16:creationId xmlns:a16="http://schemas.microsoft.com/office/drawing/2014/main" id="{FB67DAB6-BF3D-4EE5-9C5E-E5ECD92BD258}"/>
              </a:ext>
            </a:extLst>
          </p:cNvPr>
          <p:cNvSpPr>
            <a:spLocks noGrp="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vorm.</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6" name="Instructie afbeelding 4 {PHJU} (JU-Free)">
            <a:extLst>
              <a:ext uri="{FF2B5EF4-FFF2-40B4-BE49-F238E27FC236}">
                <a16:creationId xmlns:a16="http://schemas.microsoft.com/office/drawing/2014/main" id="{F9FF7F40-07EA-42C8-B1C9-D7957F0C29DE}"/>
              </a:ext>
            </a:extLst>
          </p:cNvPr>
          <p:cNvSpPr>
            <a:spLocks noGrp="1" noChangeAspect="1"/>
          </p:cNvSpPr>
          <p:nvPr>
            <p:ph type="body" sz="quarter" idx="16" hasCustomPrompt="1"/>
          </p:nvPr>
        </p:nvSpPr>
        <p:spPr bwMode="gray">
          <a:xfrm>
            <a:off x="-2094104" y="2356977"/>
            <a:ext cx="1465333" cy="756000"/>
          </a:xfrm>
          <a:blipFill>
            <a:blip r:embed="rId5"/>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7" name="Frame picture 5 [PHJU] (JU-Free)">
            <a:extLst>
              <a:ext uri="{FF2B5EF4-FFF2-40B4-BE49-F238E27FC236}">
                <a16:creationId xmlns:a16="http://schemas.microsoft.com/office/drawing/2014/main" id="{2F431274-85E9-4EB1-862B-48CF0EE24AD9}"/>
              </a:ext>
            </a:extLst>
          </p:cNvPr>
          <p:cNvSpPr>
            <a:spLocks noGrp="1"/>
          </p:cNvSpPr>
          <p:nvPr>
            <p:ph type="pic" sz="quarter" idx="14" hasCustomPrompt="1"/>
          </p:nvPr>
        </p:nvSpPr>
        <p:spPr bwMode="gray">
          <a:xfrm>
            <a:off x="2" y="0"/>
            <a:ext cx="3708399" cy="4279900"/>
          </a:xfrm>
          <a:custGeom>
            <a:avLst/>
            <a:gdLst>
              <a:gd name="connsiteX0" fmla="*/ 0 w 3708399"/>
              <a:gd name="connsiteY0" fmla="*/ 0 h 4279900"/>
              <a:gd name="connsiteX1" fmla="*/ 2471737 w 3708399"/>
              <a:gd name="connsiteY1" fmla="*/ 0 h 4279900"/>
              <a:gd name="connsiteX2" fmla="*/ 3706812 w 3708399"/>
              <a:gd name="connsiteY2" fmla="*/ 2143125 h 4279900"/>
              <a:gd name="connsiteX3" fmla="*/ 3708399 w 3708399"/>
              <a:gd name="connsiteY3" fmla="*/ 2143125 h 4279900"/>
              <a:gd name="connsiteX4" fmla="*/ 2474912 w 3708399"/>
              <a:gd name="connsiteY4" fmla="*/ 4279900 h 4279900"/>
              <a:gd name="connsiteX5" fmla="*/ 0 w 3708399"/>
              <a:gd name="connsiteY5" fmla="*/ 4279900 h 427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08399" h="4279900">
                <a:moveTo>
                  <a:pt x="0" y="0"/>
                </a:moveTo>
                <a:lnTo>
                  <a:pt x="2471737" y="0"/>
                </a:lnTo>
                <a:lnTo>
                  <a:pt x="3706812" y="2143125"/>
                </a:lnTo>
                <a:lnTo>
                  <a:pt x="3708399" y="2143125"/>
                </a:lnTo>
                <a:lnTo>
                  <a:pt x="2474912" y="4279900"/>
                </a:lnTo>
                <a:lnTo>
                  <a:pt x="0" y="4279900"/>
                </a:lnTo>
                <a:close/>
              </a:path>
            </a:pathLst>
          </a:custGeom>
        </p:spPr>
        <p:txBody>
          <a:bodyPr wrap="square">
            <a:noAutofit/>
          </a:bodyPr>
          <a:lstStyle>
            <a:lvl1pPr marL="0" indent="0" algn="l">
              <a:buNone/>
              <a:defRPr>
                <a:solidFill>
                  <a:schemeClr val="bg1"/>
                </a:solidFill>
              </a:defRPr>
            </a:lvl1pPr>
          </a:lstStyle>
          <a:p>
            <a:r>
              <a:rPr lang="nl-NL" dirty="0"/>
              <a:t>[Klik op het pictogram </a:t>
            </a:r>
            <a:br>
              <a:rPr lang="nl-NL" dirty="0"/>
            </a:br>
            <a:r>
              <a:rPr lang="nl-NL" dirty="0"/>
              <a:t>om een afbeelding </a:t>
            </a:r>
            <a:br>
              <a:rPr lang="nl-NL" dirty="0"/>
            </a:br>
            <a:r>
              <a:rPr lang="nl-NL" dirty="0"/>
              <a:t>in te voegen]</a:t>
            </a:r>
          </a:p>
        </p:txBody>
      </p:sp>
      <p:sp>
        <p:nvSpPr>
          <p:cNvPr id="12" name="Frame 6 {PHJU}">
            <a:extLst>
              <a:ext uri="{FF2B5EF4-FFF2-40B4-BE49-F238E27FC236}">
                <a16:creationId xmlns:a16="http://schemas.microsoft.com/office/drawing/2014/main" id="{B87F732D-4B39-47F1-B78D-329D1E95E095}"/>
              </a:ext>
            </a:extLst>
          </p:cNvPr>
          <p:cNvSpPr>
            <a:spLocks noGrp="1" noSelect="1"/>
          </p:cNvSpPr>
          <p:nvPr>
            <p:ph type="body" idx="1000" hasCustomPrompt="1"/>
            <p:custDataLst>
              <p:custData r:id="rId1"/>
            </p:custDataLst>
          </p:nvPr>
        </p:nvSpPr>
        <p:spPr bwMode="gray">
          <a:xfrm>
            <a:off x="0" y="2998788"/>
            <a:ext cx="3962400" cy="3859213"/>
          </a:xfrm>
          <a:custGeom>
            <a:avLst/>
            <a:gdLst>
              <a:gd name="T0" fmla="*/ 2495 w 2496"/>
              <a:gd name="T1" fmla="*/ 1891 h 2431"/>
              <a:gd name="T2" fmla="*/ 1404 w 2496"/>
              <a:gd name="T3" fmla="*/ 0 h 2431"/>
              <a:gd name="T4" fmla="*/ 0 w 2496"/>
              <a:gd name="T5" fmla="*/ 0 h 2431"/>
              <a:gd name="T6" fmla="*/ 0 w 2496"/>
              <a:gd name="T7" fmla="*/ 2431 h 2431"/>
              <a:gd name="T8" fmla="*/ 2185 w 2496"/>
              <a:gd name="T9" fmla="*/ 2431 h 2431"/>
              <a:gd name="T10" fmla="*/ 2496 w 2496"/>
              <a:gd name="T11" fmla="*/ 1891 h 2431"/>
              <a:gd name="T12" fmla="*/ 2495 w 2496"/>
              <a:gd name="T13" fmla="*/ 1891 h 2431"/>
            </a:gdLst>
            <a:ahLst/>
            <a:cxnLst>
              <a:cxn ang="0">
                <a:pos x="T0" y="T1"/>
              </a:cxn>
              <a:cxn ang="0">
                <a:pos x="T2" y="T3"/>
              </a:cxn>
              <a:cxn ang="0">
                <a:pos x="T4" y="T5"/>
              </a:cxn>
              <a:cxn ang="0">
                <a:pos x="T6" y="T7"/>
              </a:cxn>
              <a:cxn ang="0">
                <a:pos x="T8" y="T9"/>
              </a:cxn>
              <a:cxn ang="0">
                <a:pos x="T10" y="T11"/>
              </a:cxn>
              <a:cxn ang="0">
                <a:pos x="T12" y="T13"/>
              </a:cxn>
            </a:cxnLst>
            <a:rect l="0" t="0" r="r" b="b"/>
            <a:pathLst>
              <a:path w="2496" h="2431">
                <a:moveTo>
                  <a:pt x="2495" y="1891"/>
                </a:moveTo>
                <a:lnTo>
                  <a:pt x="1404" y="0"/>
                </a:lnTo>
                <a:lnTo>
                  <a:pt x="0" y="0"/>
                </a:lnTo>
                <a:lnTo>
                  <a:pt x="0" y="2431"/>
                </a:lnTo>
                <a:lnTo>
                  <a:pt x="2185" y="2431"/>
                </a:lnTo>
                <a:lnTo>
                  <a:pt x="2496" y="1891"/>
                </a:lnTo>
                <a:lnTo>
                  <a:pt x="2495" y="1891"/>
                </a:lnTo>
                <a:close/>
              </a:path>
            </a:pathLst>
          </a:custGeom>
          <a:solidFill>
            <a:srgbClr val="FFFFFF">
              <a:alpha val="10000"/>
            </a:srgbClr>
          </a:solid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1" name="Frame 7">
            <a:extLst>
              <a:ext uri="{FF2B5EF4-FFF2-40B4-BE49-F238E27FC236}">
                <a16:creationId xmlns:a16="http://schemas.microsoft.com/office/drawing/2014/main" id="{A8028275-7E44-49BC-B582-DD9E52D80F3A}"/>
              </a:ext>
            </a:extLst>
          </p:cNvPr>
          <p:cNvSpPr>
            <a:spLocks noSelect="1"/>
          </p:cNvSpPr>
          <p:nvPr userDrawn="1"/>
        </p:nvSpPr>
        <p:spPr bwMode="gray">
          <a:xfrm>
            <a:off x="0" y="0"/>
            <a:ext cx="5940425" cy="6858000"/>
          </a:xfrm>
          <a:custGeom>
            <a:avLst/>
            <a:gdLst>
              <a:gd name="T0" fmla="*/ 15593 w 18713"/>
              <a:gd name="T1" fmla="*/ 5393 h 21600"/>
              <a:gd name="T2" fmla="*/ 13255 w 18713"/>
              <a:gd name="T3" fmla="*/ 1343 h 21600"/>
              <a:gd name="T4" fmla="*/ 10112 w 18713"/>
              <a:gd name="T5" fmla="*/ 4037 h 21600"/>
              <a:gd name="T6" fmla="*/ 7781 w 18713"/>
              <a:gd name="T7" fmla="*/ 13487 h 21600"/>
              <a:gd name="T8" fmla="*/ 3127 w 18713"/>
              <a:gd name="T9" fmla="*/ 13500 h 21600"/>
              <a:gd name="T10" fmla="*/ 0 w 18713"/>
              <a:gd name="T11" fmla="*/ 13517 h 21600"/>
              <a:gd name="T12" fmla="*/ 2 w 18713"/>
              <a:gd name="T13" fmla="*/ 16187 h 21600"/>
              <a:gd name="T14" fmla="*/ 1423 w 18713"/>
              <a:gd name="T15" fmla="*/ 18701 h 21600"/>
              <a:gd name="T16" fmla="*/ 0 w 18713"/>
              <a:gd name="T17" fmla="*/ 20263 h 21600"/>
              <a:gd name="T18" fmla="*/ 7804 w 18713"/>
              <a:gd name="T19" fmla="*/ 21600 h 21600"/>
              <a:gd name="T20" fmla="*/ 15593 w 18713"/>
              <a:gd name="T21" fmla="*/ 16207 h 21600"/>
              <a:gd name="T22" fmla="*/ 16369 w 18713"/>
              <a:gd name="T23" fmla="*/ 9463 h 21600"/>
              <a:gd name="T24" fmla="*/ 17133 w 18713"/>
              <a:gd name="T25" fmla="*/ 10813 h 21600"/>
              <a:gd name="T26" fmla="*/ 15582 w 18713"/>
              <a:gd name="T27" fmla="*/ 8126 h 21600"/>
              <a:gd name="T28" fmla="*/ 10765 w 18713"/>
              <a:gd name="T29" fmla="*/ 19118 h 21600"/>
              <a:gd name="T30" fmla="*/ 5877 w 18713"/>
              <a:gd name="T31" fmla="*/ 18316 h 21600"/>
              <a:gd name="T32" fmla="*/ 3914 w 18713"/>
              <a:gd name="T33" fmla="*/ 17537 h 21600"/>
              <a:gd name="T34" fmla="*/ 6230 w 18713"/>
              <a:gd name="T35" fmla="*/ 18874 h 21600"/>
              <a:gd name="T36" fmla="*/ 8546 w 18713"/>
              <a:gd name="T37" fmla="*/ 20237 h 21600"/>
              <a:gd name="T38" fmla="*/ 8436 w 18713"/>
              <a:gd name="T39" fmla="*/ 17348 h 21600"/>
              <a:gd name="T40" fmla="*/ 7804 w 18713"/>
              <a:gd name="T41" fmla="*/ 16200 h 21600"/>
              <a:gd name="T42" fmla="*/ 13267 w 18713"/>
              <a:gd name="T43" fmla="*/ 6737 h 21600"/>
              <a:gd name="T44" fmla="*/ 13222 w 18713"/>
              <a:gd name="T45" fmla="*/ 12137 h 21600"/>
              <a:gd name="T46" fmla="*/ 13244 w 18713"/>
              <a:gd name="T47" fmla="*/ 9476 h 21600"/>
              <a:gd name="T48" fmla="*/ 14031 w 18713"/>
              <a:gd name="T49" fmla="*/ 8113 h 21600"/>
              <a:gd name="T50" fmla="*/ 12457 w 18713"/>
              <a:gd name="T51" fmla="*/ 10787 h 21600"/>
              <a:gd name="T52" fmla="*/ 11660 w 18713"/>
              <a:gd name="T53" fmla="*/ 12132 h 21600"/>
              <a:gd name="T54" fmla="*/ 9355 w 18713"/>
              <a:gd name="T55" fmla="*/ 13513 h 21600"/>
              <a:gd name="T56" fmla="*/ 10884 w 18713"/>
              <a:gd name="T57" fmla="*/ 16213 h 21600"/>
              <a:gd name="T58" fmla="*/ 10906 w 18713"/>
              <a:gd name="T59" fmla="*/ 18874 h 21600"/>
              <a:gd name="T60" fmla="*/ 13222 w 18713"/>
              <a:gd name="T61" fmla="*/ 20237 h 21600"/>
              <a:gd name="T62" fmla="*/ 13103 w 18713"/>
              <a:gd name="T63" fmla="*/ 17332 h 21600"/>
              <a:gd name="T64" fmla="*/ 11693 w 18713"/>
              <a:gd name="T65" fmla="*/ 14837 h 21600"/>
              <a:gd name="T66" fmla="*/ 13244 w 18713"/>
              <a:gd name="T67" fmla="*/ 14824 h 21600"/>
              <a:gd name="T68" fmla="*/ 15559 w 18713"/>
              <a:gd name="T69" fmla="*/ 16187 h 21600"/>
              <a:gd name="T70" fmla="*/ 15441 w 18713"/>
              <a:gd name="T71" fmla="*/ 13282 h 21600"/>
              <a:gd name="T72" fmla="*/ 15582 w 18713"/>
              <a:gd name="T73" fmla="*/ 8074 h 21600"/>
              <a:gd name="T74" fmla="*/ 13244 w 18713"/>
              <a:gd name="T75" fmla="*/ 6724 h 21600"/>
              <a:gd name="T76" fmla="*/ 11693 w 18713"/>
              <a:gd name="T77" fmla="*/ 1363 h 21600"/>
              <a:gd name="T78" fmla="*/ 13244 w 18713"/>
              <a:gd name="T79" fmla="*/ 4024 h 21600"/>
              <a:gd name="T80" fmla="*/ 10906 w 18713"/>
              <a:gd name="T81" fmla="*/ 2674 h 21600"/>
              <a:gd name="T82" fmla="*/ 8591 w 18713"/>
              <a:gd name="T83" fmla="*/ 1363 h 21600"/>
              <a:gd name="T84" fmla="*/ 12457 w 18713"/>
              <a:gd name="T85" fmla="*/ 5413 h 21600"/>
              <a:gd name="T86" fmla="*/ 13222 w 18713"/>
              <a:gd name="T87" fmla="*/ 9437 h 21600"/>
              <a:gd name="T88" fmla="*/ 10884 w 18713"/>
              <a:gd name="T89" fmla="*/ 10813 h 21600"/>
              <a:gd name="T90" fmla="*/ 8591 w 18713"/>
              <a:gd name="T91" fmla="*/ 12163 h 21600"/>
              <a:gd name="T92" fmla="*/ 7017 w 18713"/>
              <a:gd name="T93" fmla="*/ 14837 h 21600"/>
              <a:gd name="T94" fmla="*/ 4678 w 18713"/>
              <a:gd name="T95" fmla="*/ 13513 h 21600"/>
              <a:gd name="T96" fmla="*/ 4022 w 18713"/>
              <a:gd name="T97" fmla="*/ 15050 h 21600"/>
              <a:gd name="T98" fmla="*/ 2340 w 18713"/>
              <a:gd name="T99" fmla="*/ 17563 h 21600"/>
              <a:gd name="T100" fmla="*/ 3105 w 18713"/>
              <a:gd name="T101" fmla="*/ 18913 h 21600"/>
              <a:gd name="T102" fmla="*/ 1684 w 18713"/>
              <a:gd name="T103" fmla="*/ 16001 h 21600"/>
              <a:gd name="T104" fmla="*/ 1684 w 18713"/>
              <a:gd name="T105" fmla="*/ 13700 h 21600"/>
              <a:gd name="T106" fmla="*/ 2318 w 18713"/>
              <a:gd name="T107" fmla="*/ 17550 h 21600"/>
              <a:gd name="T108" fmla="*/ 1684 w 18713"/>
              <a:gd name="T109" fmla="*/ 21400 h 21600"/>
              <a:gd name="T110" fmla="*/ 3914 w 18713"/>
              <a:gd name="T111" fmla="*/ 20263 h 21600"/>
              <a:gd name="T112" fmla="*/ 7781 w 18713"/>
              <a:gd name="T113" fmla="*/ 21587 h 21600"/>
              <a:gd name="T114" fmla="*/ 7804 w 18713"/>
              <a:gd name="T115" fmla="*/ 18900 h 21600"/>
              <a:gd name="T116" fmla="*/ 10906 w 18713"/>
              <a:gd name="T117" fmla="*/ 21574 h 21600"/>
              <a:gd name="T118" fmla="*/ 12480 w 18713"/>
              <a:gd name="T119" fmla="*/ 18900 h 21600"/>
              <a:gd name="T120" fmla="*/ 13385 w 18713"/>
              <a:gd name="T121" fmla="*/ 17332 h 21600"/>
              <a:gd name="T122" fmla="*/ 14818 w 18713"/>
              <a:gd name="T123" fmla="*/ 12150 h 21600"/>
              <a:gd name="T124" fmla="*/ 17133 w 18713"/>
              <a:gd name="T125" fmla="*/ 1348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713" h="21600">
                <a:moveTo>
                  <a:pt x="18710" y="10794"/>
                </a:moveTo>
                <a:cubicBezTo>
                  <a:pt x="17931" y="9443"/>
                  <a:pt x="17931" y="9443"/>
                  <a:pt x="17931" y="9443"/>
                </a:cubicBezTo>
                <a:cubicBezTo>
                  <a:pt x="17931" y="9443"/>
                  <a:pt x="17931" y="9443"/>
                  <a:pt x="17931" y="9443"/>
                </a:cubicBezTo>
                <a:cubicBezTo>
                  <a:pt x="17931" y="9443"/>
                  <a:pt x="17931" y="9443"/>
                  <a:pt x="17931" y="9443"/>
                </a:cubicBezTo>
                <a:cubicBezTo>
                  <a:pt x="17152" y="8093"/>
                  <a:pt x="17152" y="8093"/>
                  <a:pt x="17152" y="8093"/>
                </a:cubicBezTo>
                <a:cubicBezTo>
                  <a:pt x="17150" y="8089"/>
                  <a:pt x="17145" y="8087"/>
                  <a:pt x="17141" y="8087"/>
                </a:cubicBezTo>
                <a:cubicBezTo>
                  <a:pt x="15604" y="8087"/>
                  <a:pt x="15604" y="8087"/>
                  <a:pt x="15604" y="8087"/>
                </a:cubicBezTo>
                <a:cubicBezTo>
                  <a:pt x="16373" y="6756"/>
                  <a:pt x="16373" y="6756"/>
                  <a:pt x="16373" y="6756"/>
                </a:cubicBezTo>
                <a:cubicBezTo>
                  <a:pt x="16375" y="6752"/>
                  <a:pt x="16375" y="6747"/>
                  <a:pt x="16373" y="6743"/>
                </a:cubicBezTo>
                <a:cubicBezTo>
                  <a:pt x="15593" y="5393"/>
                  <a:pt x="15593" y="5393"/>
                  <a:pt x="15593" y="5393"/>
                </a:cubicBezTo>
                <a:cubicBezTo>
                  <a:pt x="15593" y="5393"/>
                  <a:pt x="15593" y="5393"/>
                  <a:pt x="15593" y="5393"/>
                </a:cubicBezTo>
                <a:cubicBezTo>
                  <a:pt x="15593" y="5393"/>
                  <a:pt x="15593" y="5393"/>
                  <a:pt x="15593" y="5393"/>
                </a:cubicBezTo>
                <a:cubicBezTo>
                  <a:pt x="14814" y="4043"/>
                  <a:pt x="14814" y="4043"/>
                  <a:pt x="14814" y="4043"/>
                </a:cubicBezTo>
                <a:cubicBezTo>
                  <a:pt x="14812" y="4039"/>
                  <a:pt x="14807" y="4037"/>
                  <a:pt x="14803" y="4037"/>
                </a:cubicBezTo>
                <a:cubicBezTo>
                  <a:pt x="13267" y="4037"/>
                  <a:pt x="13267" y="4037"/>
                  <a:pt x="13267" y="4037"/>
                </a:cubicBezTo>
                <a:cubicBezTo>
                  <a:pt x="14035" y="2706"/>
                  <a:pt x="14035" y="2706"/>
                  <a:pt x="14035" y="2706"/>
                </a:cubicBezTo>
                <a:cubicBezTo>
                  <a:pt x="14037" y="2702"/>
                  <a:pt x="14037" y="2697"/>
                  <a:pt x="14035" y="2693"/>
                </a:cubicBezTo>
                <a:cubicBezTo>
                  <a:pt x="13255" y="1343"/>
                  <a:pt x="13255" y="1343"/>
                  <a:pt x="13255" y="1343"/>
                </a:cubicBezTo>
                <a:cubicBezTo>
                  <a:pt x="13255" y="1343"/>
                  <a:pt x="13255" y="1343"/>
                  <a:pt x="13255" y="1343"/>
                </a:cubicBezTo>
                <a:cubicBezTo>
                  <a:pt x="13255" y="1343"/>
                  <a:pt x="13255" y="1343"/>
                  <a:pt x="13255" y="1343"/>
                </a:cubicBezTo>
                <a:cubicBezTo>
                  <a:pt x="12480" y="0"/>
                  <a:pt x="12480" y="0"/>
                  <a:pt x="12480" y="0"/>
                </a:cubicBezTo>
                <a:cubicBezTo>
                  <a:pt x="9332" y="0"/>
                  <a:pt x="9332" y="0"/>
                  <a:pt x="9332" y="0"/>
                </a:cubicBezTo>
                <a:cubicBezTo>
                  <a:pt x="8568" y="1324"/>
                  <a:pt x="8568" y="1324"/>
                  <a:pt x="8568" y="1324"/>
                </a:cubicBezTo>
                <a:cubicBezTo>
                  <a:pt x="7804" y="0"/>
                  <a:pt x="7804" y="0"/>
                  <a:pt x="7804" y="0"/>
                </a:cubicBezTo>
                <a:cubicBezTo>
                  <a:pt x="7783" y="0"/>
                  <a:pt x="7783" y="0"/>
                  <a:pt x="7783" y="0"/>
                </a:cubicBezTo>
                <a:cubicBezTo>
                  <a:pt x="9352" y="2719"/>
                  <a:pt x="9352" y="2719"/>
                  <a:pt x="9352" y="2719"/>
                </a:cubicBezTo>
                <a:cubicBezTo>
                  <a:pt x="9355" y="2713"/>
                  <a:pt x="9355" y="2713"/>
                  <a:pt x="9355" y="2713"/>
                </a:cubicBezTo>
                <a:cubicBezTo>
                  <a:pt x="10884" y="2713"/>
                  <a:pt x="10884" y="2713"/>
                  <a:pt x="10884" y="2713"/>
                </a:cubicBezTo>
                <a:cubicBezTo>
                  <a:pt x="10119" y="4037"/>
                  <a:pt x="10119" y="4037"/>
                  <a:pt x="10119" y="4037"/>
                </a:cubicBezTo>
                <a:cubicBezTo>
                  <a:pt x="10112" y="4037"/>
                  <a:pt x="10112" y="4037"/>
                  <a:pt x="10112" y="4037"/>
                </a:cubicBezTo>
                <a:cubicBezTo>
                  <a:pt x="11678" y="6751"/>
                  <a:pt x="11678" y="6751"/>
                  <a:pt x="11678" y="6751"/>
                </a:cubicBezTo>
                <a:cubicBezTo>
                  <a:pt x="11680" y="6751"/>
                  <a:pt x="11680" y="6751"/>
                  <a:pt x="11680" y="6751"/>
                </a:cubicBezTo>
                <a:cubicBezTo>
                  <a:pt x="10115" y="9463"/>
                  <a:pt x="10115" y="9463"/>
                  <a:pt x="10115" y="9463"/>
                </a:cubicBezTo>
                <a:cubicBezTo>
                  <a:pt x="10119" y="9463"/>
                  <a:pt x="10119" y="9463"/>
                  <a:pt x="10119" y="9463"/>
                </a:cubicBezTo>
                <a:cubicBezTo>
                  <a:pt x="10884" y="10787"/>
                  <a:pt x="10884" y="10787"/>
                  <a:pt x="10884" y="10787"/>
                </a:cubicBezTo>
                <a:cubicBezTo>
                  <a:pt x="9355" y="10787"/>
                  <a:pt x="9355" y="10787"/>
                  <a:pt x="9355" y="10787"/>
                </a:cubicBezTo>
                <a:cubicBezTo>
                  <a:pt x="9353" y="10782"/>
                  <a:pt x="9353" y="10782"/>
                  <a:pt x="9353" y="10782"/>
                </a:cubicBezTo>
                <a:cubicBezTo>
                  <a:pt x="7795" y="13480"/>
                  <a:pt x="7795" y="13480"/>
                  <a:pt x="7795" y="13480"/>
                </a:cubicBezTo>
                <a:cubicBezTo>
                  <a:pt x="7786" y="13480"/>
                  <a:pt x="7786" y="13480"/>
                  <a:pt x="7786" y="13480"/>
                </a:cubicBezTo>
                <a:cubicBezTo>
                  <a:pt x="7781" y="13487"/>
                  <a:pt x="7781" y="13487"/>
                  <a:pt x="7781" y="13487"/>
                </a:cubicBezTo>
                <a:cubicBezTo>
                  <a:pt x="6253" y="13487"/>
                  <a:pt x="6253" y="13487"/>
                  <a:pt x="6253" y="13487"/>
                </a:cubicBezTo>
                <a:cubicBezTo>
                  <a:pt x="6257" y="13480"/>
                  <a:pt x="6257" y="13480"/>
                  <a:pt x="6257" y="13480"/>
                </a:cubicBezTo>
                <a:cubicBezTo>
                  <a:pt x="6203" y="13480"/>
                  <a:pt x="6203" y="13480"/>
                  <a:pt x="6203" y="13480"/>
                </a:cubicBezTo>
                <a:cubicBezTo>
                  <a:pt x="6208" y="13487"/>
                  <a:pt x="6208" y="13487"/>
                  <a:pt x="6208" y="13487"/>
                </a:cubicBezTo>
                <a:cubicBezTo>
                  <a:pt x="4678" y="13487"/>
                  <a:pt x="4678" y="13487"/>
                  <a:pt x="4678" y="13487"/>
                </a:cubicBezTo>
                <a:cubicBezTo>
                  <a:pt x="4674" y="13480"/>
                  <a:pt x="4674" y="13480"/>
                  <a:pt x="4674" y="13480"/>
                </a:cubicBezTo>
                <a:cubicBezTo>
                  <a:pt x="4644" y="13480"/>
                  <a:pt x="4644" y="13480"/>
                  <a:pt x="4644" y="13480"/>
                </a:cubicBezTo>
                <a:cubicBezTo>
                  <a:pt x="4656" y="13500"/>
                  <a:pt x="4656" y="13500"/>
                  <a:pt x="4656" y="13500"/>
                </a:cubicBezTo>
                <a:cubicBezTo>
                  <a:pt x="3891" y="14824"/>
                  <a:pt x="3891" y="14824"/>
                  <a:pt x="3891" y="14824"/>
                </a:cubicBezTo>
                <a:cubicBezTo>
                  <a:pt x="3127" y="13500"/>
                  <a:pt x="3127" y="13500"/>
                  <a:pt x="3127" y="13500"/>
                </a:cubicBezTo>
                <a:cubicBezTo>
                  <a:pt x="3139" y="13480"/>
                  <a:pt x="3139" y="13480"/>
                  <a:pt x="3139" y="13480"/>
                </a:cubicBezTo>
                <a:cubicBezTo>
                  <a:pt x="3109" y="13480"/>
                  <a:pt x="3109" y="13480"/>
                  <a:pt x="3109" y="13480"/>
                </a:cubicBezTo>
                <a:cubicBezTo>
                  <a:pt x="3105" y="13487"/>
                  <a:pt x="3105" y="13487"/>
                  <a:pt x="3105" y="13487"/>
                </a:cubicBezTo>
                <a:cubicBezTo>
                  <a:pt x="1576" y="13487"/>
                  <a:pt x="1576" y="13487"/>
                  <a:pt x="1576" y="13487"/>
                </a:cubicBezTo>
                <a:cubicBezTo>
                  <a:pt x="1580" y="13480"/>
                  <a:pt x="1580" y="13480"/>
                  <a:pt x="1580" y="13480"/>
                </a:cubicBezTo>
                <a:cubicBezTo>
                  <a:pt x="1527" y="13480"/>
                  <a:pt x="1527" y="13480"/>
                  <a:pt x="1527" y="13480"/>
                </a:cubicBezTo>
                <a:cubicBezTo>
                  <a:pt x="1531" y="13487"/>
                  <a:pt x="1531" y="13487"/>
                  <a:pt x="1531" y="13487"/>
                </a:cubicBezTo>
                <a:cubicBezTo>
                  <a:pt x="2" y="13487"/>
                  <a:pt x="2" y="13487"/>
                  <a:pt x="2" y="13487"/>
                </a:cubicBezTo>
                <a:cubicBezTo>
                  <a:pt x="0" y="13484"/>
                  <a:pt x="0" y="13484"/>
                  <a:pt x="0" y="13484"/>
                </a:cubicBezTo>
                <a:cubicBezTo>
                  <a:pt x="0" y="13517"/>
                  <a:pt x="0" y="13517"/>
                  <a:pt x="0" y="13517"/>
                </a:cubicBezTo>
                <a:cubicBezTo>
                  <a:pt x="2" y="13513"/>
                  <a:pt x="2" y="13513"/>
                  <a:pt x="2" y="13513"/>
                </a:cubicBezTo>
                <a:cubicBezTo>
                  <a:pt x="1531" y="13513"/>
                  <a:pt x="1531" y="13513"/>
                  <a:pt x="1531" y="13513"/>
                </a:cubicBezTo>
                <a:cubicBezTo>
                  <a:pt x="1423" y="13700"/>
                  <a:pt x="1423" y="13700"/>
                  <a:pt x="1423" y="13700"/>
                </a:cubicBezTo>
                <a:cubicBezTo>
                  <a:pt x="767" y="14837"/>
                  <a:pt x="767" y="14837"/>
                  <a:pt x="767" y="14837"/>
                </a:cubicBezTo>
                <a:cubicBezTo>
                  <a:pt x="0" y="14837"/>
                  <a:pt x="0" y="14837"/>
                  <a:pt x="0" y="14837"/>
                </a:cubicBezTo>
                <a:cubicBezTo>
                  <a:pt x="0" y="14863"/>
                  <a:pt x="0" y="14863"/>
                  <a:pt x="0" y="14863"/>
                </a:cubicBezTo>
                <a:cubicBezTo>
                  <a:pt x="767" y="14863"/>
                  <a:pt x="767" y="14863"/>
                  <a:pt x="767" y="14863"/>
                </a:cubicBezTo>
                <a:cubicBezTo>
                  <a:pt x="1423" y="16001"/>
                  <a:pt x="1423" y="16001"/>
                  <a:pt x="1423" y="16001"/>
                </a:cubicBezTo>
                <a:cubicBezTo>
                  <a:pt x="1531" y="16187"/>
                  <a:pt x="1531" y="16187"/>
                  <a:pt x="1531" y="16187"/>
                </a:cubicBezTo>
                <a:cubicBezTo>
                  <a:pt x="2" y="16187"/>
                  <a:pt x="2" y="16187"/>
                  <a:pt x="2" y="16187"/>
                </a:cubicBezTo>
                <a:cubicBezTo>
                  <a:pt x="0" y="16184"/>
                  <a:pt x="0" y="16184"/>
                  <a:pt x="0" y="16184"/>
                </a:cubicBezTo>
                <a:cubicBezTo>
                  <a:pt x="0" y="16217"/>
                  <a:pt x="0" y="16217"/>
                  <a:pt x="0" y="16217"/>
                </a:cubicBezTo>
                <a:cubicBezTo>
                  <a:pt x="2" y="16213"/>
                  <a:pt x="2" y="16213"/>
                  <a:pt x="2" y="16213"/>
                </a:cubicBezTo>
                <a:cubicBezTo>
                  <a:pt x="1531" y="16213"/>
                  <a:pt x="1531" y="16213"/>
                  <a:pt x="1531" y="16213"/>
                </a:cubicBezTo>
                <a:cubicBezTo>
                  <a:pt x="1413" y="16418"/>
                  <a:pt x="1413" y="16418"/>
                  <a:pt x="1413" y="16418"/>
                </a:cubicBezTo>
                <a:cubicBezTo>
                  <a:pt x="767" y="17537"/>
                  <a:pt x="767" y="17537"/>
                  <a:pt x="767" y="17537"/>
                </a:cubicBezTo>
                <a:cubicBezTo>
                  <a:pt x="0" y="17537"/>
                  <a:pt x="0" y="17537"/>
                  <a:pt x="0" y="17537"/>
                </a:cubicBezTo>
                <a:cubicBezTo>
                  <a:pt x="0" y="17563"/>
                  <a:pt x="0" y="17563"/>
                  <a:pt x="0" y="17563"/>
                </a:cubicBezTo>
                <a:cubicBezTo>
                  <a:pt x="767" y="17563"/>
                  <a:pt x="767" y="17563"/>
                  <a:pt x="767" y="17563"/>
                </a:cubicBezTo>
                <a:cubicBezTo>
                  <a:pt x="1423" y="18701"/>
                  <a:pt x="1423" y="18701"/>
                  <a:pt x="1423" y="18701"/>
                </a:cubicBezTo>
                <a:cubicBezTo>
                  <a:pt x="1531" y="18887"/>
                  <a:pt x="1531" y="18887"/>
                  <a:pt x="1531" y="18887"/>
                </a:cubicBezTo>
                <a:cubicBezTo>
                  <a:pt x="2" y="18887"/>
                  <a:pt x="2" y="18887"/>
                  <a:pt x="2" y="18887"/>
                </a:cubicBezTo>
                <a:cubicBezTo>
                  <a:pt x="0" y="18884"/>
                  <a:pt x="0" y="18884"/>
                  <a:pt x="0" y="18884"/>
                </a:cubicBezTo>
                <a:cubicBezTo>
                  <a:pt x="0" y="18917"/>
                  <a:pt x="0" y="18917"/>
                  <a:pt x="0" y="18917"/>
                </a:cubicBezTo>
                <a:cubicBezTo>
                  <a:pt x="2" y="18913"/>
                  <a:pt x="2" y="18913"/>
                  <a:pt x="2" y="18913"/>
                </a:cubicBezTo>
                <a:cubicBezTo>
                  <a:pt x="1531" y="18913"/>
                  <a:pt x="1531" y="18913"/>
                  <a:pt x="1531" y="18913"/>
                </a:cubicBezTo>
                <a:cubicBezTo>
                  <a:pt x="1413" y="19118"/>
                  <a:pt x="1413" y="19118"/>
                  <a:pt x="1413" y="19118"/>
                </a:cubicBezTo>
                <a:cubicBezTo>
                  <a:pt x="767" y="20237"/>
                  <a:pt x="767" y="20237"/>
                  <a:pt x="767" y="20237"/>
                </a:cubicBezTo>
                <a:cubicBezTo>
                  <a:pt x="0" y="20237"/>
                  <a:pt x="0" y="20237"/>
                  <a:pt x="0" y="20237"/>
                </a:cubicBezTo>
                <a:cubicBezTo>
                  <a:pt x="0" y="20263"/>
                  <a:pt x="0" y="20263"/>
                  <a:pt x="0" y="20263"/>
                </a:cubicBezTo>
                <a:cubicBezTo>
                  <a:pt x="767" y="20263"/>
                  <a:pt x="767" y="20263"/>
                  <a:pt x="767" y="20263"/>
                </a:cubicBezTo>
                <a:cubicBezTo>
                  <a:pt x="1423" y="21400"/>
                  <a:pt x="1423" y="21400"/>
                  <a:pt x="1423" y="21400"/>
                </a:cubicBezTo>
                <a:cubicBezTo>
                  <a:pt x="1531" y="21587"/>
                  <a:pt x="1531" y="21587"/>
                  <a:pt x="1531" y="21587"/>
                </a:cubicBezTo>
                <a:cubicBezTo>
                  <a:pt x="2" y="21587"/>
                  <a:pt x="2" y="21587"/>
                  <a:pt x="2" y="21587"/>
                </a:cubicBezTo>
                <a:cubicBezTo>
                  <a:pt x="0" y="21584"/>
                  <a:pt x="0" y="21584"/>
                  <a:pt x="0" y="21584"/>
                </a:cubicBezTo>
                <a:cubicBezTo>
                  <a:pt x="0" y="21600"/>
                  <a:pt x="0" y="21600"/>
                  <a:pt x="0" y="21600"/>
                </a:cubicBezTo>
                <a:cubicBezTo>
                  <a:pt x="3127" y="21600"/>
                  <a:pt x="3127" y="21600"/>
                  <a:pt x="3127" y="21600"/>
                </a:cubicBezTo>
                <a:cubicBezTo>
                  <a:pt x="3891" y="20276"/>
                  <a:pt x="3891" y="20276"/>
                  <a:pt x="3891" y="20276"/>
                </a:cubicBezTo>
                <a:cubicBezTo>
                  <a:pt x="4656" y="21600"/>
                  <a:pt x="4656" y="21600"/>
                  <a:pt x="4656" y="21600"/>
                </a:cubicBezTo>
                <a:cubicBezTo>
                  <a:pt x="7804" y="21600"/>
                  <a:pt x="7804" y="21600"/>
                  <a:pt x="7804" y="21600"/>
                </a:cubicBezTo>
                <a:cubicBezTo>
                  <a:pt x="8568" y="20276"/>
                  <a:pt x="8568" y="20276"/>
                  <a:pt x="8568" y="20276"/>
                </a:cubicBezTo>
                <a:cubicBezTo>
                  <a:pt x="9332" y="21600"/>
                  <a:pt x="9332" y="21600"/>
                  <a:pt x="9332" y="21600"/>
                </a:cubicBezTo>
                <a:cubicBezTo>
                  <a:pt x="12480" y="21600"/>
                  <a:pt x="12480" y="21600"/>
                  <a:pt x="12480" y="21600"/>
                </a:cubicBezTo>
                <a:cubicBezTo>
                  <a:pt x="13255" y="20257"/>
                  <a:pt x="13255" y="20257"/>
                  <a:pt x="13255" y="20257"/>
                </a:cubicBezTo>
                <a:cubicBezTo>
                  <a:pt x="14035" y="18907"/>
                  <a:pt x="14035" y="18907"/>
                  <a:pt x="14035" y="18907"/>
                </a:cubicBezTo>
                <a:cubicBezTo>
                  <a:pt x="14037" y="18903"/>
                  <a:pt x="14037" y="18898"/>
                  <a:pt x="14035" y="18894"/>
                </a:cubicBezTo>
                <a:cubicBezTo>
                  <a:pt x="13267" y="17563"/>
                  <a:pt x="13267" y="17563"/>
                  <a:pt x="13267" y="17563"/>
                </a:cubicBezTo>
                <a:cubicBezTo>
                  <a:pt x="14803" y="17563"/>
                  <a:pt x="14803" y="17563"/>
                  <a:pt x="14803" y="17563"/>
                </a:cubicBezTo>
                <a:cubicBezTo>
                  <a:pt x="14807" y="17563"/>
                  <a:pt x="14812" y="17561"/>
                  <a:pt x="14814" y="17557"/>
                </a:cubicBezTo>
                <a:cubicBezTo>
                  <a:pt x="15593" y="16207"/>
                  <a:pt x="15593" y="16207"/>
                  <a:pt x="15593" y="16207"/>
                </a:cubicBezTo>
                <a:cubicBezTo>
                  <a:pt x="16373" y="14857"/>
                  <a:pt x="16373" y="14857"/>
                  <a:pt x="16373" y="14857"/>
                </a:cubicBezTo>
                <a:cubicBezTo>
                  <a:pt x="16375" y="14853"/>
                  <a:pt x="16375" y="14848"/>
                  <a:pt x="16373" y="14844"/>
                </a:cubicBezTo>
                <a:cubicBezTo>
                  <a:pt x="15604" y="13513"/>
                  <a:pt x="15604" y="13513"/>
                  <a:pt x="15604" y="13513"/>
                </a:cubicBezTo>
                <a:cubicBezTo>
                  <a:pt x="17141" y="13513"/>
                  <a:pt x="17141" y="13513"/>
                  <a:pt x="17141" y="13513"/>
                </a:cubicBezTo>
                <a:cubicBezTo>
                  <a:pt x="17145" y="13513"/>
                  <a:pt x="17150" y="13511"/>
                  <a:pt x="17152" y="13507"/>
                </a:cubicBezTo>
                <a:cubicBezTo>
                  <a:pt x="17931" y="12157"/>
                  <a:pt x="17931" y="12157"/>
                  <a:pt x="17931" y="12157"/>
                </a:cubicBezTo>
                <a:cubicBezTo>
                  <a:pt x="18710" y="10807"/>
                  <a:pt x="18710" y="10807"/>
                  <a:pt x="18710" y="10807"/>
                </a:cubicBezTo>
                <a:cubicBezTo>
                  <a:pt x="18713" y="10803"/>
                  <a:pt x="18713" y="10798"/>
                  <a:pt x="18710" y="10794"/>
                </a:cubicBezTo>
                <a:close/>
                <a:moveTo>
                  <a:pt x="15604" y="10787"/>
                </a:moveTo>
                <a:cubicBezTo>
                  <a:pt x="16369" y="9463"/>
                  <a:pt x="16369" y="9463"/>
                  <a:pt x="16369" y="9463"/>
                </a:cubicBezTo>
                <a:cubicBezTo>
                  <a:pt x="17897" y="9463"/>
                  <a:pt x="17897" y="9463"/>
                  <a:pt x="17897" y="9463"/>
                </a:cubicBezTo>
                <a:cubicBezTo>
                  <a:pt x="17417" y="10295"/>
                  <a:pt x="17417" y="10295"/>
                  <a:pt x="17417" y="10295"/>
                </a:cubicBezTo>
                <a:cubicBezTo>
                  <a:pt x="17133" y="10787"/>
                  <a:pt x="17133" y="10787"/>
                  <a:pt x="17133" y="10787"/>
                </a:cubicBezTo>
                <a:lnTo>
                  <a:pt x="15604" y="10787"/>
                </a:lnTo>
                <a:close/>
                <a:moveTo>
                  <a:pt x="17622" y="11660"/>
                </a:moveTo>
                <a:cubicBezTo>
                  <a:pt x="17897" y="12137"/>
                  <a:pt x="17897" y="12137"/>
                  <a:pt x="17897" y="12137"/>
                </a:cubicBezTo>
                <a:cubicBezTo>
                  <a:pt x="16369" y="12137"/>
                  <a:pt x="16369" y="12137"/>
                  <a:pt x="16369" y="12137"/>
                </a:cubicBezTo>
                <a:cubicBezTo>
                  <a:pt x="16348" y="12101"/>
                  <a:pt x="16348" y="12101"/>
                  <a:pt x="16348" y="12101"/>
                </a:cubicBezTo>
                <a:cubicBezTo>
                  <a:pt x="15605" y="10813"/>
                  <a:pt x="15605" y="10813"/>
                  <a:pt x="15605" y="10813"/>
                </a:cubicBezTo>
                <a:cubicBezTo>
                  <a:pt x="17133" y="10813"/>
                  <a:pt x="17133" y="10813"/>
                  <a:pt x="17133" y="10813"/>
                </a:cubicBezTo>
                <a:lnTo>
                  <a:pt x="17622" y="11660"/>
                </a:lnTo>
                <a:close/>
                <a:moveTo>
                  <a:pt x="17133" y="8113"/>
                </a:moveTo>
                <a:cubicBezTo>
                  <a:pt x="17897" y="9437"/>
                  <a:pt x="17897" y="9437"/>
                  <a:pt x="17897" y="9437"/>
                </a:cubicBezTo>
                <a:cubicBezTo>
                  <a:pt x="16369" y="9437"/>
                  <a:pt x="16369" y="9437"/>
                  <a:pt x="16369" y="9437"/>
                </a:cubicBezTo>
                <a:cubicBezTo>
                  <a:pt x="15604" y="8113"/>
                  <a:pt x="15604" y="8113"/>
                  <a:pt x="15604" y="8113"/>
                </a:cubicBezTo>
                <a:lnTo>
                  <a:pt x="17133" y="8113"/>
                </a:lnTo>
                <a:close/>
                <a:moveTo>
                  <a:pt x="16346" y="9450"/>
                </a:moveTo>
                <a:cubicBezTo>
                  <a:pt x="15582" y="10774"/>
                  <a:pt x="15582" y="10774"/>
                  <a:pt x="15582" y="10774"/>
                </a:cubicBezTo>
                <a:cubicBezTo>
                  <a:pt x="14818" y="9450"/>
                  <a:pt x="14818" y="9450"/>
                  <a:pt x="14818" y="9450"/>
                </a:cubicBezTo>
                <a:cubicBezTo>
                  <a:pt x="15582" y="8126"/>
                  <a:pt x="15582" y="8126"/>
                  <a:pt x="15582" y="8126"/>
                </a:cubicBezTo>
                <a:lnTo>
                  <a:pt x="16346" y="9450"/>
                </a:lnTo>
                <a:close/>
                <a:moveTo>
                  <a:pt x="9355" y="18887"/>
                </a:moveTo>
                <a:cubicBezTo>
                  <a:pt x="8698" y="17750"/>
                  <a:pt x="8698" y="17750"/>
                  <a:pt x="8698" y="17750"/>
                </a:cubicBezTo>
                <a:cubicBezTo>
                  <a:pt x="8591" y="17563"/>
                  <a:pt x="8591" y="17563"/>
                  <a:pt x="8591" y="17563"/>
                </a:cubicBezTo>
                <a:cubicBezTo>
                  <a:pt x="10119" y="17563"/>
                  <a:pt x="10119" y="17563"/>
                  <a:pt x="10119" y="17563"/>
                </a:cubicBezTo>
                <a:cubicBezTo>
                  <a:pt x="10776" y="18701"/>
                  <a:pt x="10776" y="18701"/>
                  <a:pt x="10776" y="18701"/>
                </a:cubicBezTo>
                <a:cubicBezTo>
                  <a:pt x="10884" y="18887"/>
                  <a:pt x="10884" y="18887"/>
                  <a:pt x="10884" y="18887"/>
                </a:cubicBezTo>
                <a:lnTo>
                  <a:pt x="9355" y="18887"/>
                </a:lnTo>
                <a:close/>
                <a:moveTo>
                  <a:pt x="10884" y="18913"/>
                </a:moveTo>
                <a:cubicBezTo>
                  <a:pt x="10765" y="19118"/>
                  <a:pt x="10765" y="19118"/>
                  <a:pt x="10765" y="19118"/>
                </a:cubicBezTo>
                <a:cubicBezTo>
                  <a:pt x="10119" y="20237"/>
                  <a:pt x="10119" y="20237"/>
                  <a:pt x="10119" y="20237"/>
                </a:cubicBezTo>
                <a:cubicBezTo>
                  <a:pt x="8591" y="20237"/>
                  <a:pt x="8591" y="20237"/>
                  <a:pt x="8591" y="20237"/>
                </a:cubicBezTo>
                <a:cubicBezTo>
                  <a:pt x="8709" y="20032"/>
                  <a:pt x="8709" y="20032"/>
                  <a:pt x="8709" y="20032"/>
                </a:cubicBezTo>
                <a:cubicBezTo>
                  <a:pt x="9355" y="18913"/>
                  <a:pt x="9355" y="18913"/>
                  <a:pt x="9355" y="18913"/>
                </a:cubicBezTo>
                <a:lnTo>
                  <a:pt x="10884" y="18913"/>
                </a:lnTo>
                <a:close/>
                <a:moveTo>
                  <a:pt x="4678" y="18887"/>
                </a:moveTo>
                <a:cubicBezTo>
                  <a:pt x="4022" y="17750"/>
                  <a:pt x="4022" y="17750"/>
                  <a:pt x="4022" y="17750"/>
                </a:cubicBezTo>
                <a:cubicBezTo>
                  <a:pt x="3914" y="17563"/>
                  <a:pt x="3914" y="17563"/>
                  <a:pt x="3914" y="17563"/>
                </a:cubicBezTo>
                <a:cubicBezTo>
                  <a:pt x="5443" y="17563"/>
                  <a:pt x="5443" y="17563"/>
                  <a:pt x="5443" y="17563"/>
                </a:cubicBezTo>
                <a:cubicBezTo>
                  <a:pt x="5877" y="18316"/>
                  <a:pt x="5877" y="18316"/>
                  <a:pt x="5877" y="18316"/>
                </a:cubicBezTo>
                <a:cubicBezTo>
                  <a:pt x="6208" y="18887"/>
                  <a:pt x="6208" y="18887"/>
                  <a:pt x="6208" y="18887"/>
                </a:cubicBezTo>
                <a:lnTo>
                  <a:pt x="4678" y="18887"/>
                </a:lnTo>
                <a:close/>
                <a:moveTo>
                  <a:pt x="6208" y="18913"/>
                </a:moveTo>
                <a:cubicBezTo>
                  <a:pt x="5875" y="19490"/>
                  <a:pt x="5875" y="19490"/>
                  <a:pt x="5875" y="19490"/>
                </a:cubicBezTo>
                <a:cubicBezTo>
                  <a:pt x="5443" y="20237"/>
                  <a:pt x="5443" y="20237"/>
                  <a:pt x="5443" y="20237"/>
                </a:cubicBezTo>
                <a:cubicBezTo>
                  <a:pt x="3914" y="20237"/>
                  <a:pt x="3914" y="20237"/>
                  <a:pt x="3914" y="20237"/>
                </a:cubicBezTo>
                <a:cubicBezTo>
                  <a:pt x="4032" y="20032"/>
                  <a:pt x="4032" y="20032"/>
                  <a:pt x="4032" y="20032"/>
                </a:cubicBezTo>
                <a:cubicBezTo>
                  <a:pt x="4678" y="18913"/>
                  <a:pt x="4678" y="18913"/>
                  <a:pt x="4678" y="18913"/>
                </a:cubicBezTo>
                <a:lnTo>
                  <a:pt x="6208" y="18913"/>
                </a:lnTo>
                <a:close/>
                <a:moveTo>
                  <a:pt x="3914" y="17537"/>
                </a:moveTo>
                <a:cubicBezTo>
                  <a:pt x="4032" y="17332"/>
                  <a:pt x="4032" y="17332"/>
                  <a:pt x="4032" y="17332"/>
                </a:cubicBezTo>
                <a:cubicBezTo>
                  <a:pt x="4678" y="16213"/>
                  <a:pt x="4678" y="16213"/>
                  <a:pt x="4678" y="16213"/>
                </a:cubicBezTo>
                <a:cubicBezTo>
                  <a:pt x="6208" y="16213"/>
                  <a:pt x="6208" y="16213"/>
                  <a:pt x="6208" y="16213"/>
                </a:cubicBezTo>
                <a:cubicBezTo>
                  <a:pt x="5875" y="16790"/>
                  <a:pt x="5875" y="16790"/>
                  <a:pt x="5875" y="16790"/>
                </a:cubicBezTo>
                <a:cubicBezTo>
                  <a:pt x="5443" y="17537"/>
                  <a:pt x="5443" y="17537"/>
                  <a:pt x="5443" y="17537"/>
                </a:cubicBezTo>
                <a:lnTo>
                  <a:pt x="3914" y="17537"/>
                </a:lnTo>
                <a:close/>
                <a:moveTo>
                  <a:pt x="5465" y="17550"/>
                </a:moveTo>
                <a:cubicBezTo>
                  <a:pt x="6230" y="16226"/>
                  <a:pt x="6230" y="16226"/>
                  <a:pt x="6230" y="16226"/>
                </a:cubicBezTo>
                <a:cubicBezTo>
                  <a:pt x="6995" y="17550"/>
                  <a:pt x="6995" y="17550"/>
                  <a:pt x="6995" y="17550"/>
                </a:cubicBezTo>
                <a:cubicBezTo>
                  <a:pt x="6230" y="18874"/>
                  <a:pt x="6230" y="18874"/>
                  <a:pt x="6230" y="18874"/>
                </a:cubicBezTo>
                <a:lnTo>
                  <a:pt x="5465" y="17550"/>
                </a:lnTo>
                <a:close/>
                <a:moveTo>
                  <a:pt x="6253" y="18887"/>
                </a:moveTo>
                <a:cubicBezTo>
                  <a:pt x="6360" y="18701"/>
                  <a:pt x="6360" y="18701"/>
                  <a:pt x="6360" y="18701"/>
                </a:cubicBezTo>
                <a:cubicBezTo>
                  <a:pt x="7017" y="17563"/>
                  <a:pt x="7017" y="17563"/>
                  <a:pt x="7017" y="17563"/>
                </a:cubicBezTo>
                <a:cubicBezTo>
                  <a:pt x="8546" y="17563"/>
                  <a:pt x="8546" y="17563"/>
                  <a:pt x="8546" y="17563"/>
                </a:cubicBezTo>
                <a:cubicBezTo>
                  <a:pt x="8448" y="17733"/>
                  <a:pt x="8448" y="17733"/>
                  <a:pt x="8448" y="17733"/>
                </a:cubicBezTo>
                <a:cubicBezTo>
                  <a:pt x="7781" y="18887"/>
                  <a:pt x="7781" y="18887"/>
                  <a:pt x="7781" y="18887"/>
                </a:cubicBezTo>
                <a:lnTo>
                  <a:pt x="6253" y="18887"/>
                </a:lnTo>
                <a:close/>
                <a:moveTo>
                  <a:pt x="8436" y="20048"/>
                </a:moveTo>
                <a:cubicBezTo>
                  <a:pt x="8546" y="20237"/>
                  <a:pt x="8546" y="20237"/>
                  <a:pt x="8546" y="20237"/>
                </a:cubicBezTo>
                <a:cubicBezTo>
                  <a:pt x="7017" y="20237"/>
                  <a:pt x="7017" y="20237"/>
                  <a:pt x="7017" y="20237"/>
                </a:cubicBezTo>
                <a:cubicBezTo>
                  <a:pt x="6371" y="19118"/>
                  <a:pt x="6371" y="19118"/>
                  <a:pt x="6371" y="19118"/>
                </a:cubicBezTo>
                <a:cubicBezTo>
                  <a:pt x="6253" y="18913"/>
                  <a:pt x="6253" y="18913"/>
                  <a:pt x="6253" y="18913"/>
                </a:cubicBezTo>
                <a:cubicBezTo>
                  <a:pt x="7781" y="18913"/>
                  <a:pt x="7781" y="18913"/>
                  <a:pt x="7781" y="18913"/>
                </a:cubicBezTo>
                <a:lnTo>
                  <a:pt x="8436" y="20048"/>
                </a:lnTo>
                <a:close/>
                <a:moveTo>
                  <a:pt x="7017" y="17537"/>
                </a:moveTo>
                <a:cubicBezTo>
                  <a:pt x="6371" y="16418"/>
                  <a:pt x="6371" y="16418"/>
                  <a:pt x="6371" y="16418"/>
                </a:cubicBezTo>
                <a:cubicBezTo>
                  <a:pt x="6253" y="16213"/>
                  <a:pt x="6253" y="16213"/>
                  <a:pt x="6253" y="16213"/>
                </a:cubicBezTo>
                <a:cubicBezTo>
                  <a:pt x="7781" y="16213"/>
                  <a:pt x="7781" y="16213"/>
                  <a:pt x="7781" y="16213"/>
                </a:cubicBezTo>
                <a:cubicBezTo>
                  <a:pt x="8436" y="17348"/>
                  <a:pt x="8436" y="17348"/>
                  <a:pt x="8436" y="17348"/>
                </a:cubicBezTo>
                <a:cubicBezTo>
                  <a:pt x="8546" y="17537"/>
                  <a:pt x="8546" y="17537"/>
                  <a:pt x="8546" y="17537"/>
                </a:cubicBezTo>
                <a:lnTo>
                  <a:pt x="7017" y="17537"/>
                </a:lnTo>
                <a:close/>
                <a:moveTo>
                  <a:pt x="6253" y="16187"/>
                </a:moveTo>
                <a:cubicBezTo>
                  <a:pt x="6360" y="16001"/>
                  <a:pt x="6360" y="16001"/>
                  <a:pt x="6360" y="16001"/>
                </a:cubicBezTo>
                <a:cubicBezTo>
                  <a:pt x="7017" y="14863"/>
                  <a:pt x="7017" y="14863"/>
                  <a:pt x="7017" y="14863"/>
                </a:cubicBezTo>
                <a:cubicBezTo>
                  <a:pt x="8546" y="14863"/>
                  <a:pt x="8546" y="14863"/>
                  <a:pt x="8546" y="14863"/>
                </a:cubicBezTo>
                <a:cubicBezTo>
                  <a:pt x="8448" y="15033"/>
                  <a:pt x="8448" y="15033"/>
                  <a:pt x="8448" y="15033"/>
                </a:cubicBezTo>
                <a:cubicBezTo>
                  <a:pt x="7781" y="16187"/>
                  <a:pt x="7781" y="16187"/>
                  <a:pt x="7781" y="16187"/>
                </a:cubicBezTo>
                <a:lnTo>
                  <a:pt x="6253" y="16187"/>
                </a:lnTo>
                <a:close/>
                <a:moveTo>
                  <a:pt x="7804" y="16200"/>
                </a:moveTo>
                <a:cubicBezTo>
                  <a:pt x="8568" y="14876"/>
                  <a:pt x="8568" y="14876"/>
                  <a:pt x="8568" y="14876"/>
                </a:cubicBezTo>
                <a:cubicBezTo>
                  <a:pt x="9332" y="16200"/>
                  <a:pt x="9332" y="16200"/>
                  <a:pt x="9332" y="16200"/>
                </a:cubicBezTo>
                <a:cubicBezTo>
                  <a:pt x="8568" y="17524"/>
                  <a:pt x="8568" y="17524"/>
                  <a:pt x="8568" y="17524"/>
                </a:cubicBezTo>
                <a:lnTo>
                  <a:pt x="7804" y="16200"/>
                </a:lnTo>
                <a:close/>
                <a:moveTo>
                  <a:pt x="14795" y="6763"/>
                </a:moveTo>
                <a:cubicBezTo>
                  <a:pt x="15559" y="8087"/>
                  <a:pt x="15559" y="8087"/>
                  <a:pt x="15559" y="8087"/>
                </a:cubicBezTo>
                <a:cubicBezTo>
                  <a:pt x="14031" y="8087"/>
                  <a:pt x="14031" y="8087"/>
                  <a:pt x="14031" y="8087"/>
                </a:cubicBezTo>
                <a:cubicBezTo>
                  <a:pt x="13267" y="6763"/>
                  <a:pt x="13267" y="6763"/>
                  <a:pt x="13267" y="6763"/>
                </a:cubicBezTo>
                <a:lnTo>
                  <a:pt x="14795" y="6763"/>
                </a:lnTo>
                <a:close/>
                <a:moveTo>
                  <a:pt x="13267" y="6737"/>
                </a:moveTo>
                <a:cubicBezTo>
                  <a:pt x="14031" y="5413"/>
                  <a:pt x="14031" y="5413"/>
                  <a:pt x="14031" y="5413"/>
                </a:cubicBezTo>
                <a:cubicBezTo>
                  <a:pt x="15559" y="5413"/>
                  <a:pt x="15559" y="5413"/>
                  <a:pt x="15559" y="5413"/>
                </a:cubicBezTo>
                <a:cubicBezTo>
                  <a:pt x="14795" y="6737"/>
                  <a:pt x="14795" y="6737"/>
                  <a:pt x="14795" y="6737"/>
                </a:cubicBezTo>
                <a:lnTo>
                  <a:pt x="13267" y="6737"/>
                </a:lnTo>
                <a:close/>
                <a:moveTo>
                  <a:pt x="11693" y="12137"/>
                </a:moveTo>
                <a:cubicBezTo>
                  <a:pt x="11672" y="12101"/>
                  <a:pt x="11672" y="12101"/>
                  <a:pt x="11672" y="12101"/>
                </a:cubicBezTo>
                <a:cubicBezTo>
                  <a:pt x="10929" y="10813"/>
                  <a:pt x="10929" y="10813"/>
                  <a:pt x="10929" y="10813"/>
                </a:cubicBezTo>
                <a:cubicBezTo>
                  <a:pt x="12457" y="10813"/>
                  <a:pt x="12457" y="10813"/>
                  <a:pt x="12457" y="10813"/>
                </a:cubicBezTo>
                <a:cubicBezTo>
                  <a:pt x="12946" y="11660"/>
                  <a:pt x="12946" y="11660"/>
                  <a:pt x="12946" y="11660"/>
                </a:cubicBezTo>
                <a:cubicBezTo>
                  <a:pt x="13222" y="12137"/>
                  <a:pt x="13222" y="12137"/>
                  <a:pt x="13222" y="12137"/>
                </a:cubicBezTo>
                <a:lnTo>
                  <a:pt x="11693" y="12137"/>
                </a:lnTo>
                <a:close/>
                <a:moveTo>
                  <a:pt x="13222" y="12163"/>
                </a:moveTo>
                <a:cubicBezTo>
                  <a:pt x="13103" y="12368"/>
                  <a:pt x="13103" y="12368"/>
                  <a:pt x="13103" y="12368"/>
                </a:cubicBezTo>
                <a:cubicBezTo>
                  <a:pt x="12457" y="13487"/>
                  <a:pt x="12457" y="13487"/>
                  <a:pt x="12457" y="13487"/>
                </a:cubicBezTo>
                <a:cubicBezTo>
                  <a:pt x="10929" y="13487"/>
                  <a:pt x="10929" y="13487"/>
                  <a:pt x="10929" y="13487"/>
                </a:cubicBezTo>
                <a:cubicBezTo>
                  <a:pt x="11047" y="13282"/>
                  <a:pt x="11047" y="13282"/>
                  <a:pt x="11047" y="13282"/>
                </a:cubicBezTo>
                <a:cubicBezTo>
                  <a:pt x="11693" y="12163"/>
                  <a:pt x="11693" y="12163"/>
                  <a:pt x="11693" y="12163"/>
                </a:cubicBezTo>
                <a:lnTo>
                  <a:pt x="13222" y="12163"/>
                </a:lnTo>
                <a:close/>
                <a:moveTo>
                  <a:pt x="12480" y="10800"/>
                </a:moveTo>
                <a:cubicBezTo>
                  <a:pt x="13244" y="9476"/>
                  <a:pt x="13244" y="9476"/>
                  <a:pt x="13244" y="9476"/>
                </a:cubicBezTo>
                <a:cubicBezTo>
                  <a:pt x="14008" y="10800"/>
                  <a:pt x="14008" y="10800"/>
                  <a:pt x="14008" y="10800"/>
                </a:cubicBezTo>
                <a:cubicBezTo>
                  <a:pt x="13244" y="12124"/>
                  <a:pt x="13244" y="12124"/>
                  <a:pt x="13244" y="12124"/>
                </a:cubicBezTo>
                <a:lnTo>
                  <a:pt x="12480" y="10800"/>
                </a:lnTo>
                <a:close/>
                <a:moveTo>
                  <a:pt x="13267" y="9463"/>
                </a:moveTo>
                <a:cubicBezTo>
                  <a:pt x="14795" y="9463"/>
                  <a:pt x="14795" y="9463"/>
                  <a:pt x="14795" y="9463"/>
                </a:cubicBezTo>
                <a:cubicBezTo>
                  <a:pt x="15559" y="10787"/>
                  <a:pt x="15559" y="10787"/>
                  <a:pt x="15559" y="10787"/>
                </a:cubicBezTo>
                <a:cubicBezTo>
                  <a:pt x="14031" y="10787"/>
                  <a:pt x="14031" y="10787"/>
                  <a:pt x="14031" y="10787"/>
                </a:cubicBezTo>
                <a:lnTo>
                  <a:pt x="13267" y="9463"/>
                </a:lnTo>
                <a:close/>
                <a:moveTo>
                  <a:pt x="13267" y="9437"/>
                </a:moveTo>
                <a:cubicBezTo>
                  <a:pt x="14031" y="8113"/>
                  <a:pt x="14031" y="8113"/>
                  <a:pt x="14031" y="8113"/>
                </a:cubicBezTo>
                <a:cubicBezTo>
                  <a:pt x="15559" y="8113"/>
                  <a:pt x="15559" y="8113"/>
                  <a:pt x="15559" y="8113"/>
                </a:cubicBezTo>
                <a:cubicBezTo>
                  <a:pt x="14795" y="9437"/>
                  <a:pt x="14795" y="9437"/>
                  <a:pt x="14795" y="9437"/>
                </a:cubicBezTo>
                <a:lnTo>
                  <a:pt x="13267" y="9437"/>
                </a:lnTo>
                <a:close/>
                <a:moveTo>
                  <a:pt x="14008" y="8100"/>
                </a:moveTo>
                <a:cubicBezTo>
                  <a:pt x="13244" y="9424"/>
                  <a:pt x="13244" y="9424"/>
                  <a:pt x="13244" y="9424"/>
                </a:cubicBezTo>
                <a:cubicBezTo>
                  <a:pt x="12480" y="8100"/>
                  <a:pt x="12480" y="8100"/>
                  <a:pt x="12480" y="8100"/>
                </a:cubicBezTo>
                <a:cubicBezTo>
                  <a:pt x="13244" y="6776"/>
                  <a:pt x="13244" y="6776"/>
                  <a:pt x="13244" y="6776"/>
                </a:cubicBezTo>
                <a:lnTo>
                  <a:pt x="14008" y="8100"/>
                </a:lnTo>
                <a:close/>
                <a:moveTo>
                  <a:pt x="12741" y="10295"/>
                </a:moveTo>
                <a:cubicBezTo>
                  <a:pt x="12457" y="10787"/>
                  <a:pt x="12457" y="10787"/>
                  <a:pt x="12457" y="10787"/>
                </a:cubicBezTo>
                <a:cubicBezTo>
                  <a:pt x="10929" y="10787"/>
                  <a:pt x="10929" y="10787"/>
                  <a:pt x="10929" y="10787"/>
                </a:cubicBezTo>
                <a:cubicBezTo>
                  <a:pt x="11693" y="9463"/>
                  <a:pt x="11693" y="9463"/>
                  <a:pt x="11693" y="9463"/>
                </a:cubicBezTo>
                <a:cubicBezTo>
                  <a:pt x="13222" y="9463"/>
                  <a:pt x="13222" y="9463"/>
                  <a:pt x="13222" y="9463"/>
                </a:cubicBezTo>
                <a:lnTo>
                  <a:pt x="12741" y="10295"/>
                </a:lnTo>
                <a:close/>
                <a:moveTo>
                  <a:pt x="11660" y="12132"/>
                </a:moveTo>
                <a:cubicBezTo>
                  <a:pt x="11670" y="12150"/>
                  <a:pt x="11670" y="12150"/>
                  <a:pt x="11670" y="12150"/>
                </a:cubicBezTo>
                <a:cubicBezTo>
                  <a:pt x="10906" y="13474"/>
                  <a:pt x="10906" y="13474"/>
                  <a:pt x="10906" y="13474"/>
                </a:cubicBezTo>
                <a:cubicBezTo>
                  <a:pt x="10142" y="12150"/>
                  <a:pt x="10142" y="12150"/>
                  <a:pt x="10142" y="12150"/>
                </a:cubicBezTo>
                <a:cubicBezTo>
                  <a:pt x="10906" y="10826"/>
                  <a:pt x="10906" y="10826"/>
                  <a:pt x="10906" y="10826"/>
                </a:cubicBezTo>
                <a:lnTo>
                  <a:pt x="11660" y="12132"/>
                </a:lnTo>
                <a:close/>
                <a:moveTo>
                  <a:pt x="11670" y="14850"/>
                </a:moveTo>
                <a:cubicBezTo>
                  <a:pt x="10906" y="16174"/>
                  <a:pt x="10906" y="16174"/>
                  <a:pt x="10906" y="16174"/>
                </a:cubicBezTo>
                <a:cubicBezTo>
                  <a:pt x="10142" y="14850"/>
                  <a:pt x="10142" y="14850"/>
                  <a:pt x="10142" y="14850"/>
                </a:cubicBezTo>
                <a:cubicBezTo>
                  <a:pt x="10906" y="13526"/>
                  <a:pt x="10906" y="13526"/>
                  <a:pt x="10906" y="13526"/>
                </a:cubicBezTo>
                <a:lnTo>
                  <a:pt x="11670" y="14850"/>
                </a:lnTo>
                <a:close/>
                <a:moveTo>
                  <a:pt x="10776" y="13700"/>
                </a:moveTo>
                <a:cubicBezTo>
                  <a:pt x="10119" y="14837"/>
                  <a:pt x="10119" y="14837"/>
                  <a:pt x="10119" y="14837"/>
                </a:cubicBezTo>
                <a:cubicBezTo>
                  <a:pt x="8591" y="14837"/>
                  <a:pt x="8591" y="14837"/>
                  <a:pt x="8591" y="14837"/>
                </a:cubicBezTo>
                <a:cubicBezTo>
                  <a:pt x="8698" y="14651"/>
                  <a:pt x="8698" y="14651"/>
                  <a:pt x="8698" y="14651"/>
                </a:cubicBezTo>
                <a:cubicBezTo>
                  <a:pt x="9355" y="13513"/>
                  <a:pt x="9355" y="13513"/>
                  <a:pt x="9355" y="13513"/>
                </a:cubicBezTo>
                <a:cubicBezTo>
                  <a:pt x="10884" y="13513"/>
                  <a:pt x="10884" y="13513"/>
                  <a:pt x="10884" y="13513"/>
                </a:cubicBezTo>
                <a:lnTo>
                  <a:pt x="10776" y="13700"/>
                </a:lnTo>
                <a:close/>
                <a:moveTo>
                  <a:pt x="10119" y="14863"/>
                </a:moveTo>
                <a:cubicBezTo>
                  <a:pt x="10776" y="16001"/>
                  <a:pt x="10776" y="16001"/>
                  <a:pt x="10776" y="16001"/>
                </a:cubicBezTo>
                <a:cubicBezTo>
                  <a:pt x="10884" y="16187"/>
                  <a:pt x="10884" y="16187"/>
                  <a:pt x="10884" y="16187"/>
                </a:cubicBezTo>
                <a:cubicBezTo>
                  <a:pt x="9355" y="16187"/>
                  <a:pt x="9355" y="16187"/>
                  <a:pt x="9355" y="16187"/>
                </a:cubicBezTo>
                <a:cubicBezTo>
                  <a:pt x="8698" y="15050"/>
                  <a:pt x="8698" y="15050"/>
                  <a:pt x="8698" y="15050"/>
                </a:cubicBezTo>
                <a:cubicBezTo>
                  <a:pt x="8591" y="14863"/>
                  <a:pt x="8591" y="14863"/>
                  <a:pt x="8591" y="14863"/>
                </a:cubicBezTo>
                <a:lnTo>
                  <a:pt x="10119" y="14863"/>
                </a:lnTo>
                <a:close/>
                <a:moveTo>
                  <a:pt x="10884" y="16213"/>
                </a:moveTo>
                <a:cubicBezTo>
                  <a:pt x="10765" y="16418"/>
                  <a:pt x="10765" y="16418"/>
                  <a:pt x="10765" y="16418"/>
                </a:cubicBezTo>
                <a:cubicBezTo>
                  <a:pt x="10119" y="17537"/>
                  <a:pt x="10119" y="17537"/>
                  <a:pt x="10119" y="17537"/>
                </a:cubicBezTo>
                <a:cubicBezTo>
                  <a:pt x="8591" y="17537"/>
                  <a:pt x="8591" y="17537"/>
                  <a:pt x="8591" y="17537"/>
                </a:cubicBezTo>
                <a:cubicBezTo>
                  <a:pt x="8709" y="17332"/>
                  <a:pt x="8709" y="17332"/>
                  <a:pt x="8709" y="17332"/>
                </a:cubicBezTo>
                <a:cubicBezTo>
                  <a:pt x="9355" y="16213"/>
                  <a:pt x="9355" y="16213"/>
                  <a:pt x="9355" y="16213"/>
                </a:cubicBezTo>
                <a:lnTo>
                  <a:pt x="10884" y="16213"/>
                </a:lnTo>
                <a:close/>
                <a:moveTo>
                  <a:pt x="10142" y="17550"/>
                </a:moveTo>
                <a:cubicBezTo>
                  <a:pt x="10906" y="16226"/>
                  <a:pt x="10906" y="16226"/>
                  <a:pt x="10906" y="16226"/>
                </a:cubicBezTo>
                <a:cubicBezTo>
                  <a:pt x="11670" y="17550"/>
                  <a:pt x="11670" y="17550"/>
                  <a:pt x="11670" y="17550"/>
                </a:cubicBezTo>
                <a:cubicBezTo>
                  <a:pt x="10906" y="18874"/>
                  <a:pt x="10906" y="18874"/>
                  <a:pt x="10906" y="18874"/>
                </a:cubicBezTo>
                <a:lnTo>
                  <a:pt x="10142" y="17550"/>
                </a:lnTo>
                <a:close/>
                <a:moveTo>
                  <a:pt x="10929" y="18887"/>
                </a:moveTo>
                <a:cubicBezTo>
                  <a:pt x="11036" y="18701"/>
                  <a:pt x="11036" y="18701"/>
                  <a:pt x="11036" y="18701"/>
                </a:cubicBezTo>
                <a:cubicBezTo>
                  <a:pt x="11693" y="17563"/>
                  <a:pt x="11693" y="17563"/>
                  <a:pt x="11693" y="17563"/>
                </a:cubicBezTo>
                <a:cubicBezTo>
                  <a:pt x="13222" y="17563"/>
                  <a:pt x="13222" y="17563"/>
                  <a:pt x="13222" y="17563"/>
                </a:cubicBezTo>
                <a:cubicBezTo>
                  <a:pt x="13114" y="17750"/>
                  <a:pt x="13114" y="17750"/>
                  <a:pt x="13114" y="17750"/>
                </a:cubicBezTo>
                <a:cubicBezTo>
                  <a:pt x="12457" y="18887"/>
                  <a:pt x="12457" y="18887"/>
                  <a:pt x="12457" y="18887"/>
                </a:cubicBezTo>
                <a:lnTo>
                  <a:pt x="10929" y="18887"/>
                </a:lnTo>
                <a:close/>
                <a:moveTo>
                  <a:pt x="13103" y="20032"/>
                </a:moveTo>
                <a:cubicBezTo>
                  <a:pt x="13222" y="20237"/>
                  <a:pt x="13222" y="20237"/>
                  <a:pt x="13222" y="20237"/>
                </a:cubicBezTo>
                <a:cubicBezTo>
                  <a:pt x="11693" y="20237"/>
                  <a:pt x="11693" y="20237"/>
                  <a:pt x="11693" y="20237"/>
                </a:cubicBezTo>
                <a:cubicBezTo>
                  <a:pt x="11047" y="19118"/>
                  <a:pt x="11047" y="19118"/>
                  <a:pt x="11047" y="19118"/>
                </a:cubicBezTo>
                <a:cubicBezTo>
                  <a:pt x="10929" y="18913"/>
                  <a:pt x="10929" y="18913"/>
                  <a:pt x="10929" y="18913"/>
                </a:cubicBezTo>
                <a:cubicBezTo>
                  <a:pt x="12457" y="18913"/>
                  <a:pt x="12457" y="18913"/>
                  <a:pt x="12457" y="18913"/>
                </a:cubicBezTo>
                <a:lnTo>
                  <a:pt x="13103" y="20032"/>
                </a:lnTo>
                <a:close/>
                <a:moveTo>
                  <a:pt x="11693" y="17537"/>
                </a:moveTo>
                <a:cubicBezTo>
                  <a:pt x="11047" y="16418"/>
                  <a:pt x="11047" y="16418"/>
                  <a:pt x="11047" y="16418"/>
                </a:cubicBezTo>
                <a:cubicBezTo>
                  <a:pt x="10929" y="16213"/>
                  <a:pt x="10929" y="16213"/>
                  <a:pt x="10929" y="16213"/>
                </a:cubicBezTo>
                <a:cubicBezTo>
                  <a:pt x="12457" y="16213"/>
                  <a:pt x="12457" y="16213"/>
                  <a:pt x="12457" y="16213"/>
                </a:cubicBezTo>
                <a:cubicBezTo>
                  <a:pt x="13103" y="17332"/>
                  <a:pt x="13103" y="17332"/>
                  <a:pt x="13103" y="17332"/>
                </a:cubicBezTo>
                <a:cubicBezTo>
                  <a:pt x="13222" y="17537"/>
                  <a:pt x="13222" y="17537"/>
                  <a:pt x="13222" y="17537"/>
                </a:cubicBezTo>
                <a:lnTo>
                  <a:pt x="11693" y="17537"/>
                </a:lnTo>
                <a:close/>
                <a:moveTo>
                  <a:pt x="10929" y="16187"/>
                </a:moveTo>
                <a:cubicBezTo>
                  <a:pt x="11036" y="16001"/>
                  <a:pt x="11036" y="16001"/>
                  <a:pt x="11036" y="16001"/>
                </a:cubicBezTo>
                <a:cubicBezTo>
                  <a:pt x="11693" y="14863"/>
                  <a:pt x="11693" y="14863"/>
                  <a:pt x="11693" y="14863"/>
                </a:cubicBezTo>
                <a:cubicBezTo>
                  <a:pt x="13222" y="14863"/>
                  <a:pt x="13222" y="14863"/>
                  <a:pt x="13222" y="14863"/>
                </a:cubicBezTo>
                <a:cubicBezTo>
                  <a:pt x="13114" y="15050"/>
                  <a:pt x="13114" y="15050"/>
                  <a:pt x="13114" y="15050"/>
                </a:cubicBezTo>
                <a:cubicBezTo>
                  <a:pt x="12457" y="16187"/>
                  <a:pt x="12457" y="16187"/>
                  <a:pt x="12457" y="16187"/>
                </a:cubicBezTo>
                <a:lnTo>
                  <a:pt x="10929" y="16187"/>
                </a:lnTo>
                <a:close/>
                <a:moveTo>
                  <a:pt x="11693" y="14837"/>
                </a:moveTo>
                <a:cubicBezTo>
                  <a:pt x="11036" y="13700"/>
                  <a:pt x="11036" y="13700"/>
                  <a:pt x="11036" y="13700"/>
                </a:cubicBezTo>
                <a:cubicBezTo>
                  <a:pt x="10929" y="13513"/>
                  <a:pt x="10929" y="13513"/>
                  <a:pt x="10929" y="13513"/>
                </a:cubicBezTo>
                <a:cubicBezTo>
                  <a:pt x="12457" y="13513"/>
                  <a:pt x="12457" y="13513"/>
                  <a:pt x="12457" y="13513"/>
                </a:cubicBezTo>
                <a:cubicBezTo>
                  <a:pt x="13114" y="14651"/>
                  <a:pt x="13114" y="14651"/>
                  <a:pt x="13114" y="14651"/>
                </a:cubicBezTo>
                <a:cubicBezTo>
                  <a:pt x="13222" y="14837"/>
                  <a:pt x="13222" y="14837"/>
                  <a:pt x="13222" y="14837"/>
                </a:cubicBezTo>
                <a:lnTo>
                  <a:pt x="11693" y="14837"/>
                </a:lnTo>
                <a:close/>
                <a:moveTo>
                  <a:pt x="12480" y="13500"/>
                </a:moveTo>
                <a:cubicBezTo>
                  <a:pt x="13244" y="12176"/>
                  <a:pt x="13244" y="12176"/>
                  <a:pt x="13244" y="12176"/>
                </a:cubicBezTo>
                <a:cubicBezTo>
                  <a:pt x="14008" y="13500"/>
                  <a:pt x="14008" y="13500"/>
                  <a:pt x="14008" y="13500"/>
                </a:cubicBezTo>
                <a:cubicBezTo>
                  <a:pt x="13244" y="14824"/>
                  <a:pt x="13244" y="14824"/>
                  <a:pt x="13244" y="14824"/>
                </a:cubicBezTo>
                <a:lnTo>
                  <a:pt x="12480" y="13500"/>
                </a:lnTo>
                <a:close/>
                <a:moveTo>
                  <a:pt x="13267" y="14837"/>
                </a:moveTo>
                <a:cubicBezTo>
                  <a:pt x="13374" y="14651"/>
                  <a:pt x="13374" y="14651"/>
                  <a:pt x="13374" y="14651"/>
                </a:cubicBezTo>
                <a:cubicBezTo>
                  <a:pt x="14031" y="13513"/>
                  <a:pt x="14031" y="13513"/>
                  <a:pt x="14031" y="13513"/>
                </a:cubicBezTo>
                <a:cubicBezTo>
                  <a:pt x="15559" y="13513"/>
                  <a:pt x="15559" y="13513"/>
                  <a:pt x="15559" y="13513"/>
                </a:cubicBezTo>
                <a:cubicBezTo>
                  <a:pt x="15452" y="13700"/>
                  <a:pt x="15452" y="13700"/>
                  <a:pt x="15452" y="13700"/>
                </a:cubicBezTo>
                <a:cubicBezTo>
                  <a:pt x="14795" y="14837"/>
                  <a:pt x="14795" y="14837"/>
                  <a:pt x="14795" y="14837"/>
                </a:cubicBezTo>
                <a:lnTo>
                  <a:pt x="13267" y="14837"/>
                </a:lnTo>
                <a:close/>
                <a:moveTo>
                  <a:pt x="15452" y="16001"/>
                </a:moveTo>
                <a:cubicBezTo>
                  <a:pt x="15559" y="16187"/>
                  <a:pt x="15559" y="16187"/>
                  <a:pt x="15559" y="16187"/>
                </a:cubicBezTo>
                <a:cubicBezTo>
                  <a:pt x="14031" y="16187"/>
                  <a:pt x="14031" y="16187"/>
                  <a:pt x="14031" y="16187"/>
                </a:cubicBezTo>
                <a:cubicBezTo>
                  <a:pt x="13374" y="15050"/>
                  <a:pt x="13374" y="15050"/>
                  <a:pt x="13374" y="15050"/>
                </a:cubicBezTo>
                <a:cubicBezTo>
                  <a:pt x="13267" y="14863"/>
                  <a:pt x="13267" y="14863"/>
                  <a:pt x="13267" y="14863"/>
                </a:cubicBezTo>
                <a:cubicBezTo>
                  <a:pt x="14795" y="14863"/>
                  <a:pt x="14795" y="14863"/>
                  <a:pt x="14795" y="14863"/>
                </a:cubicBezTo>
                <a:lnTo>
                  <a:pt x="15452" y="16001"/>
                </a:lnTo>
                <a:close/>
                <a:moveTo>
                  <a:pt x="14031" y="13487"/>
                </a:moveTo>
                <a:cubicBezTo>
                  <a:pt x="13385" y="12368"/>
                  <a:pt x="13385" y="12368"/>
                  <a:pt x="13385" y="12368"/>
                </a:cubicBezTo>
                <a:cubicBezTo>
                  <a:pt x="13267" y="12163"/>
                  <a:pt x="13267" y="12163"/>
                  <a:pt x="13267" y="12163"/>
                </a:cubicBezTo>
                <a:cubicBezTo>
                  <a:pt x="14795" y="12163"/>
                  <a:pt x="14795" y="12163"/>
                  <a:pt x="14795" y="12163"/>
                </a:cubicBezTo>
                <a:cubicBezTo>
                  <a:pt x="15441" y="13282"/>
                  <a:pt x="15441" y="13282"/>
                  <a:pt x="15441" y="13282"/>
                </a:cubicBezTo>
                <a:cubicBezTo>
                  <a:pt x="15559" y="13487"/>
                  <a:pt x="15559" y="13487"/>
                  <a:pt x="15559" y="13487"/>
                </a:cubicBezTo>
                <a:lnTo>
                  <a:pt x="14031" y="13487"/>
                </a:lnTo>
                <a:close/>
                <a:moveTo>
                  <a:pt x="13267" y="12137"/>
                </a:moveTo>
                <a:cubicBezTo>
                  <a:pt x="14031" y="10813"/>
                  <a:pt x="14031" y="10813"/>
                  <a:pt x="14031" y="10813"/>
                </a:cubicBezTo>
                <a:cubicBezTo>
                  <a:pt x="15559" y="10813"/>
                  <a:pt x="15559" y="10813"/>
                  <a:pt x="15559" y="10813"/>
                </a:cubicBezTo>
                <a:cubicBezTo>
                  <a:pt x="15395" y="11098"/>
                  <a:pt x="15395" y="11098"/>
                  <a:pt x="15395" y="11098"/>
                </a:cubicBezTo>
                <a:cubicBezTo>
                  <a:pt x="14795" y="12137"/>
                  <a:pt x="14795" y="12137"/>
                  <a:pt x="14795" y="12137"/>
                </a:cubicBezTo>
                <a:lnTo>
                  <a:pt x="13267" y="12137"/>
                </a:lnTo>
                <a:close/>
                <a:moveTo>
                  <a:pt x="16346" y="6750"/>
                </a:moveTo>
                <a:cubicBezTo>
                  <a:pt x="15582" y="8074"/>
                  <a:pt x="15582" y="8074"/>
                  <a:pt x="15582" y="8074"/>
                </a:cubicBezTo>
                <a:cubicBezTo>
                  <a:pt x="14818" y="6750"/>
                  <a:pt x="14818" y="6750"/>
                  <a:pt x="14818" y="6750"/>
                </a:cubicBezTo>
                <a:cubicBezTo>
                  <a:pt x="15582" y="5426"/>
                  <a:pt x="15582" y="5426"/>
                  <a:pt x="15582" y="5426"/>
                </a:cubicBezTo>
                <a:lnTo>
                  <a:pt x="16346" y="6750"/>
                </a:lnTo>
                <a:close/>
                <a:moveTo>
                  <a:pt x="14795" y="4063"/>
                </a:moveTo>
                <a:cubicBezTo>
                  <a:pt x="15559" y="5387"/>
                  <a:pt x="15559" y="5387"/>
                  <a:pt x="15559" y="5387"/>
                </a:cubicBezTo>
                <a:cubicBezTo>
                  <a:pt x="14031" y="5387"/>
                  <a:pt x="14031" y="5387"/>
                  <a:pt x="14031" y="5387"/>
                </a:cubicBezTo>
                <a:cubicBezTo>
                  <a:pt x="13267" y="4063"/>
                  <a:pt x="13267" y="4063"/>
                  <a:pt x="13267" y="4063"/>
                </a:cubicBezTo>
                <a:lnTo>
                  <a:pt x="14795" y="4063"/>
                </a:lnTo>
                <a:close/>
                <a:moveTo>
                  <a:pt x="14008" y="5400"/>
                </a:moveTo>
                <a:cubicBezTo>
                  <a:pt x="13244" y="6724"/>
                  <a:pt x="13244" y="6724"/>
                  <a:pt x="13244" y="6724"/>
                </a:cubicBezTo>
                <a:cubicBezTo>
                  <a:pt x="12480" y="5400"/>
                  <a:pt x="12480" y="5400"/>
                  <a:pt x="12480" y="5400"/>
                </a:cubicBezTo>
                <a:cubicBezTo>
                  <a:pt x="13244" y="4076"/>
                  <a:pt x="13244" y="4076"/>
                  <a:pt x="13244" y="4076"/>
                </a:cubicBezTo>
                <a:lnTo>
                  <a:pt x="14008" y="5400"/>
                </a:lnTo>
                <a:close/>
                <a:moveTo>
                  <a:pt x="12457" y="2713"/>
                </a:moveTo>
                <a:cubicBezTo>
                  <a:pt x="13222" y="4037"/>
                  <a:pt x="13222" y="4037"/>
                  <a:pt x="13222" y="4037"/>
                </a:cubicBezTo>
                <a:cubicBezTo>
                  <a:pt x="11693" y="4037"/>
                  <a:pt x="11693" y="4037"/>
                  <a:pt x="11693" y="4037"/>
                </a:cubicBezTo>
                <a:cubicBezTo>
                  <a:pt x="10929" y="2713"/>
                  <a:pt x="10929" y="2713"/>
                  <a:pt x="10929" y="2713"/>
                </a:cubicBezTo>
                <a:lnTo>
                  <a:pt x="12457" y="2713"/>
                </a:lnTo>
                <a:close/>
                <a:moveTo>
                  <a:pt x="10929" y="2687"/>
                </a:moveTo>
                <a:cubicBezTo>
                  <a:pt x="11693" y="1363"/>
                  <a:pt x="11693" y="1363"/>
                  <a:pt x="11693" y="1363"/>
                </a:cubicBezTo>
                <a:cubicBezTo>
                  <a:pt x="13222" y="1363"/>
                  <a:pt x="13222" y="1363"/>
                  <a:pt x="13222" y="1363"/>
                </a:cubicBezTo>
                <a:cubicBezTo>
                  <a:pt x="12457" y="2687"/>
                  <a:pt x="12457" y="2687"/>
                  <a:pt x="12457" y="2687"/>
                </a:cubicBezTo>
                <a:lnTo>
                  <a:pt x="10929" y="2687"/>
                </a:lnTo>
                <a:close/>
                <a:moveTo>
                  <a:pt x="13222" y="4063"/>
                </a:moveTo>
                <a:cubicBezTo>
                  <a:pt x="12457" y="5387"/>
                  <a:pt x="12457" y="5387"/>
                  <a:pt x="12457" y="5387"/>
                </a:cubicBezTo>
                <a:cubicBezTo>
                  <a:pt x="10929" y="5387"/>
                  <a:pt x="10929" y="5387"/>
                  <a:pt x="10929" y="5387"/>
                </a:cubicBezTo>
                <a:cubicBezTo>
                  <a:pt x="11693" y="4063"/>
                  <a:pt x="11693" y="4063"/>
                  <a:pt x="11693" y="4063"/>
                </a:cubicBezTo>
                <a:lnTo>
                  <a:pt x="13222" y="4063"/>
                </a:lnTo>
                <a:close/>
                <a:moveTo>
                  <a:pt x="14008" y="2700"/>
                </a:moveTo>
                <a:cubicBezTo>
                  <a:pt x="13244" y="4024"/>
                  <a:pt x="13244" y="4024"/>
                  <a:pt x="13244" y="4024"/>
                </a:cubicBezTo>
                <a:cubicBezTo>
                  <a:pt x="12480" y="2700"/>
                  <a:pt x="12480" y="2700"/>
                  <a:pt x="12480" y="2700"/>
                </a:cubicBezTo>
                <a:cubicBezTo>
                  <a:pt x="13244" y="1376"/>
                  <a:pt x="13244" y="1376"/>
                  <a:pt x="13244" y="1376"/>
                </a:cubicBezTo>
                <a:lnTo>
                  <a:pt x="14008" y="2700"/>
                </a:lnTo>
                <a:close/>
                <a:moveTo>
                  <a:pt x="12457" y="13"/>
                </a:moveTo>
                <a:cubicBezTo>
                  <a:pt x="13222" y="1337"/>
                  <a:pt x="13222" y="1337"/>
                  <a:pt x="13222" y="1337"/>
                </a:cubicBezTo>
                <a:cubicBezTo>
                  <a:pt x="11693" y="1337"/>
                  <a:pt x="11693" y="1337"/>
                  <a:pt x="11693" y="1337"/>
                </a:cubicBezTo>
                <a:cubicBezTo>
                  <a:pt x="10929" y="13"/>
                  <a:pt x="10929" y="13"/>
                  <a:pt x="10929" y="13"/>
                </a:cubicBezTo>
                <a:lnTo>
                  <a:pt x="12457" y="13"/>
                </a:lnTo>
                <a:close/>
                <a:moveTo>
                  <a:pt x="11670" y="1350"/>
                </a:moveTo>
                <a:cubicBezTo>
                  <a:pt x="10906" y="2674"/>
                  <a:pt x="10906" y="2674"/>
                  <a:pt x="10906" y="2674"/>
                </a:cubicBezTo>
                <a:cubicBezTo>
                  <a:pt x="10142" y="1350"/>
                  <a:pt x="10142" y="1350"/>
                  <a:pt x="10142" y="1350"/>
                </a:cubicBezTo>
                <a:cubicBezTo>
                  <a:pt x="10906" y="26"/>
                  <a:pt x="10906" y="26"/>
                  <a:pt x="10906" y="26"/>
                </a:cubicBezTo>
                <a:lnTo>
                  <a:pt x="11670" y="1350"/>
                </a:lnTo>
                <a:close/>
                <a:moveTo>
                  <a:pt x="9355" y="13"/>
                </a:moveTo>
                <a:cubicBezTo>
                  <a:pt x="10884" y="13"/>
                  <a:pt x="10884" y="13"/>
                  <a:pt x="10884" y="13"/>
                </a:cubicBezTo>
                <a:cubicBezTo>
                  <a:pt x="10119" y="1337"/>
                  <a:pt x="10119" y="1337"/>
                  <a:pt x="10119" y="1337"/>
                </a:cubicBezTo>
                <a:cubicBezTo>
                  <a:pt x="8591" y="1337"/>
                  <a:pt x="8591" y="1337"/>
                  <a:pt x="8591" y="1337"/>
                </a:cubicBezTo>
                <a:lnTo>
                  <a:pt x="9355" y="13"/>
                </a:lnTo>
                <a:close/>
                <a:moveTo>
                  <a:pt x="9355" y="2687"/>
                </a:moveTo>
                <a:cubicBezTo>
                  <a:pt x="8591" y="1363"/>
                  <a:pt x="8591" y="1363"/>
                  <a:pt x="8591" y="1363"/>
                </a:cubicBezTo>
                <a:cubicBezTo>
                  <a:pt x="10119" y="1363"/>
                  <a:pt x="10119" y="1363"/>
                  <a:pt x="10119" y="1363"/>
                </a:cubicBezTo>
                <a:cubicBezTo>
                  <a:pt x="10884" y="2687"/>
                  <a:pt x="10884" y="2687"/>
                  <a:pt x="10884" y="2687"/>
                </a:cubicBezTo>
                <a:lnTo>
                  <a:pt x="9355" y="2687"/>
                </a:lnTo>
                <a:close/>
                <a:moveTo>
                  <a:pt x="10142" y="4050"/>
                </a:moveTo>
                <a:cubicBezTo>
                  <a:pt x="10906" y="2726"/>
                  <a:pt x="10906" y="2726"/>
                  <a:pt x="10906" y="2726"/>
                </a:cubicBezTo>
                <a:cubicBezTo>
                  <a:pt x="11670" y="4050"/>
                  <a:pt x="11670" y="4050"/>
                  <a:pt x="11670" y="4050"/>
                </a:cubicBezTo>
                <a:cubicBezTo>
                  <a:pt x="10906" y="5374"/>
                  <a:pt x="10906" y="5374"/>
                  <a:pt x="10906" y="5374"/>
                </a:cubicBezTo>
                <a:lnTo>
                  <a:pt x="10142" y="4050"/>
                </a:lnTo>
                <a:close/>
                <a:moveTo>
                  <a:pt x="10929" y="5413"/>
                </a:moveTo>
                <a:cubicBezTo>
                  <a:pt x="12457" y="5413"/>
                  <a:pt x="12457" y="5413"/>
                  <a:pt x="12457" y="5413"/>
                </a:cubicBezTo>
                <a:cubicBezTo>
                  <a:pt x="13222" y="6737"/>
                  <a:pt x="13222" y="6737"/>
                  <a:pt x="13222" y="6737"/>
                </a:cubicBezTo>
                <a:cubicBezTo>
                  <a:pt x="11693" y="6737"/>
                  <a:pt x="11693" y="6737"/>
                  <a:pt x="11693" y="6737"/>
                </a:cubicBezTo>
                <a:lnTo>
                  <a:pt x="10929" y="5413"/>
                </a:lnTo>
                <a:close/>
                <a:moveTo>
                  <a:pt x="11693" y="6763"/>
                </a:moveTo>
                <a:cubicBezTo>
                  <a:pt x="13222" y="6763"/>
                  <a:pt x="13222" y="6763"/>
                  <a:pt x="13222" y="6763"/>
                </a:cubicBezTo>
                <a:cubicBezTo>
                  <a:pt x="12457" y="8087"/>
                  <a:pt x="12457" y="8087"/>
                  <a:pt x="12457" y="8087"/>
                </a:cubicBezTo>
                <a:cubicBezTo>
                  <a:pt x="10929" y="8087"/>
                  <a:pt x="10929" y="8087"/>
                  <a:pt x="10929" y="8087"/>
                </a:cubicBezTo>
                <a:lnTo>
                  <a:pt x="11693" y="6763"/>
                </a:lnTo>
                <a:close/>
                <a:moveTo>
                  <a:pt x="12457" y="8113"/>
                </a:moveTo>
                <a:cubicBezTo>
                  <a:pt x="13222" y="9437"/>
                  <a:pt x="13222" y="9437"/>
                  <a:pt x="13222" y="9437"/>
                </a:cubicBezTo>
                <a:cubicBezTo>
                  <a:pt x="11693" y="9437"/>
                  <a:pt x="11693" y="9437"/>
                  <a:pt x="11693" y="9437"/>
                </a:cubicBezTo>
                <a:cubicBezTo>
                  <a:pt x="10929" y="8113"/>
                  <a:pt x="10929" y="8113"/>
                  <a:pt x="10929" y="8113"/>
                </a:cubicBezTo>
                <a:lnTo>
                  <a:pt x="12457" y="8113"/>
                </a:lnTo>
                <a:close/>
                <a:moveTo>
                  <a:pt x="10142" y="9450"/>
                </a:moveTo>
                <a:cubicBezTo>
                  <a:pt x="10906" y="8126"/>
                  <a:pt x="10906" y="8126"/>
                  <a:pt x="10906" y="8126"/>
                </a:cubicBezTo>
                <a:cubicBezTo>
                  <a:pt x="11670" y="9450"/>
                  <a:pt x="11670" y="9450"/>
                  <a:pt x="11670" y="9450"/>
                </a:cubicBezTo>
                <a:cubicBezTo>
                  <a:pt x="10906" y="10774"/>
                  <a:pt x="10906" y="10774"/>
                  <a:pt x="10906" y="10774"/>
                </a:cubicBezTo>
                <a:lnTo>
                  <a:pt x="10142" y="9450"/>
                </a:lnTo>
                <a:close/>
                <a:moveTo>
                  <a:pt x="9355" y="10813"/>
                </a:moveTo>
                <a:cubicBezTo>
                  <a:pt x="10884" y="10813"/>
                  <a:pt x="10884" y="10813"/>
                  <a:pt x="10884" y="10813"/>
                </a:cubicBezTo>
                <a:cubicBezTo>
                  <a:pt x="10719" y="11098"/>
                  <a:pt x="10719" y="11098"/>
                  <a:pt x="10719" y="11098"/>
                </a:cubicBezTo>
                <a:cubicBezTo>
                  <a:pt x="10119" y="12137"/>
                  <a:pt x="10119" y="12137"/>
                  <a:pt x="10119" y="12137"/>
                </a:cubicBezTo>
                <a:cubicBezTo>
                  <a:pt x="8591" y="12137"/>
                  <a:pt x="8591" y="12137"/>
                  <a:pt x="8591" y="12137"/>
                </a:cubicBezTo>
                <a:lnTo>
                  <a:pt x="9355" y="10813"/>
                </a:lnTo>
                <a:close/>
                <a:moveTo>
                  <a:pt x="10119" y="12163"/>
                </a:moveTo>
                <a:cubicBezTo>
                  <a:pt x="10765" y="13282"/>
                  <a:pt x="10765" y="13282"/>
                  <a:pt x="10765" y="13282"/>
                </a:cubicBezTo>
                <a:cubicBezTo>
                  <a:pt x="10884" y="13487"/>
                  <a:pt x="10884" y="13487"/>
                  <a:pt x="10884" y="13487"/>
                </a:cubicBezTo>
                <a:cubicBezTo>
                  <a:pt x="9355" y="13487"/>
                  <a:pt x="9355" y="13487"/>
                  <a:pt x="9355" y="13487"/>
                </a:cubicBezTo>
                <a:cubicBezTo>
                  <a:pt x="8709" y="12368"/>
                  <a:pt x="8709" y="12368"/>
                  <a:pt x="8709" y="12368"/>
                </a:cubicBezTo>
                <a:cubicBezTo>
                  <a:pt x="8591" y="12163"/>
                  <a:pt x="8591" y="12163"/>
                  <a:pt x="8591" y="12163"/>
                </a:cubicBezTo>
                <a:lnTo>
                  <a:pt x="10119" y="12163"/>
                </a:lnTo>
                <a:close/>
                <a:moveTo>
                  <a:pt x="8568" y="12176"/>
                </a:moveTo>
                <a:cubicBezTo>
                  <a:pt x="9332" y="13500"/>
                  <a:pt x="9332" y="13500"/>
                  <a:pt x="9332" y="13500"/>
                </a:cubicBezTo>
                <a:cubicBezTo>
                  <a:pt x="8568" y="14824"/>
                  <a:pt x="8568" y="14824"/>
                  <a:pt x="8568" y="14824"/>
                </a:cubicBezTo>
                <a:cubicBezTo>
                  <a:pt x="7804" y="13500"/>
                  <a:pt x="7804" y="13500"/>
                  <a:pt x="7804" y="13500"/>
                </a:cubicBezTo>
                <a:lnTo>
                  <a:pt x="8568" y="12176"/>
                </a:lnTo>
                <a:close/>
                <a:moveTo>
                  <a:pt x="7781" y="13513"/>
                </a:moveTo>
                <a:cubicBezTo>
                  <a:pt x="8448" y="14667"/>
                  <a:pt x="8448" y="14667"/>
                  <a:pt x="8448" y="14667"/>
                </a:cubicBezTo>
                <a:cubicBezTo>
                  <a:pt x="8546" y="14837"/>
                  <a:pt x="8546" y="14837"/>
                  <a:pt x="8546" y="14837"/>
                </a:cubicBezTo>
                <a:cubicBezTo>
                  <a:pt x="7017" y="14837"/>
                  <a:pt x="7017" y="14837"/>
                  <a:pt x="7017" y="14837"/>
                </a:cubicBezTo>
                <a:cubicBezTo>
                  <a:pt x="6360" y="13700"/>
                  <a:pt x="6360" y="13700"/>
                  <a:pt x="6360" y="13700"/>
                </a:cubicBezTo>
                <a:cubicBezTo>
                  <a:pt x="6253" y="13513"/>
                  <a:pt x="6253" y="13513"/>
                  <a:pt x="6253" y="13513"/>
                </a:cubicBezTo>
                <a:lnTo>
                  <a:pt x="7781" y="13513"/>
                </a:lnTo>
                <a:close/>
                <a:moveTo>
                  <a:pt x="6230" y="13526"/>
                </a:moveTo>
                <a:cubicBezTo>
                  <a:pt x="6995" y="14850"/>
                  <a:pt x="6995" y="14850"/>
                  <a:pt x="6995" y="14850"/>
                </a:cubicBezTo>
                <a:cubicBezTo>
                  <a:pt x="6230" y="16174"/>
                  <a:pt x="6230" y="16174"/>
                  <a:pt x="6230" y="16174"/>
                </a:cubicBezTo>
                <a:cubicBezTo>
                  <a:pt x="5465" y="14850"/>
                  <a:pt x="5465" y="14850"/>
                  <a:pt x="5465" y="14850"/>
                </a:cubicBezTo>
                <a:lnTo>
                  <a:pt x="6230" y="13526"/>
                </a:lnTo>
                <a:close/>
                <a:moveTo>
                  <a:pt x="4022" y="14651"/>
                </a:moveTo>
                <a:cubicBezTo>
                  <a:pt x="4678" y="13513"/>
                  <a:pt x="4678" y="13513"/>
                  <a:pt x="4678" y="13513"/>
                </a:cubicBezTo>
                <a:cubicBezTo>
                  <a:pt x="6208" y="13513"/>
                  <a:pt x="6208" y="13513"/>
                  <a:pt x="6208" y="13513"/>
                </a:cubicBezTo>
                <a:cubicBezTo>
                  <a:pt x="5877" y="14085"/>
                  <a:pt x="5877" y="14085"/>
                  <a:pt x="5877" y="14085"/>
                </a:cubicBezTo>
                <a:cubicBezTo>
                  <a:pt x="5443" y="14837"/>
                  <a:pt x="5443" y="14837"/>
                  <a:pt x="5443" y="14837"/>
                </a:cubicBezTo>
                <a:cubicBezTo>
                  <a:pt x="3914" y="14837"/>
                  <a:pt x="3914" y="14837"/>
                  <a:pt x="3914" y="14837"/>
                </a:cubicBezTo>
                <a:lnTo>
                  <a:pt x="4022" y="14651"/>
                </a:lnTo>
                <a:close/>
                <a:moveTo>
                  <a:pt x="5443" y="14863"/>
                </a:moveTo>
                <a:cubicBezTo>
                  <a:pt x="5877" y="15616"/>
                  <a:pt x="5877" y="15616"/>
                  <a:pt x="5877" y="15616"/>
                </a:cubicBezTo>
                <a:cubicBezTo>
                  <a:pt x="6208" y="16187"/>
                  <a:pt x="6208" y="16187"/>
                  <a:pt x="6208" y="16187"/>
                </a:cubicBezTo>
                <a:cubicBezTo>
                  <a:pt x="4678" y="16187"/>
                  <a:pt x="4678" y="16187"/>
                  <a:pt x="4678" y="16187"/>
                </a:cubicBezTo>
                <a:cubicBezTo>
                  <a:pt x="4022" y="15050"/>
                  <a:pt x="4022" y="15050"/>
                  <a:pt x="4022" y="15050"/>
                </a:cubicBezTo>
                <a:cubicBezTo>
                  <a:pt x="3914" y="14863"/>
                  <a:pt x="3914" y="14863"/>
                  <a:pt x="3914" y="14863"/>
                </a:cubicBezTo>
                <a:lnTo>
                  <a:pt x="5443" y="14863"/>
                </a:lnTo>
                <a:close/>
                <a:moveTo>
                  <a:pt x="4656" y="16200"/>
                </a:moveTo>
                <a:cubicBezTo>
                  <a:pt x="3891" y="17524"/>
                  <a:pt x="3891" y="17524"/>
                  <a:pt x="3891" y="17524"/>
                </a:cubicBezTo>
                <a:cubicBezTo>
                  <a:pt x="3127" y="16200"/>
                  <a:pt x="3127" y="16200"/>
                  <a:pt x="3127" y="16200"/>
                </a:cubicBezTo>
                <a:cubicBezTo>
                  <a:pt x="3891" y="14876"/>
                  <a:pt x="3891" y="14876"/>
                  <a:pt x="3891" y="14876"/>
                </a:cubicBezTo>
                <a:lnTo>
                  <a:pt x="4656" y="16200"/>
                </a:lnTo>
                <a:close/>
                <a:moveTo>
                  <a:pt x="1576" y="18887"/>
                </a:moveTo>
                <a:cubicBezTo>
                  <a:pt x="1684" y="18701"/>
                  <a:pt x="1684" y="18701"/>
                  <a:pt x="1684" y="18701"/>
                </a:cubicBezTo>
                <a:cubicBezTo>
                  <a:pt x="2340" y="17563"/>
                  <a:pt x="2340" y="17563"/>
                  <a:pt x="2340" y="17563"/>
                </a:cubicBezTo>
                <a:cubicBezTo>
                  <a:pt x="3869" y="17563"/>
                  <a:pt x="3869" y="17563"/>
                  <a:pt x="3869" y="17563"/>
                </a:cubicBezTo>
                <a:cubicBezTo>
                  <a:pt x="3761" y="17750"/>
                  <a:pt x="3761" y="17750"/>
                  <a:pt x="3761" y="17750"/>
                </a:cubicBezTo>
                <a:cubicBezTo>
                  <a:pt x="3105" y="18887"/>
                  <a:pt x="3105" y="18887"/>
                  <a:pt x="3105" y="18887"/>
                </a:cubicBezTo>
                <a:lnTo>
                  <a:pt x="1576" y="18887"/>
                </a:lnTo>
                <a:close/>
                <a:moveTo>
                  <a:pt x="3751" y="20032"/>
                </a:moveTo>
                <a:cubicBezTo>
                  <a:pt x="3869" y="20237"/>
                  <a:pt x="3869" y="20237"/>
                  <a:pt x="3869" y="20237"/>
                </a:cubicBezTo>
                <a:cubicBezTo>
                  <a:pt x="2340" y="20237"/>
                  <a:pt x="2340" y="20237"/>
                  <a:pt x="2340" y="20237"/>
                </a:cubicBezTo>
                <a:cubicBezTo>
                  <a:pt x="1694" y="19118"/>
                  <a:pt x="1694" y="19118"/>
                  <a:pt x="1694" y="19118"/>
                </a:cubicBezTo>
                <a:cubicBezTo>
                  <a:pt x="1576" y="18913"/>
                  <a:pt x="1576" y="18913"/>
                  <a:pt x="1576" y="18913"/>
                </a:cubicBezTo>
                <a:cubicBezTo>
                  <a:pt x="3105" y="18913"/>
                  <a:pt x="3105" y="18913"/>
                  <a:pt x="3105" y="18913"/>
                </a:cubicBezTo>
                <a:lnTo>
                  <a:pt x="3751" y="20032"/>
                </a:lnTo>
                <a:close/>
                <a:moveTo>
                  <a:pt x="2340" y="17537"/>
                </a:moveTo>
                <a:cubicBezTo>
                  <a:pt x="1694" y="16418"/>
                  <a:pt x="1694" y="16418"/>
                  <a:pt x="1694" y="16418"/>
                </a:cubicBezTo>
                <a:cubicBezTo>
                  <a:pt x="1576" y="16213"/>
                  <a:pt x="1576" y="16213"/>
                  <a:pt x="1576" y="16213"/>
                </a:cubicBezTo>
                <a:cubicBezTo>
                  <a:pt x="3105" y="16213"/>
                  <a:pt x="3105" y="16213"/>
                  <a:pt x="3105" y="16213"/>
                </a:cubicBezTo>
                <a:cubicBezTo>
                  <a:pt x="3751" y="17332"/>
                  <a:pt x="3751" y="17332"/>
                  <a:pt x="3751" y="17332"/>
                </a:cubicBezTo>
                <a:cubicBezTo>
                  <a:pt x="3869" y="17537"/>
                  <a:pt x="3869" y="17537"/>
                  <a:pt x="3869" y="17537"/>
                </a:cubicBezTo>
                <a:lnTo>
                  <a:pt x="2340" y="17537"/>
                </a:lnTo>
                <a:close/>
                <a:moveTo>
                  <a:pt x="1576" y="16187"/>
                </a:moveTo>
                <a:cubicBezTo>
                  <a:pt x="1684" y="16001"/>
                  <a:pt x="1684" y="16001"/>
                  <a:pt x="1684" y="16001"/>
                </a:cubicBezTo>
                <a:cubicBezTo>
                  <a:pt x="2340" y="14863"/>
                  <a:pt x="2340" y="14863"/>
                  <a:pt x="2340" y="14863"/>
                </a:cubicBezTo>
                <a:cubicBezTo>
                  <a:pt x="3869" y="14863"/>
                  <a:pt x="3869" y="14863"/>
                  <a:pt x="3869" y="14863"/>
                </a:cubicBezTo>
                <a:cubicBezTo>
                  <a:pt x="3761" y="15050"/>
                  <a:pt x="3761" y="15050"/>
                  <a:pt x="3761" y="15050"/>
                </a:cubicBezTo>
                <a:cubicBezTo>
                  <a:pt x="3105" y="16187"/>
                  <a:pt x="3105" y="16187"/>
                  <a:pt x="3105" y="16187"/>
                </a:cubicBezTo>
                <a:lnTo>
                  <a:pt x="1576" y="16187"/>
                </a:lnTo>
                <a:close/>
                <a:moveTo>
                  <a:pt x="3105" y="13513"/>
                </a:moveTo>
                <a:cubicBezTo>
                  <a:pt x="3761" y="14651"/>
                  <a:pt x="3761" y="14651"/>
                  <a:pt x="3761" y="14651"/>
                </a:cubicBezTo>
                <a:cubicBezTo>
                  <a:pt x="3869" y="14837"/>
                  <a:pt x="3869" y="14837"/>
                  <a:pt x="3869" y="14837"/>
                </a:cubicBezTo>
                <a:cubicBezTo>
                  <a:pt x="2340" y="14837"/>
                  <a:pt x="2340" y="14837"/>
                  <a:pt x="2340" y="14837"/>
                </a:cubicBezTo>
                <a:cubicBezTo>
                  <a:pt x="1684" y="13700"/>
                  <a:pt x="1684" y="13700"/>
                  <a:pt x="1684" y="13700"/>
                </a:cubicBezTo>
                <a:cubicBezTo>
                  <a:pt x="1576" y="13513"/>
                  <a:pt x="1576" y="13513"/>
                  <a:pt x="1576" y="13513"/>
                </a:cubicBezTo>
                <a:lnTo>
                  <a:pt x="3105" y="13513"/>
                </a:lnTo>
                <a:close/>
                <a:moveTo>
                  <a:pt x="789" y="14850"/>
                </a:moveTo>
                <a:cubicBezTo>
                  <a:pt x="1553" y="13526"/>
                  <a:pt x="1553" y="13526"/>
                  <a:pt x="1553" y="13526"/>
                </a:cubicBezTo>
                <a:cubicBezTo>
                  <a:pt x="2318" y="14850"/>
                  <a:pt x="2318" y="14850"/>
                  <a:pt x="2318" y="14850"/>
                </a:cubicBezTo>
                <a:cubicBezTo>
                  <a:pt x="1553" y="16174"/>
                  <a:pt x="1553" y="16174"/>
                  <a:pt x="1553" y="16174"/>
                </a:cubicBezTo>
                <a:lnTo>
                  <a:pt x="789" y="14850"/>
                </a:lnTo>
                <a:close/>
                <a:moveTo>
                  <a:pt x="789" y="17550"/>
                </a:moveTo>
                <a:cubicBezTo>
                  <a:pt x="1553" y="16226"/>
                  <a:pt x="1553" y="16226"/>
                  <a:pt x="1553" y="16226"/>
                </a:cubicBezTo>
                <a:cubicBezTo>
                  <a:pt x="2318" y="17550"/>
                  <a:pt x="2318" y="17550"/>
                  <a:pt x="2318" y="17550"/>
                </a:cubicBezTo>
                <a:cubicBezTo>
                  <a:pt x="1553" y="18874"/>
                  <a:pt x="1553" y="18874"/>
                  <a:pt x="1553" y="18874"/>
                </a:cubicBezTo>
                <a:lnTo>
                  <a:pt x="789" y="17550"/>
                </a:lnTo>
                <a:close/>
                <a:moveTo>
                  <a:pt x="789" y="20250"/>
                </a:moveTo>
                <a:cubicBezTo>
                  <a:pt x="1553" y="18926"/>
                  <a:pt x="1553" y="18926"/>
                  <a:pt x="1553" y="18926"/>
                </a:cubicBezTo>
                <a:cubicBezTo>
                  <a:pt x="2318" y="20250"/>
                  <a:pt x="2318" y="20250"/>
                  <a:pt x="2318" y="20250"/>
                </a:cubicBezTo>
                <a:cubicBezTo>
                  <a:pt x="1553" y="21574"/>
                  <a:pt x="1553" y="21574"/>
                  <a:pt x="1553" y="21574"/>
                </a:cubicBezTo>
                <a:lnTo>
                  <a:pt x="789" y="20250"/>
                </a:lnTo>
                <a:close/>
                <a:moveTo>
                  <a:pt x="3105" y="21587"/>
                </a:moveTo>
                <a:cubicBezTo>
                  <a:pt x="1576" y="21587"/>
                  <a:pt x="1576" y="21587"/>
                  <a:pt x="1576" y="21587"/>
                </a:cubicBezTo>
                <a:cubicBezTo>
                  <a:pt x="1684" y="21400"/>
                  <a:pt x="1684" y="21400"/>
                  <a:pt x="1684" y="21400"/>
                </a:cubicBezTo>
                <a:cubicBezTo>
                  <a:pt x="2340" y="20263"/>
                  <a:pt x="2340" y="20263"/>
                  <a:pt x="2340" y="20263"/>
                </a:cubicBezTo>
                <a:cubicBezTo>
                  <a:pt x="3869" y="20263"/>
                  <a:pt x="3869" y="20263"/>
                  <a:pt x="3869" y="20263"/>
                </a:cubicBezTo>
                <a:lnTo>
                  <a:pt x="3105" y="21587"/>
                </a:lnTo>
                <a:close/>
                <a:moveTo>
                  <a:pt x="3127" y="18900"/>
                </a:moveTo>
                <a:cubicBezTo>
                  <a:pt x="3891" y="17576"/>
                  <a:pt x="3891" y="17576"/>
                  <a:pt x="3891" y="17576"/>
                </a:cubicBezTo>
                <a:cubicBezTo>
                  <a:pt x="4656" y="18900"/>
                  <a:pt x="4656" y="18900"/>
                  <a:pt x="4656" y="18900"/>
                </a:cubicBezTo>
                <a:cubicBezTo>
                  <a:pt x="3891" y="20224"/>
                  <a:pt x="3891" y="20224"/>
                  <a:pt x="3891" y="20224"/>
                </a:cubicBezTo>
                <a:lnTo>
                  <a:pt x="3127" y="18900"/>
                </a:lnTo>
                <a:close/>
                <a:moveTo>
                  <a:pt x="4678" y="21587"/>
                </a:moveTo>
                <a:cubicBezTo>
                  <a:pt x="3914" y="20263"/>
                  <a:pt x="3914" y="20263"/>
                  <a:pt x="3914" y="20263"/>
                </a:cubicBezTo>
                <a:cubicBezTo>
                  <a:pt x="5443" y="20263"/>
                  <a:pt x="5443" y="20263"/>
                  <a:pt x="5443" y="20263"/>
                </a:cubicBezTo>
                <a:cubicBezTo>
                  <a:pt x="5877" y="21016"/>
                  <a:pt x="5877" y="21016"/>
                  <a:pt x="5877" y="21016"/>
                </a:cubicBezTo>
                <a:cubicBezTo>
                  <a:pt x="6208" y="21587"/>
                  <a:pt x="6208" y="21587"/>
                  <a:pt x="6208" y="21587"/>
                </a:cubicBezTo>
                <a:lnTo>
                  <a:pt x="4678" y="21587"/>
                </a:lnTo>
                <a:close/>
                <a:moveTo>
                  <a:pt x="5465" y="20250"/>
                </a:moveTo>
                <a:cubicBezTo>
                  <a:pt x="6230" y="18926"/>
                  <a:pt x="6230" y="18926"/>
                  <a:pt x="6230" y="18926"/>
                </a:cubicBezTo>
                <a:cubicBezTo>
                  <a:pt x="6995" y="20250"/>
                  <a:pt x="6995" y="20250"/>
                  <a:pt x="6995" y="20250"/>
                </a:cubicBezTo>
                <a:cubicBezTo>
                  <a:pt x="6230" y="21574"/>
                  <a:pt x="6230" y="21574"/>
                  <a:pt x="6230" y="21574"/>
                </a:cubicBezTo>
                <a:lnTo>
                  <a:pt x="5465" y="20250"/>
                </a:lnTo>
                <a:close/>
                <a:moveTo>
                  <a:pt x="7781" y="21587"/>
                </a:moveTo>
                <a:cubicBezTo>
                  <a:pt x="6253" y="21587"/>
                  <a:pt x="6253" y="21587"/>
                  <a:pt x="6253" y="21587"/>
                </a:cubicBezTo>
                <a:cubicBezTo>
                  <a:pt x="6360" y="21400"/>
                  <a:pt x="6360" y="21400"/>
                  <a:pt x="6360" y="21400"/>
                </a:cubicBezTo>
                <a:cubicBezTo>
                  <a:pt x="7017" y="20263"/>
                  <a:pt x="7017" y="20263"/>
                  <a:pt x="7017" y="20263"/>
                </a:cubicBezTo>
                <a:cubicBezTo>
                  <a:pt x="8546" y="20263"/>
                  <a:pt x="8546" y="20263"/>
                  <a:pt x="8546" y="20263"/>
                </a:cubicBezTo>
                <a:lnTo>
                  <a:pt x="7781" y="21587"/>
                </a:lnTo>
                <a:close/>
                <a:moveTo>
                  <a:pt x="7804" y="18900"/>
                </a:moveTo>
                <a:cubicBezTo>
                  <a:pt x="8568" y="17576"/>
                  <a:pt x="8568" y="17576"/>
                  <a:pt x="8568" y="17576"/>
                </a:cubicBezTo>
                <a:cubicBezTo>
                  <a:pt x="9332" y="18900"/>
                  <a:pt x="9332" y="18900"/>
                  <a:pt x="9332" y="18900"/>
                </a:cubicBezTo>
                <a:cubicBezTo>
                  <a:pt x="8568" y="20224"/>
                  <a:pt x="8568" y="20224"/>
                  <a:pt x="8568" y="20224"/>
                </a:cubicBezTo>
                <a:lnTo>
                  <a:pt x="7804" y="18900"/>
                </a:lnTo>
                <a:close/>
                <a:moveTo>
                  <a:pt x="9355" y="21587"/>
                </a:moveTo>
                <a:cubicBezTo>
                  <a:pt x="8591" y="20263"/>
                  <a:pt x="8591" y="20263"/>
                  <a:pt x="8591" y="20263"/>
                </a:cubicBezTo>
                <a:cubicBezTo>
                  <a:pt x="10119" y="20263"/>
                  <a:pt x="10119" y="20263"/>
                  <a:pt x="10119" y="20263"/>
                </a:cubicBezTo>
                <a:cubicBezTo>
                  <a:pt x="10776" y="21400"/>
                  <a:pt x="10776" y="21400"/>
                  <a:pt x="10776" y="21400"/>
                </a:cubicBezTo>
                <a:cubicBezTo>
                  <a:pt x="10884" y="21587"/>
                  <a:pt x="10884" y="21587"/>
                  <a:pt x="10884" y="21587"/>
                </a:cubicBezTo>
                <a:lnTo>
                  <a:pt x="9355" y="21587"/>
                </a:lnTo>
                <a:close/>
                <a:moveTo>
                  <a:pt x="10142" y="20250"/>
                </a:moveTo>
                <a:cubicBezTo>
                  <a:pt x="10906" y="18926"/>
                  <a:pt x="10906" y="18926"/>
                  <a:pt x="10906" y="18926"/>
                </a:cubicBezTo>
                <a:cubicBezTo>
                  <a:pt x="11670" y="20250"/>
                  <a:pt x="11670" y="20250"/>
                  <a:pt x="11670" y="20250"/>
                </a:cubicBezTo>
                <a:cubicBezTo>
                  <a:pt x="10906" y="21574"/>
                  <a:pt x="10906" y="21574"/>
                  <a:pt x="10906" y="21574"/>
                </a:cubicBezTo>
                <a:lnTo>
                  <a:pt x="10142" y="20250"/>
                </a:lnTo>
                <a:close/>
                <a:moveTo>
                  <a:pt x="12457" y="21587"/>
                </a:moveTo>
                <a:cubicBezTo>
                  <a:pt x="10929" y="21587"/>
                  <a:pt x="10929" y="21587"/>
                  <a:pt x="10929" y="21587"/>
                </a:cubicBezTo>
                <a:cubicBezTo>
                  <a:pt x="11036" y="21400"/>
                  <a:pt x="11036" y="21400"/>
                  <a:pt x="11036" y="21400"/>
                </a:cubicBezTo>
                <a:cubicBezTo>
                  <a:pt x="11693" y="20263"/>
                  <a:pt x="11693" y="20263"/>
                  <a:pt x="11693" y="20263"/>
                </a:cubicBezTo>
                <a:cubicBezTo>
                  <a:pt x="13222" y="20263"/>
                  <a:pt x="13222" y="20263"/>
                  <a:pt x="13222" y="20263"/>
                </a:cubicBezTo>
                <a:lnTo>
                  <a:pt x="12457" y="21587"/>
                </a:lnTo>
                <a:close/>
                <a:moveTo>
                  <a:pt x="14008" y="18900"/>
                </a:moveTo>
                <a:cubicBezTo>
                  <a:pt x="13244" y="20224"/>
                  <a:pt x="13244" y="20224"/>
                  <a:pt x="13244" y="20224"/>
                </a:cubicBezTo>
                <a:cubicBezTo>
                  <a:pt x="12480" y="18900"/>
                  <a:pt x="12480" y="18900"/>
                  <a:pt x="12480" y="18900"/>
                </a:cubicBezTo>
                <a:cubicBezTo>
                  <a:pt x="13244" y="17576"/>
                  <a:pt x="13244" y="17576"/>
                  <a:pt x="13244" y="17576"/>
                </a:cubicBezTo>
                <a:lnTo>
                  <a:pt x="14008" y="18900"/>
                </a:lnTo>
                <a:close/>
                <a:moveTo>
                  <a:pt x="13244" y="17524"/>
                </a:moveTo>
                <a:cubicBezTo>
                  <a:pt x="12480" y="16200"/>
                  <a:pt x="12480" y="16200"/>
                  <a:pt x="12480" y="16200"/>
                </a:cubicBezTo>
                <a:cubicBezTo>
                  <a:pt x="13244" y="14876"/>
                  <a:pt x="13244" y="14876"/>
                  <a:pt x="13244" y="14876"/>
                </a:cubicBezTo>
                <a:cubicBezTo>
                  <a:pt x="14008" y="16200"/>
                  <a:pt x="14008" y="16200"/>
                  <a:pt x="14008" y="16200"/>
                </a:cubicBezTo>
                <a:lnTo>
                  <a:pt x="13244" y="17524"/>
                </a:lnTo>
                <a:close/>
                <a:moveTo>
                  <a:pt x="14795" y="17537"/>
                </a:moveTo>
                <a:cubicBezTo>
                  <a:pt x="13267" y="17537"/>
                  <a:pt x="13267" y="17537"/>
                  <a:pt x="13267" y="17537"/>
                </a:cubicBezTo>
                <a:cubicBezTo>
                  <a:pt x="13385" y="17332"/>
                  <a:pt x="13385" y="17332"/>
                  <a:pt x="13385" y="17332"/>
                </a:cubicBezTo>
                <a:cubicBezTo>
                  <a:pt x="14031" y="16213"/>
                  <a:pt x="14031" y="16213"/>
                  <a:pt x="14031" y="16213"/>
                </a:cubicBezTo>
                <a:cubicBezTo>
                  <a:pt x="15559" y="16213"/>
                  <a:pt x="15559" y="16213"/>
                  <a:pt x="15559" y="16213"/>
                </a:cubicBezTo>
                <a:lnTo>
                  <a:pt x="14795" y="17537"/>
                </a:lnTo>
                <a:close/>
                <a:moveTo>
                  <a:pt x="16346" y="14850"/>
                </a:moveTo>
                <a:cubicBezTo>
                  <a:pt x="15582" y="16174"/>
                  <a:pt x="15582" y="16174"/>
                  <a:pt x="15582" y="16174"/>
                </a:cubicBezTo>
                <a:cubicBezTo>
                  <a:pt x="14818" y="14850"/>
                  <a:pt x="14818" y="14850"/>
                  <a:pt x="14818" y="14850"/>
                </a:cubicBezTo>
                <a:cubicBezTo>
                  <a:pt x="15582" y="13526"/>
                  <a:pt x="15582" y="13526"/>
                  <a:pt x="15582" y="13526"/>
                </a:cubicBezTo>
                <a:lnTo>
                  <a:pt x="16346" y="14850"/>
                </a:lnTo>
                <a:close/>
                <a:moveTo>
                  <a:pt x="15582" y="13474"/>
                </a:moveTo>
                <a:cubicBezTo>
                  <a:pt x="14818" y="12150"/>
                  <a:pt x="14818" y="12150"/>
                  <a:pt x="14818" y="12150"/>
                </a:cubicBezTo>
                <a:cubicBezTo>
                  <a:pt x="15582" y="10826"/>
                  <a:pt x="15582" y="10826"/>
                  <a:pt x="15582" y="10826"/>
                </a:cubicBezTo>
                <a:cubicBezTo>
                  <a:pt x="16336" y="12132"/>
                  <a:pt x="16336" y="12132"/>
                  <a:pt x="16336" y="12132"/>
                </a:cubicBezTo>
                <a:cubicBezTo>
                  <a:pt x="16346" y="12150"/>
                  <a:pt x="16346" y="12150"/>
                  <a:pt x="16346" y="12150"/>
                </a:cubicBezTo>
                <a:lnTo>
                  <a:pt x="15582" y="13474"/>
                </a:lnTo>
                <a:close/>
                <a:moveTo>
                  <a:pt x="17133" y="13487"/>
                </a:moveTo>
                <a:cubicBezTo>
                  <a:pt x="15604" y="13487"/>
                  <a:pt x="15604" y="13487"/>
                  <a:pt x="15604" y="13487"/>
                </a:cubicBezTo>
                <a:cubicBezTo>
                  <a:pt x="15714" y="13298"/>
                  <a:pt x="15714" y="13298"/>
                  <a:pt x="15714" y="13298"/>
                </a:cubicBezTo>
                <a:cubicBezTo>
                  <a:pt x="16369" y="12163"/>
                  <a:pt x="16369" y="12163"/>
                  <a:pt x="16369" y="12163"/>
                </a:cubicBezTo>
                <a:cubicBezTo>
                  <a:pt x="17897" y="12163"/>
                  <a:pt x="17897" y="12163"/>
                  <a:pt x="17897" y="12163"/>
                </a:cubicBezTo>
                <a:lnTo>
                  <a:pt x="17133" y="13487"/>
                </a:lnTo>
                <a:close/>
                <a:moveTo>
                  <a:pt x="17920" y="12124"/>
                </a:moveTo>
                <a:cubicBezTo>
                  <a:pt x="17156" y="10800"/>
                  <a:pt x="17156" y="10800"/>
                  <a:pt x="17156" y="10800"/>
                </a:cubicBezTo>
                <a:cubicBezTo>
                  <a:pt x="17920" y="9476"/>
                  <a:pt x="17920" y="9476"/>
                  <a:pt x="17920" y="9476"/>
                </a:cubicBezTo>
                <a:cubicBezTo>
                  <a:pt x="18684" y="10800"/>
                  <a:pt x="18684" y="10800"/>
                  <a:pt x="18684" y="10800"/>
                </a:cubicBezTo>
                <a:lnTo>
                  <a:pt x="17920" y="12124"/>
                </a:lnTo>
                <a:close/>
              </a:path>
            </a:pathLst>
          </a:custGeom>
          <a:solidFill>
            <a:srgbClr val="EFF0F2"/>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9" name="Frame 8 {PHJU}">
            <a:extLst>
              <a:ext uri="{FF2B5EF4-FFF2-40B4-BE49-F238E27FC236}">
                <a16:creationId xmlns:a16="http://schemas.microsoft.com/office/drawing/2014/main" id="{ED663291-5F4F-4FE0-B6C3-1E511AFFDF3B}"/>
              </a:ext>
            </a:extLst>
          </p:cNvPr>
          <p:cNvSpPr>
            <a:spLocks noGrp="1" noSelect="1"/>
          </p:cNvSpPr>
          <p:nvPr>
            <p:ph type="body" idx="1001" hasCustomPrompt="1"/>
            <p:custDataLst>
              <p:custData r:id="rId2"/>
            </p:custDataLst>
          </p:nvPr>
        </p:nvSpPr>
        <p:spPr bwMode="gray">
          <a:xfrm>
            <a:off x="1982788" y="3429000"/>
            <a:ext cx="1979613" cy="1714500"/>
          </a:xfrm>
          <a:custGeom>
            <a:avLst/>
            <a:gdLst>
              <a:gd name="T0" fmla="*/ 1247 w 1247"/>
              <a:gd name="T1" fmla="*/ 540 h 1080"/>
              <a:gd name="T2" fmla="*/ 935 w 1247"/>
              <a:gd name="T3" fmla="*/ 0 h 1080"/>
              <a:gd name="T4" fmla="*/ 312 w 1247"/>
              <a:gd name="T5" fmla="*/ 0 h 1080"/>
              <a:gd name="T6" fmla="*/ 312 w 1247"/>
              <a:gd name="T7" fmla="*/ 0 h 1080"/>
              <a:gd name="T8" fmla="*/ 312 w 1247"/>
              <a:gd name="T9" fmla="*/ 0 h 1080"/>
              <a:gd name="T10" fmla="*/ 312 w 1247"/>
              <a:gd name="T11" fmla="*/ 0 h 1080"/>
              <a:gd name="T12" fmla="*/ 312 w 1247"/>
              <a:gd name="T13" fmla="*/ 0 h 1080"/>
              <a:gd name="T14" fmla="*/ 0 w 1247"/>
              <a:gd name="T15" fmla="*/ 540 h 1080"/>
              <a:gd name="T16" fmla="*/ 312 w 1247"/>
              <a:gd name="T17" fmla="*/ 1080 h 1080"/>
              <a:gd name="T18" fmla="*/ 935 w 1247"/>
              <a:gd name="T19" fmla="*/ 1080 h 1080"/>
              <a:gd name="T20" fmla="*/ 1247 w 1247"/>
              <a:gd name="T21" fmla="*/ 540 h 1080"/>
              <a:gd name="T22" fmla="*/ 1247 w 1247"/>
              <a:gd name="T23" fmla="*/ 540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7" h="1080">
                <a:moveTo>
                  <a:pt x="1247" y="540"/>
                </a:moveTo>
                <a:lnTo>
                  <a:pt x="935" y="0"/>
                </a:lnTo>
                <a:lnTo>
                  <a:pt x="312" y="0"/>
                </a:lnTo>
                <a:lnTo>
                  <a:pt x="312" y="0"/>
                </a:lnTo>
                <a:lnTo>
                  <a:pt x="312" y="0"/>
                </a:lnTo>
                <a:lnTo>
                  <a:pt x="312" y="0"/>
                </a:lnTo>
                <a:lnTo>
                  <a:pt x="312" y="0"/>
                </a:lnTo>
                <a:lnTo>
                  <a:pt x="0" y="540"/>
                </a:lnTo>
                <a:lnTo>
                  <a:pt x="312" y="1080"/>
                </a:lnTo>
                <a:lnTo>
                  <a:pt x="935" y="1080"/>
                </a:lnTo>
                <a:lnTo>
                  <a:pt x="1247" y="540"/>
                </a:lnTo>
                <a:lnTo>
                  <a:pt x="1247" y="540"/>
                </a:lnTo>
                <a:close/>
              </a:path>
            </a:pathLst>
          </a:custGeom>
          <a:blipFill dpi="0" rotWithShape="1">
            <a:blip r:embed="rId6" cstate="print">
              <a:alphaModFix amt="70000"/>
              <a:extLst>
                <a:ext uri="{28A0092B-C50C-407E-A947-70E740481C1C}">
                  <a14:useLocalDpi xmlns:a14="http://schemas.microsoft.com/office/drawing/2010/main" val="0"/>
                </a:ext>
              </a:extLst>
            </a:blip>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0" name="Frame 9 {PHJU}">
            <a:extLst>
              <a:ext uri="{FF2B5EF4-FFF2-40B4-BE49-F238E27FC236}">
                <a16:creationId xmlns:a16="http://schemas.microsoft.com/office/drawing/2014/main" id="{F020B279-9964-45B4-957C-A57693ACBC53}"/>
              </a:ext>
            </a:extLst>
          </p:cNvPr>
          <p:cNvSpPr>
            <a:spLocks noGrp="1" noSelect="1"/>
          </p:cNvSpPr>
          <p:nvPr>
            <p:ph type="body" idx="1002" hasCustomPrompt="1"/>
            <p:custDataLst>
              <p:custData r:id="rId3"/>
            </p:custDataLst>
          </p:nvPr>
        </p:nvSpPr>
        <p:spPr bwMode="gray">
          <a:xfrm>
            <a:off x="3465513" y="3856038"/>
            <a:ext cx="992188" cy="858838"/>
          </a:xfrm>
          <a:custGeom>
            <a:avLst/>
            <a:gdLst>
              <a:gd name="T0" fmla="*/ 586 w 625"/>
              <a:gd name="T1" fmla="*/ 203 h 541"/>
              <a:gd name="T2" fmla="*/ 547 w 625"/>
              <a:gd name="T3" fmla="*/ 135 h 541"/>
              <a:gd name="T4" fmla="*/ 508 w 625"/>
              <a:gd name="T5" fmla="*/ 67 h 541"/>
              <a:gd name="T6" fmla="*/ 469 w 625"/>
              <a:gd name="T7" fmla="*/ 0 h 541"/>
              <a:gd name="T8" fmla="*/ 430 w 625"/>
              <a:gd name="T9" fmla="*/ 67 h 541"/>
              <a:gd name="T10" fmla="*/ 390 w 625"/>
              <a:gd name="T11" fmla="*/ 135 h 541"/>
              <a:gd name="T12" fmla="*/ 430 w 625"/>
              <a:gd name="T13" fmla="*/ 67 h 541"/>
              <a:gd name="T14" fmla="*/ 469 w 625"/>
              <a:gd name="T15" fmla="*/ 0 h 541"/>
              <a:gd name="T16" fmla="*/ 469 w 625"/>
              <a:gd name="T17" fmla="*/ 0 h 541"/>
              <a:gd name="T18" fmla="*/ 469 w 625"/>
              <a:gd name="T19" fmla="*/ 0 h 541"/>
              <a:gd name="T20" fmla="*/ 469 w 625"/>
              <a:gd name="T21" fmla="*/ 0 h 541"/>
              <a:gd name="T22" fmla="*/ 469 w 625"/>
              <a:gd name="T23" fmla="*/ 0 h 541"/>
              <a:gd name="T24" fmla="*/ 469 w 625"/>
              <a:gd name="T25" fmla="*/ 0 h 541"/>
              <a:gd name="T26" fmla="*/ 469 w 625"/>
              <a:gd name="T27" fmla="*/ 0 h 541"/>
              <a:gd name="T28" fmla="*/ 469 w 625"/>
              <a:gd name="T29" fmla="*/ 0 h 541"/>
              <a:gd name="T30" fmla="*/ 469 w 625"/>
              <a:gd name="T31" fmla="*/ 0 h 541"/>
              <a:gd name="T32" fmla="*/ 390 w 625"/>
              <a:gd name="T33" fmla="*/ 0 h 541"/>
              <a:gd name="T34" fmla="*/ 312 w 625"/>
              <a:gd name="T35" fmla="*/ 0 h 541"/>
              <a:gd name="T36" fmla="*/ 234 w 625"/>
              <a:gd name="T37" fmla="*/ 0 h 541"/>
              <a:gd name="T38" fmla="*/ 156 w 625"/>
              <a:gd name="T39" fmla="*/ 0 h 541"/>
              <a:gd name="T40" fmla="*/ 117 w 625"/>
              <a:gd name="T41" fmla="*/ 67 h 541"/>
              <a:gd name="T42" fmla="*/ 78 w 625"/>
              <a:gd name="T43" fmla="*/ 135 h 541"/>
              <a:gd name="T44" fmla="*/ 39 w 625"/>
              <a:gd name="T45" fmla="*/ 203 h 541"/>
              <a:gd name="T46" fmla="*/ 0 w 625"/>
              <a:gd name="T47" fmla="*/ 270 h 541"/>
              <a:gd name="T48" fmla="*/ 0 w 625"/>
              <a:gd name="T49" fmla="*/ 270 h 541"/>
              <a:gd name="T50" fmla="*/ 0 w 625"/>
              <a:gd name="T51" fmla="*/ 270 h 541"/>
              <a:gd name="T52" fmla="*/ 0 w 625"/>
              <a:gd name="T53" fmla="*/ 270 h 541"/>
              <a:gd name="T54" fmla="*/ 0 w 625"/>
              <a:gd name="T55" fmla="*/ 270 h 541"/>
              <a:gd name="T56" fmla="*/ 39 w 625"/>
              <a:gd name="T57" fmla="*/ 338 h 541"/>
              <a:gd name="T58" fmla="*/ 78 w 625"/>
              <a:gd name="T59" fmla="*/ 406 h 541"/>
              <a:gd name="T60" fmla="*/ 117 w 625"/>
              <a:gd name="T61" fmla="*/ 473 h 541"/>
              <a:gd name="T62" fmla="*/ 156 w 625"/>
              <a:gd name="T63" fmla="*/ 541 h 541"/>
              <a:gd name="T64" fmla="*/ 234 w 625"/>
              <a:gd name="T65" fmla="*/ 541 h 541"/>
              <a:gd name="T66" fmla="*/ 312 w 625"/>
              <a:gd name="T67" fmla="*/ 541 h 541"/>
              <a:gd name="T68" fmla="*/ 390 w 625"/>
              <a:gd name="T69" fmla="*/ 541 h 541"/>
              <a:gd name="T70" fmla="*/ 469 w 625"/>
              <a:gd name="T71" fmla="*/ 541 h 541"/>
              <a:gd name="T72" fmla="*/ 508 w 625"/>
              <a:gd name="T73" fmla="*/ 473 h 541"/>
              <a:gd name="T74" fmla="*/ 547 w 625"/>
              <a:gd name="T75" fmla="*/ 406 h 541"/>
              <a:gd name="T76" fmla="*/ 586 w 625"/>
              <a:gd name="T77" fmla="*/ 338 h 541"/>
              <a:gd name="T78" fmla="*/ 625 w 625"/>
              <a:gd name="T79" fmla="*/ 270 h 541"/>
              <a:gd name="T80" fmla="*/ 586 w 625"/>
              <a:gd name="T81" fmla="*/ 203 h 541"/>
              <a:gd name="T82" fmla="*/ 0 w 625"/>
              <a:gd name="T83" fmla="*/ 270 h 541"/>
              <a:gd name="T84" fmla="*/ 0 w 625"/>
              <a:gd name="T85" fmla="*/ 270 h 541"/>
              <a:gd name="T86" fmla="*/ 0 w 625"/>
              <a:gd name="T87" fmla="*/ 270 h 541"/>
              <a:gd name="T88" fmla="*/ 0 w 625"/>
              <a:gd name="T89" fmla="*/ 270 h 541"/>
              <a:gd name="T90" fmla="*/ 0 w 625"/>
              <a:gd name="T91" fmla="*/ 270 h 541"/>
              <a:gd name="T92" fmla="*/ 0 w 625"/>
              <a:gd name="T93" fmla="*/ 270 h 541"/>
              <a:gd name="T94" fmla="*/ 0 w 625"/>
              <a:gd name="T95" fmla="*/ 270 h 541"/>
              <a:gd name="T96" fmla="*/ 0 w 625"/>
              <a:gd name="T97" fmla="*/ 270 h 541"/>
              <a:gd name="T98" fmla="*/ 0 w 625"/>
              <a:gd name="T99" fmla="*/ 270 h 541"/>
              <a:gd name="T100" fmla="*/ 312 w 625"/>
              <a:gd name="T101" fmla="*/ 270 h 541"/>
              <a:gd name="T102" fmla="*/ 312 w 625"/>
              <a:gd name="T103" fmla="*/ 270 h 541"/>
              <a:gd name="T104" fmla="*/ 351 w 625"/>
              <a:gd name="T105" fmla="*/ 203 h 541"/>
              <a:gd name="T106" fmla="*/ 312 w 625"/>
              <a:gd name="T107" fmla="*/ 270 h 541"/>
              <a:gd name="T108" fmla="*/ 312 w 625"/>
              <a:gd name="T109" fmla="*/ 27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25" h="541">
                <a:moveTo>
                  <a:pt x="586" y="203"/>
                </a:moveTo>
                <a:lnTo>
                  <a:pt x="547" y="135"/>
                </a:lnTo>
                <a:lnTo>
                  <a:pt x="508" y="67"/>
                </a:lnTo>
                <a:lnTo>
                  <a:pt x="469" y="0"/>
                </a:lnTo>
                <a:lnTo>
                  <a:pt x="430" y="67"/>
                </a:lnTo>
                <a:lnTo>
                  <a:pt x="390" y="135"/>
                </a:lnTo>
                <a:lnTo>
                  <a:pt x="430" y="67"/>
                </a:lnTo>
                <a:lnTo>
                  <a:pt x="469" y="0"/>
                </a:lnTo>
                <a:lnTo>
                  <a:pt x="469" y="0"/>
                </a:lnTo>
                <a:lnTo>
                  <a:pt x="469" y="0"/>
                </a:lnTo>
                <a:lnTo>
                  <a:pt x="469" y="0"/>
                </a:lnTo>
                <a:lnTo>
                  <a:pt x="469" y="0"/>
                </a:lnTo>
                <a:lnTo>
                  <a:pt x="469" y="0"/>
                </a:lnTo>
                <a:lnTo>
                  <a:pt x="469" y="0"/>
                </a:lnTo>
                <a:lnTo>
                  <a:pt x="469" y="0"/>
                </a:lnTo>
                <a:lnTo>
                  <a:pt x="469" y="0"/>
                </a:lnTo>
                <a:lnTo>
                  <a:pt x="390" y="0"/>
                </a:lnTo>
                <a:lnTo>
                  <a:pt x="312" y="0"/>
                </a:lnTo>
                <a:lnTo>
                  <a:pt x="234" y="0"/>
                </a:lnTo>
                <a:lnTo>
                  <a:pt x="156" y="0"/>
                </a:lnTo>
                <a:lnTo>
                  <a:pt x="117" y="67"/>
                </a:lnTo>
                <a:lnTo>
                  <a:pt x="78" y="135"/>
                </a:lnTo>
                <a:lnTo>
                  <a:pt x="39" y="203"/>
                </a:lnTo>
                <a:lnTo>
                  <a:pt x="0" y="270"/>
                </a:lnTo>
                <a:lnTo>
                  <a:pt x="0" y="270"/>
                </a:lnTo>
                <a:lnTo>
                  <a:pt x="0" y="270"/>
                </a:lnTo>
                <a:lnTo>
                  <a:pt x="0" y="270"/>
                </a:lnTo>
                <a:lnTo>
                  <a:pt x="0" y="270"/>
                </a:lnTo>
                <a:lnTo>
                  <a:pt x="39" y="338"/>
                </a:lnTo>
                <a:lnTo>
                  <a:pt x="78" y="406"/>
                </a:lnTo>
                <a:lnTo>
                  <a:pt x="117" y="473"/>
                </a:lnTo>
                <a:lnTo>
                  <a:pt x="156" y="541"/>
                </a:lnTo>
                <a:lnTo>
                  <a:pt x="234" y="541"/>
                </a:lnTo>
                <a:lnTo>
                  <a:pt x="312" y="541"/>
                </a:lnTo>
                <a:lnTo>
                  <a:pt x="390" y="541"/>
                </a:lnTo>
                <a:lnTo>
                  <a:pt x="469" y="541"/>
                </a:lnTo>
                <a:lnTo>
                  <a:pt x="508" y="473"/>
                </a:lnTo>
                <a:lnTo>
                  <a:pt x="547" y="406"/>
                </a:lnTo>
                <a:lnTo>
                  <a:pt x="586" y="338"/>
                </a:lnTo>
                <a:lnTo>
                  <a:pt x="625" y="270"/>
                </a:lnTo>
                <a:lnTo>
                  <a:pt x="586" y="203"/>
                </a:lnTo>
                <a:close/>
                <a:moveTo>
                  <a:pt x="0" y="270"/>
                </a:moveTo>
                <a:lnTo>
                  <a:pt x="0" y="270"/>
                </a:lnTo>
                <a:lnTo>
                  <a:pt x="0" y="270"/>
                </a:lnTo>
                <a:lnTo>
                  <a:pt x="0" y="270"/>
                </a:lnTo>
                <a:lnTo>
                  <a:pt x="0" y="270"/>
                </a:lnTo>
                <a:close/>
                <a:moveTo>
                  <a:pt x="0" y="270"/>
                </a:moveTo>
                <a:lnTo>
                  <a:pt x="0" y="270"/>
                </a:lnTo>
                <a:lnTo>
                  <a:pt x="0" y="270"/>
                </a:lnTo>
                <a:lnTo>
                  <a:pt x="0" y="270"/>
                </a:lnTo>
                <a:close/>
                <a:moveTo>
                  <a:pt x="312" y="270"/>
                </a:moveTo>
                <a:lnTo>
                  <a:pt x="312" y="270"/>
                </a:lnTo>
                <a:lnTo>
                  <a:pt x="351" y="203"/>
                </a:lnTo>
                <a:lnTo>
                  <a:pt x="312" y="270"/>
                </a:lnTo>
                <a:lnTo>
                  <a:pt x="312" y="270"/>
                </a:lnTo>
                <a:close/>
              </a:path>
            </a:pathLst>
          </a:custGeom>
          <a:blipFill dpi="0" rotWithShape="1">
            <a:blip r:embed="rId7">
              <a:alphaModFix amt="70000"/>
            </a:blip>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238520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2" presetClass="entr" presetSubtype="8" fill="hold" grpId="0" nodeType="withEffect">
                                  <p:stCondLst>
                                    <p:cond delay="200"/>
                                  </p:stCondLst>
                                  <p:childTnLst>
                                    <p:set>
                                      <p:cBhvr>
                                        <p:cTn id="9" dur="1" fill="hold">
                                          <p:stCondLst>
                                            <p:cond delay="0"/>
                                          </p:stCondLst>
                                        </p:cTn>
                                        <p:tgtEl>
                                          <p:spTgt spid="9"/>
                                        </p:tgtEl>
                                        <p:attrNameLst>
                                          <p:attrName>style.visibility</p:attrName>
                                        </p:attrNameLst>
                                      </p:cBhvr>
                                      <p:to>
                                        <p:strVal val="visible"/>
                                      </p:to>
                                    </p:set>
                                    <p:anim calcmode="lin" valueType="num">
                                      <p:cBhvr additive="base">
                                        <p:cTn id="10" dur="500" fill="hold"/>
                                        <p:tgtEl>
                                          <p:spTgt spid="9"/>
                                        </p:tgtEl>
                                        <p:attrNameLst>
                                          <p:attrName>ppt_x</p:attrName>
                                        </p:attrNameLst>
                                      </p:cBhvr>
                                      <p:tavLst>
                                        <p:tav tm="0">
                                          <p:val>
                                            <p:strVal val="0-#ppt_w/2"/>
                                          </p:val>
                                        </p:tav>
                                        <p:tav tm="100000">
                                          <p:val>
                                            <p:strVal val="#ppt_x"/>
                                          </p:val>
                                        </p:tav>
                                      </p:tavLst>
                                    </p:anim>
                                    <p:anim calcmode="lin" valueType="num">
                                      <p:cBhvr additive="base">
                                        <p:cTn id="11" dur="500" fill="hold"/>
                                        <p:tgtEl>
                                          <p:spTgt spid="9"/>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1000" fill="hold"/>
                                        <p:tgtEl>
                                          <p:spTgt spid="10"/>
                                        </p:tgtEl>
                                        <p:attrNameLst>
                                          <p:attrName>ppt_x</p:attrName>
                                        </p:attrNameLst>
                                      </p:cBhvr>
                                      <p:tavLst>
                                        <p:tav tm="0">
                                          <p:val>
                                            <p:strVal val="0-#ppt_w/2"/>
                                          </p:val>
                                        </p:tav>
                                        <p:tav tm="100000">
                                          <p:val>
                                            <p:strVal val="#ppt_x"/>
                                          </p:val>
                                        </p:tav>
                                      </p:tavLst>
                                    </p:anim>
                                    <p:anim calcmode="lin" valueType="num">
                                      <p:cBhvr additive="base">
                                        <p:cTn id="15" dur="1000" fill="hold"/>
                                        <p:tgtEl>
                                          <p:spTgt spid="10"/>
                                        </p:tgtEl>
                                        <p:attrNameLst>
                                          <p:attrName>ppt_y</p:attrName>
                                        </p:attrNameLst>
                                      </p:cBhvr>
                                      <p:tavLst>
                                        <p:tav tm="0">
                                          <p:val>
                                            <p:strVal val="#ppt_y"/>
                                          </p:val>
                                        </p:tav>
                                        <p:tav tm="100000">
                                          <p:val>
                                            <p:strVal val="#ppt_y"/>
                                          </p:val>
                                        </p:tav>
                                      </p:tavLst>
                                    </p:anim>
                                  </p:childTnLst>
                                </p:cTn>
                              </p:par>
                              <p:par>
                                <p:cTn id="16" presetID="5"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500"/>
                                        <p:tgtEl>
                                          <p:spTgt spid="11"/>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
                                            <p:bg/>
                                          </p:spTgt>
                                        </p:tgtEl>
                                        <p:attrNameLst>
                                          <p:attrName>style.visibility</p:attrName>
                                        </p:attrNameLst>
                                      </p:cBhvr>
                                      <p:to>
                                        <p:strVal val="visible"/>
                                      </p:to>
                                    </p:set>
                                    <p:animEffect transition="in" filter="wipe(down)">
                                      <p:cBhvr>
                                        <p:cTn id="21" dur="500"/>
                                        <p:tgtEl>
                                          <p:spTgt spid="12">
                                            <p:bg/>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
                                            <p:txEl>
                                              <p:pRg st="0" end="0"/>
                                            </p:txEl>
                                          </p:spTgt>
                                        </p:tgtEl>
                                        <p:attrNameLst>
                                          <p:attrName>style.visibility</p:attrName>
                                        </p:attrNameLst>
                                      </p:cBhvr>
                                      <p:to>
                                        <p:strVal val="visible"/>
                                      </p:to>
                                    </p:set>
                                    <p:animEffect transition="in" filter="wipe(down)">
                                      <p:cBhvr>
                                        <p:cTn id="24"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build="p" animBg="1">
        <p:tmplLst>
          <p:tmpl>
            <p:tnLst>
              <p:par>
                <p:cTn presetID="22" presetClass="entr" presetSubtype="4"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down)">
                      <p:cBhvr>
                        <p:cTn dur="500"/>
                        <p:tgtEl>
                          <p:spTgt spid="12"/>
                        </p:tgtEl>
                      </p:cBhvr>
                    </p:animEffect>
                  </p:childTnLst>
                </p:cTn>
              </p:par>
            </p:tnLst>
          </p:tmpl>
          <p:tmpl lvl="1">
            <p:tnLst>
              <p:par>
                <p:cTn presetID="22" presetClass="entr" presetSubtype="4"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down)">
                      <p:cBhvr>
                        <p:cTn dur="500"/>
                        <p:tgtEl>
                          <p:spTgt spid="12"/>
                        </p:tgtEl>
                      </p:cBhvr>
                    </p:animEffect>
                  </p:childTnLst>
                </p:cTn>
              </p:par>
            </p:tnLst>
          </p:tmpl>
        </p:tmplLst>
      </p:bldP>
      <p:bldP spid="11" grpId="0" animBg="1"/>
      <p:bldP spid="9" grpId="0" animBg="1">
        <p:tmplLst>
          <p:tmpl>
            <p:tnLst>
              <p:par>
                <p:cTn presetID="2" presetClass="entr" presetSubtype="8"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0-#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P spid="10" grpId="0" animBg="1">
        <p:tmplLst>
          <p:tmpl>
            <p:tnLst>
              <p:par>
                <p:cTn presetID="2" presetClass="entr" presetSubtype="8"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1000" fill="hold"/>
                        <p:tgtEl>
                          <p:spTgt spid="10"/>
                        </p:tgtEl>
                        <p:attrNameLst>
                          <p:attrName>ppt_x</p:attrName>
                        </p:attrNameLst>
                      </p:cBhvr>
                      <p:tavLst>
                        <p:tav tm="0">
                          <p:val>
                            <p:strVal val="0-#ppt_w/2"/>
                          </p:val>
                        </p:tav>
                        <p:tav tm="100000">
                          <p:val>
                            <p:strVal val="#ppt_x"/>
                          </p:val>
                        </p:tav>
                      </p:tavLst>
                    </p:anim>
                    <p:anim calcmode="lin" valueType="num">
                      <p:cBhvr additive="base">
                        <p:cTn dur="1000" fill="hold"/>
                        <p:tgtEl>
                          <p:spTgt spid="10"/>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and frame]">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gray">
          <a:xfrm>
            <a:off x="937278" y="322197"/>
            <a:ext cx="10582722" cy="1008000"/>
          </a:xfrm>
        </p:spPr>
        <p:txBody>
          <a:bodyPr/>
          <a:lstStyle/>
          <a:p>
            <a:r>
              <a:rPr lang="nl-NL" dirty="0"/>
              <a:t>[Titel]</a:t>
            </a:r>
          </a:p>
        </p:txBody>
      </p:sp>
      <p:sp>
        <p:nvSpPr>
          <p:cNvPr id="5" name="Tijdelijke aanduiding voor tekst 2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919171" y="2031187"/>
            <a:ext cx="5400000" cy="3240000"/>
          </a:xfrm>
        </p:spPr>
        <p:txBody>
          <a:bodyPr/>
          <a:lstStyle>
            <a:lvl1pPr>
              <a:defRPr/>
            </a:lvl1pPr>
          </a:lstStyle>
          <a:p>
            <a:pPr lvl="0"/>
            <a:r>
              <a:rPr lang="nl-NL"/>
              <a:t>[Tekst]</a:t>
            </a:r>
          </a:p>
          <a:p>
            <a:pPr lvl="0"/>
            <a:r>
              <a:rPr lang="nl-NL"/>
              <a:t>JU-LEVEL1=List 1st level</a:t>
            </a:r>
          </a:p>
          <a:p>
            <a:pPr lvl="1"/>
            <a:r>
              <a:rPr lang="nl-NL"/>
              <a:t>JU-LEVEL2=List 2nd level</a:t>
            </a:r>
          </a:p>
          <a:p>
            <a:pPr lvl="2"/>
            <a:r>
              <a:rPr lang="nl-NL"/>
              <a:t>JU-LEVEL3=List 3rd level</a:t>
            </a:r>
          </a:p>
          <a:p>
            <a:pPr lvl="3"/>
            <a:r>
              <a:rPr lang="nl-NL"/>
              <a:t>JU-LEVEL4=Heading</a:t>
            </a:r>
          </a:p>
          <a:p>
            <a:pPr lvl="4"/>
            <a:r>
              <a:rPr lang="nl-NL"/>
              <a:t>JU-LEVEL5=Body text</a:t>
            </a:r>
          </a:p>
          <a:p>
            <a:pPr lvl="5"/>
            <a:r>
              <a:rPr lang="nl-NL"/>
              <a:t>JU-LEVEL6=Indent 1st level</a:t>
            </a:r>
          </a:p>
          <a:p>
            <a:pPr lvl="6"/>
            <a:r>
              <a:rPr lang="nl-NL"/>
              <a:t>JU-LEVEL7=Indent 2nd level</a:t>
            </a:r>
          </a:p>
          <a:p>
            <a:pPr lvl="7"/>
            <a:r>
              <a:rPr lang="nl-NL"/>
              <a:t>JU-LEVEL8=Indent 3rd level</a:t>
            </a:r>
            <a:endParaRPr lang="nl-NL" dirty="0"/>
          </a:p>
        </p:txBody>
      </p:sp>
      <p:sp>
        <p:nvSpPr>
          <p:cNvPr id="9" name="Kader 3  [PHJU] (JU-Free)">
            <a:extLst>
              <a:ext uri="{FF2B5EF4-FFF2-40B4-BE49-F238E27FC236}">
                <a16:creationId xmlns:a16="http://schemas.microsoft.com/office/drawing/2014/main" id="{EF7FF559-D689-41FA-BECF-A01621EC1CB1}"/>
              </a:ext>
            </a:extLst>
          </p:cNvPr>
          <p:cNvSpPr>
            <a:spLocks noGrp="1"/>
          </p:cNvSpPr>
          <p:nvPr>
            <p:ph type="body" sz="quarter" idx="11" hasCustomPrompt="1"/>
          </p:nvPr>
        </p:nvSpPr>
        <p:spPr bwMode="gray">
          <a:xfrm>
            <a:off x="6987600" y="3787200"/>
            <a:ext cx="4564800" cy="2199600"/>
          </a:xfrm>
          <a:solidFill>
            <a:schemeClr val="accent6">
              <a:alpha val="11000"/>
            </a:schemeClr>
          </a:solidFill>
        </p:spPr>
        <p:txBody>
          <a:bodyPr lIns="414000" tIns="324000" rIns="180000"/>
          <a:lstStyle>
            <a:lvl1pPr marL="0" indent="0">
              <a:buNone/>
              <a:defRPr b="1"/>
            </a:lvl1pPr>
            <a:lvl2pPr marL="0" indent="0">
              <a:buNone/>
              <a:defRPr/>
            </a:lvl2pPr>
            <a:lvl3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20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1" name="Rectangle 4 {PHJU}">
            <a:extLst>
              <a:ext uri="{FF2B5EF4-FFF2-40B4-BE49-F238E27FC236}">
                <a16:creationId xmlns:a16="http://schemas.microsoft.com/office/drawing/2014/main" id="{25501A6D-FECD-4D41-9C90-A431DCB28DC1}"/>
              </a:ext>
            </a:extLst>
          </p:cNvPr>
          <p:cNvSpPr>
            <a:spLocks noGrp="1" noSelect="1"/>
          </p:cNvSpPr>
          <p:nvPr userDrawn="1">
            <p:ph type="body" idx="1000" hasCustomPrompt="1"/>
            <p:custDataLst>
              <p:custData r:id="rId1"/>
            </p:custDataLst>
          </p:nvPr>
        </p:nvSpPr>
        <p:spPr bwMode="gray">
          <a:xfrm>
            <a:off x="6987600" y="3787200"/>
            <a:ext cx="50800" cy="219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358775" indent="-358775" algn="ctr"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pPr algn="ctr"/>
            <a:r>
              <a:rPr lang="nl-NL"/>
              <a:t> </a:t>
            </a:r>
          </a:p>
        </p:txBody>
      </p:sp>
    </p:spTree>
    <p:extLst>
      <p:ext uri="{BB962C8B-B14F-4D97-AF65-F5344CB8AC3E}">
        <p14:creationId xmlns:p14="http://schemas.microsoft.com/office/powerpoint/2010/main" val="3134732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hapeau, text and image (r)]">
    <p:spTree>
      <p:nvGrpSpPr>
        <p:cNvPr id="1" name=""/>
        <p:cNvGrpSpPr/>
        <p:nvPr/>
      </p:nvGrpSpPr>
      <p:grpSpPr>
        <a:xfrm>
          <a:off x="0" y="0"/>
          <a:ext cx="0" cy="0"/>
          <a:chOff x="0" y="0"/>
          <a:chExt cx="0" cy="0"/>
        </a:xfrm>
      </p:grpSpPr>
      <p:sp>
        <p:nvSpPr>
          <p:cNvPr id="2" name="***Title 1 [PHJU] (JU-Free)"/>
          <p:cNvSpPr>
            <a:spLocks noGrp="1"/>
          </p:cNvSpPr>
          <p:nvPr>
            <p:ph type="title" hasCustomPrompt="1"/>
          </p:nvPr>
        </p:nvSpPr>
        <p:spPr bwMode="gray">
          <a:xfrm>
            <a:off x="919171" y="1678253"/>
            <a:ext cx="4860000" cy="635253"/>
          </a:xfrm>
        </p:spPr>
        <p:txBody>
          <a:bodyPr/>
          <a:lstStyle>
            <a:lvl1pPr>
              <a:defRPr sz="3200"/>
            </a:lvl1pPr>
          </a:lstStyle>
          <a:p>
            <a:r>
              <a:rPr lang="nl-NL" dirty="0"/>
              <a:t>[Titel]</a:t>
            </a:r>
          </a:p>
        </p:txBody>
      </p:sp>
      <p:sp>
        <p:nvSpPr>
          <p:cNvPr id="5" name="Tijdelijke aanduiding voor tekst 2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919171" y="2587751"/>
            <a:ext cx="4860000" cy="2683435"/>
          </a:xfrm>
        </p:spPr>
        <p:txBody>
          <a:bodyPr/>
          <a:lstStyle>
            <a:lvl1pPr>
              <a:defRPr/>
            </a:lvl1pPr>
          </a:lstStyle>
          <a:p>
            <a:pPr lvl="0"/>
            <a:r>
              <a:rPr lang="nl-NL"/>
              <a:t>[Tekst]</a:t>
            </a:r>
          </a:p>
          <a:p>
            <a:pPr lvl="0"/>
            <a:r>
              <a:rPr lang="nl-NL"/>
              <a:t>JU-LEVEL1=List 1st level</a:t>
            </a:r>
          </a:p>
          <a:p>
            <a:pPr lvl="1"/>
            <a:r>
              <a:rPr lang="nl-NL"/>
              <a:t>JU-LEVEL2=List 2nd level</a:t>
            </a:r>
          </a:p>
          <a:p>
            <a:pPr lvl="2"/>
            <a:r>
              <a:rPr lang="nl-NL"/>
              <a:t>JU-LEVEL3=List 3rd level</a:t>
            </a:r>
          </a:p>
          <a:p>
            <a:pPr lvl="3"/>
            <a:r>
              <a:rPr lang="nl-NL"/>
              <a:t>JU-LEVEL4=Heading</a:t>
            </a:r>
          </a:p>
          <a:p>
            <a:pPr lvl="4"/>
            <a:r>
              <a:rPr lang="nl-NL"/>
              <a:t>JU-LEVEL5=Body text</a:t>
            </a:r>
          </a:p>
          <a:p>
            <a:pPr lvl="5"/>
            <a:r>
              <a:rPr lang="nl-NL"/>
              <a:t>JU-LEVEL6=Indent 1st level</a:t>
            </a:r>
          </a:p>
          <a:p>
            <a:pPr lvl="6"/>
            <a:r>
              <a:rPr lang="nl-NL"/>
              <a:t>JU-LEVEL7=Indent 2nd level</a:t>
            </a:r>
          </a:p>
          <a:p>
            <a:pPr lvl="7"/>
            <a:r>
              <a:rPr lang="nl-NL"/>
              <a:t>JU-LEVEL8=Indent 3rd level</a:t>
            </a:r>
            <a:endParaRPr lang="nl-NL" dirty="0"/>
          </a:p>
        </p:txBody>
      </p:sp>
      <p:sp>
        <p:nvSpPr>
          <p:cNvPr id="10" name="Chapeau 3 [PHJU] (JU-Free)">
            <a:extLst>
              <a:ext uri="{FF2B5EF4-FFF2-40B4-BE49-F238E27FC236}">
                <a16:creationId xmlns:a16="http://schemas.microsoft.com/office/drawing/2014/main" id="{82699844-0E28-4C77-B4FC-6F249368FE0D}"/>
              </a:ext>
            </a:extLst>
          </p:cNvPr>
          <p:cNvSpPr>
            <a:spLocks noGrp="1"/>
          </p:cNvSpPr>
          <p:nvPr>
            <p:ph type="body" sz="quarter" idx="13" hasCustomPrompt="1"/>
          </p:nvPr>
        </p:nvSpPr>
        <p:spPr bwMode="gray">
          <a:xfrm>
            <a:off x="919171" y="818388"/>
            <a:ext cx="4860000" cy="333375"/>
          </a:xfrm>
        </p:spPr>
        <p:txBody>
          <a:bodyPr/>
          <a:lstStyle>
            <a:lvl1pPr marL="0" indent="0" algn="l">
              <a:spcBef>
                <a:spcPts val="0"/>
              </a:spcBef>
              <a:spcAft>
                <a:spcPts val="0"/>
              </a:spcAft>
              <a:buNone/>
              <a:defRPr sz="2400" b="0">
                <a:solidFill>
                  <a:schemeClr val="accent4"/>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[Chapeau]</a:t>
            </a:r>
          </a:p>
        </p:txBody>
      </p:sp>
      <p:sp>
        <p:nvSpPr>
          <p:cNvPr id="13" name="Picture Placeholder 4 [PHJU] (JU-Free)">
            <a:extLst>
              <a:ext uri="{FF2B5EF4-FFF2-40B4-BE49-F238E27FC236}">
                <a16:creationId xmlns:a16="http://schemas.microsoft.com/office/drawing/2014/main" id="{F56C3B3D-5A85-4120-9585-2D15EF11440B}"/>
              </a:ext>
            </a:extLst>
          </p:cNvPr>
          <p:cNvSpPr>
            <a:spLocks noGrp="1"/>
          </p:cNvSpPr>
          <p:nvPr>
            <p:ph type="pic" sz="quarter" idx="14" hasCustomPrompt="1"/>
          </p:nvPr>
        </p:nvSpPr>
        <p:spPr bwMode="gray">
          <a:xfrm>
            <a:off x="6324600" y="776289"/>
            <a:ext cx="5022850" cy="5405437"/>
          </a:xfrm>
          <a:custGeom>
            <a:avLst/>
            <a:gdLst>
              <a:gd name="connsiteX0" fmla="*/ 0 w 5022850"/>
              <a:gd name="connsiteY0" fmla="*/ 0 h 5405437"/>
              <a:gd name="connsiteX1" fmla="*/ 5022850 w 5022850"/>
              <a:gd name="connsiteY1" fmla="*/ 0 h 5405437"/>
              <a:gd name="connsiteX2" fmla="*/ 5022850 w 5022850"/>
              <a:gd name="connsiteY2" fmla="*/ 5405437 h 5405437"/>
              <a:gd name="connsiteX3" fmla="*/ 0 w 5022850"/>
              <a:gd name="connsiteY3" fmla="*/ 5405437 h 5405437"/>
            </a:gdLst>
            <a:ahLst/>
            <a:cxnLst>
              <a:cxn ang="0">
                <a:pos x="connsiteX0" y="connsiteY0"/>
              </a:cxn>
              <a:cxn ang="0">
                <a:pos x="connsiteX1" y="connsiteY1"/>
              </a:cxn>
              <a:cxn ang="0">
                <a:pos x="connsiteX2" y="connsiteY2"/>
              </a:cxn>
              <a:cxn ang="0">
                <a:pos x="connsiteX3" y="connsiteY3"/>
              </a:cxn>
            </a:cxnLst>
            <a:rect l="l" t="t" r="r" b="b"/>
            <a:pathLst>
              <a:path w="5022850" h="5405437">
                <a:moveTo>
                  <a:pt x="0" y="0"/>
                </a:moveTo>
                <a:lnTo>
                  <a:pt x="5022850" y="0"/>
                </a:lnTo>
                <a:lnTo>
                  <a:pt x="5022850" y="5405437"/>
                </a:lnTo>
                <a:lnTo>
                  <a:pt x="0" y="5405437"/>
                </a:lnTo>
                <a:close/>
              </a:path>
            </a:pathLst>
          </a:custGeom>
        </p:spPr>
        <p:txBody>
          <a:bodyPr wrap="square">
            <a:noAutofit/>
          </a:bodyPr>
          <a:lstStyle>
            <a:lvl1pPr marL="0" indent="0" algn="l">
              <a:buNone/>
              <a:defRPr/>
            </a:lvl1pPr>
          </a:lstStyle>
          <a:p>
            <a:r>
              <a:rPr lang="nl-NL" dirty="0"/>
              <a:t>[Klik op het pictogram om een afbeelding in te voegen]</a:t>
            </a:r>
          </a:p>
        </p:txBody>
      </p:sp>
      <p:sp>
        <p:nvSpPr>
          <p:cNvPr id="6" name="Instructie algemeen 5">
            <a:extLst>
              <a:ext uri="{FF2B5EF4-FFF2-40B4-BE49-F238E27FC236}">
                <a16:creationId xmlns:a16="http://schemas.microsoft.com/office/drawing/2014/main" id="{9E032EAD-4098-43E1-AEFC-7EF98EC165DD}"/>
              </a:ext>
            </a:extLst>
          </p:cNvPr>
          <p:cNvSpPr>
            <a:spLocks noGrp="1" noSelect="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vorm.</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7" name="Instructie afbeelding 6 {PHJU}">
            <a:extLst>
              <a:ext uri="{FF2B5EF4-FFF2-40B4-BE49-F238E27FC236}">
                <a16:creationId xmlns:a16="http://schemas.microsoft.com/office/drawing/2014/main" id="{2B298A89-CCF1-4079-9658-B90C464BC4EB}"/>
              </a:ext>
            </a:extLst>
          </p:cNvPr>
          <p:cNvSpPr>
            <a:spLocks noGrp="1" noSelect="1" noChangeAspect="1"/>
          </p:cNvSpPr>
          <p:nvPr>
            <p:ph type="body" sz="quarter" idx="16" hasCustomPrompt="1"/>
          </p:nvPr>
        </p:nvSpPr>
        <p:spPr bwMode="gray">
          <a:xfrm>
            <a:off x="-2094104" y="2356977"/>
            <a:ext cx="1465333" cy="756000"/>
          </a:xfrm>
          <a:blipFill>
            <a:blip r:embed="rId4"/>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7" name="Frame 7 {PHJU}">
            <a:extLst>
              <a:ext uri="{FF2B5EF4-FFF2-40B4-BE49-F238E27FC236}">
                <a16:creationId xmlns:a16="http://schemas.microsoft.com/office/drawing/2014/main" id="{70517661-43D6-4E75-9D83-B26CDB9AC956}"/>
              </a:ext>
            </a:extLst>
          </p:cNvPr>
          <p:cNvSpPr>
            <a:spLocks noGrp="1" noSelect="1"/>
          </p:cNvSpPr>
          <p:nvPr userDrawn="1">
            <p:ph type="body" idx="1000" hasCustomPrompt="1"/>
            <p:custDataLst>
              <p:custData r:id="rId1"/>
            </p:custDataLst>
          </p:nvPr>
        </p:nvSpPr>
        <p:spPr bwMode="gray">
          <a:xfrm>
            <a:off x="5715000" y="4079876"/>
            <a:ext cx="2425700" cy="2101850"/>
          </a:xfrm>
          <a:custGeom>
            <a:avLst/>
            <a:gdLst>
              <a:gd name="T0" fmla="*/ 1528 w 1528"/>
              <a:gd name="T1" fmla="*/ 662 h 1324"/>
              <a:gd name="T2" fmla="*/ 1528 w 1528"/>
              <a:gd name="T3" fmla="*/ 662 h 1324"/>
              <a:gd name="T4" fmla="*/ 1528 w 1528"/>
              <a:gd name="T5" fmla="*/ 662 h 1324"/>
              <a:gd name="T6" fmla="*/ 1528 w 1528"/>
              <a:gd name="T7" fmla="*/ 662 h 1324"/>
              <a:gd name="T8" fmla="*/ 1146 w 1528"/>
              <a:gd name="T9" fmla="*/ 0 h 1324"/>
              <a:gd name="T10" fmla="*/ 382 w 1528"/>
              <a:gd name="T11" fmla="*/ 0 h 1324"/>
              <a:gd name="T12" fmla="*/ 382 w 1528"/>
              <a:gd name="T13" fmla="*/ 1 h 1324"/>
              <a:gd name="T14" fmla="*/ 382 w 1528"/>
              <a:gd name="T15" fmla="*/ 0 h 1324"/>
              <a:gd name="T16" fmla="*/ 0 w 1528"/>
              <a:gd name="T17" fmla="*/ 662 h 1324"/>
              <a:gd name="T18" fmla="*/ 382 w 1528"/>
              <a:gd name="T19" fmla="*/ 1324 h 1324"/>
              <a:gd name="T20" fmla="*/ 1146 w 1528"/>
              <a:gd name="T21" fmla="*/ 1324 h 1324"/>
              <a:gd name="T22" fmla="*/ 1528 w 1528"/>
              <a:gd name="T23" fmla="*/ 662 h 1324"/>
              <a:gd name="T24" fmla="*/ 1528 w 1528"/>
              <a:gd name="T25" fmla="*/ 662 h 1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8" h="1324">
                <a:moveTo>
                  <a:pt x="1528" y="662"/>
                </a:moveTo>
                <a:lnTo>
                  <a:pt x="1528" y="662"/>
                </a:lnTo>
                <a:lnTo>
                  <a:pt x="1528" y="662"/>
                </a:lnTo>
                <a:lnTo>
                  <a:pt x="1528" y="662"/>
                </a:lnTo>
                <a:lnTo>
                  <a:pt x="1146" y="0"/>
                </a:lnTo>
                <a:lnTo>
                  <a:pt x="382" y="0"/>
                </a:lnTo>
                <a:lnTo>
                  <a:pt x="382" y="1"/>
                </a:lnTo>
                <a:lnTo>
                  <a:pt x="382" y="0"/>
                </a:lnTo>
                <a:lnTo>
                  <a:pt x="0" y="662"/>
                </a:lnTo>
                <a:lnTo>
                  <a:pt x="382" y="1324"/>
                </a:lnTo>
                <a:lnTo>
                  <a:pt x="1146" y="1324"/>
                </a:lnTo>
                <a:lnTo>
                  <a:pt x="1528" y="662"/>
                </a:lnTo>
                <a:lnTo>
                  <a:pt x="1528" y="662"/>
                </a:lnTo>
                <a:close/>
              </a:path>
            </a:pathLst>
          </a:custGeom>
          <a:blipFill dpi="0" rotWithShape="1">
            <a:blip r:embed="rId5">
              <a:alphaModFix amt="30000"/>
            </a:blip>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8" name="Frame 8 {PHJU}">
            <a:extLst>
              <a:ext uri="{FF2B5EF4-FFF2-40B4-BE49-F238E27FC236}">
                <a16:creationId xmlns:a16="http://schemas.microsoft.com/office/drawing/2014/main" id="{6C46CE47-C0B6-4E82-85B6-E6229D297A42}"/>
              </a:ext>
            </a:extLst>
          </p:cNvPr>
          <p:cNvSpPr>
            <a:spLocks noGrp="1" noSelect="1"/>
          </p:cNvSpPr>
          <p:nvPr userDrawn="1">
            <p:ph type="body" idx="1001" hasCustomPrompt="1"/>
            <p:custDataLst>
              <p:custData r:id="rId2"/>
            </p:custDataLst>
          </p:nvPr>
        </p:nvSpPr>
        <p:spPr bwMode="gray">
          <a:xfrm>
            <a:off x="6318250" y="5897563"/>
            <a:ext cx="661988" cy="571500"/>
          </a:xfrm>
          <a:custGeom>
            <a:avLst/>
            <a:gdLst>
              <a:gd name="T0" fmla="*/ 417 w 417"/>
              <a:gd name="T1" fmla="*/ 180 h 360"/>
              <a:gd name="T2" fmla="*/ 313 w 417"/>
              <a:gd name="T3" fmla="*/ 0 h 360"/>
              <a:gd name="T4" fmla="*/ 104 w 417"/>
              <a:gd name="T5" fmla="*/ 0 h 360"/>
              <a:gd name="T6" fmla="*/ 104 w 417"/>
              <a:gd name="T7" fmla="*/ 0 h 360"/>
              <a:gd name="T8" fmla="*/ 104 w 417"/>
              <a:gd name="T9" fmla="*/ 0 h 360"/>
              <a:gd name="T10" fmla="*/ 104 w 417"/>
              <a:gd name="T11" fmla="*/ 0 h 360"/>
              <a:gd name="T12" fmla="*/ 104 w 417"/>
              <a:gd name="T13" fmla="*/ 0 h 360"/>
              <a:gd name="T14" fmla="*/ 0 w 417"/>
              <a:gd name="T15" fmla="*/ 180 h 360"/>
              <a:gd name="T16" fmla="*/ 104 w 417"/>
              <a:gd name="T17" fmla="*/ 360 h 360"/>
              <a:gd name="T18" fmla="*/ 313 w 417"/>
              <a:gd name="T19" fmla="*/ 360 h 360"/>
              <a:gd name="T20" fmla="*/ 417 w 417"/>
              <a:gd name="T21" fmla="*/ 180 h 360"/>
              <a:gd name="T22" fmla="*/ 417 w 417"/>
              <a:gd name="T23" fmla="*/ 18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7" h="360">
                <a:moveTo>
                  <a:pt x="417" y="180"/>
                </a:moveTo>
                <a:lnTo>
                  <a:pt x="313" y="0"/>
                </a:lnTo>
                <a:lnTo>
                  <a:pt x="104" y="0"/>
                </a:lnTo>
                <a:lnTo>
                  <a:pt x="104" y="0"/>
                </a:lnTo>
                <a:lnTo>
                  <a:pt x="104" y="0"/>
                </a:lnTo>
                <a:lnTo>
                  <a:pt x="104" y="0"/>
                </a:lnTo>
                <a:lnTo>
                  <a:pt x="104" y="0"/>
                </a:lnTo>
                <a:lnTo>
                  <a:pt x="0" y="180"/>
                </a:lnTo>
                <a:lnTo>
                  <a:pt x="104" y="360"/>
                </a:lnTo>
                <a:lnTo>
                  <a:pt x="313" y="360"/>
                </a:lnTo>
                <a:lnTo>
                  <a:pt x="417" y="180"/>
                </a:lnTo>
                <a:lnTo>
                  <a:pt x="417" y="180"/>
                </a:lnTo>
                <a:close/>
              </a:path>
            </a:pathLst>
          </a:custGeom>
          <a:blipFill dpi="0" rotWithShape="1">
            <a:blip r:embed="rId6"/>
            <a:srcRect/>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403919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r)]">
    <p:spTree>
      <p:nvGrpSpPr>
        <p:cNvPr id="1" name=""/>
        <p:cNvGrpSpPr/>
        <p:nvPr/>
      </p:nvGrpSpPr>
      <p:grpSpPr>
        <a:xfrm>
          <a:off x="0" y="0"/>
          <a:ext cx="0" cy="0"/>
          <a:chOff x="0" y="0"/>
          <a:chExt cx="0" cy="0"/>
        </a:xfrm>
      </p:grpSpPr>
      <p:sp>
        <p:nvSpPr>
          <p:cNvPr id="5" name="Tijdelijke aanduiding voor tekst 1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928696" y="920876"/>
            <a:ext cx="4860000" cy="4320000"/>
          </a:xfrm>
        </p:spPr>
        <p:txBody>
          <a:bodyPr/>
          <a:lstStyle>
            <a:lvl1pPr marL="0" indent="0">
              <a:lnSpc>
                <a:spcPct val="100000"/>
              </a:lnSpc>
              <a:spcBef>
                <a:spcPts val="220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6" name="Picture placeholder JU 2 (JU-Free) [PHJU]">
            <a:extLst>
              <a:ext uri="{FF2B5EF4-FFF2-40B4-BE49-F238E27FC236}">
                <a16:creationId xmlns:a16="http://schemas.microsoft.com/office/drawing/2014/main" id="{A74D90AA-2D4B-4BD9-B3B6-496237593F9E}"/>
              </a:ext>
            </a:extLst>
          </p:cNvPr>
          <p:cNvSpPr>
            <a:spLocks noGrp="1"/>
          </p:cNvSpPr>
          <p:nvPr>
            <p:ph type="pic" sz="quarter" idx="14" hasCustomPrompt="1"/>
          </p:nvPr>
        </p:nvSpPr>
        <p:spPr bwMode="gray">
          <a:xfrm>
            <a:off x="6096000" y="0"/>
            <a:ext cx="6096000" cy="6858140"/>
          </a:xfrm>
          <a:custGeom>
            <a:avLst/>
            <a:gdLst>
              <a:gd name="connsiteX0" fmla="*/ 127 w 6096000"/>
              <a:gd name="connsiteY0" fmla="*/ 6858127 h 6858140"/>
              <a:gd name="connsiteX1" fmla="*/ 140 w 6096000"/>
              <a:gd name="connsiteY1" fmla="*/ 6858127 h 6858140"/>
              <a:gd name="connsiteX2" fmla="*/ 140 w 6096000"/>
              <a:gd name="connsiteY2" fmla="*/ 6858140 h 6858140"/>
              <a:gd name="connsiteX3" fmla="*/ 127 w 6096000"/>
              <a:gd name="connsiteY3" fmla="*/ 6858140 h 6858140"/>
              <a:gd name="connsiteX4" fmla="*/ 0 w 6096000"/>
              <a:gd name="connsiteY4" fmla="*/ 0 h 6858140"/>
              <a:gd name="connsiteX5" fmla="*/ 6096000 w 6096000"/>
              <a:gd name="connsiteY5" fmla="*/ 0 h 6858140"/>
              <a:gd name="connsiteX6" fmla="*/ 6096000 w 6096000"/>
              <a:gd name="connsiteY6" fmla="*/ 6858000 h 6858140"/>
              <a:gd name="connsiteX7" fmla="*/ 0 w 6096000"/>
              <a:gd name="connsiteY7" fmla="*/ 6858000 h 68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6858140">
                <a:moveTo>
                  <a:pt x="127" y="6858127"/>
                </a:moveTo>
                <a:lnTo>
                  <a:pt x="140" y="6858127"/>
                </a:lnTo>
                <a:lnTo>
                  <a:pt x="140" y="6858140"/>
                </a:lnTo>
                <a:lnTo>
                  <a:pt x="127" y="6858140"/>
                </a:lnTo>
                <a:close/>
                <a:moveTo>
                  <a:pt x="0" y="0"/>
                </a:moveTo>
                <a:lnTo>
                  <a:pt x="6096000" y="0"/>
                </a:lnTo>
                <a:lnTo>
                  <a:pt x="6096000" y="6858000"/>
                </a:lnTo>
                <a:lnTo>
                  <a:pt x="0" y="6858000"/>
                </a:lnTo>
                <a:close/>
              </a:path>
            </a:pathLst>
          </a:custGeom>
        </p:spPr>
        <p:txBody>
          <a:bodyPr wrap="square">
            <a:noAutofit/>
          </a:bodyPr>
          <a:lstStyle>
            <a:lvl1pPr marL="0" indent="0" algn="l">
              <a:buNone/>
              <a:defRPr/>
            </a:lvl1pPr>
          </a:lstStyle>
          <a:p>
            <a:r>
              <a:rPr lang="nl-NL" dirty="0"/>
              <a:t>[Klik op het pictogram om een afbeelding in te voegen]</a:t>
            </a:r>
          </a:p>
        </p:txBody>
      </p:sp>
    </p:spTree>
    <p:extLst>
      <p:ext uri="{BB962C8B-B14F-4D97-AF65-F5344CB8AC3E}">
        <p14:creationId xmlns:p14="http://schemas.microsoft.com/office/powerpoint/2010/main" val="116427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and image (l), mono logo blue]">
    <p:bg>
      <p:bgPr>
        <a:solidFill>
          <a:schemeClr val="bg1"/>
        </a:solidFill>
        <a:effectLst/>
      </p:bgPr>
    </p:bg>
    <p:spTree>
      <p:nvGrpSpPr>
        <p:cNvPr id="1" name=""/>
        <p:cNvGrpSpPr/>
        <p:nvPr/>
      </p:nvGrpSpPr>
      <p:grpSpPr>
        <a:xfrm>
          <a:off x="0" y="0"/>
          <a:ext cx="0" cy="0"/>
          <a:chOff x="0" y="0"/>
          <a:chExt cx="0" cy="0"/>
        </a:xfrm>
      </p:grpSpPr>
      <p:sp>
        <p:nvSpPr>
          <p:cNvPr id="9" name="Picture placeholder JU 1 (JU-Free) [PHJU]">
            <a:extLst>
              <a:ext uri="{FF2B5EF4-FFF2-40B4-BE49-F238E27FC236}">
                <a16:creationId xmlns:a16="http://schemas.microsoft.com/office/drawing/2014/main" id="{350C6AE3-9B77-47A5-9A88-95A2C9B4F164}"/>
              </a:ext>
            </a:extLst>
          </p:cNvPr>
          <p:cNvSpPr>
            <a:spLocks noGrp="1"/>
          </p:cNvSpPr>
          <p:nvPr>
            <p:ph type="pic" sz="quarter" idx="14" hasCustomPrompt="1"/>
          </p:nvPr>
        </p:nvSpPr>
        <p:spPr bwMode="gray">
          <a:xfrm>
            <a:off x="0" y="0"/>
            <a:ext cx="6096140" cy="6858140"/>
          </a:xfrm>
          <a:custGeom>
            <a:avLst/>
            <a:gdLst>
              <a:gd name="connsiteX0" fmla="*/ 6096127 w 6096140"/>
              <a:gd name="connsiteY0" fmla="*/ 6858127 h 6858140"/>
              <a:gd name="connsiteX1" fmla="*/ 6096140 w 6096140"/>
              <a:gd name="connsiteY1" fmla="*/ 6858127 h 6858140"/>
              <a:gd name="connsiteX2" fmla="*/ 6096140 w 6096140"/>
              <a:gd name="connsiteY2" fmla="*/ 6858140 h 6858140"/>
              <a:gd name="connsiteX3" fmla="*/ 6096127 w 6096140"/>
              <a:gd name="connsiteY3" fmla="*/ 6858140 h 6858140"/>
              <a:gd name="connsiteX4" fmla="*/ 0 w 6096140"/>
              <a:gd name="connsiteY4" fmla="*/ 0 h 6858140"/>
              <a:gd name="connsiteX5" fmla="*/ 6096000 w 6096140"/>
              <a:gd name="connsiteY5" fmla="*/ 0 h 6858140"/>
              <a:gd name="connsiteX6" fmla="*/ 6096000 w 6096140"/>
              <a:gd name="connsiteY6" fmla="*/ 6858000 h 6858140"/>
              <a:gd name="connsiteX7" fmla="*/ 0 w 6096140"/>
              <a:gd name="connsiteY7" fmla="*/ 6858000 h 68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140" h="6858140">
                <a:moveTo>
                  <a:pt x="6096127" y="6858127"/>
                </a:moveTo>
                <a:lnTo>
                  <a:pt x="6096140" y="6858127"/>
                </a:lnTo>
                <a:lnTo>
                  <a:pt x="6096140" y="6858140"/>
                </a:lnTo>
                <a:lnTo>
                  <a:pt x="6096127" y="6858140"/>
                </a:lnTo>
                <a:close/>
                <a:moveTo>
                  <a:pt x="0" y="0"/>
                </a:moveTo>
                <a:lnTo>
                  <a:pt x="6096000" y="0"/>
                </a:lnTo>
                <a:lnTo>
                  <a:pt x="6096000" y="6858000"/>
                </a:lnTo>
                <a:lnTo>
                  <a:pt x="0" y="6858000"/>
                </a:lnTo>
                <a:close/>
              </a:path>
            </a:pathLst>
          </a:custGeom>
        </p:spPr>
        <p:txBody>
          <a:bodyPr wrap="square">
            <a:noAutofit/>
          </a:bodyPr>
          <a:lstStyle>
            <a:lvl1pPr marL="0" indent="0" algn="l">
              <a:buNone/>
              <a:defRPr/>
            </a:lvl1pPr>
          </a:lstStyle>
          <a:p>
            <a:r>
              <a:rPr lang="nl-NL" dirty="0"/>
              <a:t>[Klik op het pictogram om een afbeelding in te voegen]</a:t>
            </a:r>
          </a:p>
        </p:txBody>
      </p:sp>
      <p:sp>
        <p:nvSpPr>
          <p:cNvPr id="5" name="Tijdelijke aanduiding voor tekst 2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6777046" y="921600"/>
            <a:ext cx="4860000" cy="4320000"/>
          </a:xfrm>
        </p:spPr>
        <p:txBody>
          <a:bodyPr/>
          <a:lstStyle>
            <a:lvl1pPr marL="0" indent="0">
              <a:lnSpc>
                <a:spcPct val="100000"/>
              </a:lnSpc>
              <a:spcBef>
                <a:spcPts val="220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4" name="Instructie algemeen 3">
            <a:extLst>
              <a:ext uri="{FF2B5EF4-FFF2-40B4-BE49-F238E27FC236}">
                <a16:creationId xmlns:a16="http://schemas.microsoft.com/office/drawing/2014/main" id="{07B6C5FD-A505-4701-8A89-DEE5743106AA}"/>
              </a:ext>
            </a:extLst>
          </p:cNvPr>
          <p:cNvSpPr>
            <a:spLocks noGrp="1" noSelect="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het logo.</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6" name="Instructie afbeelding 4 {PHJU}">
            <a:extLst>
              <a:ext uri="{FF2B5EF4-FFF2-40B4-BE49-F238E27FC236}">
                <a16:creationId xmlns:a16="http://schemas.microsoft.com/office/drawing/2014/main" id="{7EEE8B31-6BA7-4C8D-92DF-9CCE98B2291D}"/>
              </a:ext>
            </a:extLst>
          </p:cNvPr>
          <p:cNvSpPr>
            <a:spLocks noGrp="1" noSelect="1" noChangeAspect="1"/>
          </p:cNvSpPr>
          <p:nvPr>
            <p:ph type="body" sz="quarter" idx="16" hasCustomPrompt="1"/>
          </p:nvPr>
        </p:nvSpPr>
        <p:spPr bwMode="gray">
          <a:xfrm>
            <a:off x="-2094104" y="2356977"/>
            <a:ext cx="1465333" cy="756000"/>
          </a:xfrm>
          <a:blipFill>
            <a:blip r:embed="rId2"/>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7" name="Frame 5 {PHJU}">
            <a:extLst>
              <a:ext uri="{FF2B5EF4-FFF2-40B4-BE49-F238E27FC236}">
                <a16:creationId xmlns:a16="http://schemas.microsoft.com/office/drawing/2014/main" id="{04D3E9A6-9779-BA8B-DF56-9690EF0F6F94}"/>
              </a:ext>
            </a:extLst>
          </p:cNvPr>
          <p:cNvSpPr>
            <a:spLocks noGrp="1" noSelect="1"/>
          </p:cNvSpPr>
          <p:nvPr>
            <p:ph type="body" sz="quarter" idx="1001" hasCustomPrompt="1"/>
          </p:nvPr>
        </p:nvSpPr>
        <p:spPr>
          <a:xfrm>
            <a:off x="27360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526370 w 1657301"/>
              <a:gd name="connsiteY212" fmla="*/ 0 h 737988"/>
              <a:gd name="connsiteX213" fmla="*/ 542649 w 1657301"/>
              <a:gd name="connsiteY213" fmla="*/ 0 h 737988"/>
              <a:gd name="connsiteX214" fmla="*/ 586836 w 1657301"/>
              <a:gd name="connsiteY214" fmla="*/ 0 h 737988"/>
              <a:gd name="connsiteX215" fmla="*/ 672883 w 1657301"/>
              <a:gd name="connsiteY215" fmla="*/ 0 h 737988"/>
              <a:gd name="connsiteX216" fmla="*/ 675664 w 1657301"/>
              <a:gd name="connsiteY216" fmla="*/ 1481 h 737988"/>
              <a:gd name="connsiteX217" fmla="*/ 749064 w 1657301"/>
              <a:gd name="connsiteY217" fmla="*/ 128676 h 737988"/>
              <a:gd name="connsiteX218" fmla="*/ 896235 w 1657301"/>
              <a:gd name="connsiteY218" fmla="*/ 128676 h 737988"/>
              <a:gd name="connsiteX219" fmla="*/ 898830 w 1657301"/>
              <a:gd name="connsiteY219" fmla="*/ 130342 h 737988"/>
              <a:gd name="connsiteX220" fmla="*/ 973343 w 1657301"/>
              <a:gd name="connsiteY220" fmla="*/ 259018 h 737988"/>
              <a:gd name="connsiteX221" fmla="*/ 973343 w 1657301"/>
              <a:gd name="connsiteY221" fmla="*/ 262166 h 737988"/>
              <a:gd name="connsiteX222" fmla="*/ 898830 w 1657301"/>
              <a:gd name="connsiteY222" fmla="*/ 391026 h 737988"/>
              <a:gd name="connsiteX223" fmla="*/ 896235 w 1657301"/>
              <a:gd name="connsiteY223" fmla="*/ 392508 h 737988"/>
              <a:gd name="connsiteX224" fmla="*/ 747396 w 1657301"/>
              <a:gd name="connsiteY224" fmla="*/ 392508 h 737988"/>
              <a:gd name="connsiteX225" fmla="*/ 744615 w 1657301"/>
              <a:gd name="connsiteY225" fmla="*/ 391026 h 737988"/>
              <a:gd name="connsiteX226" fmla="*/ 671030 w 1657301"/>
              <a:gd name="connsiteY226" fmla="*/ 263832 h 737988"/>
              <a:gd name="connsiteX227" fmla="*/ 525897 w 1657301"/>
              <a:gd name="connsiteY227" fmla="*/ 263832 h 737988"/>
              <a:gd name="connsiteX228" fmla="*/ 453238 w 1657301"/>
              <a:gd name="connsiteY228" fmla="*/ 389360 h 737988"/>
              <a:gd name="connsiteX229" fmla="*/ 526639 w 1657301"/>
              <a:gd name="connsiteY229" fmla="*/ 516740 h 737988"/>
              <a:gd name="connsiteX230" fmla="*/ 526639 w 1657301"/>
              <a:gd name="connsiteY230" fmla="*/ 519887 h 737988"/>
              <a:gd name="connsiteX231" fmla="*/ 452311 w 1657301"/>
              <a:gd name="connsiteY231" fmla="*/ 648563 h 737988"/>
              <a:gd name="connsiteX232" fmla="*/ 449531 w 1657301"/>
              <a:gd name="connsiteY232" fmla="*/ 650229 h 737988"/>
              <a:gd name="connsiteX233" fmla="*/ 300691 w 1657301"/>
              <a:gd name="connsiteY233" fmla="*/ 650229 h 737988"/>
              <a:gd name="connsiteX234" fmla="*/ 297911 w 1657301"/>
              <a:gd name="connsiteY234" fmla="*/ 648563 h 737988"/>
              <a:gd name="connsiteX235" fmla="*/ 224511 w 1657301"/>
              <a:gd name="connsiteY235" fmla="*/ 521369 h 737988"/>
              <a:gd name="connsiteX236" fmla="*/ 77525 w 1657301"/>
              <a:gd name="connsiteY236" fmla="*/ 521369 h 737988"/>
              <a:gd name="connsiteX237" fmla="*/ 74930 w 1657301"/>
              <a:gd name="connsiteY237" fmla="*/ 519887 h 737988"/>
              <a:gd name="connsiteX238" fmla="*/ 417 w 1657301"/>
              <a:gd name="connsiteY238" fmla="*/ 391026 h 737988"/>
              <a:gd name="connsiteX239" fmla="*/ 417 w 1657301"/>
              <a:gd name="connsiteY239" fmla="*/ 387879 h 737988"/>
              <a:gd name="connsiteX240" fmla="*/ 74930 w 1657301"/>
              <a:gd name="connsiteY240" fmla="*/ 259018 h 737988"/>
              <a:gd name="connsiteX241" fmla="*/ 77525 w 1657301"/>
              <a:gd name="connsiteY241" fmla="*/ 257537 h 737988"/>
              <a:gd name="connsiteX242" fmla="*/ 224511 w 1657301"/>
              <a:gd name="connsiteY242" fmla="*/ 257537 h 737988"/>
              <a:gd name="connsiteX243" fmla="*/ 297911 w 1657301"/>
              <a:gd name="connsiteY243" fmla="*/ 130342 h 737988"/>
              <a:gd name="connsiteX244" fmla="*/ 300691 w 1657301"/>
              <a:gd name="connsiteY244" fmla="*/ 128676 h 737988"/>
              <a:gd name="connsiteX245" fmla="*/ 447863 w 1657301"/>
              <a:gd name="connsiteY245" fmla="*/ 128676 h 737988"/>
              <a:gd name="connsiteX246" fmla="*/ 521263 w 1657301"/>
              <a:gd name="connsiteY246" fmla="*/ 1481 h 737988"/>
              <a:gd name="connsiteX247" fmla="*/ 524044 w 1657301"/>
              <a:gd name="connsiteY247"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lnTo>
                  <a:pt x="526370" y="0"/>
                </a:lnTo>
                <a:lnTo>
                  <a:pt x="542649" y="0"/>
                </a:lnTo>
                <a:lnTo>
                  <a:pt x="586836" y="0"/>
                </a:lnTo>
                <a:lnTo>
                  <a:pt x="672883" y="0"/>
                </a:ln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242E36"/>
          </a:solidFill>
          <a:ln/>
        </p:spPr>
        <p:txBody>
          <a:bodyPr wrap="square" lIns="0" tIns="0" rIns="0" bIns="0" anchor="t">
            <a:noAutofit/>
          </a:bodyPr>
          <a:lstStyle>
            <a:lvl1pPr marL="0" indent="0" algn="l" defTabSz="914400" rtl="0" eaLnBrk="1" latinLnBrk="0" hangingPunct="1">
              <a:lnSpc>
                <a:spcPct val="100000"/>
              </a:lnSpc>
              <a:buFontTx/>
              <a:buNone/>
              <a:defRPr sz="330">
                <a:latin typeface="Arial" panose="020B0604020202020204" pitchFamily="34" charset="0"/>
              </a:defRPr>
            </a:lvl1pPr>
            <a:lvl2pPr marL="0" indent="0" algn="l" defTabSz="914400" rtl="0" eaLnBrk="1" latinLnBrk="0" hangingPunct="1">
              <a:lnSpc>
                <a:spcPct val="100000"/>
              </a:lnSpc>
              <a:buFontTx/>
              <a:buNone/>
              <a:defRPr sz="2000"/>
            </a:lvl2pPr>
            <a:lvl3pPr marL="0" indent="0" algn="l" defTabSz="914400" rtl="0" eaLnBrk="1" latinLnBrk="0" hangingPunct="1">
              <a:lnSpc>
                <a:spcPct val="100000"/>
              </a:lnSpc>
              <a:buFontTx/>
              <a:buNone/>
              <a:defRPr sz="2000"/>
            </a:lvl3pPr>
            <a:lvl4pPr marL="0" algn="l" defTabSz="914400" rtl="0" eaLnBrk="1" latinLnBrk="0" hangingPunct="1">
              <a:lnSpc>
                <a:spcPct val="100000"/>
              </a:lnSpc>
              <a:buFontTx/>
              <a:buNone/>
              <a:defRPr sz="2000"/>
            </a:lvl4pPr>
            <a:lvl5pPr marL="0" algn="l" defTabSz="914400" rtl="0" eaLnBrk="1" latinLnBrk="0" hangingPunct="1">
              <a:lnSpc>
                <a:spcPct val="100000"/>
              </a:lnSpc>
              <a:buFontTx/>
              <a:buNone/>
              <a:defRPr sz="2000"/>
            </a:lvl5pPr>
          </a:lstStyle>
          <a:p>
            <a:pPr lvl="0"/>
            <a:r>
              <a:rPr lang="nl-NL"/>
              <a:t> </a:t>
            </a:r>
          </a:p>
        </p:txBody>
      </p:sp>
    </p:spTree>
    <p:extLst>
      <p:ext uri="{BB962C8B-B14F-4D97-AF65-F5344CB8AC3E}">
        <p14:creationId xmlns:p14="http://schemas.microsoft.com/office/powerpoint/2010/main" val="1855200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and image (l), mono logo white]">
    <p:bg>
      <p:bgPr>
        <a:solidFill>
          <a:schemeClr val="bg1"/>
        </a:solidFill>
        <a:effectLst/>
      </p:bgPr>
    </p:bg>
    <p:spTree>
      <p:nvGrpSpPr>
        <p:cNvPr id="1" name=""/>
        <p:cNvGrpSpPr/>
        <p:nvPr/>
      </p:nvGrpSpPr>
      <p:grpSpPr>
        <a:xfrm>
          <a:off x="0" y="0"/>
          <a:ext cx="0" cy="0"/>
          <a:chOff x="0" y="0"/>
          <a:chExt cx="0" cy="0"/>
        </a:xfrm>
      </p:grpSpPr>
      <p:sp>
        <p:nvSpPr>
          <p:cNvPr id="9" name="Picture placeholder JU 1 (JU-Free) [PHJU]">
            <a:extLst>
              <a:ext uri="{FF2B5EF4-FFF2-40B4-BE49-F238E27FC236}">
                <a16:creationId xmlns:a16="http://schemas.microsoft.com/office/drawing/2014/main" id="{818431E4-4825-473D-AB35-7E162FC17118}"/>
              </a:ext>
            </a:extLst>
          </p:cNvPr>
          <p:cNvSpPr>
            <a:spLocks noGrp="1"/>
          </p:cNvSpPr>
          <p:nvPr>
            <p:ph type="pic" sz="quarter" idx="14" hasCustomPrompt="1"/>
          </p:nvPr>
        </p:nvSpPr>
        <p:spPr bwMode="gray">
          <a:xfrm>
            <a:off x="0" y="0"/>
            <a:ext cx="6096140" cy="6858140"/>
          </a:xfrm>
          <a:custGeom>
            <a:avLst/>
            <a:gdLst>
              <a:gd name="connsiteX0" fmla="*/ 6096127 w 6096140"/>
              <a:gd name="connsiteY0" fmla="*/ 6858127 h 6858140"/>
              <a:gd name="connsiteX1" fmla="*/ 6096140 w 6096140"/>
              <a:gd name="connsiteY1" fmla="*/ 6858127 h 6858140"/>
              <a:gd name="connsiteX2" fmla="*/ 6096140 w 6096140"/>
              <a:gd name="connsiteY2" fmla="*/ 6858140 h 6858140"/>
              <a:gd name="connsiteX3" fmla="*/ 6096127 w 6096140"/>
              <a:gd name="connsiteY3" fmla="*/ 6858140 h 6858140"/>
              <a:gd name="connsiteX4" fmla="*/ 0 w 6096140"/>
              <a:gd name="connsiteY4" fmla="*/ 0 h 6858140"/>
              <a:gd name="connsiteX5" fmla="*/ 6096000 w 6096140"/>
              <a:gd name="connsiteY5" fmla="*/ 0 h 6858140"/>
              <a:gd name="connsiteX6" fmla="*/ 6096000 w 6096140"/>
              <a:gd name="connsiteY6" fmla="*/ 6858000 h 6858140"/>
              <a:gd name="connsiteX7" fmla="*/ 0 w 6096140"/>
              <a:gd name="connsiteY7" fmla="*/ 6858000 h 68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140" h="6858140">
                <a:moveTo>
                  <a:pt x="6096127" y="6858127"/>
                </a:moveTo>
                <a:lnTo>
                  <a:pt x="6096140" y="6858127"/>
                </a:lnTo>
                <a:lnTo>
                  <a:pt x="6096140" y="6858140"/>
                </a:lnTo>
                <a:lnTo>
                  <a:pt x="6096127" y="6858140"/>
                </a:lnTo>
                <a:close/>
                <a:moveTo>
                  <a:pt x="0" y="0"/>
                </a:moveTo>
                <a:lnTo>
                  <a:pt x="6096000" y="0"/>
                </a:lnTo>
                <a:lnTo>
                  <a:pt x="6096000" y="6858000"/>
                </a:lnTo>
                <a:lnTo>
                  <a:pt x="0" y="6858000"/>
                </a:lnTo>
                <a:close/>
              </a:path>
            </a:pathLst>
          </a:custGeom>
        </p:spPr>
        <p:txBody>
          <a:bodyPr wrap="square">
            <a:noAutofit/>
          </a:bodyPr>
          <a:lstStyle>
            <a:lvl1pPr marL="0" indent="0" algn="l">
              <a:buNone/>
              <a:defRPr/>
            </a:lvl1pPr>
          </a:lstStyle>
          <a:p>
            <a:r>
              <a:rPr lang="nl-NL" dirty="0"/>
              <a:t>[Klik op het pictogram om een afbeelding in te voegen]</a:t>
            </a:r>
          </a:p>
        </p:txBody>
      </p:sp>
      <p:sp>
        <p:nvSpPr>
          <p:cNvPr id="5" name="Tijdelijke aanduiding voor tekst 2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6777046" y="921600"/>
            <a:ext cx="4860000" cy="4320000"/>
          </a:xfrm>
        </p:spPr>
        <p:txBody>
          <a:bodyPr/>
          <a:lstStyle>
            <a:lvl1pPr marL="0" indent="0">
              <a:lnSpc>
                <a:spcPct val="100000"/>
              </a:lnSpc>
              <a:spcBef>
                <a:spcPts val="220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4" name="Instructie algemeen 3">
            <a:extLst>
              <a:ext uri="{FF2B5EF4-FFF2-40B4-BE49-F238E27FC236}">
                <a16:creationId xmlns:a16="http://schemas.microsoft.com/office/drawing/2014/main" id="{07B6C5FD-A505-4701-8A89-DEE5743106AA}"/>
              </a:ext>
            </a:extLst>
          </p:cNvPr>
          <p:cNvSpPr>
            <a:spLocks noGrp="1" noSelect="1"/>
          </p:cNvSpPr>
          <p:nvPr>
            <p:ph type="body" sz="quarter" idx="15" hasCustomPrompt="1"/>
          </p:nvPr>
        </p:nvSpPr>
        <p:spPr bwMode="gray">
          <a:xfrm>
            <a:off x="-2160000" y="-1"/>
            <a:ext cx="2052000" cy="4143376"/>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het logo.</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6" name="Instructie afbeelding 4 {PHJU}">
            <a:extLst>
              <a:ext uri="{FF2B5EF4-FFF2-40B4-BE49-F238E27FC236}">
                <a16:creationId xmlns:a16="http://schemas.microsoft.com/office/drawing/2014/main" id="{7EEE8B31-6BA7-4C8D-92DF-9CCE98B2291D}"/>
              </a:ext>
            </a:extLst>
          </p:cNvPr>
          <p:cNvSpPr>
            <a:spLocks noGrp="1" noSelect="1" noChangeAspect="1"/>
          </p:cNvSpPr>
          <p:nvPr>
            <p:ph type="body" sz="quarter" idx="16" hasCustomPrompt="1"/>
          </p:nvPr>
        </p:nvSpPr>
        <p:spPr bwMode="gray">
          <a:xfrm>
            <a:off x="-2094104" y="2356977"/>
            <a:ext cx="1465333" cy="756000"/>
          </a:xfrm>
          <a:blipFill>
            <a:blip r:embed="rId2"/>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7" name="Frame 5 {PHJU}">
            <a:extLst>
              <a:ext uri="{FF2B5EF4-FFF2-40B4-BE49-F238E27FC236}">
                <a16:creationId xmlns:a16="http://schemas.microsoft.com/office/drawing/2014/main" id="{F6A73402-3631-63E5-EAAE-C9458B8FAE96}"/>
              </a:ext>
            </a:extLst>
          </p:cNvPr>
          <p:cNvSpPr>
            <a:spLocks noGrp="1" noSelect="1"/>
          </p:cNvSpPr>
          <p:nvPr>
            <p:ph type="body" sz="quarter" idx="1001" hasCustomPrompt="1"/>
          </p:nvPr>
        </p:nvSpPr>
        <p:spPr>
          <a:xfrm>
            <a:off x="27360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526370 w 1657301"/>
              <a:gd name="connsiteY212" fmla="*/ 0 h 737988"/>
              <a:gd name="connsiteX213" fmla="*/ 542649 w 1657301"/>
              <a:gd name="connsiteY213" fmla="*/ 0 h 737988"/>
              <a:gd name="connsiteX214" fmla="*/ 586836 w 1657301"/>
              <a:gd name="connsiteY214" fmla="*/ 0 h 737988"/>
              <a:gd name="connsiteX215" fmla="*/ 672883 w 1657301"/>
              <a:gd name="connsiteY215" fmla="*/ 0 h 737988"/>
              <a:gd name="connsiteX216" fmla="*/ 675664 w 1657301"/>
              <a:gd name="connsiteY216" fmla="*/ 1481 h 737988"/>
              <a:gd name="connsiteX217" fmla="*/ 749064 w 1657301"/>
              <a:gd name="connsiteY217" fmla="*/ 128676 h 737988"/>
              <a:gd name="connsiteX218" fmla="*/ 896235 w 1657301"/>
              <a:gd name="connsiteY218" fmla="*/ 128676 h 737988"/>
              <a:gd name="connsiteX219" fmla="*/ 898830 w 1657301"/>
              <a:gd name="connsiteY219" fmla="*/ 130342 h 737988"/>
              <a:gd name="connsiteX220" fmla="*/ 973343 w 1657301"/>
              <a:gd name="connsiteY220" fmla="*/ 259018 h 737988"/>
              <a:gd name="connsiteX221" fmla="*/ 973343 w 1657301"/>
              <a:gd name="connsiteY221" fmla="*/ 262166 h 737988"/>
              <a:gd name="connsiteX222" fmla="*/ 898830 w 1657301"/>
              <a:gd name="connsiteY222" fmla="*/ 391026 h 737988"/>
              <a:gd name="connsiteX223" fmla="*/ 896235 w 1657301"/>
              <a:gd name="connsiteY223" fmla="*/ 392508 h 737988"/>
              <a:gd name="connsiteX224" fmla="*/ 747396 w 1657301"/>
              <a:gd name="connsiteY224" fmla="*/ 392508 h 737988"/>
              <a:gd name="connsiteX225" fmla="*/ 744615 w 1657301"/>
              <a:gd name="connsiteY225" fmla="*/ 391026 h 737988"/>
              <a:gd name="connsiteX226" fmla="*/ 671030 w 1657301"/>
              <a:gd name="connsiteY226" fmla="*/ 263832 h 737988"/>
              <a:gd name="connsiteX227" fmla="*/ 525897 w 1657301"/>
              <a:gd name="connsiteY227" fmla="*/ 263832 h 737988"/>
              <a:gd name="connsiteX228" fmla="*/ 453238 w 1657301"/>
              <a:gd name="connsiteY228" fmla="*/ 389360 h 737988"/>
              <a:gd name="connsiteX229" fmla="*/ 526639 w 1657301"/>
              <a:gd name="connsiteY229" fmla="*/ 516740 h 737988"/>
              <a:gd name="connsiteX230" fmla="*/ 526639 w 1657301"/>
              <a:gd name="connsiteY230" fmla="*/ 519887 h 737988"/>
              <a:gd name="connsiteX231" fmla="*/ 452311 w 1657301"/>
              <a:gd name="connsiteY231" fmla="*/ 648563 h 737988"/>
              <a:gd name="connsiteX232" fmla="*/ 449531 w 1657301"/>
              <a:gd name="connsiteY232" fmla="*/ 650229 h 737988"/>
              <a:gd name="connsiteX233" fmla="*/ 300691 w 1657301"/>
              <a:gd name="connsiteY233" fmla="*/ 650229 h 737988"/>
              <a:gd name="connsiteX234" fmla="*/ 297911 w 1657301"/>
              <a:gd name="connsiteY234" fmla="*/ 648563 h 737988"/>
              <a:gd name="connsiteX235" fmla="*/ 224511 w 1657301"/>
              <a:gd name="connsiteY235" fmla="*/ 521369 h 737988"/>
              <a:gd name="connsiteX236" fmla="*/ 77525 w 1657301"/>
              <a:gd name="connsiteY236" fmla="*/ 521369 h 737988"/>
              <a:gd name="connsiteX237" fmla="*/ 74930 w 1657301"/>
              <a:gd name="connsiteY237" fmla="*/ 519887 h 737988"/>
              <a:gd name="connsiteX238" fmla="*/ 417 w 1657301"/>
              <a:gd name="connsiteY238" fmla="*/ 391026 h 737988"/>
              <a:gd name="connsiteX239" fmla="*/ 417 w 1657301"/>
              <a:gd name="connsiteY239" fmla="*/ 387879 h 737988"/>
              <a:gd name="connsiteX240" fmla="*/ 74930 w 1657301"/>
              <a:gd name="connsiteY240" fmla="*/ 259018 h 737988"/>
              <a:gd name="connsiteX241" fmla="*/ 77525 w 1657301"/>
              <a:gd name="connsiteY241" fmla="*/ 257537 h 737988"/>
              <a:gd name="connsiteX242" fmla="*/ 224511 w 1657301"/>
              <a:gd name="connsiteY242" fmla="*/ 257537 h 737988"/>
              <a:gd name="connsiteX243" fmla="*/ 297911 w 1657301"/>
              <a:gd name="connsiteY243" fmla="*/ 130342 h 737988"/>
              <a:gd name="connsiteX244" fmla="*/ 300691 w 1657301"/>
              <a:gd name="connsiteY244" fmla="*/ 128676 h 737988"/>
              <a:gd name="connsiteX245" fmla="*/ 447863 w 1657301"/>
              <a:gd name="connsiteY245" fmla="*/ 128676 h 737988"/>
              <a:gd name="connsiteX246" fmla="*/ 521263 w 1657301"/>
              <a:gd name="connsiteY246" fmla="*/ 1481 h 737988"/>
              <a:gd name="connsiteX247" fmla="*/ 524044 w 1657301"/>
              <a:gd name="connsiteY247"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lnTo>
                  <a:pt x="526370" y="0"/>
                </a:lnTo>
                <a:lnTo>
                  <a:pt x="542649" y="0"/>
                </a:lnTo>
                <a:lnTo>
                  <a:pt x="586836" y="0"/>
                </a:lnTo>
                <a:lnTo>
                  <a:pt x="672883" y="0"/>
                </a:ln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FFFFFF"/>
          </a:solidFill>
          <a:ln/>
        </p:spPr>
        <p:txBody>
          <a:bodyPr wrap="square" lIns="0" tIns="0" rIns="0" bIns="0" anchor="t">
            <a:noAutofit/>
          </a:bodyPr>
          <a:lstStyle>
            <a:lvl1pPr marL="0" indent="0" algn="l" defTabSz="914400" rtl="0" eaLnBrk="1" latinLnBrk="0" hangingPunct="1">
              <a:lnSpc>
                <a:spcPct val="100000"/>
              </a:lnSpc>
              <a:buFontTx/>
              <a:buNone/>
              <a:defRPr sz="330">
                <a:latin typeface="Arial" panose="020B0604020202020204" pitchFamily="34" charset="0"/>
              </a:defRPr>
            </a:lvl1pPr>
            <a:lvl2pPr marL="0" indent="0" algn="l" defTabSz="914400" rtl="0" eaLnBrk="1" latinLnBrk="0" hangingPunct="1">
              <a:lnSpc>
                <a:spcPct val="100000"/>
              </a:lnSpc>
              <a:buFontTx/>
              <a:buNone/>
              <a:defRPr sz="2000"/>
            </a:lvl2pPr>
            <a:lvl3pPr marL="0" indent="0" algn="l" defTabSz="914400" rtl="0" eaLnBrk="1" latinLnBrk="0" hangingPunct="1">
              <a:lnSpc>
                <a:spcPct val="100000"/>
              </a:lnSpc>
              <a:buFontTx/>
              <a:buNone/>
              <a:defRPr sz="2000"/>
            </a:lvl3pPr>
            <a:lvl4pPr marL="0" algn="l" defTabSz="914400" rtl="0" eaLnBrk="1" latinLnBrk="0" hangingPunct="1">
              <a:lnSpc>
                <a:spcPct val="100000"/>
              </a:lnSpc>
              <a:buFontTx/>
              <a:buNone/>
              <a:defRPr sz="2000"/>
            </a:lvl4pPr>
            <a:lvl5pPr marL="0" algn="l" defTabSz="914400" rtl="0" eaLnBrk="1" latinLnBrk="0" hangingPunct="1">
              <a:lnSpc>
                <a:spcPct val="100000"/>
              </a:lnSpc>
              <a:buFontTx/>
              <a:buNone/>
              <a:defRPr sz="2000"/>
            </a:lvl5pPr>
          </a:lstStyle>
          <a:p>
            <a:pPr lvl="0"/>
            <a:r>
              <a:rPr lang="nl-NL"/>
              <a:t> </a:t>
            </a:r>
          </a:p>
        </p:txBody>
      </p:sp>
    </p:spTree>
    <p:extLst>
      <p:ext uri="{BB962C8B-B14F-4D97-AF65-F5344CB8AC3E}">
        <p14:creationId xmlns:p14="http://schemas.microsoft.com/office/powerpoint/2010/main" val="129701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text and ABC]">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7895B30-0E7A-4F86-8BB4-A80533854BA2}"/>
              </a:ext>
            </a:extLst>
          </p:cNvPr>
          <p:cNvSpPr>
            <a:spLocks noSelect="1"/>
          </p:cNvSpPr>
          <p:nvPr userDrawn="1"/>
        </p:nvSpPr>
        <p:spPr bwMode="gray">
          <a:xfrm>
            <a:off x="0" y="0"/>
            <a:ext cx="6094800" cy="6858000"/>
          </a:xfrm>
          <a:prstGeom prst="rect">
            <a:avLst/>
          </a:prstGeom>
          <a:solidFill>
            <a:schemeClr val="bg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Frame 2">
            <a:extLst>
              <a:ext uri="{FF2B5EF4-FFF2-40B4-BE49-F238E27FC236}">
                <a16:creationId xmlns:a16="http://schemas.microsoft.com/office/drawing/2014/main" id="{2B849C13-80E9-43E9-9A5A-86FF50168507}"/>
              </a:ext>
            </a:extLst>
          </p:cNvPr>
          <p:cNvSpPr>
            <a:spLocks noSelect="1"/>
          </p:cNvSpPr>
          <p:nvPr userDrawn="1"/>
        </p:nvSpPr>
        <p:spPr bwMode="gray">
          <a:xfrm>
            <a:off x="-2173724" y="0"/>
            <a:ext cx="3965575" cy="6858000"/>
          </a:xfrm>
          <a:custGeom>
            <a:avLst/>
            <a:gdLst>
              <a:gd name="T0" fmla="*/ 4693 w 6253"/>
              <a:gd name="T1" fmla="*/ 2703 h 10813"/>
              <a:gd name="T2" fmla="*/ 3135 w 6253"/>
              <a:gd name="T3" fmla="*/ 3 h 10813"/>
              <a:gd name="T4" fmla="*/ 6 w 6253"/>
              <a:gd name="T5" fmla="*/ 3 h 10813"/>
              <a:gd name="T6" fmla="*/ 0 w 6253"/>
              <a:gd name="T7" fmla="*/ 1349 h 10813"/>
              <a:gd name="T8" fmla="*/ 12 w 6253"/>
              <a:gd name="T9" fmla="*/ 2693 h 10813"/>
              <a:gd name="T10" fmla="*/ 394 w 6253"/>
              <a:gd name="T11" fmla="*/ 3381 h 10813"/>
              <a:gd name="T12" fmla="*/ 12 w 6253"/>
              <a:gd name="T13" fmla="*/ 4069 h 10813"/>
              <a:gd name="T14" fmla="*/ 0 w 6253"/>
              <a:gd name="T15" fmla="*/ 5412 h 10813"/>
              <a:gd name="T16" fmla="*/ 8 w 6253"/>
              <a:gd name="T17" fmla="*/ 6750 h 10813"/>
              <a:gd name="T18" fmla="*/ 17 w 6253"/>
              <a:gd name="T19" fmla="*/ 8084 h 10813"/>
              <a:gd name="T20" fmla="*/ 17 w 6253"/>
              <a:gd name="T21" fmla="*/ 8128 h 10813"/>
              <a:gd name="T22" fmla="*/ 0 w 6253"/>
              <a:gd name="T23" fmla="*/ 9463 h 10813"/>
              <a:gd name="T24" fmla="*/ 12 w 6253"/>
              <a:gd name="T25" fmla="*/ 10813 h 10813"/>
              <a:gd name="T26" fmla="*/ 3136 w 6253"/>
              <a:gd name="T27" fmla="*/ 10806 h 10813"/>
              <a:gd name="T28" fmla="*/ 5467 w 6253"/>
              <a:gd name="T29" fmla="*/ 6763 h 10813"/>
              <a:gd name="T30" fmla="*/ 405 w 6253"/>
              <a:gd name="T31" fmla="*/ 10125 h 10813"/>
              <a:gd name="T32" fmla="*/ 5064 w 6253"/>
              <a:gd name="T33" fmla="*/ 6072 h 10813"/>
              <a:gd name="T34" fmla="*/ 2415 w 6253"/>
              <a:gd name="T35" fmla="*/ 9356 h 10813"/>
              <a:gd name="T36" fmla="*/ 4676 w 6253"/>
              <a:gd name="T37" fmla="*/ 6750 h 10813"/>
              <a:gd name="T38" fmla="*/ 1956 w 6253"/>
              <a:gd name="T39" fmla="*/ 7438 h 10813"/>
              <a:gd name="T40" fmla="*/ 2420 w 6253"/>
              <a:gd name="T41" fmla="*/ 6647 h 10813"/>
              <a:gd name="T42" fmla="*/ 1192 w 6253"/>
              <a:gd name="T43" fmla="*/ 4737 h 10813"/>
              <a:gd name="T44" fmla="*/ 2350 w 6253"/>
              <a:gd name="T45" fmla="*/ 5393 h 10813"/>
              <a:gd name="T46" fmla="*/ 2350 w 6253"/>
              <a:gd name="T47" fmla="*/ 2719 h 10813"/>
              <a:gd name="T48" fmla="*/ 2350 w 6253"/>
              <a:gd name="T49" fmla="*/ 6743 h 10813"/>
              <a:gd name="T50" fmla="*/ 3136 w 6253"/>
              <a:gd name="T51" fmla="*/ 4056 h 10813"/>
              <a:gd name="T52" fmla="*/ 1574 w 6253"/>
              <a:gd name="T53" fmla="*/ 4049 h 10813"/>
              <a:gd name="T54" fmla="*/ 1956 w 6253"/>
              <a:gd name="T55" fmla="*/ 6075 h 10813"/>
              <a:gd name="T56" fmla="*/ 3901 w 6253"/>
              <a:gd name="T57" fmla="*/ 5406 h 10813"/>
              <a:gd name="T58" fmla="*/ 1956 w 6253"/>
              <a:gd name="T59" fmla="*/ 3374 h 10813"/>
              <a:gd name="T60" fmla="*/ 1956 w 6253"/>
              <a:gd name="T61" fmla="*/ 7425 h 10813"/>
              <a:gd name="T62" fmla="*/ 2361 w 6253"/>
              <a:gd name="T63" fmla="*/ 6763 h 10813"/>
              <a:gd name="T64" fmla="*/ 3530 w 6253"/>
              <a:gd name="T65" fmla="*/ 4737 h 10813"/>
              <a:gd name="T66" fmla="*/ 2743 w 6253"/>
              <a:gd name="T67" fmla="*/ 2037 h 10813"/>
              <a:gd name="T68" fmla="*/ 1563 w 6253"/>
              <a:gd name="T69" fmla="*/ 1356 h 10813"/>
              <a:gd name="T70" fmla="*/ 1181 w 6253"/>
              <a:gd name="T71" fmla="*/ 7418 h 10813"/>
              <a:gd name="T72" fmla="*/ 1192 w 6253"/>
              <a:gd name="T73" fmla="*/ 8775 h 10813"/>
              <a:gd name="T74" fmla="*/ 3912 w 6253"/>
              <a:gd name="T75" fmla="*/ 5412 h 10813"/>
              <a:gd name="T76" fmla="*/ 3912 w 6253"/>
              <a:gd name="T77" fmla="*/ 4049 h 10813"/>
              <a:gd name="T78" fmla="*/ 2361 w 6253"/>
              <a:gd name="T79" fmla="*/ 1362 h 10813"/>
              <a:gd name="T80" fmla="*/ 1956 w 6253"/>
              <a:gd name="T81" fmla="*/ 2024 h 10813"/>
              <a:gd name="T82" fmla="*/ 787 w 6253"/>
              <a:gd name="T83" fmla="*/ 2712 h 10813"/>
              <a:gd name="T84" fmla="*/ 1169 w 6253"/>
              <a:gd name="T85" fmla="*/ 4724 h 10813"/>
              <a:gd name="T86" fmla="*/ 1181 w 6253"/>
              <a:gd name="T87" fmla="*/ 10118 h 10813"/>
              <a:gd name="T88" fmla="*/ 2350 w 6253"/>
              <a:gd name="T89" fmla="*/ 9469 h 10813"/>
              <a:gd name="T90" fmla="*/ 3530 w 6253"/>
              <a:gd name="T91" fmla="*/ 3374 h 10813"/>
              <a:gd name="T92" fmla="*/ 1574 w 6253"/>
              <a:gd name="T93" fmla="*/ 1349 h 10813"/>
              <a:gd name="T94" fmla="*/ 1169 w 6253"/>
              <a:gd name="T95" fmla="*/ 6075 h 10813"/>
              <a:gd name="T96" fmla="*/ 23 w 6253"/>
              <a:gd name="T97" fmla="*/ 6763 h 10813"/>
              <a:gd name="T98" fmla="*/ 23 w 6253"/>
              <a:gd name="T99" fmla="*/ 8100 h 10813"/>
              <a:gd name="T100" fmla="*/ 1169 w 6253"/>
              <a:gd name="T101" fmla="*/ 8788 h 10813"/>
              <a:gd name="T102" fmla="*/ 1192 w 6253"/>
              <a:gd name="T103" fmla="*/ 10125 h 10813"/>
              <a:gd name="T104" fmla="*/ 3530 w 6253"/>
              <a:gd name="T105" fmla="*/ 7438 h 10813"/>
              <a:gd name="T106" fmla="*/ 5081 w 6253"/>
              <a:gd name="T107" fmla="*/ 6075 h 10813"/>
              <a:gd name="T108" fmla="*/ 4294 w 6253"/>
              <a:gd name="T109" fmla="*/ 2037 h 10813"/>
              <a:gd name="T110" fmla="*/ 2743 w 6253"/>
              <a:gd name="T111" fmla="*/ 674 h 10813"/>
              <a:gd name="T112" fmla="*/ 23 w 6253"/>
              <a:gd name="T113" fmla="*/ 12 h 10813"/>
              <a:gd name="T114" fmla="*/ 2285 w 6253"/>
              <a:gd name="T115" fmla="*/ 10706 h 10813"/>
              <a:gd name="T116" fmla="*/ 3519 w 6253"/>
              <a:gd name="T117" fmla="*/ 10118 h 10813"/>
              <a:gd name="T118" fmla="*/ 4688 w 6253"/>
              <a:gd name="T119" fmla="*/ 8093 h 10813"/>
              <a:gd name="T120" fmla="*/ 5474 w 6253"/>
              <a:gd name="T121" fmla="*/ 5406 h 10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53" h="10813">
                <a:moveTo>
                  <a:pt x="6252" y="5403"/>
                </a:moveTo>
                <a:cubicBezTo>
                  <a:pt x="5862" y="4728"/>
                  <a:pt x="5862" y="4728"/>
                  <a:pt x="5862" y="4728"/>
                </a:cubicBezTo>
                <a:cubicBezTo>
                  <a:pt x="5862" y="4728"/>
                  <a:pt x="5862" y="4728"/>
                  <a:pt x="5862" y="4728"/>
                </a:cubicBezTo>
                <a:cubicBezTo>
                  <a:pt x="5862" y="4728"/>
                  <a:pt x="5862" y="4728"/>
                  <a:pt x="5862" y="4728"/>
                </a:cubicBezTo>
                <a:cubicBezTo>
                  <a:pt x="5473" y="4053"/>
                  <a:pt x="5473" y="4053"/>
                  <a:pt x="5473" y="4053"/>
                </a:cubicBezTo>
                <a:cubicBezTo>
                  <a:pt x="5471" y="4051"/>
                  <a:pt x="5469" y="4049"/>
                  <a:pt x="5467" y="4049"/>
                </a:cubicBezTo>
                <a:cubicBezTo>
                  <a:pt x="4699" y="4049"/>
                  <a:pt x="4699" y="4049"/>
                  <a:pt x="4699" y="4049"/>
                </a:cubicBezTo>
                <a:cubicBezTo>
                  <a:pt x="5083" y="3384"/>
                  <a:pt x="5083" y="3384"/>
                  <a:pt x="5083" y="3384"/>
                </a:cubicBezTo>
                <a:cubicBezTo>
                  <a:pt x="5084" y="3382"/>
                  <a:pt x="5084" y="3380"/>
                  <a:pt x="5083" y="3378"/>
                </a:cubicBezTo>
                <a:cubicBezTo>
                  <a:pt x="4693" y="2703"/>
                  <a:pt x="4693" y="2703"/>
                  <a:pt x="4693" y="2703"/>
                </a:cubicBezTo>
                <a:cubicBezTo>
                  <a:pt x="4693" y="2703"/>
                  <a:pt x="4693" y="2703"/>
                  <a:pt x="4693" y="2703"/>
                </a:cubicBezTo>
                <a:cubicBezTo>
                  <a:pt x="4693" y="2703"/>
                  <a:pt x="4693" y="2703"/>
                  <a:pt x="4693" y="2703"/>
                </a:cubicBezTo>
                <a:cubicBezTo>
                  <a:pt x="4304" y="2028"/>
                  <a:pt x="4304" y="2028"/>
                  <a:pt x="4304" y="2028"/>
                </a:cubicBezTo>
                <a:cubicBezTo>
                  <a:pt x="4302" y="2026"/>
                  <a:pt x="4300" y="2024"/>
                  <a:pt x="4298" y="2024"/>
                </a:cubicBezTo>
                <a:cubicBezTo>
                  <a:pt x="3530" y="2024"/>
                  <a:pt x="3530" y="2024"/>
                  <a:pt x="3530" y="2024"/>
                </a:cubicBezTo>
                <a:cubicBezTo>
                  <a:pt x="3914" y="1359"/>
                  <a:pt x="3914" y="1359"/>
                  <a:pt x="3914" y="1359"/>
                </a:cubicBezTo>
                <a:cubicBezTo>
                  <a:pt x="3915" y="1357"/>
                  <a:pt x="3915" y="1355"/>
                  <a:pt x="3914" y="1353"/>
                </a:cubicBezTo>
                <a:cubicBezTo>
                  <a:pt x="3524" y="678"/>
                  <a:pt x="3524" y="678"/>
                  <a:pt x="3524" y="678"/>
                </a:cubicBezTo>
                <a:cubicBezTo>
                  <a:pt x="3524" y="678"/>
                  <a:pt x="3524" y="678"/>
                  <a:pt x="3524" y="678"/>
                </a:cubicBezTo>
                <a:cubicBezTo>
                  <a:pt x="3524" y="678"/>
                  <a:pt x="3524" y="678"/>
                  <a:pt x="3524" y="678"/>
                </a:cubicBezTo>
                <a:cubicBezTo>
                  <a:pt x="3136" y="6"/>
                  <a:pt x="3136" y="6"/>
                  <a:pt x="3136" y="6"/>
                </a:cubicBezTo>
                <a:cubicBezTo>
                  <a:pt x="3135" y="3"/>
                  <a:pt x="3135" y="3"/>
                  <a:pt x="3135" y="3"/>
                </a:cubicBezTo>
                <a:cubicBezTo>
                  <a:pt x="3133" y="1"/>
                  <a:pt x="3131" y="0"/>
                  <a:pt x="3129" y="0"/>
                </a:cubicBezTo>
                <a:cubicBezTo>
                  <a:pt x="2350" y="0"/>
                  <a:pt x="2350" y="0"/>
                  <a:pt x="2350" y="0"/>
                </a:cubicBezTo>
                <a:cubicBezTo>
                  <a:pt x="1570" y="0"/>
                  <a:pt x="1570" y="0"/>
                  <a:pt x="1570" y="0"/>
                </a:cubicBezTo>
                <a:cubicBezTo>
                  <a:pt x="1568" y="0"/>
                  <a:pt x="1566" y="1"/>
                  <a:pt x="1565" y="3"/>
                </a:cubicBezTo>
                <a:cubicBezTo>
                  <a:pt x="1563" y="6"/>
                  <a:pt x="1563" y="6"/>
                  <a:pt x="1563" y="6"/>
                </a:cubicBezTo>
                <a:cubicBezTo>
                  <a:pt x="1181" y="668"/>
                  <a:pt x="1181" y="668"/>
                  <a:pt x="1181" y="668"/>
                </a:cubicBezTo>
                <a:cubicBezTo>
                  <a:pt x="799" y="6"/>
                  <a:pt x="799" y="6"/>
                  <a:pt x="799" y="6"/>
                </a:cubicBezTo>
                <a:cubicBezTo>
                  <a:pt x="797" y="3"/>
                  <a:pt x="797" y="3"/>
                  <a:pt x="797" y="3"/>
                </a:cubicBezTo>
                <a:cubicBezTo>
                  <a:pt x="795" y="1"/>
                  <a:pt x="793" y="0"/>
                  <a:pt x="791" y="0"/>
                </a:cubicBezTo>
                <a:cubicBezTo>
                  <a:pt x="12" y="0"/>
                  <a:pt x="12" y="0"/>
                  <a:pt x="12" y="0"/>
                </a:cubicBezTo>
                <a:cubicBezTo>
                  <a:pt x="9" y="0"/>
                  <a:pt x="7" y="1"/>
                  <a:pt x="6" y="3"/>
                </a:cubicBezTo>
                <a:cubicBezTo>
                  <a:pt x="5" y="5"/>
                  <a:pt x="5" y="7"/>
                  <a:pt x="6" y="9"/>
                </a:cubicBezTo>
                <a:cubicBezTo>
                  <a:pt x="12" y="19"/>
                  <a:pt x="12" y="19"/>
                  <a:pt x="12" y="19"/>
                </a:cubicBezTo>
                <a:cubicBezTo>
                  <a:pt x="17" y="28"/>
                  <a:pt x="17" y="28"/>
                  <a:pt x="17" y="28"/>
                </a:cubicBezTo>
                <a:cubicBezTo>
                  <a:pt x="17" y="28"/>
                  <a:pt x="17" y="28"/>
                  <a:pt x="17" y="28"/>
                </a:cubicBezTo>
                <a:cubicBezTo>
                  <a:pt x="394" y="681"/>
                  <a:pt x="394" y="681"/>
                  <a:pt x="394" y="681"/>
                </a:cubicBezTo>
                <a:cubicBezTo>
                  <a:pt x="17" y="1334"/>
                  <a:pt x="17" y="1334"/>
                  <a:pt x="17" y="1334"/>
                </a:cubicBezTo>
                <a:cubicBezTo>
                  <a:pt x="17" y="1334"/>
                  <a:pt x="17" y="1334"/>
                  <a:pt x="17" y="1334"/>
                </a:cubicBezTo>
                <a:cubicBezTo>
                  <a:pt x="12" y="1343"/>
                  <a:pt x="12" y="1343"/>
                  <a:pt x="12" y="1343"/>
                </a:cubicBezTo>
                <a:cubicBezTo>
                  <a:pt x="8" y="1349"/>
                  <a:pt x="8" y="1349"/>
                  <a:pt x="8" y="1349"/>
                </a:cubicBezTo>
                <a:cubicBezTo>
                  <a:pt x="0" y="1349"/>
                  <a:pt x="0" y="1349"/>
                  <a:pt x="0" y="1349"/>
                </a:cubicBezTo>
                <a:cubicBezTo>
                  <a:pt x="0" y="1349"/>
                  <a:pt x="0" y="1349"/>
                  <a:pt x="0" y="1349"/>
                </a:cubicBezTo>
                <a:cubicBezTo>
                  <a:pt x="4" y="1356"/>
                  <a:pt x="4" y="1356"/>
                  <a:pt x="4" y="1356"/>
                </a:cubicBezTo>
                <a:cubicBezTo>
                  <a:pt x="0" y="1362"/>
                  <a:pt x="0" y="1362"/>
                  <a:pt x="0" y="1362"/>
                </a:cubicBezTo>
                <a:cubicBezTo>
                  <a:pt x="0" y="1362"/>
                  <a:pt x="0" y="1362"/>
                  <a:pt x="0" y="1362"/>
                </a:cubicBezTo>
                <a:cubicBezTo>
                  <a:pt x="8" y="1362"/>
                  <a:pt x="8" y="1362"/>
                  <a:pt x="8" y="1362"/>
                </a:cubicBezTo>
                <a:cubicBezTo>
                  <a:pt x="12" y="1369"/>
                  <a:pt x="12" y="1369"/>
                  <a:pt x="12" y="1369"/>
                </a:cubicBezTo>
                <a:cubicBezTo>
                  <a:pt x="17" y="1378"/>
                  <a:pt x="17" y="1378"/>
                  <a:pt x="17" y="1378"/>
                </a:cubicBezTo>
                <a:cubicBezTo>
                  <a:pt x="17" y="1378"/>
                  <a:pt x="17" y="1378"/>
                  <a:pt x="17" y="1378"/>
                </a:cubicBezTo>
                <a:cubicBezTo>
                  <a:pt x="394" y="2031"/>
                  <a:pt x="394" y="2031"/>
                  <a:pt x="394" y="2031"/>
                </a:cubicBezTo>
                <a:cubicBezTo>
                  <a:pt x="17" y="2684"/>
                  <a:pt x="17" y="2684"/>
                  <a:pt x="17" y="2684"/>
                </a:cubicBezTo>
                <a:cubicBezTo>
                  <a:pt x="17" y="2684"/>
                  <a:pt x="17" y="2684"/>
                  <a:pt x="17" y="2684"/>
                </a:cubicBezTo>
                <a:cubicBezTo>
                  <a:pt x="12" y="2693"/>
                  <a:pt x="12" y="2693"/>
                  <a:pt x="12" y="2693"/>
                </a:cubicBezTo>
                <a:cubicBezTo>
                  <a:pt x="8" y="2699"/>
                  <a:pt x="8" y="2699"/>
                  <a:pt x="8" y="2699"/>
                </a:cubicBezTo>
                <a:cubicBezTo>
                  <a:pt x="0" y="2699"/>
                  <a:pt x="0" y="2699"/>
                  <a:pt x="0" y="2699"/>
                </a:cubicBezTo>
                <a:cubicBezTo>
                  <a:pt x="0" y="2699"/>
                  <a:pt x="0" y="2699"/>
                  <a:pt x="0" y="2699"/>
                </a:cubicBezTo>
                <a:cubicBezTo>
                  <a:pt x="4" y="2706"/>
                  <a:pt x="4" y="2706"/>
                  <a:pt x="4" y="2706"/>
                </a:cubicBezTo>
                <a:cubicBezTo>
                  <a:pt x="0" y="2712"/>
                  <a:pt x="0" y="2712"/>
                  <a:pt x="0" y="2712"/>
                </a:cubicBezTo>
                <a:cubicBezTo>
                  <a:pt x="0" y="2712"/>
                  <a:pt x="0" y="2712"/>
                  <a:pt x="0" y="2712"/>
                </a:cubicBezTo>
                <a:cubicBezTo>
                  <a:pt x="8" y="2712"/>
                  <a:pt x="8" y="2712"/>
                  <a:pt x="8" y="2712"/>
                </a:cubicBezTo>
                <a:cubicBezTo>
                  <a:pt x="12" y="2719"/>
                  <a:pt x="12" y="2719"/>
                  <a:pt x="12" y="2719"/>
                </a:cubicBezTo>
                <a:cubicBezTo>
                  <a:pt x="17" y="2728"/>
                  <a:pt x="17" y="2728"/>
                  <a:pt x="17" y="2728"/>
                </a:cubicBezTo>
                <a:cubicBezTo>
                  <a:pt x="17" y="2728"/>
                  <a:pt x="17" y="2728"/>
                  <a:pt x="17" y="2728"/>
                </a:cubicBezTo>
                <a:cubicBezTo>
                  <a:pt x="394" y="3381"/>
                  <a:pt x="394" y="3381"/>
                  <a:pt x="394" y="3381"/>
                </a:cubicBezTo>
                <a:cubicBezTo>
                  <a:pt x="17" y="4034"/>
                  <a:pt x="17" y="4034"/>
                  <a:pt x="17" y="4034"/>
                </a:cubicBezTo>
                <a:cubicBezTo>
                  <a:pt x="17" y="4034"/>
                  <a:pt x="17" y="4034"/>
                  <a:pt x="17" y="4034"/>
                </a:cubicBezTo>
                <a:cubicBezTo>
                  <a:pt x="12" y="4043"/>
                  <a:pt x="12" y="4043"/>
                  <a:pt x="12" y="4043"/>
                </a:cubicBezTo>
                <a:cubicBezTo>
                  <a:pt x="8" y="4049"/>
                  <a:pt x="8" y="4049"/>
                  <a:pt x="8" y="4049"/>
                </a:cubicBezTo>
                <a:cubicBezTo>
                  <a:pt x="0" y="4049"/>
                  <a:pt x="0" y="4049"/>
                  <a:pt x="0" y="4049"/>
                </a:cubicBezTo>
                <a:cubicBezTo>
                  <a:pt x="0" y="4049"/>
                  <a:pt x="0" y="4049"/>
                  <a:pt x="0" y="4049"/>
                </a:cubicBezTo>
                <a:cubicBezTo>
                  <a:pt x="4" y="4056"/>
                  <a:pt x="4" y="4056"/>
                  <a:pt x="4" y="4056"/>
                </a:cubicBezTo>
                <a:cubicBezTo>
                  <a:pt x="0" y="4062"/>
                  <a:pt x="0" y="4062"/>
                  <a:pt x="0" y="4062"/>
                </a:cubicBezTo>
                <a:cubicBezTo>
                  <a:pt x="0" y="4062"/>
                  <a:pt x="0" y="4062"/>
                  <a:pt x="0" y="4062"/>
                </a:cubicBezTo>
                <a:cubicBezTo>
                  <a:pt x="8" y="4062"/>
                  <a:pt x="8" y="4062"/>
                  <a:pt x="8" y="4062"/>
                </a:cubicBezTo>
                <a:cubicBezTo>
                  <a:pt x="12" y="4069"/>
                  <a:pt x="12" y="4069"/>
                  <a:pt x="12" y="4069"/>
                </a:cubicBezTo>
                <a:cubicBezTo>
                  <a:pt x="17" y="4078"/>
                  <a:pt x="17" y="4078"/>
                  <a:pt x="17" y="4078"/>
                </a:cubicBezTo>
                <a:cubicBezTo>
                  <a:pt x="17" y="4078"/>
                  <a:pt x="17" y="4078"/>
                  <a:pt x="17" y="4078"/>
                </a:cubicBezTo>
                <a:cubicBezTo>
                  <a:pt x="394" y="4731"/>
                  <a:pt x="394" y="4731"/>
                  <a:pt x="394" y="4731"/>
                </a:cubicBezTo>
                <a:cubicBezTo>
                  <a:pt x="17" y="5384"/>
                  <a:pt x="17" y="5384"/>
                  <a:pt x="17" y="5384"/>
                </a:cubicBezTo>
                <a:cubicBezTo>
                  <a:pt x="17" y="5384"/>
                  <a:pt x="17" y="5384"/>
                  <a:pt x="17" y="5384"/>
                </a:cubicBezTo>
                <a:cubicBezTo>
                  <a:pt x="12" y="5393"/>
                  <a:pt x="12" y="5393"/>
                  <a:pt x="12" y="5393"/>
                </a:cubicBezTo>
                <a:cubicBezTo>
                  <a:pt x="8" y="5399"/>
                  <a:pt x="8" y="5399"/>
                  <a:pt x="8" y="5399"/>
                </a:cubicBezTo>
                <a:cubicBezTo>
                  <a:pt x="0" y="5399"/>
                  <a:pt x="0" y="5399"/>
                  <a:pt x="0" y="5399"/>
                </a:cubicBezTo>
                <a:cubicBezTo>
                  <a:pt x="0" y="5399"/>
                  <a:pt x="0" y="5399"/>
                  <a:pt x="0" y="5399"/>
                </a:cubicBezTo>
                <a:cubicBezTo>
                  <a:pt x="4" y="5406"/>
                  <a:pt x="4" y="5406"/>
                  <a:pt x="4" y="5406"/>
                </a:cubicBezTo>
                <a:cubicBezTo>
                  <a:pt x="0" y="5412"/>
                  <a:pt x="0" y="5412"/>
                  <a:pt x="0" y="5412"/>
                </a:cubicBezTo>
                <a:cubicBezTo>
                  <a:pt x="0" y="5412"/>
                  <a:pt x="0" y="5412"/>
                  <a:pt x="0" y="5412"/>
                </a:cubicBezTo>
                <a:cubicBezTo>
                  <a:pt x="8" y="5412"/>
                  <a:pt x="8" y="5412"/>
                  <a:pt x="8" y="5412"/>
                </a:cubicBezTo>
                <a:cubicBezTo>
                  <a:pt x="12" y="5419"/>
                  <a:pt x="12" y="5419"/>
                  <a:pt x="12" y="5419"/>
                </a:cubicBezTo>
                <a:cubicBezTo>
                  <a:pt x="12" y="5419"/>
                  <a:pt x="12" y="5419"/>
                  <a:pt x="12" y="5419"/>
                </a:cubicBezTo>
                <a:cubicBezTo>
                  <a:pt x="17" y="5428"/>
                  <a:pt x="17" y="5428"/>
                  <a:pt x="17" y="5428"/>
                </a:cubicBezTo>
                <a:cubicBezTo>
                  <a:pt x="389" y="6072"/>
                  <a:pt x="389" y="6072"/>
                  <a:pt x="389" y="6072"/>
                </a:cubicBezTo>
                <a:cubicBezTo>
                  <a:pt x="394" y="6081"/>
                  <a:pt x="394" y="6081"/>
                  <a:pt x="394" y="6081"/>
                </a:cubicBezTo>
                <a:cubicBezTo>
                  <a:pt x="17" y="6734"/>
                  <a:pt x="17" y="6734"/>
                  <a:pt x="17" y="6734"/>
                </a:cubicBezTo>
                <a:cubicBezTo>
                  <a:pt x="17" y="6734"/>
                  <a:pt x="17" y="6734"/>
                  <a:pt x="17" y="6734"/>
                </a:cubicBezTo>
                <a:cubicBezTo>
                  <a:pt x="12" y="6743"/>
                  <a:pt x="12" y="6743"/>
                  <a:pt x="12" y="6743"/>
                </a:cubicBezTo>
                <a:cubicBezTo>
                  <a:pt x="8" y="6750"/>
                  <a:pt x="8" y="6750"/>
                  <a:pt x="8" y="6750"/>
                </a:cubicBezTo>
                <a:cubicBezTo>
                  <a:pt x="0" y="6750"/>
                  <a:pt x="0" y="6750"/>
                  <a:pt x="0" y="6750"/>
                </a:cubicBezTo>
                <a:cubicBezTo>
                  <a:pt x="0" y="6750"/>
                  <a:pt x="0" y="6750"/>
                  <a:pt x="0" y="6750"/>
                </a:cubicBezTo>
                <a:cubicBezTo>
                  <a:pt x="4" y="6756"/>
                  <a:pt x="4" y="6756"/>
                  <a:pt x="4" y="6756"/>
                </a:cubicBezTo>
                <a:cubicBezTo>
                  <a:pt x="0" y="6763"/>
                  <a:pt x="0" y="6763"/>
                  <a:pt x="0" y="6763"/>
                </a:cubicBezTo>
                <a:cubicBezTo>
                  <a:pt x="0" y="6763"/>
                  <a:pt x="0" y="6763"/>
                  <a:pt x="0" y="6763"/>
                </a:cubicBezTo>
                <a:cubicBezTo>
                  <a:pt x="8" y="6763"/>
                  <a:pt x="8" y="6763"/>
                  <a:pt x="8" y="6763"/>
                </a:cubicBezTo>
                <a:cubicBezTo>
                  <a:pt x="12" y="6769"/>
                  <a:pt x="12" y="6769"/>
                  <a:pt x="12" y="6769"/>
                </a:cubicBezTo>
                <a:cubicBezTo>
                  <a:pt x="17" y="6778"/>
                  <a:pt x="17" y="6778"/>
                  <a:pt x="17" y="6778"/>
                </a:cubicBezTo>
                <a:cubicBezTo>
                  <a:pt x="17" y="6778"/>
                  <a:pt x="17" y="6778"/>
                  <a:pt x="17" y="6778"/>
                </a:cubicBezTo>
                <a:cubicBezTo>
                  <a:pt x="394" y="7431"/>
                  <a:pt x="394" y="7431"/>
                  <a:pt x="394" y="7431"/>
                </a:cubicBezTo>
                <a:cubicBezTo>
                  <a:pt x="17" y="8084"/>
                  <a:pt x="17" y="8084"/>
                  <a:pt x="17" y="8084"/>
                </a:cubicBezTo>
                <a:cubicBezTo>
                  <a:pt x="17" y="8084"/>
                  <a:pt x="17" y="8084"/>
                  <a:pt x="17" y="8084"/>
                </a:cubicBezTo>
                <a:cubicBezTo>
                  <a:pt x="12" y="8093"/>
                  <a:pt x="12" y="8093"/>
                  <a:pt x="12" y="8093"/>
                </a:cubicBezTo>
                <a:cubicBezTo>
                  <a:pt x="8" y="8100"/>
                  <a:pt x="8" y="8100"/>
                  <a:pt x="8" y="8100"/>
                </a:cubicBezTo>
                <a:cubicBezTo>
                  <a:pt x="0" y="8100"/>
                  <a:pt x="0" y="8100"/>
                  <a:pt x="0" y="8100"/>
                </a:cubicBezTo>
                <a:cubicBezTo>
                  <a:pt x="0" y="8100"/>
                  <a:pt x="0" y="8100"/>
                  <a:pt x="0" y="8100"/>
                </a:cubicBezTo>
                <a:cubicBezTo>
                  <a:pt x="4" y="8106"/>
                  <a:pt x="4" y="8106"/>
                  <a:pt x="4" y="8106"/>
                </a:cubicBezTo>
                <a:cubicBezTo>
                  <a:pt x="0" y="8113"/>
                  <a:pt x="0" y="8113"/>
                  <a:pt x="0" y="8113"/>
                </a:cubicBezTo>
                <a:cubicBezTo>
                  <a:pt x="0" y="8113"/>
                  <a:pt x="0" y="8113"/>
                  <a:pt x="0" y="8113"/>
                </a:cubicBezTo>
                <a:cubicBezTo>
                  <a:pt x="8" y="8113"/>
                  <a:pt x="8" y="8113"/>
                  <a:pt x="8" y="8113"/>
                </a:cubicBezTo>
                <a:cubicBezTo>
                  <a:pt x="12" y="8119"/>
                  <a:pt x="12" y="8119"/>
                  <a:pt x="12" y="8119"/>
                </a:cubicBezTo>
                <a:cubicBezTo>
                  <a:pt x="17" y="8128"/>
                  <a:pt x="17" y="8128"/>
                  <a:pt x="17" y="8128"/>
                </a:cubicBezTo>
                <a:cubicBezTo>
                  <a:pt x="17" y="8128"/>
                  <a:pt x="17" y="8128"/>
                  <a:pt x="17" y="8128"/>
                </a:cubicBezTo>
                <a:cubicBezTo>
                  <a:pt x="394" y="8781"/>
                  <a:pt x="394" y="8781"/>
                  <a:pt x="394" y="8781"/>
                </a:cubicBezTo>
                <a:cubicBezTo>
                  <a:pt x="17" y="9434"/>
                  <a:pt x="17" y="9434"/>
                  <a:pt x="17" y="9434"/>
                </a:cubicBezTo>
                <a:cubicBezTo>
                  <a:pt x="17" y="9434"/>
                  <a:pt x="17" y="9434"/>
                  <a:pt x="17" y="9434"/>
                </a:cubicBezTo>
                <a:cubicBezTo>
                  <a:pt x="12" y="9443"/>
                  <a:pt x="12" y="9443"/>
                  <a:pt x="12" y="9443"/>
                </a:cubicBezTo>
                <a:cubicBezTo>
                  <a:pt x="8" y="9450"/>
                  <a:pt x="8" y="9450"/>
                  <a:pt x="8" y="9450"/>
                </a:cubicBezTo>
                <a:cubicBezTo>
                  <a:pt x="0" y="9450"/>
                  <a:pt x="0" y="9450"/>
                  <a:pt x="0" y="9450"/>
                </a:cubicBezTo>
                <a:cubicBezTo>
                  <a:pt x="0" y="9450"/>
                  <a:pt x="0" y="9450"/>
                  <a:pt x="0" y="9450"/>
                </a:cubicBezTo>
                <a:cubicBezTo>
                  <a:pt x="4" y="9456"/>
                  <a:pt x="4" y="9456"/>
                  <a:pt x="4" y="9456"/>
                </a:cubicBezTo>
                <a:cubicBezTo>
                  <a:pt x="0" y="9463"/>
                  <a:pt x="0" y="9463"/>
                  <a:pt x="0" y="9463"/>
                </a:cubicBezTo>
                <a:cubicBezTo>
                  <a:pt x="0" y="9463"/>
                  <a:pt x="0" y="9463"/>
                  <a:pt x="0" y="9463"/>
                </a:cubicBezTo>
                <a:cubicBezTo>
                  <a:pt x="8" y="9463"/>
                  <a:pt x="8" y="9463"/>
                  <a:pt x="8" y="9463"/>
                </a:cubicBezTo>
                <a:cubicBezTo>
                  <a:pt x="12" y="9469"/>
                  <a:pt x="12" y="9469"/>
                  <a:pt x="12" y="9469"/>
                </a:cubicBezTo>
                <a:cubicBezTo>
                  <a:pt x="17" y="9478"/>
                  <a:pt x="17" y="9478"/>
                  <a:pt x="17" y="9478"/>
                </a:cubicBezTo>
                <a:cubicBezTo>
                  <a:pt x="17" y="9478"/>
                  <a:pt x="17" y="9478"/>
                  <a:pt x="17" y="9478"/>
                </a:cubicBezTo>
                <a:cubicBezTo>
                  <a:pt x="394" y="10131"/>
                  <a:pt x="394" y="10131"/>
                  <a:pt x="394" y="10131"/>
                </a:cubicBezTo>
                <a:cubicBezTo>
                  <a:pt x="17" y="10784"/>
                  <a:pt x="17" y="10784"/>
                  <a:pt x="17" y="10784"/>
                </a:cubicBezTo>
                <a:cubicBezTo>
                  <a:pt x="17" y="10784"/>
                  <a:pt x="17" y="10784"/>
                  <a:pt x="17" y="10784"/>
                </a:cubicBezTo>
                <a:cubicBezTo>
                  <a:pt x="12" y="10793"/>
                  <a:pt x="12" y="10793"/>
                  <a:pt x="12" y="10793"/>
                </a:cubicBezTo>
                <a:cubicBezTo>
                  <a:pt x="6" y="10803"/>
                  <a:pt x="6" y="10803"/>
                  <a:pt x="6" y="10803"/>
                </a:cubicBezTo>
                <a:cubicBezTo>
                  <a:pt x="5" y="10805"/>
                  <a:pt x="5" y="10807"/>
                  <a:pt x="6" y="10809"/>
                </a:cubicBezTo>
                <a:cubicBezTo>
                  <a:pt x="7" y="10811"/>
                  <a:pt x="9" y="10813"/>
                  <a:pt x="12" y="10813"/>
                </a:cubicBezTo>
                <a:cubicBezTo>
                  <a:pt x="791" y="10813"/>
                  <a:pt x="791" y="10813"/>
                  <a:pt x="791" y="10813"/>
                </a:cubicBezTo>
                <a:cubicBezTo>
                  <a:pt x="793" y="10813"/>
                  <a:pt x="795" y="10811"/>
                  <a:pt x="797" y="10809"/>
                </a:cubicBezTo>
                <a:cubicBezTo>
                  <a:pt x="799" y="10806"/>
                  <a:pt x="799" y="10806"/>
                  <a:pt x="799" y="10806"/>
                </a:cubicBezTo>
                <a:cubicBezTo>
                  <a:pt x="1181" y="10144"/>
                  <a:pt x="1181" y="10144"/>
                  <a:pt x="1181" y="10144"/>
                </a:cubicBezTo>
                <a:cubicBezTo>
                  <a:pt x="1563" y="10806"/>
                  <a:pt x="1563" y="10806"/>
                  <a:pt x="1563" y="10806"/>
                </a:cubicBezTo>
                <a:cubicBezTo>
                  <a:pt x="1565" y="10809"/>
                  <a:pt x="1565" y="10809"/>
                  <a:pt x="1565" y="10809"/>
                </a:cubicBezTo>
                <a:cubicBezTo>
                  <a:pt x="1566" y="10811"/>
                  <a:pt x="1568" y="10813"/>
                  <a:pt x="1570" y="10813"/>
                </a:cubicBezTo>
                <a:cubicBezTo>
                  <a:pt x="2350" y="10813"/>
                  <a:pt x="2350" y="10813"/>
                  <a:pt x="2350" y="10813"/>
                </a:cubicBezTo>
                <a:cubicBezTo>
                  <a:pt x="3129" y="10813"/>
                  <a:pt x="3129" y="10813"/>
                  <a:pt x="3129" y="10813"/>
                </a:cubicBezTo>
                <a:cubicBezTo>
                  <a:pt x="3131" y="10813"/>
                  <a:pt x="3133" y="10811"/>
                  <a:pt x="3135" y="10809"/>
                </a:cubicBezTo>
                <a:cubicBezTo>
                  <a:pt x="3136" y="10806"/>
                  <a:pt x="3136" y="10806"/>
                  <a:pt x="3136" y="10806"/>
                </a:cubicBezTo>
                <a:cubicBezTo>
                  <a:pt x="3524" y="10134"/>
                  <a:pt x="3524" y="10134"/>
                  <a:pt x="3524" y="10134"/>
                </a:cubicBezTo>
                <a:cubicBezTo>
                  <a:pt x="3914" y="9459"/>
                  <a:pt x="3914" y="9459"/>
                  <a:pt x="3914" y="9459"/>
                </a:cubicBezTo>
                <a:cubicBezTo>
                  <a:pt x="3915" y="9457"/>
                  <a:pt x="3915" y="9455"/>
                  <a:pt x="3914" y="9453"/>
                </a:cubicBezTo>
                <a:cubicBezTo>
                  <a:pt x="3530" y="8788"/>
                  <a:pt x="3530" y="8788"/>
                  <a:pt x="3530" y="8788"/>
                </a:cubicBezTo>
                <a:cubicBezTo>
                  <a:pt x="4298" y="8788"/>
                  <a:pt x="4298" y="8788"/>
                  <a:pt x="4298" y="8788"/>
                </a:cubicBezTo>
                <a:cubicBezTo>
                  <a:pt x="4300" y="8788"/>
                  <a:pt x="4302" y="8786"/>
                  <a:pt x="4304" y="8784"/>
                </a:cubicBezTo>
                <a:cubicBezTo>
                  <a:pt x="4693" y="8109"/>
                  <a:pt x="4693" y="8109"/>
                  <a:pt x="4693" y="8109"/>
                </a:cubicBezTo>
                <a:cubicBezTo>
                  <a:pt x="5083" y="7434"/>
                  <a:pt x="5083" y="7434"/>
                  <a:pt x="5083" y="7434"/>
                </a:cubicBezTo>
                <a:cubicBezTo>
                  <a:pt x="5084" y="7432"/>
                  <a:pt x="5084" y="7430"/>
                  <a:pt x="5083" y="7428"/>
                </a:cubicBezTo>
                <a:cubicBezTo>
                  <a:pt x="4699" y="6763"/>
                  <a:pt x="4699" y="6763"/>
                  <a:pt x="4699" y="6763"/>
                </a:cubicBezTo>
                <a:cubicBezTo>
                  <a:pt x="5467" y="6763"/>
                  <a:pt x="5467" y="6763"/>
                  <a:pt x="5467" y="6763"/>
                </a:cubicBezTo>
                <a:cubicBezTo>
                  <a:pt x="5469" y="6763"/>
                  <a:pt x="5471" y="6761"/>
                  <a:pt x="5473" y="6759"/>
                </a:cubicBezTo>
                <a:cubicBezTo>
                  <a:pt x="5862" y="6084"/>
                  <a:pt x="5862" y="6084"/>
                  <a:pt x="5862" y="6084"/>
                </a:cubicBezTo>
                <a:cubicBezTo>
                  <a:pt x="6252" y="5409"/>
                  <a:pt x="6252" y="5409"/>
                  <a:pt x="6252" y="5409"/>
                </a:cubicBezTo>
                <a:cubicBezTo>
                  <a:pt x="6253" y="5407"/>
                  <a:pt x="6253" y="5405"/>
                  <a:pt x="6252" y="5403"/>
                </a:cubicBezTo>
                <a:close/>
                <a:moveTo>
                  <a:pt x="405" y="10125"/>
                </a:moveTo>
                <a:cubicBezTo>
                  <a:pt x="82" y="9565"/>
                  <a:pt x="82" y="9565"/>
                  <a:pt x="82" y="9565"/>
                </a:cubicBezTo>
                <a:cubicBezTo>
                  <a:pt x="23" y="9463"/>
                  <a:pt x="23" y="9463"/>
                  <a:pt x="23" y="9463"/>
                </a:cubicBezTo>
                <a:cubicBezTo>
                  <a:pt x="787" y="9463"/>
                  <a:pt x="787" y="9463"/>
                  <a:pt x="787" y="9463"/>
                </a:cubicBezTo>
                <a:cubicBezTo>
                  <a:pt x="1115" y="10030"/>
                  <a:pt x="1115" y="10030"/>
                  <a:pt x="1115" y="10030"/>
                </a:cubicBezTo>
                <a:cubicBezTo>
                  <a:pt x="1169" y="10125"/>
                  <a:pt x="1169" y="10125"/>
                  <a:pt x="1169" y="10125"/>
                </a:cubicBezTo>
                <a:lnTo>
                  <a:pt x="405" y="10125"/>
                </a:lnTo>
                <a:close/>
                <a:moveTo>
                  <a:pt x="5605" y="5153"/>
                </a:moveTo>
                <a:cubicBezTo>
                  <a:pt x="5463" y="5400"/>
                  <a:pt x="5463" y="5400"/>
                  <a:pt x="5463" y="5400"/>
                </a:cubicBezTo>
                <a:cubicBezTo>
                  <a:pt x="4699" y="5400"/>
                  <a:pt x="4699" y="5400"/>
                  <a:pt x="4699" y="5400"/>
                </a:cubicBezTo>
                <a:cubicBezTo>
                  <a:pt x="5081" y="4737"/>
                  <a:pt x="5081" y="4737"/>
                  <a:pt x="5081" y="4737"/>
                </a:cubicBezTo>
                <a:cubicBezTo>
                  <a:pt x="5845" y="4737"/>
                  <a:pt x="5845" y="4737"/>
                  <a:pt x="5845" y="4737"/>
                </a:cubicBezTo>
                <a:lnTo>
                  <a:pt x="5605" y="5153"/>
                </a:lnTo>
                <a:close/>
                <a:moveTo>
                  <a:pt x="5070" y="6081"/>
                </a:moveTo>
                <a:cubicBezTo>
                  <a:pt x="4688" y="6743"/>
                  <a:pt x="4688" y="6743"/>
                  <a:pt x="4688" y="6743"/>
                </a:cubicBezTo>
                <a:cubicBezTo>
                  <a:pt x="4305" y="6081"/>
                  <a:pt x="4305" y="6081"/>
                  <a:pt x="4305" y="6081"/>
                </a:cubicBezTo>
                <a:cubicBezTo>
                  <a:pt x="4687" y="5419"/>
                  <a:pt x="4687" y="5419"/>
                  <a:pt x="4687" y="5419"/>
                </a:cubicBezTo>
                <a:cubicBezTo>
                  <a:pt x="5064" y="6072"/>
                  <a:pt x="5064" y="6072"/>
                  <a:pt x="5064" y="6072"/>
                </a:cubicBezTo>
                <a:lnTo>
                  <a:pt x="5070" y="6081"/>
                </a:lnTo>
                <a:close/>
                <a:moveTo>
                  <a:pt x="4294" y="7425"/>
                </a:moveTo>
                <a:cubicBezTo>
                  <a:pt x="3530" y="7425"/>
                  <a:pt x="3530" y="7425"/>
                  <a:pt x="3530" y="7425"/>
                </a:cubicBezTo>
                <a:cubicBezTo>
                  <a:pt x="3584" y="7331"/>
                  <a:pt x="3584" y="7331"/>
                  <a:pt x="3584" y="7331"/>
                </a:cubicBezTo>
                <a:cubicBezTo>
                  <a:pt x="3912" y="6763"/>
                  <a:pt x="3912" y="6763"/>
                  <a:pt x="3912" y="6763"/>
                </a:cubicBezTo>
                <a:cubicBezTo>
                  <a:pt x="4676" y="6763"/>
                  <a:pt x="4676" y="6763"/>
                  <a:pt x="4676" y="6763"/>
                </a:cubicBezTo>
                <a:cubicBezTo>
                  <a:pt x="4623" y="6856"/>
                  <a:pt x="4623" y="6856"/>
                  <a:pt x="4623" y="6856"/>
                </a:cubicBezTo>
                <a:lnTo>
                  <a:pt x="4294" y="7425"/>
                </a:lnTo>
                <a:close/>
                <a:moveTo>
                  <a:pt x="3125" y="9450"/>
                </a:moveTo>
                <a:cubicBezTo>
                  <a:pt x="2361" y="9450"/>
                  <a:pt x="2361" y="9450"/>
                  <a:pt x="2361" y="9450"/>
                </a:cubicBezTo>
                <a:cubicBezTo>
                  <a:pt x="2415" y="9356"/>
                  <a:pt x="2415" y="9356"/>
                  <a:pt x="2415" y="9356"/>
                </a:cubicBezTo>
                <a:cubicBezTo>
                  <a:pt x="2743" y="8788"/>
                  <a:pt x="2743" y="8788"/>
                  <a:pt x="2743" y="8788"/>
                </a:cubicBezTo>
                <a:cubicBezTo>
                  <a:pt x="3507" y="8788"/>
                  <a:pt x="3507" y="8788"/>
                  <a:pt x="3507" y="8788"/>
                </a:cubicBezTo>
                <a:cubicBezTo>
                  <a:pt x="3454" y="8881"/>
                  <a:pt x="3454" y="8881"/>
                  <a:pt x="3454" y="8881"/>
                </a:cubicBezTo>
                <a:lnTo>
                  <a:pt x="3125" y="9450"/>
                </a:lnTo>
                <a:close/>
                <a:moveTo>
                  <a:pt x="4676" y="6750"/>
                </a:moveTo>
                <a:cubicBezTo>
                  <a:pt x="3912" y="6750"/>
                  <a:pt x="3912" y="6750"/>
                  <a:pt x="3912" y="6750"/>
                </a:cubicBezTo>
                <a:cubicBezTo>
                  <a:pt x="3589" y="6190"/>
                  <a:pt x="3589" y="6190"/>
                  <a:pt x="3589" y="6190"/>
                </a:cubicBezTo>
                <a:cubicBezTo>
                  <a:pt x="3530" y="6088"/>
                  <a:pt x="3530" y="6088"/>
                  <a:pt x="3530" y="6088"/>
                </a:cubicBezTo>
                <a:cubicBezTo>
                  <a:pt x="4294" y="6088"/>
                  <a:pt x="4294" y="6088"/>
                  <a:pt x="4294" y="6088"/>
                </a:cubicBezTo>
                <a:cubicBezTo>
                  <a:pt x="4617" y="6647"/>
                  <a:pt x="4617" y="6647"/>
                  <a:pt x="4617" y="6647"/>
                </a:cubicBezTo>
                <a:lnTo>
                  <a:pt x="4676" y="6750"/>
                </a:lnTo>
                <a:close/>
                <a:moveTo>
                  <a:pt x="3507" y="8775"/>
                </a:moveTo>
                <a:cubicBezTo>
                  <a:pt x="2743" y="8775"/>
                  <a:pt x="2743" y="8775"/>
                  <a:pt x="2743" y="8775"/>
                </a:cubicBezTo>
                <a:cubicBezTo>
                  <a:pt x="2420" y="8215"/>
                  <a:pt x="2420" y="8215"/>
                  <a:pt x="2420" y="8215"/>
                </a:cubicBezTo>
                <a:cubicBezTo>
                  <a:pt x="2361" y="8113"/>
                  <a:pt x="2361" y="8113"/>
                  <a:pt x="2361" y="8113"/>
                </a:cubicBezTo>
                <a:cubicBezTo>
                  <a:pt x="3125" y="8113"/>
                  <a:pt x="3125" y="8113"/>
                  <a:pt x="3125" y="8113"/>
                </a:cubicBezTo>
                <a:cubicBezTo>
                  <a:pt x="3448" y="8672"/>
                  <a:pt x="3448" y="8672"/>
                  <a:pt x="3448" y="8672"/>
                </a:cubicBezTo>
                <a:lnTo>
                  <a:pt x="3507" y="8775"/>
                </a:lnTo>
                <a:close/>
                <a:moveTo>
                  <a:pt x="1574" y="8100"/>
                </a:moveTo>
                <a:cubicBezTo>
                  <a:pt x="1246" y="7531"/>
                  <a:pt x="1246" y="7531"/>
                  <a:pt x="1246" y="7531"/>
                </a:cubicBezTo>
                <a:cubicBezTo>
                  <a:pt x="1192" y="7438"/>
                  <a:pt x="1192" y="7438"/>
                  <a:pt x="1192" y="7438"/>
                </a:cubicBezTo>
                <a:cubicBezTo>
                  <a:pt x="1956" y="7438"/>
                  <a:pt x="1956" y="7438"/>
                  <a:pt x="1956" y="7438"/>
                </a:cubicBezTo>
                <a:cubicBezTo>
                  <a:pt x="2285" y="8006"/>
                  <a:pt x="2285" y="8006"/>
                  <a:pt x="2285" y="8006"/>
                </a:cubicBezTo>
                <a:cubicBezTo>
                  <a:pt x="2338" y="8100"/>
                  <a:pt x="2338" y="8100"/>
                  <a:pt x="2338" y="8100"/>
                </a:cubicBezTo>
                <a:lnTo>
                  <a:pt x="1574" y="8100"/>
                </a:lnTo>
                <a:close/>
                <a:moveTo>
                  <a:pt x="3125" y="2712"/>
                </a:moveTo>
                <a:cubicBezTo>
                  <a:pt x="3507" y="3374"/>
                  <a:pt x="3507" y="3374"/>
                  <a:pt x="3507" y="3374"/>
                </a:cubicBezTo>
                <a:cubicBezTo>
                  <a:pt x="2743" y="3374"/>
                  <a:pt x="2743" y="3374"/>
                  <a:pt x="2743" y="3374"/>
                </a:cubicBezTo>
                <a:cubicBezTo>
                  <a:pt x="2361" y="2712"/>
                  <a:pt x="2361" y="2712"/>
                  <a:pt x="2361" y="2712"/>
                </a:cubicBezTo>
                <a:lnTo>
                  <a:pt x="3125" y="2712"/>
                </a:lnTo>
                <a:close/>
                <a:moveTo>
                  <a:pt x="3125" y="6750"/>
                </a:moveTo>
                <a:cubicBezTo>
                  <a:pt x="2361" y="6750"/>
                  <a:pt x="2361" y="6750"/>
                  <a:pt x="2361" y="6750"/>
                </a:cubicBezTo>
                <a:cubicBezTo>
                  <a:pt x="2420" y="6647"/>
                  <a:pt x="2420" y="6647"/>
                  <a:pt x="2420" y="6647"/>
                </a:cubicBezTo>
                <a:cubicBezTo>
                  <a:pt x="2743" y="6088"/>
                  <a:pt x="2743" y="6088"/>
                  <a:pt x="2743" y="6088"/>
                </a:cubicBezTo>
                <a:cubicBezTo>
                  <a:pt x="3507" y="6088"/>
                  <a:pt x="3507" y="6088"/>
                  <a:pt x="3507" y="6088"/>
                </a:cubicBezTo>
                <a:cubicBezTo>
                  <a:pt x="3448" y="6190"/>
                  <a:pt x="3448" y="6190"/>
                  <a:pt x="3448" y="6190"/>
                </a:cubicBezTo>
                <a:lnTo>
                  <a:pt x="3125" y="6750"/>
                </a:lnTo>
                <a:close/>
                <a:moveTo>
                  <a:pt x="1181" y="3368"/>
                </a:moveTo>
                <a:cubicBezTo>
                  <a:pt x="799" y="2706"/>
                  <a:pt x="799" y="2706"/>
                  <a:pt x="799" y="2706"/>
                </a:cubicBezTo>
                <a:cubicBezTo>
                  <a:pt x="1181" y="2044"/>
                  <a:pt x="1181" y="2044"/>
                  <a:pt x="1181" y="2044"/>
                </a:cubicBezTo>
                <a:cubicBezTo>
                  <a:pt x="1563" y="2706"/>
                  <a:pt x="1563" y="2706"/>
                  <a:pt x="1563" y="2706"/>
                </a:cubicBezTo>
                <a:lnTo>
                  <a:pt x="1181" y="3368"/>
                </a:lnTo>
                <a:close/>
                <a:moveTo>
                  <a:pt x="1574" y="5399"/>
                </a:moveTo>
                <a:cubicBezTo>
                  <a:pt x="1192" y="4737"/>
                  <a:pt x="1192" y="4737"/>
                  <a:pt x="1192" y="4737"/>
                </a:cubicBezTo>
                <a:cubicBezTo>
                  <a:pt x="1956" y="4737"/>
                  <a:pt x="1956" y="4737"/>
                  <a:pt x="1956" y="4737"/>
                </a:cubicBezTo>
                <a:cubicBezTo>
                  <a:pt x="2338" y="5399"/>
                  <a:pt x="2338" y="5399"/>
                  <a:pt x="2338" y="5399"/>
                </a:cubicBezTo>
                <a:lnTo>
                  <a:pt x="1574" y="5399"/>
                </a:lnTo>
                <a:close/>
                <a:moveTo>
                  <a:pt x="3125" y="5400"/>
                </a:moveTo>
                <a:cubicBezTo>
                  <a:pt x="2361" y="5400"/>
                  <a:pt x="2361" y="5400"/>
                  <a:pt x="2361" y="5400"/>
                </a:cubicBezTo>
                <a:cubicBezTo>
                  <a:pt x="2743" y="4737"/>
                  <a:pt x="2743" y="4737"/>
                  <a:pt x="2743" y="4737"/>
                </a:cubicBezTo>
                <a:cubicBezTo>
                  <a:pt x="3507" y="4737"/>
                  <a:pt x="3507" y="4737"/>
                  <a:pt x="3507" y="4737"/>
                </a:cubicBezTo>
                <a:cubicBezTo>
                  <a:pt x="3267" y="5153"/>
                  <a:pt x="3267" y="5153"/>
                  <a:pt x="3267" y="5153"/>
                </a:cubicBezTo>
                <a:lnTo>
                  <a:pt x="3125" y="5400"/>
                </a:lnTo>
                <a:close/>
                <a:moveTo>
                  <a:pt x="2732" y="4731"/>
                </a:moveTo>
                <a:cubicBezTo>
                  <a:pt x="2350" y="5393"/>
                  <a:pt x="2350" y="5393"/>
                  <a:pt x="2350" y="5393"/>
                </a:cubicBezTo>
                <a:cubicBezTo>
                  <a:pt x="1967" y="4731"/>
                  <a:pt x="1967" y="4731"/>
                  <a:pt x="1967" y="4731"/>
                </a:cubicBezTo>
                <a:cubicBezTo>
                  <a:pt x="2350" y="4069"/>
                  <a:pt x="2350" y="4069"/>
                  <a:pt x="2350" y="4069"/>
                </a:cubicBezTo>
                <a:lnTo>
                  <a:pt x="2732" y="4731"/>
                </a:lnTo>
                <a:close/>
                <a:moveTo>
                  <a:pt x="3125" y="4062"/>
                </a:moveTo>
                <a:cubicBezTo>
                  <a:pt x="3507" y="4724"/>
                  <a:pt x="3507" y="4724"/>
                  <a:pt x="3507" y="4724"/>
                </a:cubicBezTo>
                <a:cubicBezTo>
                  <a:pt x="2743" y="4724"/>
                  <a:pt x="2743" y="4724"/>
                  <a:pt x="2743" y="4724"/>
                </a:cubicBezTo>
                <a:cubicBezTo>
                  <a:pt x="2361" y="4062"/>
                  <a:pt x="2361" y="4062"/>
                  <a:pt x="2361" y="4062"/>
                </a:cubicBezTo>
                <a:lnTo>
                  <a:pt x="3125" y="4062"/>
                </a:lnTo>
                <a:close/>
                <a:moveTo>
                  <a:pt x="2350" y="4043"/>
                </a:moveTo>
                <a:cubicBezTo>
                  <a:pt x="1967" y="3381"/>
                  <a:pt x="1967" y="3381"/>
                  <a:pt x="1967" y="3381"/>
                </a:cubicBezTo>
                <a:cubicBezTo>
                  <a:pt x="2350" y="2719"/>
                  <a:pt x="2350" y="2719"/>
                  <a:pt x="2350" y="2719"/>
                </a:cubicBezTo>
                <a:cubicBezTo>
                  <a:pt x="2732" y="3381"/>
                  <a:pt x="2732" y="3381"/>
                  <a:pt x="2732" y="3381"/>
                </a:cubicBezTo>
                <a:lnTo>
                  <a:pt x="2350" y="4043"/>
                </a:lnTo>
                <a:close/>
                <a:moveTo>
                  <a:pt x="1956" y="4724"/>
                </a:moveTo>
                <a:cubicBezTo>
                  <a:pt x="1192" y="4724"/>
                  <a:pt x="1192" y="4724"/>
                  <a:pt x="1192" y="4724"/>
                </a:cubicBezTo>
                <a:cubicBezTo>
                  <a:pt x="1574" y="4062"/>
                  <a:pt x="1574" y="4062"/>
                  <a:pt x="1574" y="4062"/>
                </a:cubicBezTo>
                <a:cubicBezTo>
                  <a:pt x="2338" y="4062"/>
                  <a:pt x="2338" y="4062"/>
                  <a:pt x="2338" y="4062"/>
                </a:cubicBezTo>
                <a:lnTo>
                  <a:pt x="1956" y="4724"/>
                </a:lnTo>
                <a:close/>
                <a:moveTo>
                  <a:pt x="2350" y="5419"/>
                </a:moveTo>
                <a:cubicBezTo>
                  <a:pt x="2727" y="6072"/>
                  <a:pt x="2727" y="6072"/>
                  <a:pt x="2727" y="6072"/>
                </a:cubicBezTo>
                <a:cubicBezTo>
                  <a:pt x="2732" y="6081"/>
                  <a:pt x="2732" y="6081"/>
                  <a:pt x="2732" y="6081"/>
                </a:cubicBezTo>
                <a:cubicBezTo>
                  <a:pt x="2350" y="6743"/>
                  <a:pt x="2350" y="6743"/>
                  <a:pt x="2350" y="6743"/>
                </a:cubicBezTo>
                <a:cubicBezTo>
                  <a:pt x="1967" y="6081"/>
                  <a:pt x="1967" y="6081"/>
                  <a:pt x="1967" y="6081"/>
                </a:cubicBezTo>
                <a:lnTo>
                  <a:pt x="2350" y="5419"/>
                </a:lnTo>
                <a:close/>
                <a:moveTo>
                  <a:pt x="2743" y="6075"/>
                </a:moveTo>
                <a:cubicBezTo>
                  <a:pt x="2733" y="6057"/>
                  <a:pt x="2733" y="6057"/>
                  <a:pt x="2733" y="6057"/>
                </a:cubicBezTo>
                <a:cubicBezTo>
                  <a:pt x="2361" y="5413"/>
                  <a:pt x="2361" y="5413"/>
                  <a:pt x="2361" y="5413"/>
                </a:cubicBezTo>
                <a:cubicBezTo>
                  <a:pt x="3125" y="5413"/>
                  <a:pt x="3125" y="5413"/>
                  <a:pt x="3125" y="5413"/>
                </a:cubicBezTo>
                <a:cubicBezTo>
                  <a:pt x="3370" y="5836"/>
                  <a:pt x="3370" y="5836"/>
                  <a:pt x="3370" y="5836"/>
                </a:cubicBezTo>
                <a:cubicBezTo>
                  <a:pt x="3507" y="6075"/>
                  <a:pt x="3507" y="6075"/>
                  <a:pt x="3507" y="6075"/>
                </a:cubicBezTo>
                <a:lnTo>
                  <a:pt x="2743" y="6075"/>
                </a:lnTo>
                <a:close/>
                <a:moveTo>
                  <a:pt x="3519" y="4718"/>
                </a:moveTo>
                <a:cubicBezTo>
                  <a:pt x="3136" y="4056"/>
                  <a:pt x="3136" y="4056"/>
                  <a:pt x="3136" y="4056"/>
                </a:cubicBezTo>
                <a:cubicBezTo>
                  <a:pt x="3519" y="3394"/>
                  <a:pt x="3519" y="3394"/>
                  <a:pt x="3519" y="3394"/>
                </a:cubicBezTo>
                <a:cubicBezTo>
                  <a:pt x="3901" y="4056"/>
                  <a:pt x="3901" y="4056"/>
                  <a:pt x="3901" y="4056"/>
                </a:cubicBezTo>
                <a:lnTo>
                  <a:pt x="3519" y="4718"/>
                </a:lnTo>
                <a:close/>
                <a:moveTo>
                  <a:pt x="3125" y="4049"/>
                </a:moveTo>
                <a:cubicBezTo>
                  <a:pt x="2361" y="4049"/>
                  <a:pt x="2361" y="4049"/>
                  <a:pt x="2361" y="4049"/>
                </a:cubicBezTo>
                <a:cubicBezTo>
                  <a:pt x="2743" y="3387"/>
                  <a:pt x="2743" y="3387"/>
                  <a:pt x="2743" y="3387"/>
                </a:cubicBezTo>
                <a:cubicBezTo>
                  <a:pt x="3507" y="3387"/>
                  <a:pt x="3507" y="3387"/>
                  <a:pt x="3507" y="3387"/>
                </a:cubicBezTo>
                <a:lnTo>
                  <a:pt x="3125" y="4049"/>
                </a:lnTo>
                <a:close/>
                <a:moveTo>
                  <a:pt x="1956" y="3387"/>
                </a:moveTo>
                <a:cubicBezTo>
                  <a:pt x="2338" y="4049"/>
                  <a:pt x="2338" y="4049"/>
                  <a:pt x="2338" y="4049"/>
                </a:cubicBezTo>
                <a:cubicBezTo>
                  <a:pt x="1574" y="4049"/>
                  <a:pt x="1574" y="4049"/>
                  <a:pt x="1574" y="4049"/>
                </a:cubicBezTo>
                <a:cubicBezTo>
                  <a:pt x="1192" y="3387"/>
                  <a:pt x="1192" y="3387"/>
                  <a:pt x="1192" y="3387"/>
                </a:cubicBezTo>
                <a:lnTo>
                  <a:pt x="1956" y="3387"/>
                </a:lnTo>
                <a:close/>
                <a:moveTo>
                  <a:pt x="1181" y="4718"/>
                </a:moveTo>
                <a:cubicBezTo>
                  <a:pt x="799" y="4056"/>
                  <a:pt x="799" y="4056"/>
                  <a:pt x="799" y="4056"/>
                </a:cubicBezTo>
                <a:cubicBezTo>
                  <a:pt x="1181" y="3394"/>
                  <a:pt x="1181" y="3394"/>
                  <a:pt x="1181" y="3394"/>
                </a:cubicBezTo>
                <a:cubicBezTo>
                  <a:pt x="1563" y="4056"/>
                  <a:pt x="1563" y="4056"/>
                  <a:pt x="1563" y="4056"/>
                </a:cubicBezTo>
                <a:lnTo>
                  <a:pt x="1181" y="4718"/>
                </a:lnTo>
                <a:close/>
                <a:moveTo>
                  <a:pt x="1574" y="5412"/>
                </a:moveTo>
                <a:cubicBezTo>
                  <a:pt x="2338" y="5412"/>
                  <a:pt x="2338" y="5412"/>
                  <a:pt x="2338" y="5412"/>
                </a:cubicBezTo>
                <a:cubicBezTo>
                  <a:pt x="2256" y="5555"/>
                  <a:pt x="2256" y="5555"/>
                  <a:pt x="2256" y="5555"/>
                </a:cubicBezTo>
                <a:cubicBezTo>
                  <a:pt x="1956" y="6075"/>
                  <a:pt x="1956" y="6075"/>
                  <a:pt x="1956" y="6075"/>
                </a:cubicBezTo>
                <a:cubicBezTo>
                  <a:pt x="1192" y="6075"/>
                  <a:pt x="1192" y="6075"/>
                  <a:pt x="1192" y="6075"/>
                </a:cubicBezTo>
                <a:lnTo>
                  <a:pt x="1574" y="5412"/>
                </a:lnTo>
                <a:close/>
                <a:moveTo>
                  <a:pt x="2350" y="6769"/>
                </a:moveTo>
                <a:cubicBezTo>
                  <a:pt x="2732" y="7431"/>
                  <a:pt x="2732" y="7431"/>
                  <a:pt x="2732" y="7431"/>
                </a:cubicBezTo>
                <a:cubicBezTo>
                  <a:pt x="2350" y="8093"/>
                  <a:pt x="2350" y="8093"/>
                  <a:pt x="2350" y="8093"/>
                </a:cubicBezTo>
                <a:cubicBezTo>
                  <a:pt x="1967" y="7431"/>
                  <a:pt x="1967" y="7431"/>
                  <a:pt x="1967" y="7431"/>
                </a:cubicBezTo>
                <a:lnTo>
                  <a:pt x="2350" y="6769"/>
                </a:lnTo>
                <a:close/>
                <a:moveTo>
                  <a:pt x="3519" y="6068"/>
                </a:moveTo>
                <a:cubicBezTo>
                  <a:pt x="3136" y="5406"/>
                  <a:pt x="3136" y="5406"/>
                  <a:pt x="3136" y="5406"/>
                </a:cubicBezTo>
                <a:cubicBezTo>
                  <a:pt x="3519" y="4744"/>
                  <a:pt x="3519" y="4744"/>
                  <a:pt x="3519" y="4744"/>
                </a:cubicBezTo>
                <a:cubicBezTo>
                  <a:pt x="3901" y="5406"/>
                  <a:pt x="3901" y="5406"/>
                  <a:pt x="3901" y="5406"/>
                </a:cubicBezTo>
                <a:lnTo>
                  <a:pt x="3519" y="6068"/>
                </a:lnTo>
                <a:close/>
                <a:moveTo>
                  <a:pt x="2350" y="2693"/>
                </a:moveTo>
                <a:cubicBezTo>
                  <a:pt x="1967" y="2031"/>
                  <a:pt x="1967" y="2031"/>
                  <a:pt x="1967" y="2031"/>
                </a:cubicBezTo>
                <a:cubicBezTo>
                  <a:pt x="2350" y="1369"/>
                  <a:pt x="2350" y="1369"/>
                  <a:pt x="2350" y="1369"/>
                </a:cubicBezTo>
                <a:cubicBezTo>
                  <a:pt x="2732" y="2031"/>
                  <a:pt x="2732" y="2031"/>
                  <a:pt x="2732" y="2031"/>
                </a:cubicBezTo>
                <a:lnTo>
                  <a:pt x="2350" y="2693"/>
                </a:lnTo>
                <a:close/>
                <a:moveTo>
                  <a:pt x="1956" y="3374"/>
                </a:moveTo>
                <a:cubicBezTo>
                  <a:pt x="1192" y="3374"/>
                  <a:pt x="1192" y="3374"/>
                  <a:pt x="1192" y="3374"/>
                </a:cubicBezTo>
                <a:cubicBezTo>
                  <a:pt x="1574" y="2712"/>
                  <a:pt x="1574" y="2712"/>
                  <a:pt x="1574" y="2712"/>
                </a:cubicBezTo>
                <a:cubicBezTo>
                  <a:pt x="2338" y="2712"/>
                  <a:pt x="2338" y="2712"/>
                  <a:pt x="2338" y="2712"/>
                </a:cubicBezTo>
                <a:lnTo>
                  <a:pt x="1956" y="3374"/>
                </a:lnTo>
                <a:close/>
                <a:moveTo>
                  <a:pt x="1192" y="6088"/>
                </a:moveTo>
                <a:cubicBezTo>
                  <a:pt x="1956" y="6088"/>
                  <a:pt x="1956" y="6088"/>
                  <a:pt x="1956" y="6088"/>
                </a:cubicBezTo>
                <a:cubicBezTo>
                  <a:pt x="2279" y="6647"/>
                  <a:pt x="2279" y="6647"/>
                  <a:pt x="2279" y="6647"/>
                </a:cubicBezTo>
                <a:cubicBezTo>
                  <a:pt x="2338" y="6750"/>
                  <a:pt x="2338" y="6750"/>
                  <a:pt x="2338" y="6750"/>
                </a:cubicBezTo>
                <a:cubicBezTo>
                  <a:pt x="1574" y="6750"/>
                  <a:pt x="1574" y="6750"/>
                  <a:pt x="1574" y="6750"/>
                </a:cubicBezTo>
                <a:cubicBezTo>
                  <a:pt x="1251" y="6190"/>
                  <a:pt x="1251" y="6190"/>
                  <a:pt x="1251" y="6190"/>
                </a:cubicBezTo>
                <a:lnTo>
                  <a:pt x="1192" y="6088"/>
                </a:lnTo>
                <a:close/>
                <a:moveTo>
                  <a:pt x="1574" y="6763"/>
                </a:moveTo>
                <a:cubicBezTo>
                  <a:pt x="2338" y="6763"/>
                  <a:pt x="2338" y="6763"/>
                  <a:pt x="2338" y="6763"/>
                </a:cubicBezTo>
                <a:cubicBezTo>
                  <a:pt x="2285" y="6856"/>
                  <a:pt x="2285" y="6856"/>
                  <a:pt x="2285" y="6856"/>
                </a:cubicBezTo>
                <a:cubicBezTo>
                  <a:pt x="1956" y="7425"/>
                  <a:pt x="1956" y="7425"/>
                  <a:pt x="1956" y="7425"/>
                </a:cubicBezTo>
                <a:cubicBezTo>
                  <a:pt x="1192" y="7425"/>
                  <a:pt x="1192" y="7425"/>
                  <a:pt x="1192" y="7425"/>
                </a:cubicBezTo>
                <a:cubicBezTo>
                  <a:pt x="1246" y="7331"/>
                  <a:pt x="1246" y="7331"/>
                  <a:pt x="1246" y="7331"/>
                </a:cubicBezTo>
                <a:lnTo>
                  <a:pt x="1574" y="6763"/>
                </a:lnTo>
                <a:close/>
                <a:moveTo>
                  <a:pt x="2350" y="8119"/>
                </a:moveTo>
                <a:cubicBezTo>
                  <a:pt x="2732" y="8781"/>
                  <a:pt x="2732" y="8781"/>
                  <a:pt x="2732" y="8781"/>
                </a:cubicBezTo>
                <a:cubicBezTo>
                  <a:pt x="2350" y="9443"/>
                  <a:pt x="2350" y="9443"/>
                  <a:pt x="2350" y="9443"/>
                </a:cubicBezTo>
                <a:cubicBezTo>
                  <a:pt x="1967" y="8781"/>
                  <a:pt x="1967" y="8781"/>
                  <a:pt x="1967" y="8781"/>
                </a:cubicBezTo>
                <a:lnTo>
                  <a:pt x="2350" y="8119"/>
                </a:lnTo>
                <a:close/>
                <a:moveTo>
                  <a:pt x="2743" y="7425"/>
                </a:moveTo>
                <a:cubicBezTo>
                  <a:pt x="2415" y="6856"/>
                  <a:pt x="2415" y="6856"/>
                  <a:pt x="2415" y="6856"/>
                </a:cubicBezTo>
                <a:cubicBezTo>
                  <a:pt x="2361" y="6763"/>
                  <a:pt x="2361" y="6763"/>
                  <a:pt x="2361" y="6763"/>
                </a:cubicBezTo>
                <a:cubicBezTo>
                  <a:pt x="3125" y="6763"/>
                  <a:pt x="3125" y="6763"/>
                  <a:pt x="3125" y="6763"/>
                </a:cubicBezTo>
                <a:cubicBezTo>
                  <a:pt x="3454" y="7331"/>
                  <a:pt x="3454" y="7331"/>
                  <a:pt x="3454" y="7331"/>
                </a:cubicBezTo>
                <a:cubicBezTo>
                  <a:pt x="3507" y="7425"/>
                  <a:pt x="3507" y="7425"/>
                  <a:pt x="3507" y="7425"/>
                </a:cubicBezTo>
                <a:lnTo>
                  <a:pt x="2743" y="7425"/>
                </a:lnTo>
                <a:close/>
                <a:moveTo>
                  <a:pt x="3519" y="6094"/>
                </a:moveTo>
                <a:cubicBezTo>
                  <a:pt x="3901" y="6756"/>
                  <a:pt x="3901" y="6756"/>
                  <a:pt x="3901" y="6756"/>
                </a:cubicBezTo>
                <a:cubicBezTo>
                  <a:pt x="3519" y="7418"/>
                  <a:pt x="3519" y="7418"/>
                  <a:pt x="3519" y="7418"/>
                </a:cubicBezTo>
                <a:cubicBezTo>
                  <a:pt x="3136" y="6756"/>
                  <a:pt x="3136" y="6756"/>
                  <a:pt x="3136" y="6756"/>
                </a:cubicBezTo>
                <a:lnTo>
                  <a:pt x="3519" y="6094"/>
                </a:lnTo>
                <a:close/>
                <a:moveTo>
                  <a:pt x="3912" y="5399"/>
                </a:moveTo>
                <a:cubicBezTo>
                  <a:pt x="3530" y="4737"/>
                  <a:pt x="3530" y="4737"/>
                  <a:pt x="3530" y="4737"/>
                </a:cubicBezTo>
                <a:cubicBezTo>
                  <a:pt x="4294" y="4737"/>
                  <a:pt x="4294" y="4737"/>
                  <a:pt x="4294" y="4737"/>
                </a:cubicBezTo>
                <a:cubicBezTo>
                  <a:pt x="4676" y="5399"/>
                  <a:pt x="4676" y="5399"/>
                  <a:pt x="4676" y="5399"/>
                </a:cubicBezTo>
                <a:lnTo>
                  <a:pt x="3912" y="5399"/>
                </a:lnTo>
                <a:close/>
                <a:moveTo>
                  <a:pt x="4294" y="4724"/>
                </a:moveTo>
                <a:cubicBezTo>
                  <a:pt x="3530" y="4724"/>
                  <a:pt x="3530" y="4724"/>
                  <a:pt x="3530" y="4724"/>
                </a:cubicBezTo>
                <a:cubicBezTo>
                  <a:pt x="3912" y="4062"/>
                  <a:pt x="3912" y="4062"/>
                  <a:pt x="3912" y="4062"/>
                </a:cubicBezTo>
                <a:cubicBezTo>
                  <a:pt x="4676" y="4062"/>
                  <a:pt x="4676" y="4062"/>
                  <a:pt x="4676" y="4062"/>
                </a:cubicBezTo>
                <a:lnTo>
                  <a:pt x="4294" y="4724"/>
                </a:lnTo>
                <a:close/>
                <a:moveTo>
                  <a:pt x="3125" y="2699"/>
                </a:moveTo>
                <a:cubicBezTo>
                  <a:pt x="2361" y="2699"/>
                  <a:pt x="2361" y="2699"/>
                  <a:pt x="2361" y="2699"/>
                </a:cubicBezTo>
                <a:cubicBezTo>
                  <a:pt x="2743" y="2037"/>
                  <a:pt x="2743" y="2037"/>
                  <a:pt x="2743" y="2037"/>
                </a:cubicBezTo>
                <a:cubicBezTo>
                  <a:pt x="3507" y="2037"/>
                  <a:pt x="3507" y="2037"/>
                  <a:pt x="3507" y="2037"/>
                </a:cubicBezTo>
                <a:lnTo>
                  <a:pt x="3125" y="2699"/>
                </a:lnTo>
                <a:close/>
                <a:moveTo>
                  <a:pt x="1956" y="2037"/>
                </a:moveTo>
                <a:cubicBezTo>
                  <a:pt x="2338" y="2699"/>
                  <a:pt x="2338" y="2699"/>
                  <a:pt x="2338" y="2699"/>
                </a:cubicBezTo>
                <a:cubicBezTo>
                  <a:pt x="1574" y="2699"/>
                  <a:pt x="1574" y="2699"/>
                  <a:pt x="1574" y="2699"/>
                </a:cubicBezTo>
                <a:cubicBezTo>
                  <a:pt x="1192" y="2037"/>
                  <a:pt x="1192" y="2037"/>
                  <a:pt x="1192" y="2037"/>
                </a:cubicBezTo>
                <a:lnTo>
                  <a:pt x="1956" y="2037"/>
                </a:lnTo>
                <a:close/>
                <a:moveTo>
                  <a:pt x="1181" y="2018"/>
                </a:moveTo>
                <a:cubicBezTo>
                  <a:pt x="799" y="1356"/>
                  <a:pt x="799" y="1356"/>
                  <a:pt x="799" y="1356"/>
                </a:cubicBezTo>
                <a:cubicBezTo>
                  <a:pt x="1181" y="694"/>
                  <a:pt x="1181" y="694"/>
                  <a:pt x="1181" y="694"/>
                </a:cubicBezTo>
                <a:cubicBezTo>
                  <a:pt x="1563" y="1356"/>
                  <a:pt x="1563" y="1356"/>
                  <a:pt x="1563" y="1356"/>
                </a:cubicBezTo>
                <a:lnTo>
                  <a:pt x="1181" y="2018"/>
                </a:lnTo>
                <a:close/>
                <a:moveTo>
                  <a:pt x="1181" y="4744"/>
                </a:moveTo>
                <a:cubicBezTo>
                  <a:pt x="1563" y="5406"/>
                  <a:pt x="1563" y="5406"/>
                  <a:pt x="1563" y="5406"/>
                </a:cubicBezTo>
                <a:cubicBezTo>
                  <a:pt x="1181" y="6068"/>
                  <a:pt x="1181" y="6068"/>
                  <a:pt x="1181" y="6068"/>
                </a:cubicBezTo>
                <a:cubicBezTo>
                  <a:pt x="799" y="5406"/>
                  <a:pt x="799" y="5406"/>
                  <a:pt x="799" y="5406"/>
                </a:cubicBezTo>
                <a:lnTo>
                  <a:pt x="1181" y="4744"/>
                </a:lnTo>
                <a:close/>
                <a:moveTo>
                  <a:pt x="1181" y="7418"/>
                </a:moveTo>
                <a:cubicBezTo>
                  <a:pt x="799" y="6756"/>
                  <a:pt x="799" y="6756"/>
                  <a:pt x="799" y="6756"/>
                </a:cubicBezTo>
                <a:cubicBezTo>
                  <a:pt x="1181" y="6094"/>
                  <a:pt x="1181" y="6094"/>
                  <a:pt x="1181" y="6094"/>
                </a:cubicBezTo>
                <a:cubicBezTo>
                  <a:pt x="1563" y="6756"/>
                  <a:pt x="1563" y="6756"/>
                  <a:pt x="1563" y="6756"/>
                </a:cubicBezTo>
                <a:lnTo>
                  <a:pt x="1181" y="7418"/>
                </a:lnTo>
                <a:close/>
                <a:moveTo>
                  <a:pt x="1181" y="8768"/>
                </a:moveTo>
                <a:cubicBezTo>
                  <a:pt x="799" y="8106"/>
                  <a:pt x="799" y="8106"/>
                  <a:pt x="799" y="8106"/>
                </a:cubicBezTo>
                <a:cubicBezTo>
                  <a:pt x="1181" y="7444"/>
                  <a:pt x="1181" y="7444"/>
                  <a:pt x="1181" y="7444"/>
                </a:cubicBezTo>
                <a:cubicBezTo>
                  <a:pt x="1563" y="8106"/>
                  <a:pt x="1563" y="8106"/>
                  <a:pt x="1563" y="8106"/>
                </a:cubicBezTo>
                <a:lnTo>
                  <a:pt x="1181" y="8768"/>
                </a:lnTo>
                <a:close/>
                <a:moveTo>
                  <a:pt x="1251" y="8672"/>
                </a:moveTo>
                <a:cubicBezTo>
                  <a:pt x="1574" y="8113"/>
                  <a:pt x="1574" y="8113"/>
                  <a:pt x="1574" y="8113"/>
                </a:cubicBezTo>
                <a:cubicBezTo>
                  <a:pt x="2338" y="8113"/>
                  <a:pt x="2338" y="8113"/>
                  <a:pt x="2338" y="8113"/>
                </a:cubicBezTo>
                <a:cubicBezTo>
                  <a:pt x="2279" y="8215"/>
                  <a:pt x="2279" y="8215"/>
                  <a:pt x="2279" y="8215"/>
                </a:cubicBezTo>
                <a:cubicBezTo>
                  <a:pt x="1956" y="8775"/>
                  <a:pt x="1956" y="8775"/>
                  <a:pt x="1956" y="8775"/>
                </a:cubicBezTo>
                <a:cubicBezTo>
                  <a:pt x="1192" y="8775"/>
                  <a:pt x="1192" y="8775"/>
                  <a:pt x="1192" y="8775"/>
                </a:cubicBezTo>
                <a:lnTo>
                  <a:pt x="1251" y="8672"/>
                </a:lnTo>
                <a:close/>
                <a:moveTo>
                  <a:pt x="3125" y="8100"/>
                </a:moveTo>
                <a:cubicBezTo>
                  <a:pt x="2361" y="8100"/>
                  <a:pt x="2361" y="8100"/>
                  <a:pt x="2361" y="8100"/>
                </a:cubicBezTo>
                <a:cubicBezTo>
                  <a:pt x="2415" y="8006"/>
                  <a:pt x="2415" y="8006"/>
                  <a:pt x="2415" y="8006"/>
                </a:cubicBezTo>
                <a:cubicBezTo>
                  <a:pt x="2743" y="7438"/>
                  <a:pt x="2743" y="7438"/>
                  <a:pt x="2743" y="7438"/>
                </a:cubicBezTo>
                <a:cubicBezTo>
                  <a:pt x="3507" y="7438"/>
                  <a:pt x="3507" y="7438"/>
                  <a:pt x="3507" y="7438"/>
                </a:cubicBezTo>
                <a:cubicBezTo>
                  <a:pt x="3454" y="7531"/>
                  <a:pt x="3454" y="7531"/>
                  <a:pt x="3454" y="7531"/>
                </a:cubicBezTo>
                <a:lnTo>
                  <a:pt x="3125" y="8100"/>
                </a:lnTo>
                <a:close/>
                <a:moveTo>
                  <a:pt x="4294" y="6075"/>
                </a:moveTo>
                <a:cubicBezTo>
                  <a:pt x="3530" y="6075"/>
                  <a:pt x="3530" y="6075"/>
                  <a:pt x="3530" y="6075"/>
                </a:cubicBezTo>
                <a:cubicBezTo>
                  <a:pt x="3912" y="5412"/>
                  <a:pt x="3912" y="5412"/>
                  <a:pt x="3912" y="5412"/>
                </a:cubicBezTo>
                <a:cubicBezTo>
                  <a:pt x="4676" y="5412"/>
                  <a:pt x="4676" y="5412"/>
                  <a:pt x="4676" y="5412"/>
                </a:cubicBezTo>
                <a:cubicBezTo>
                  <a:pt x="4594" y="5555"/>
                  <a:pt x="4594" y="5555"/>
                  <a:pt x="4594" y="5555"/>
                </a:cubicBezTo>
                <a:lnTo>
                  <a:pt x="4294" y="6075"/>
                </a:lnTo>
                <a:close/>
                <a:moveTo>
                  <a:pt x="4688" y="5393"/>
                </a:moveTo>
                <a:cubicBezTo>
                  <a:pt x="4305" y="4731"/>
                  <a:pt x="4305" y="4731"/>
                  <a:pt x="4305" y="4731"/>
                </a:cubicBezTo>
                <a:cubicBezTo>
                  <a:pt x="4688" y="4069"/>
                  <a:pt x="4688" y="4069"/>
                  <a:pt x="4688" y="4069"/>
                </a:cubicBezTo>
                <a:cubicBezTo>
                  <a:pt x="5070" y="4731"/>
                  <a:pt x="5070" y="4731"/>
                  <a:pt x="5070" y="4731"/>
                </a:cubicBezTo>
                <a:lnTo>
                  <a:pt x="4688" y="5393"/>
                </a:lnTo>
                <a:close/>
                <a:moveTo>
                  <a:pt x="4294" y="3387"/>
                </a:moveTo>
                <a:cubicBezTo>
                  <a:pt x="4676" y="4049"/>
                  <a:pt x="4676" y="4049"/>
                  <a:pt x="4676" y="4049"/>
                </a:cubicBezTo>
                <a:cubicBezTo>
                  <a:pt x="3912" y="4049"/>
                  <a:pt x="3912" y="4049"/>
                  <a:pt x="3912" y="4049"/>
                </a:cubicBezTo>
                <a:cubicBezTo>
                  <a:pt x="3530" y="3387"/>
                  <a:pt x="3530" y="3387"/>
                  <a:pt x="3530" y="3387"/>
                </a:cubicBezTo>
                <a:lnTo>
                  <a:pt x="4294" y="3387"/>
                </a:lnTo>
                <a:close/>
                <a:moveTo>
                  <a:pt x="3519" y="3368"/>
                </a:moveTo>
                <a:cubicBezTo>
                  <a:pt x="3136" y="2706"/>
                  <a:pt x="3136" y="2706"/>
                  <a:pt x="3136" y="2706"/>
                </a:cubicBezTo>
                <a:cubicBezTo>
                  <a:pt x="3519" y="2044"/>
                  <a:pt x="3519" y="2044"/>
                  <a:pt x="3519" y="2044"/>
                </a:cubicBezTo>
                <a:cubicBezTo>
                  <a:pt x="3901" y="2706"/>
                  <a:pt x="3901" y="2706"/>
                  <a:pt x="3901" y="2706"/>
                </a:cubicBezTo>
                <a:lnTo>
                  <a:pt x="3519" y="3368"/>
                </a:lnTo>
                <a:close/>
                <a:moveTo>
                  <a:pt x="3125" y="1362"/>
                </a:moveTo>
                <a:cubicBezTo>
                  <a:pt x="3507" y="2024"/>
                  <a:pt x="3507" y="2024"/>
                  <a:pt x="3507" y="2024"/>
                </a:cubicBezTo>
                <a:cubicBezTo>
                  <a:pt x="2743" y="2024"/>
                  <a:pt x="2743" y="2024"/>
                  <a:pt x="2743" y="2024"/>
                </a:cubicBezTo>
                <a:cubicBezTo>
                  <a:pt x="2361" y="1362"/>
                  <a:pt x="2361" y="1362"/>
                  <a:pt x="2361" y="1362"/>
                </a:cubicBezTo>
                <a:lnTo>
                  <a:pt x="3125" y="1362"/>
                </a:lnTo>
                <a:close/>
                <a:moveTo>
                  <a:pt x="2350" y="1343"/>
                </a:moveTo>
                <a:cubicBezTo>
                  <a:pt x="1967" y="681"/>
                  <a:pt x="1967" y="681"/>
                  <a:pt x="1967" y="681"/>
                </a:cubicBezTo>
                <a:cubicBezTo>
                  <a:pt x="2350" y="19"/>
                  <a:pt x="2350" y="19"/>
                  <a:pt x="2350" y="19"/>
                </a:cubicBezTo>
                <a:cubicBezTo>
                  <a:pt x="2732" y="681"/>
                  <a:pt x="2732" y="681"/>
                  <a:pt x="2732" y="681"/>
                </a:cubicBezTo>
                <a:lnTo>
                  <a:pt x="2350" y="1343"/>
                </a:lnTo>
                <a:close/>
                <a:moveTo>
                  <a:pt x="1956" y="2024"/>
                </a:moveTo>
                <a:cubicBezTo>
                  <a:pt x="1192" y="2024"/>
                  <a:pt x="1192" y="2024"/>
                  <a:pt x="1192" y="2024"/>
                </a:cubicBezTo>
                <a:cubicBezTo>
                  <a:pt x="1574" y="1362"/>
                  <a:pt x="1574" y="1362"/>
                  <a:pt x="1574" y="1362"/>
                </a:cubicBezTo>
                <a:cubicBezTo>
                  <a:pt x="2338" y="1362"/>
                  <a:pt x="2338" y="1362"/>
                  <a:pt x="2338" y="1362"/>
                </a:cubicBezTo>
                <a:lnTo>
                  <a:pt x="1956" y="2024"/>
                </a:lnTo>
                <a:close/>
                <a:moveTo>
                  <a:pt x="787" y="1362"/>
                </a:moveTo>
                <a:cubicBezTo>
                  <a:pt x="1169" y="2024"/>
                  <a:pt x="1169" y="2024"/>
                  <a:pt x="1169" y="2024"/>
                </a:cubicBezTo>
                <a:cubicBezTo>
                  <a:pt x="405" y="2024"/>
                  <a:pt x="405" y="2024"/>
                  <a:pt x="405" y="2024"/>
                </a:cubicBezTo>
                <a:cubicBezTo>
                  <a:pt x="23" y="1362"/>
                  <a:pt x="23" y="1362"/>
                  <a:pt x="23" y="1362"/>
                </a:cubicBezTo>
                <a:lnTo>
                  <a:pt x="787" y="1362"/>
                </a:lnTo>
                <a:close/>
                <a:moveTo>
                  <a:pt x="1169" y="2037"/>
                </a:moveTo>
                <a:cubicBezTo>
                  <a:pt x="787" y="2699"/>
                  <a:pt x="787" y="2699"/>
                  <a:pt x="787" y="2699"/>
                </a:cubicBezTo>
                <a:cubicBezTo>
                  <a:pt x="23" y="2699"/>
                  <a:pt x="23" y="2699"/>
                  <a:pt x="23" y="2699"/>
                </a:cubicBezTo>
                <a:cubicBezTo>
                  <a:pt x="405" y="2037"/>
                  <a:pt x="405" y="2037"/>
                  <a:pt x="405" y="2037"/>
                </a:cubicBezTo>
                <a:lnTo>
                  <a:pt x="1169" y="2037"/>
                </a:lnTo>
                <a:close/>
                <a:moveTo>
                  <a:pt x="787" y="2712"/>
                </a:moveTo>
                <a:cubicBezTo>
                  <a:pt x="1169" y="3374"/>
                  <a:pt x="1169" y="3374"/>
                  <a:pt x="1169" y="3374"/>
                </a:cubicBezTo>
                <a:cubicBezTo>
                  <a:pt x="405" y="3374"/>
                  <a:pt x="405" y="3374"/>
                  <a:pt x="405" y="3374"/>
                </a:cubicBezTo>
                <a:cubicBezTo>
                  <a:pt x="23" y="2712"/>
                  <a:pt x="23" y="2712"/>
                  <a:pt x="23" y="2712"/>
                </a:cubicBezTo>
                <a:lnTo>
                  <a:pt x="787" y="2712"/>
                </a:lnTo>
                <a:close/>
                <a:moveTo>
                  <a:pt x="1169" y="3387"/>
                </a:moveTo>
                <a:cubicBezTo>
                  <a:pt x="787" y="4049"/>
                  <a:pt x="787" y="4049"/>
                  <a:pt x="787" y="4049"/>
                </a:cubicBezTo>
                <a:cubicBezTo>
                  <a:pt x="23" y="4049"/>
                  <a:pt x="23" y="4049"/>
                  <a:pt x="23" y="4049"/>
                </a:cubicBezTo>
                <a:cubicBezTo>
                  <a:pt x="405" y="3387"/>
                  <a:pt x="405" y="3387"/>
                  <a:pt x="405" y="3387"/>
                </a:cubicBezTo>
                <a:lnTo>
                  <a:pt x="1169" y="3387"/>
                </a:lnTo>
                <a:close/>
                <a:moveTo>
                  <a:pt x="787" y="4062"/>
                </a:moveTo>
                <a:cubicBezTo>
                  <a:pt x="1169" y="4724"/>
                  <a:pt x="1169" y="4724"/>
                  <a:pt x="1169" y="4724"/>
                </a:cubicBezTo>
                <a:cubicBezTo>
                  <a:pt x="405" y="4724"/>
                  <a:pt x="405" y="4724"/>
                  <a:pt x="405" y="4724"/>
                </a:cubicBezTo>
                <a:cubicBezTo>
                  <a:pt x="23" y="4062"/>
                  <a:pt x="23" y="4062"/>
                  <a:pt x="23" y="4062"/>
                </a:cubicBezTo>
                <a:lnTo>
                  <a:pt x="787" y="4062"/>
                </a:lnTo>
                <a:close/>
                <a:moveTo>
                  <a:pt x="1169" y="4737"/>
                </a:moveTo>
                <a:cubicBezTo>
                  <a:pt x="932" y="5148"/>
                  <a:pt x="932" y="5148"/>
                  <a:pt x="932" y="5148"/>
                </a:cubicBezTo>
                <a:cubicBezTo>
                  <a:pt x="787" y="5400"/>
                  <a:pt x="787" y="5400"/>
                  <a:pt x="787" y="5400"/>
                </a:cubicBezTo>
                <a:cubicBezTo>
                  <a:pt x="23" y="5400"/>
                  <a:pt x="23" y="5400"/>
                  <a:pt x="23" y="5400"/>
                </a:cubicBezTo>
                <a:cubicBezTo>
                  <a:pt x="405" y="4737"/>
                  <a:pt x="405" y="4737"/>
                  <a:pt x="405" y="4737"/>
                </a:cubicBezTo>
                <a:lnTo>
                  <a:pt x="1169" y="4737"/>
                </a:lnTo>
                <a:close/>
                <a:moveTo>
                  <a:pt x="1563" y="9456"/>
                </a:moveTo>
                <a:cubicBezTo>
                  <a:pt x="1181" y="10118"/>
                  <a:pt x="1181" y="10118"/>
                  <a:pt x="1181" y="10118"/>
                </a:cubicBezTo>
                <a:cubicBezTo>
                  <a:pt x="799" y="9456"/>
                  <a:pt x="799" y="9456"/>
                  <a:pt x="799" y="9456"/>
                </a:cubicBezTo>
                <a:cubicBezTo>
                  <a:pt x="1181" y="8794"/>
                  <a:pt x="1181" y="8794"/>
                  <a:pt x="1181" y="8794"/>
                </a:cubicBezTo>
                <a:lnTo>
                  <a:pt x="1563" y="9456"/>
                </a:lnTo>
                <a:close/>
                <a:moveTo>
                  <a:pt x="1574" y="9450"/>
                </a:moveTo>
                <a:cubicBezTo>
                  <a:pt x="1246" y="8881"/>
                  <a:pt x="1246" y="8881"/>
                  <a:pt x="1246" y="8881"/>
                </a:cubicBezTo>
                <a:cubicBezTo>
                  <a:pt x="1192" y="8788"/>
                  <a:pt x="1192" y="8788"/>
                  <a:pt x="1192" y="8788"/>
                </a:cubicBezTo>
                <a:cubicBezTo>
                  <a:pt x="1956" y="8788"/>
                  <a:pt x="1956" y="8788"/>
                  <a:pt x="1956" y="8788"/>
                </a:cubicBezTo>
                <a:cubicBezTo>
                  <a:pt x="2285" y="9356"/>
                  <a:pt x="2285" y="9356"/>
                  <a:pt x="2285" y="9356"/>
                </a:cubicBezTo>
                <a:cubicBezTo>
                  <a:pt x="2338" y="9450"/>
                  <a:pt x="2338" y="9450"/>
                  <a:pt x="2338" y="9450"/>
                </a:cubicBezTo>
                <a:lnTo>
                  <a:pt x="1574" y="9450"/>
                </a:lnTo>
                <a:close/>
                <a:moveTo>
                  <a:pt x="2350" y="9469"/>
                </a:moveTo>
                <a:cubicBezTo>
                  <a:pt x="2732" y="10131"/>
                  <a:pt x="2732" y="10131"/>
                  <a:pt x="2732" y="10131"/>
                </a:cubicBezTo>
                <a:cubicBezTo>
                  <a:pt x="2350" y="10793"/>
                  <a:pt x="2350" y="10793"/>
                  <a:pt x="2350" y="10793"/>
                </a:cubicBezTo>
                <a:cubicBezTo>
                  <a:pt x="1967" y="10131"/>
                  <a:pt x="1967" y="10131"/>
                  <a:pt x="1967" y="10131"/>
                </a:cubicBezTo>
                <a:lnTo>
                  <a:pt x="2350" y="9469"/>
                </a:lnTo>
                <a:close/>
                <a:moveTo>
                  <a:pt x="3519" y="7444"/>
                </a:moveTo>
                <a:cubicBezTo>
                  <a:pt x="3901" y="8106"/>
                  <a:pt x="3901" y="8106"/>
                  <a:pt x="3901" y="8106"/>
                </a:cubicBezTo>
                <a:cubicBezTo>
                  <a:pt x="3519" y="8768"/>
                  <a:pt x="3519" y="8768"/>
                  <a:pt x="3519" y="8768"/>
                </a:cubicBezTo>
                <a:cubicBezTo>
                  <a:pt x="3136" y="8106"/>
                  <a:pt x="3136" y="8106"/>
                  <a:pt x="3136" y="8106"/>
                </a:cubicBezTo>
                <a:lnTo>
                  <a:pt x="3519" y="7444"/>
                </a:lnTo>
                <a:close/>
                <a:moveTo>
                  <a:pt x="4294" y="3374"/>
                </a:moveTo>
                <a:cubicBezTo>
                  <a:pt x="3530" y="3374"/>
                  <a:pt x="3530" y="3374"/>
                  <a:pt x="3530" y="3374"/>
                </a:cubicBezTo>
                <a:cubicBezTo>
                  <a:pt x="3912" y="2712"/>
                  <a:pt x="3912" y="2712"/>
                  <a:pt x="3912" y="2712"/>
                </a:cubicBezTo>
                <a:cubicBezTo>
                  <a:pt x="4676" y="2712"/>
                  <a:pt x="4676" y="2712"/>
                  <a:pt x="4676" y="2712"/>
                </a:cubicBezTo>
                <a:lnTo>
                  <a:pt x="4294" y="3374"/>
                </a:lnTo>
                <a:close/>
                <a:moveTo>
                  <a:pt x="3125" y="1349"/>
                </a:moveTo>
                <a:cubicBezTo>
                  <a:pt x="2361" y="1349"/>
                  <a:pt x="2361" y="1349"/>
                  <a:pt x="2361" y="1349"/>
                </a:cubicBezTo>
                <a:cubicBezTo>
                  <a:pt x="2743" y="687"/>
                  <a:pt x="2743" y="687"/>
                  <a:pt x="2743" y="687"/>
                </a:cubicBezTo>
                <a:cubicBezTo>
                  <a:pt x="3507" y="687"/>
                  <a:pt x="3507" y="687"/>
                  <a:pt x="3507" y="687"/>
                </a:cubicBezTo>
                <a:lnTo>
                  <a:pt x="3125" y="1349"/>
                </a:lnTo>
                <a:close/>
                <a:moveTo>
                  <a:pt x="1956" y="687"/>
                </a:moveTo>
                <a:cubicBezTo>
                  <a:pt x="2338" y="1349"/>
                  <a:pt x="2338" y="1349"/>
                  <a:pt x="2338" y="1349"/>
                </a:cubicBezTo>
                <a:cubicBezTo>
                  <a:pt x="1574" y="1349"/>
                  <a:pt x="1574" y="1349"/>
                  <a:pt x="1574" y="1349"/>
                </a:cubicBezTo>
                <a:cubicBezTo>
                  <a:pt x="1192" y="687"/>
                  <a:pt x="1192" y="687"/>
                  <a:pt x="1192" y="687"/>
                </a:cubicBezTo>
                <a:lnTo>
                  <a:pt x="1956" y="687"/>
                </a:lnTo>
                <a:close/>
                <a:moveTo>
                  <a:pt x="787" y="1349"/>
                </a:moveTo>
                <a:cubicBezTo>
                  <a:pt x="23" y="1349"/>
                  <a:pt x="23" y="1349"/>
                  <a:pt x="23" y="1349"/>
                </a:cubicBezTo>
                <a:cubicBezTo>
                  <a:pt x="405" y="687"/>
                  <a:pt x="405" y="687"/>
                  <a:pt x="405" y="687"/>
                </a:cubicBezTo>
                <a:cubicBezTo>
                  <a:pt x="1169" y="687"/>
                  <a:pt x="1169" y="687"/>
                  <a:pt x="1169" y="687"/>
                </a:cubicBezTo>
                <a:lnTo>
                  <a:pt x="787" y="1349"/>
                </a:lnTo>
                <a:close/>
                <a:moveTo>
                  <a:pt x="23" y="5413"/>
                </a:moveTo>
                <a:cubicBezTo>
                  <a:pt x="787" y="5413"/>
                  <a:pt x="787" y="5413"/>
                  <a:pt x="787" y="5413"/>
                </a:cubicBezTo>
                <a:cubicBezTo>
                  <a:pt x="1040" y="5850"/>
                  <a:pt x="1040" y="5850"/>
                  <a:pt x="1040" y="5850"/>
                </a:cubicBezTo>
                <a:cubicBezTo>
                  <a:pt x="1169" y="6075"/>
                  <a:pt x="1169" y="6075"/>
                  <a:pt x="1169" y="6075"/>
                </a:cubicBezTo>
                <a:cubicBezTo>
                  <a:pt x="405" y="6075"/>
                  <a:pt x="405" y="6075"/>
                  <a:pt x="405" y="6075"/>
                </a:cubicBezTo>
                <a:cubicBezTo>
                  <a:pt x="395" y="6057"/>
                  <a:pt x="395" y="6057"/>
                  <a:pt x="395" y="6057"/>
                </a:cubicBezTo>
                <a:lnTo>
                  <a:pt x="23" y="5413"/>
                </a:lnTo>
                <a:close/>
                <a:moveTo>
                  <a:pt x="405" y="6088"/>
                </a:moveTo>
                <a:cubicBezTo>
                  <a:pt x="1169" y="6088"/>
                  <a:pt x="1169" y="6088"/>
                  <a:pt x="1169" y="6088"/>
                </a:cubicBezTo>
                <a:cubicBezTo>
                  <a:pt x="1115" y="6182"/>
                  <a:pt x="1115" y="6182"/>
                  <a:pt x="1115" y="6182"/>
                </a:cubicBezTo>
                <a:cubicBezTo>
                  <a:pt x="787" y="6750"/>
                  <a:pt x="787" y="6750"/>
                  <a:pt x="787" y="6750"/>
                </a:cubicBezTo>
                <a:cubicBezTo>
                  <a:pt x="23" y="6750"/>
                  <a:pt x="23" y="6750"/>
                  <a:pt x="23" y="6750"/>
                </a:cubicBezTo>
                <a:cubicBezTo>
                  <a:pt x="82" y="6647"/>
                  <a:pt x="82" y="6647"/>
                  <a:pt x="82" y="6647"/>
                </a:cubicBezTo>
                <a:lnTo>
                  <a:pt x="405" y="6088"/>
                </a:lnTo>
                <a:close/>
                <a:moveTo>
                  <a:pt x="23" y="6763"/>
                </a:moveTo>
                <a:cubicBezTo>
                  <a:pt x="787" y="6763"/>
                  <a:pt x="787" y="6763"/>
                  <a:pt x="787" y="6763"/>
                </a:cubicBezTo>
                <a:cubicBezTo>
                  <a:pt x="1120" y="7340"/>
                  <a:pt x="1120" y="7340"/>
                  <a:pt x="1120" y="7340"/>
                </a:cubicBezTo>
                <a:cubicBezTo>
                  <a:pt x="1169" y="7425"/>
                  <a:pt x="1169" y="7425"/>
                  <a:pt x="1169" y="7425"/>
                </a:cubicBezTo>
                <a:cubicBezTo>
                  <a:pt x="405" y="7425"/>
                  <a:pt x="405" y="7425"/>
                  <a:pt x="405" y="7425"/>
                </a:cubicBezTo>
                <a:cubicBezTo>
                  <a:pt x="77" y="6856"/>
                  <a:pt x="77" y="6856"/>
                  <a:pt x="77" y="6856"/>
                </a:cubicBezTo>
                <a:lnTo>
                  <a:pt x="23" y="6763"/>
                </a:lnTo>
                <a:close/>
                <a:moveTo>
                  <a:pt x="405" y="7438"/>
                </a:moveTo>
                <a:cubicBezTo>
                  <a:pt x="1169" y="7438"/>
                  <a:pt x="1169" y="7438"/>
                  <a:pt x="1169" y="7438"/>
                </a:cubicBezTo>
                <a:cubicBezTo>
                  <a:pt x="1120" y="7523"/>
                  <a:pt x="1120" y="7523"/>
                  <a:pt x="1120" y="7523"/>
                </a:cubicBezTo>
                <a:cubicBezTo>
                  <a:pt x="787" y="8100"/>
                  <a:pt x="787" y="8100"/>
                  <a:pt x="787" y="8100"/>
                </a:cubicBezTo>
                <a:cubicBezTo>
                  <a:pt x="23" y="8100"/>
                  <a:pt x="23" y="8100"/>
                  <a:pt x="23" y="8100"/>
                </a:cubicBezTo>
                <a:cubicBezTo>
                  <a:pt x="77" y="8006"/>
                  <a:pt x="77" y="8006"/>
                  <a:pt x="77" y="8006"/>
                </a:cubicBezTo>
                <a:lnTo>
                  <a:pt x="405" y="7438"/>
                </a:lnTo>
                <a:close/>
                <a:moveTo>
                  <a:pt x="23" y="8113"/>
                </a:moveTo>
                <a:cubicBezTo>
                  <a:pt x="787" y="8113"/>
                  <a:pt x="787" y="8113"/>
                  <a:pt x="787" y="8113"/>
                </a:cubicBezTo>
                <a:cubicBezTo>
                  <a:pt x="1115" y="8680"/>
                  <a:pt x="1115" y="8680"/>
                  <a:pt x="1115" y="8680"/>
                </a:cubicBezTo>
                <a:cubicBezTo>
                  <a:pt x="1169" y="8775"/>
                  <a:pt x="1169" y="8775"/>
                  <a:pt x="1169" y="8775"/>
                </a:cubicBezTo>
                <a:cubicBezTo>
                  <a:pt x="405" y="8775"/>
                  <a:pt x="405" y="8775"/>
                  <a:pt x="405" y="8775"/>
                </a:cubicBezTo>
                <a:cubicBezTo>
                  <a:pt x="82" y="8215"/>
                  <a:pt x="82" y="8215"/>
                  <a:pt x="82" y="8215"/>
                </a:cubicBezTo>
                <a:lnTo>
                  <a:pt x="23" y="8113"/>
                </a:lnTo>
                <a:close/>
                <a:moveTo>
                  <a:pt x="405" y="8788"/>
                </a:moveTo>
                <a:cubicBezTo>
                  <a:pt x="1169" y="8788"/>
                  <a:pt x="1169" y="8788"/>
                  <a:pt x="1169" y="8788"/>
                </a:cubicBezTo>
                <a:cubicBezTo>
                  <a:pt x="1120" y="8872"/>
                  <a:pt x="1120" y="8872"/>
                  <a:pt x="1120" y="8872"/>
                </a:cubicBezTo>
                <a:cubicBezTo>
                  <a:pt x="787" y="9450"/>
                  <a:pt x="787" y="9450"/>
                  <a:pt x="787" y="9450"/>
                </a:cubicBezTo>
                <a:cubicBezTo>
                  <a:pt x="23" y="9450"/>
                  <a:pt x="23" y="9450"/>
                  <a:pt x="23" y="9450"/>
                </a:cubicBezTo>
                <a:cubicBezTo>
                  <a:pt x="77" y="9356"/>
                  <a:pt x="77" y="9356"/>
                  <a:pt x="77" y="9356"/>
                </a:cubicBezTo>
                <a:lnTo>
                  <a:pt x="405" y="8788"/>
                </a:lnTo>
                <a:close/>
                <a:moveTo>
                  <a:pt x="1251" y="10022"/>
                </a:moveTo>
                <a:cubicBezTo>
                  <a:pt x="1574" y="9463"/>
                  <a:pt x="1574" y="9463"/>
                  <a:pt x="1574" y="9463"/>
                </a:cubicBezTo>
                <a:cubicBezTo>
                  <a:pt x="2338" y="9463"/>
                  <a:pt x="2338" y="9463"/>
                  <a:pt x="2338" y="9463"/>
                </a:cubicBezTo>
                <a:cubicBezTo>
                  <a:pt x="2279" y="9565"/>
                  <a:pt x="2279" y="9565"/>
                  <a:pt x="2279" y="9565"/>
                </a:cubicBezTo>
                <a:cubicBezTo>
                  <a:pt x="1956" y="10125"/>
                  <a:pt x="1956" y="10125"/>
                  <a:pt x="1956" y="10125"/>
                </a:cubicBezTo>
                <a:cubicBezTo>
                  <a:pt x="1192" y="10125"/>
                  <a:pt x="1192" y="10125"/>
                  <a:pt x="1192" y="10125"/>
                </a:cubicBezTo>
                <a:lnTo>
                  <a:pt x="1251" y="10022"/>
                </a:lnTo>
                <a:close/>
                <a:moveTo>
                  <a:pt x="2743" y="10125"/>
                </a:moveTo>
                <a:cubicBezTo>
                  <a:pt x="2420" y="9565"/>
                  <a:pt x="2420" y="9565"/>
                  <a:pt x="2420" y="9565"/>
                </a:cubicBezTo>
                <a:cubicBezTo>
                  <a:pt x="2361" y="9463"/>
                  <a:pt x="2361" y="9463"/>
                  <a:pt x="2361" y="9463"/>
                </a:cubicBezTo>
                <a:cubicBezTo>
                  <a:pt x="3125" y="9463"/>
                  <a:pt x="3125" y="9463"/>
                  <a:pt x="3125" y="9463"/>
                </a:cubicBezTo>
                <a:cubicBezTo>
                  <a:pt x="3448" y="10022"/>
                  <a:pt x="3448" y="10022"/>
                  <a:pt x="3448" y="10022"/>
                </a:cubicBezTo>
                <a:cubicBezTo>
                  <a:pt x="3507" y="10125"/>
                  <a:pt x="3507" y="10125"/>
                  <a:pt x="3507" y="10125"/>
                </a:cubicBezTo>
                <a:lnTo>
                  <a:pt x="2743" y="10125"/>
                </a:lnTo>
                <a:close/>
                <a:moveTo>
                  <a:pt x="3912" y="8100"/>
                </a:moveTo>
                <a:cubicBezTo>
                  <a:pt x="3584" y="7531"/>
                  <a:pt x="3584" y="7531"/>
                  <a:pt x="3584" y="7531"/>
                </a:cubicBezTo>
                <a:cubicBezTo>
                  <a:pt x="3530" y="7438"/>
                  <a:pt x="3530" y="7438"/>
                  <a:pt x="3530" y="7438"/>
                </a:cubicBezTo>
                <a:cubicBezTo>
                  <a:pt x="4294" y="7438"/>
                  <a:pt x="4294" y="7438"/>
                  <a:pt x="4294" y="7438"/>
                </a:cubicBezTo>
                <a:cubicBezTo>
                  <a:pt x="4623" y="8006"/>
                  <a:pt x="4623" y="8006"/>
                  <a:pt x="4623" y="8006"/>
                </a:cubicBezTo>
                <a:cubicBezTo>
                  <a:pt x="4676" y="8100"/>
                  <a:pt x="4676" y="8100"/>
                  <a:pt x="4676" y="8100"/>
                </a:cubicBezTo>
                <a:lnTo>
                  <a:pt x="3912" y="8100"/>
                </a:lnTo>
                <a:close/>
                <a:moveTo>
                  <a:pt x="5081" y="6075"/>
                </a:moveTo>
                <a:cubicBezTo>
                  <a:pt x="5071" y="6057"/>
                  <a:pt x="5071" y="6057"/>
                  <a:pt x="5071" y="6057"/>
                </a:cubicBezTo>
                <a:cubicBezTo>
                  <a:pt x="4699" y="5413"/>
                  <a:pt x="4699" y="5413"/>
                  <a:pt x="4699" y="5413"/>
                </a:cubicBezTo>
                <a:cubicBezTo>
                  <a:pt x="5463" y="5413"/>
                  <a:pt x="5463" y="5413"/>
                  <a:pt x="5463" y="5413"/>
                </a:cubicBezTo>
                <a:cubicBezTo>
                  <a:pt x="5708" y="5836"/>
                  <a:pt x="5708" y="5836"/>
                  <a:pt x="5708" y="5836"/>
                </a:cubicBezTo>
                <a:cubicBezTo>
                  <a:pt x="5845" y="6075"/>
                  <a:pt x="5845" y="6075"/>
                  <a:pt x="5845" y="6075"/>
                </a:cubicBezTo>
                <a:lnTo>
                  <a:pt x="5081" y="6075"/>
                </a:lnTo>
                <a:close/>
                <a:moveTo>
                  <a:pt x="5463" y="4062"/>
                </a:moveTo>
                <a:cubicBezTo>
                  <a:pt x="5845" y="4724"/>
                  <a:pt x="5845" y="4724"/>
                  <a:pt x="5845" y="4724"/>
                </a:cubicBezTo>
                <a:cubicBezTo>
                  <a:pt x="5081" y="4724"/>
                  <a:pt x="5081" y="4724"/>
                  <a:pt x="5081" y="4724"/>
                </a:cubicBezTo>
                <a:cubicBezTo>
                  <a:pt x="4699" y="4062"/>
                  <a:pt x="4699" y="4062"/>
                  <a:pt x="4699" y="4062"/>
                </a:cubicBezTo>
                <a:lnTo>
                  <a:pt x="5463" y="4062"/>
                </a:lnTo>
                <a:close/>
                <a:moveTo>
                  <a:pt x="4688" y="4043"/>
                </a:moveTo>
                <a:cubicBezTo>
                  <a:pt x="4305" y="3381"/>
                  <a:pt x="4305" y="3381"/>
                  <a:pt x="4305" y="3381"/>
                </a:cubicBezTo>
                <a:cubicBezTo>
                  <a:pt x="4688" y="2719"/>
                  <a:pt x="4688" y="2719"/>
                  <a:pt x="4688" y="2719"/>
                </a:cubicBezTo>
                <a:cubicBezTo>
                  <a:pt x="5070" y="3381"/>
                  <a:pt x="5070" y="3381"/>
                  <a:pt x="5070" y="3381"/>
                </a:cubicBezTo>
                <a:lnTo>
                  <a:pt x="4688" y="4043"/>
                </a:lnTo>
                <a:close/>
                <a:moveTo>
                  <a:pt x="4294" y="2037"/>
                </a:moveTo>
                <a:cubicBezTo>
                  <a:pt x="4676" y="2699"/>
                  <a:pt x="4676" y="2699"/>
                  <a:pt x="4676" y="2699"/>
                </a:cubicBezTo>
                <a:cubicBezTo>
                  <a:pt x="3912" y="2699"/>
                  <a:pt x="3912" y="2699"/>
                  <a:pt x="3912" y="2699"/>
                </a:cubicBezTo>
                <a:cubicBezTo>
                  <a:pt x="3530" y="2037"/>
                  <a:pt x="3530" y="2037"/>
                  <a:pt x="3530" y="2037"/>
                </a:cubicBezTo>
                <a:lnTo>
                  <a:pt x="4294" y="2037"/>
                </a:lnTo>
                <a:close/>
                <a:moveTo>
                  <a:pt x="3519" y="2018"/>
                </a:moveTo>
                <a:cubicBezTo>
                  <a:pt x="3136" y="1356"/>
                  <a:pt x="3136" y="1356"/>
                  <a:pt x="3136" y="1356"/>
                </a:cubicBezTo>
                <a:cubicBezTo>
                  <a:pt x="3519" y="694"/>
                  <a:pt x="3519" y="694"/>
                  <a:pt x="3519" y="694"/>
                </a:cubicBezTo>
                <a:cubicBezTo>
                  <a:pt x="3901" y="1356"/>
                  <a:pt x="3901" y="1356"/>
                  <a:pt x="3901" y="1356"/>
                </a:cubicBezTo>
                <a:lnTo>
                  <a:pt x="3519" y="2018"/>
                </a:lnTo>
                <a:close/>
                <a:moveTo>
                  <a:pt x="3507" y="674"/>
                </a:moveTo>
                <a:cubicBezTo>
                  <a:pt x="2743" y="674"/>
                  <a:pt x="2743" y="674"/>
                  <a:pt x="2743" y="674"/>
                </a:cubicBezTo>
                <a:cubicBezTo>
                  <a:pt x="2361" y="12"/>
                  <a:pt x="2361" y="12"/>
                  <a:pt x="2361" y="12"/>
                </a:cubicBezTo>
                <a:cubicBezTo>
                  <a:pt x="3125" y="12"/>
                  <a:pt x="3125" y="12"/>
                  <a:pt x="3125" y="12"/>
                </a:cubicBezTo>
                <a:lnTo>
                  <a:pt x="3507" y="674"/>
                </a:lnTo>
                <a:close/>
                <a:moveTo>
                  <a:pt x="1574" y="12"/>
                </a:moveTo>
                <a:cubicBezTo>
                  <a:pt x="2338" y="12"/>
                  <a:pt x="2338" y="12"/>
                  <a:pt x="2338" y="12"/>
                </a:cubicBezTo>
                <a:cubicBezTo>
                  <a:pt x="1956" y="674"/>
                  <a:pt x="1956" y="674"/>
                  <a:pt x="1956" y="674"/>
                </a:cubicBezTo>
                <a:cubicBezTo>
                  <a:pt x="1192" y="674"/>
                  <a:pt x="1192" y="674"/>
                  <a:pt x="1192" y="674"/>
                </a:cubicBezTo>
                <a:lnTo>
                  <a:pt x="1574" y="12"/>
                </a:lnTo>
                <a:close/>
                <a:moveTo>
                  <a:pt x="1169" y="674"/>
                </a:moveTo>
                <a:cubicBezTo>
                  <a:pt x="405" y="674"/>
                  <a:pt x="405" y="674"/>
                  <a:pt x="405" y="674"/>
                </a:cubicBezTo>
                <a:cubicBezTo>
                  <a:pt x="23" y="12"/>
                  <a:pt x="23" y="12"/>
                  <a:pt x="23" y="12"/>
                </a:cubicBezTo>
                <a:cubicBezTo>
                  <a:pt x="787" y="12"/>
                  <a:pt x="787" y="12"/>
                  <a:pt x="787" y="12"/>
                </a:cubicBezTo>
                <a:lnTo>
                  <a:pt x="1169" y="674"/>
                </a:lnTo>
                <a:close/>
                <a:moveTo>
                  <a:pt x="787" y="10799"/>
                </a:moveTo>
                <a:cubicBezTo>
                  <a:pt x="23" y="10799"/>
                  <a:pt x="23" y="10799"/>
                  <a:pt x="23" y="10799"/>
                </a:cubicBezTo>
                <a:cubicBezTo>
                  <a:pt x="77" y="10706"/>
                  <a:pt x="77" y="10706"/>
                  <a:pt x="77" y="10706"/>
                </a:cubicBezTo>
                <a:cubicBezTo>
                  <a:pt x="405" y="10138"/>
                  <a:pt x="405" y="10138"/>
                  <a:pt x="405" y="10138"/>
                </a:cubicBezTo>
                <a:cubicBezTo>
                  <a:pt x="1169" y="10138"/>
                  <a:pt x="1169" y="10138"/>
                  <a:pt x="1169" y="10138"/>
                </a:cubicBezTo>
                <a:lnTo>
                  <a:pt x="787" y="10799"/>
                </a:lnTo>
                <a:close/>
                <a:moveTo>
                  <a:pt x="1192" y="10138"/>
                </a:moveTo>
                <a:cubicBezTo>
                  <a:pt x="1956" y="10138"/>
                  <a:pt x="1956" y="10138"/>
                  <a:pt x="1956" y="10138"/>
                </a:cubicBezTo>
                <a:cubicBezTo>
                  <a:pt x="2285" y="10706"/>
                  <a:pt x="2285" y="10706"/>
                  <a:pt x="2285" y="10706"/>
                </a:cubicBezTo>
                <a:cubicBezTo>
                  <a:pt x="2338" y="10799"/>
                  <a:pt x="2338" y="10799"/>
                  <a:pt x="2338" y="10799"/>
                </a:cubicBezTo>
                <a:cubicBezTo>
                  <a:pt x="1574" y="10799"/>
                  <a:pt x="1574" y="10799"/>
                  <a:pt x="1574" y="10799"/>
                </a:cubicBezTo>
                <a:lnTo>
                  <a:pt x="1192" y="10138"/>
                </a:lnTo>
                <a:close/>
                <a:moveTo>
                  <a:pt x="3125" y="10799"/>
                </a:moveTo>
                <a:cubicBezTo>
                  <a:pt x="2361" y="10799"/>
                  <a:pt x="2361" y="10799"/>
                  <a:pt x="2361" y="10799"/>
                </a:cubicBezTo>
                <a:cubicBezTo>
                  <a:pt x="2415" y="10706"/>
                  <a:pt x="2415" y="10706"/>
                  <a:pt x="2415" y="10706"/>
                </a:cubicBezTo>
                <a:cubicBezTo>
                  <a:pt x="2743" y="10138"/>
                  <a:pt x="2743" y="10138"/>
                  <a:pt x="2743" y="10138"/>
                </a:cubicBezTo>
                <a:cubicBezTo>
                  <a:pt x="3507" y="10138"/>
                  <a:pt x="3507" y="10138"/>
                  <a:pt x="3507" y="10138"/>
                </a:cubicBezTo>
                <a:lnTo>
                  <a:pt x="3125" y="10799"/>
                </a:lnTo>
                <a:close/>
                <a:moveTo>
                  <a:pt x="3901" y="9456"/>
                </a:moveTo>
                <a:cubicBezTo>
                  <a:pt x="3519" y="10118"/>
                  <a:pt x="3519" y="10118"/>
                  <a:pt x="3519" y="10118"/>
                </a:cubicBezTo>
                <a:cubicBezTo>
                  <a:pt x="3136" y="9456"/>
                  <a:pt x="3136" y="9456"/>
                  <a:pt x="3136" y="9456"/>
                </a:cubicBezTo>
                <a:cubicBezTo>
                  <a:pt x="3519" y="8794"/>
                  <a:pt x="3519" y="8794"/>
                  <a:pt x="3519" y="8794"/>
                </a:cubicBezTo>
                <a:lnTo>
                  <a:pt x="3901" y="9456"/>
                </a:lnTo>
                <a:close/>
                <a:moveTo>
                  <a:pt x="4294" y="8775"/>
                </a:moveTo>
                <a:cubicBezTo>
                  <a:pt x="3530" y="8775"/>
                  <a:pt x="3530" y="8775"/>
                  <a:pt x="3530" y="8775"/>
                </a:cubicBezTo>
                <a:cubicBezTo>
                  <a:pt x="3589" y="8672"/>
                  <a:pt x="3589" y="8672"/>
                  <a:pt x="3589" y="8672"/>
                </a:cubicBezTo>
                <a:cubicBezTo>
                  <a:pt x="3912" y="8113"/>
                  <a:pt x="3912" y="8113"/>
                  <a:pt x="3912" y="8113"/>
                </a:cubicBezTo>
                <a:cubicBezTo>
                  <a:pt x="4676" y="8113"/>
                  <a:pt x="4676" y="8113"/>
                  <a:pt x="4676" y="8113"/>
                </a:cubicBezTo>
                <a:lnTo>
                  <a:pt x="4294" y="8775"/>
                </a:lnTo>
                <a:close/>
                <a:moveTo>
                  <a:pt x="5070" y="7431"/>
                </a:moveTo>
                <a:cubicBezTo>
                  <a:pt x="4688" y="8093"/>
                  <a:pt x="4688" y="8093"/>
                  <a:pt x="4688" y="8093"/>
                </a:cubicBezTo>
                <a:cubicBezTo>
                  <a:pt x="4305" y="7431"/>
                  <a:pt x="4305" y="7431"/>
                  <a:pt x="4305" y="7431"/>
                </a:cubicBezTo>
                <a:cubicBezTo>
                  <a:pt x="4688" y="6769"/>
                  <a:pt x="4688" y="6769"/>
                  <a:pt x="4688" y="6769"/>
                </a:cubicBezTo>
                <a:lnTo>
                  <a:pt x="5070" y="7431"/>
                </a:lnTo>
                <a:close/>
                <a:moveTo>
                  <a:pt x="5463" y="6750"/>
                </a:moveTo>
                <a:cubicBezTo>
                  <a:pt x="4699" y="6750"/>
                  <a:pt x="4699" y="6750"/>
                  <a:pt x="4699" y="6750"/>
                </a:cubicBezTo>
                <a:cubicBezTo>
                  <a:pt x="4753" y="6655"/>
                  <a:pt x="4753" y="6655"/>
                  <a:pt x="4753" y="6655"/>
                </a:cubicBezTo>
                <a:cubicBezTo>
                  <a:pt x="5081" y="6088"/>
                  <a:pt x="5081" y="6088"/>
                  <a:pt x="5081" y="6088"/>
                </a:cubicBezTo>
                <a:cubicBezTo>
                  <a:pt x="5845" y="6088"/>
                  <a:pt x="5845" y="6088"/>
                  <a:pt x="5845" y="6088"/>
                </a:cubicBezTo>
                <a:lnTo>
                  <a:pt x="5463" y="6750"/>
                </a:lnTo>
                <a:close/>
                <a:moveTo>
                  <a:pt x="5857" y="6068"/>
                </a:moveTo>
                <a:cubicBezTo>
                  <a:pt x="5474" y="5406"/>
                  <a:pt x="5474" y="5406"/>
                  <a:pt x="5474" y="5406"/>
                </a:cubicBezTo>
                <a:cubicBezTo>
                  <a:pt x="5857" y="4744"/>
                  <a:pt x="5857" y="4744"/>
                  <a:pt x="5857" y="4744"/>
                </a:cubicBezTo>
                <a:cubicBezTo>
                  <a:pt x="6239" y="5406"/>
                  <a:pt x="6239" y="5406"/>
                  <a:pt x="6239" y="5406"/>
                </a:cubicBezTo>
                <a:lnTo>
                  <a:pt x="5857" y="6068"/>
                </a:lnTo>
                <a:close/>
              </a:path>
            </a:pathLst>
          </a:custGeom>
          <a:solidFill>
            <a:srgbClr val="9EA7AF">
              <a:alpha val="20000"/>
            </a:srgbClr>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3" name="***Title 3 [PHJU]">
            <a:extLst>
              <a:ext uri="{FF2B5EF4-FFF2-40B4-BE49-F238E27FC236}">
                <a16:creationId xmlns:a16="http://schemas.microsoft.com/office/drawing/2014/main" id="{2809460A-CA3E-4A37-97E5-A0AD3C4CC2ED}"/>
              </a:ext>
            </a:extLst>
          </p:cNvPr>
          <p:cNvSpPr>
            <a:spLocks noGrp="1" noSelect="1"/>
          </p:cNvSpPr>
          <p:nvPr>
            <p:ph type="title" hasCustomPrompt="1"/>
          </p:nvPr>
        </p:nvSpPr>
        <p:spPr bwMode="gray">
          <a:xfrm>
            <a:off x="927752" y="1395069"/>
            <a:ext cx="4680000" cy="1424464"/>
          </a:xfrm>
        </p:spPr>
        <p:txBody>
          <a:bodyPr/>
          <a:lstStyle>
            <a:lvl1pPr>
              <a:lnSpc>
                <a:spcPct val="80000"/>
              </a:lnSpc>
              <a:defRPr sz="4800">
                <a:solidFill>
                  <a:schemeClr val="accent4"/>
                </a:solidFill>
              </a:defRPr>
            </a:lvl1pPr>
          </a:lstStyle>
          <a:p>
            <a:r>
              <a:rPr lang="nl-NL" dirty="0"/>
              <a:t>[Titel]</a:t>
            </a:r>
          </a:p>
        </p:txBody>
      </p:sp>
      <p:sp>
        <p:nvSpPr>
          <p:cNvPr id="6" name="Frame text 4 [PHJU]">
            <a:extLst>
              <a:ext uri="{FF2B5EF4-FFF2-40B4-BE49-F238E27FC236}">
                <a16:creationId xmlns:a16="http://schemas.microsoft.com/office/drawing/2014/main" id="{38B4FE63-D565-4873-85A2-44ADDE3B0E9A}"/>
              </a:ext>
            </a:extLst>
          </p:cNvPr>
          <p:cNvSpPr>
            <a:spLocks noGrp="1" noSelect="1"/>
          </p:cNvSpPr>
          <p:nvPr>
            <p:ph type="body" sz="quarter" idx="11" hasCustomPrompt="1"/>
          </p:nvPr>
        </p:nvSpPr>
        <p:spPr bwMode="gray">
          <a:xfrm>
            <a:off x="927753" y="3236175"/>
            <a:ext cx="4680000" cy="2052000"/>
          </a:xfrm>
        </p:spPr>
        <p:txBody>
          <a:bodyPr/>
          <a:lstStyle>
            <a:lvl1pPr marL="0" indent="0">
              <a:lnSpc>
                <a:spcPct val="100000"/>
              </a:lnSpc>
              <a:spcBef>
                <a:spcPts val="2200"/>
              </a:spcBef>
              <a:spcAft>
                <a:spcPts val="300"/>
              </a:spcAft>
              <a:buNone/>
              <a:defRPr b="0"/>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a:t>
            </a:r>
          </a:p>
          <a:p>
            <a:pPr marL="0" marR="0" lvl="0" indent="0" algn="l" defTabSz="914400" rtl="0" eaLnBrk="1" fontAlgn="auto" latinLnBrk="0" hangingPunct="1">
              <a:lnSpc>
                <a:spcPct val="100000"/>
              </a:lnSpc>
              <a:spcBef>
                <a:spcPts val="2200"/>
              </a:spcBef>
              <a:spcAft>
                <a:spcPts val="300"/>
              </a:spcAft>
              <a:buClrTx/>
              <a:buSzTx/>
              <a:buFont typeface="Arial" panose="020B0604020202020204" pitchFamily="34" charset="0"/>
              <a:buNone/>
              <a:tabLst/>
              <a:defRPr/>
            </a:pPr>
            <a:r>
              <a:rPr lang="en-US" dirty="0"/>
              <a:t>-LEVEL1=Text</a:t>
            </a:r>
            <a:endParaRPr lang="nl-NL" dirty="0"/>
          </a:p>
        </p:txBody>
      </p:sp>
      <p:sp>
        <p:nvSpPr>
          <p:cNvPr id="5" name="Tijdelijke aanduiding voor tekst 5  [PHJU] (JU-Free)">
            <a:extLst>
              <a:ext uri="{FF2B5EF4-FFF2-40B4-BE49-F238E27FC236}">
                <a16:creationId xmlns:a16="http://schemas.microsoft.com/office/drawing/2014/main" id="{7ADE3566-F022-415B-B77A-B8F17B2E9EE9}"/>
              </a:ext>
            </a:extLst>
          </p:cNvPr>
          <p:cNvSpPr>
            <a:spLocks noGrp="1"/>
          </p:cNvSpPr>
          <p:nvPr>
            <p:ph type="body" sz="quarter" idx="10" hasCustomPrompt="1"/>
          </p:nvPr>
        </p:nvSpPr>
        <p:spPr bwMode="gray">
          <a:xfrm>
            <a:off x="7315199" y="921600"/>
            <a:ext cx="3960000" cy="1335825"/>
          </a:xfrm>
        </p:spPr>
        <p:txBody>
          <a:bodyPr/>
          <a:lstStyle>
            <a:lvl1pPr marL="0" indent="0">
              <a:lnSpc>
                <a:spcPct val="100000"/>
              </a:lnSpc>
              <a:spcBef>
                <a:spcPts val="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3" name="Tijdelijke aanduiding voor tekst 6  [PHJU] (JU-Free)">
            <a:extLst>
              <a:ext uri="{FF2B5EF4-FFF2-40B4-BE49-F238E27FC236}">
                <a16:creationId xmlns:a16="http://schemas.microsoft.com/office/drawing/2014/main" id="{9C7BEFE7-8838-4081-8642-CC9C39F7A0D1}"/>
              </a:ext>
            </a:extLst>
          </p:cNvPr>
          <p:cNvSpPr>
            <a:spLocks noGrp="1"/>
          </p:cNvSpPr>
          <p:nvPr>
            <p:ph type="body" sz="quarter" idx="1006" hasCustomPrompt="1"/>
          </p:nvPr>
        </p:nvSpPr>
        <p:spPr bwMode="gray">
          <a:xfrm>
            <a:off x="7315199" y="2656800"/>
            <a:ext cx="3960000" cy="1335825"/>
          </a:xfrm>
        </p:spPr>
        <p:txBody>
          <a:bodyPr/>
          <a:lstStyle>
            <a:lvl1pPr marL="0" indent="0">
              <a:lnSpc>
                <a:spcPct val="100000"/>
              </a:lnSpc>
              <a:spcBef>
                <a:spcPts val="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4" name="Tijdelijke aanduiding voor tekst 7  [PHJU] (JU-Free)">
            <a:extLst>
              <a:ext uri="{FF2B5EF4-FFF2-40B4-BE49-F238E27FC236}">
                <a16:creationId xmlns:a16="http://schemas.microsoft.com/office/drawing/2014/main" id="{9E7B419A-4B62-4B8F-81F5-D7CDC5C1D322}"/>
              </a:ext>
            </a:extLst>
          </p:cNvPr>
          <p:cNvSpPr>
            <a:spLocks noGrp="1"/>
          </p:cNvSpPr>
          <p:nvPr>
            <p:ph type="body" sz="quarter" idx="1007" hasCustomPrompt="1"/>
          </p:nvPr>
        </p:nvSpPr>
        <p:spPr bwMode="gray">
          <a:xfrm>
            <a:off x="7315199" y="4388400"/>
            <a:ext cx="3960000" cy="1335825"/>
          </a:xfrm>
        </p:spPr>
        <p:txBody>
          <a:bodyPr/>
          <a:lstStyle>
            <a:lvl1pPr marL="0" indent="0">
              <a:lnSpc>
                <a:spcPct val="100000"/>
              </a:lnSpc>
              <a:spcBef>
                <a:spcPts val="0"/>
              </a:spcBef>
              <a:spcAft>
                <a:spcPts val="300"/>
              </a:spcAft>
              <a:buNone/>
              <a:defRPr b="1"/>
            </a:lvl1pPr>
            <a:lvl2pPr marL="0" indent="0">
              <a:lnSpc>
                <a:spcPct val="100000"/>
              </a:lnSpc>
              <a:buNone/>
              <a:defRPr sz="1800"/>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0" name="A 8  [PHJU] (JU-Free)">
            <a:extLst>
              <a:ext uri="{FF2B5EF4-FFF2-40B4-BE49-F238E27FC236}">
                <a16:creationId xmlns:a16="http://schemas.microsoft.com/office/drawing/2014/main" id="{36CD8060-E058-4D49-8726-9ECF821C3734}"/>
              </a:ext>
            </a:extLst>
          </p:cNvPr>
          <p:cNvSpPr>
            <a:spLocks noGrp="1" noChangeAspect="1"/>
          </p:cNvSpPr>
          <p:nvPr>
            <p:ph type="body" sz="quarter" idx="1003" hasCustomPrompt="1"/>
          </p:nvPr>
        </p:nvSpPr>
        <p:spPr bwMode="gray">
          <a:xfrm>
            <a:off x="6094413" y="959700"/>
            <a:ext cx="733425" cy="733425"/>
          </a:xfrm>
          <a:solidFill>
            <a:schemeClr val="bg2"/>
          </a:solidFill>
        </p:spPr>
        <p:txBody>
          <a:bodyPr anchor="ctr"/>
          <a:lstStyle>
            <a:lvl1pPr marL="0" indent="0" algn="ctr">
              <a:buNone/>
              <a:defRPr sz="4000">
                <a:solidFill>
                  <a:schemeClr val="bg1"/>
                </a:solidFill>
              </a:defRPr>
            </a:lvl1pPr>
            <a:lvl2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2pPr>
            <a:lvl3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3pPr>
            <a:lvl4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4pPr>
            <a:lvl5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5pPr>
            <a:lvl6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6pPr>
            <a:lvl7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7pPr>
            <a:lvl8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8pPr>
            <a:lvl9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9pPr>
          </a:lstStyle>
          <a:p>
            <a:pPr lvl="0"/>
            <a:r>
              <a:rPr lang="nl-NL" dirty="0"/>
              <a:t>[#]</a:t>
            </a:r>
          </a:p>
          <a:p>
            <a:pPr lvl="0"/>
            <a:r>
              <a:rPr lang="nl-NL" dirty="0"/>
              <a:t>JU-LEVEL1=A</a:t>
            </a:r>
          </a:p>
        </p:txBody>
      </p:sp>
      <p:sp>
        <p:nvSpPr>
          <p:cNvPr id="11" name="B 9  [PHJU] (JU-Free)">
            <a:extLst>
              <a:ext uri="{FF2B5EF4-FFF2-40B4-BE49-F238E27FC236}">
                <a16:creationId xmlns:a16="http://schemas.microsoft.com/office/drawing/2014/main" id="{F195AF99-47E3-4806-AAAC-229BB016232F}"/>
              </a:ext>
            </a:extLst>
          </p:cNvPr>
          <p:cNvSpPr>
            <a:spLocks noGrp="1" noChangeAspect="1"/>
          </p:cNvSpPr>
          <p:nvPr>
            <p:ph type="body" sz="quarter" idx="1004" hasCustomPrompt="1"/>
          </p:nvPr>
        </p:nvSpPr>
        <p:spPr bwMode="gray">
          <a:xfrm>
            <a:off x="6094800" y="2695571"/>
            <a:ext cx="733425" cy="733425"/>
          </a:xfrm>
          <a:solidFill>
            <a:schemeClr val="bg2"/>
          </a:solidFill>
        </p:spPr>
        <p:txBody>
          <a:bodyPr anchor="ctr"/>
          <a:lstStyle>
            <a:lvl1pPr marL="0" indent="0" algn="ctr">
              <a:buNone/>
              <a:defRPr sz="4000">
                <a:solidFill>
                  <a:schemeClr val="bg1"/>
                </a:solidFill>
              </a:defRPr>
            </a:lvl1pPr>
            <a:lvl2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2pPr>
            <a:lvl3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3pPr>
            <a:lvl4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4pPr>
            <a:lvl5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5pPr>
            <a:lvl6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6pPr>
            <a:lvl7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7pPr>
            <a:lvl8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8pPr>
            <a:lvl9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9pPr>
          </a:lstStyle>
          <a:p>
            <a:pPr lvl="0"/>
            <a:r>
              <a:rPr lang="nl-NL" dirty="0"/>
              <a:t>[#]</a:t>
            </a:r>
          </a:p>
          <a:p>
            <a:pPr lvl="0"/>
            <a:r>
              <a:rPr lang="nl-NL" dirty="0"/>
              <a:t>JU-LEVEL1=B</a:t>
            </a:r>
          </a:p>
        </p:txBody>
      </p:sp>
      <p:sp>
        <p:nvSpPr>
          <p:cNvPr id="12" name="C 10  [PHJU] (JU-Free)">
            <a:extLst>
              <a:ext uri="{FF2B5EF4-FFF2-40B4-BE49-F238E27FC236}">
                <a16:creationId xmlns:a16="http://schemas.microsoft.com/office/drawing/2014/main" id="{CFAC469B-B30C-4CC9-AC58-D30277194577}"/>
              </a:ext>
            </a:extLst>
          </p:cNvPr>
          <p:cNvSpPr>
            <a:spLocks noGrp="1" noChangeAspect="1"/>
          </p:cNvSpPr>
          <p:nvPr>
            <p:ph type="body" sz="quarter" idx="1005" hasCustomPrompt="1"/>
          </p:nvPr>
        </p:nvSpPr>
        <p:spPr bwMode="gray">
          <a:xfrm>
            <a:off x="6094800" y="4429299"/>
            <a:ext cx="733425" cy="733425"/>
          </a:xfrm>
          <a:solidFill>
            <a:schemeClr val="bg2"/>
          </a:solidFill>
        </p:spPr>
        <p:txBody>
          <a:bodyPr anchor="ctr"/>
          <a:lstStyle>
            <a:lvl1pPr marL="0" indent="0" algn="ctr">
              <a:buNone/>
              <a:defRPr sz="4000">
                <a:solidFill>
                  <a:schemeClr val="bg1"/>
                </a:solidFill>
              </a:defRPr>
            </a:lvl1pPr>
            <a:lvl2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2pPr>
            <a:lvl3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3pPr>
            <a:lvl4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4pPr>
            <a:lvl5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5pPr>
            <a:lvl6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6pPr>
            <a:lvl7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7pPr>
            <a:lvl8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8pPr>
            <a:lvl9pPr marL="0" marR="0" indent="0" algn="l" fontAlgn="auto">
              <a:lnSpc>
                <a:spcPct val="100000"/>
              </a:lnSpc>
              <a:spcBef>
                <a:spcPts val="0"/>
              </a:spcBef>
              <a:spcAft>
                <a:spcPts val="0"/>
              </a:spcAft>
              <a:buFontTx/>
              <a:buNone/>
              <a:defRPr kumimoji="0" sz="4000" b="0" i="0" u="none" baseline="0">
                <a:solidFill>
                  <a:schemeClr val="tx2"/>
                </a:solidFill>
                <a:latin typeface="Calibri" panose="020F0502020204030204" pitchFamily="34" charset="0"/>
              </a:defRPr>
            </a:lvl9pPr>
          </a:lstStyle>
          <a:p>
            <a:pPr lvl="0"/>
            <a:r>
              <a:rPr lang="nl-NL" dirty="0"/>
              <a:t>[#]</a:t>
            </a:r>
          </a:p>
          <a:p>
            <a:pPr lvl="0"/>
            <a:r>
              <a:rPr lang="nl-NL" dirty="0"/>
              <a:t>JU-LEVEL1=C</a:t>
            </a:r>
          </a:p>
        </p:txBody>
      </p:sp>
      <p:sp>
        <p:nvSpPr>
          <p:cNvPr id="16" name="Frame 11 {PHJU}">
            <a:extLst>
              <a:ext uri="{FF2B5EF4-FFF2-40B4-BE49-F238E27FC236}">
                <a16:creationId xmlns:a16="http://schemas.microsoft.com/office/drawing/2014/main" id="{02C1DE91-D751-495D-8C3E-D1F5DE1F3026}"/>
              </a:ext>
            </a:extLst>
          </p:cNvPr>
          <p:cNvSpPr>
            <a:spLocks noGrp="1" noSelect="1"/>
          </p:cNvSpPr>
          <p:nvPr userDrawn="1">
            <p:ph type="body" idx="1000" hasCustomPrompt="1"/>
            <p:custDataLst>
              <p:custData r:id="rId1"/>
            </p:custDataLst>
          </p:nvPr>
        </p:nvSpPr>
        <p:spPr bwMode="gray">
          <a:xfrm>
            <a:off x="5837488" y="1404109"/>
            <a:ext cx="336656" cy="289016"/>
          </a:xfrm>
          <a:custGeom>
            <a:avLst/>
            <a:gdLst>
              <a:gd name="T0" fmla="*/ 212 w 212"/>
              <a:gd name="T1" fmla="*/ 91 h 182"/>
              <a:gd name="T2" fmla="*/ 159 w 212"/>
              <a:gd name="T3" fmla="*/ 182 h 182"/>
              <a:gd name="T4" fmla="*/ 53 w 212"/>
              <a:gd name="T5" fmla="*/ 182 h 182"/>
              <a:gd name="T6" fmla="*/ 0 w 212"/>
              <a:gd name="T7" fmla="*/ 91 h 182"/>
              <a:gd name="T8" fmla="*/ 53 w 212"/>
              <a:gd name="T9" fmla="*/ 0 h 182"/>
              <a:gd name="T10" fmla="*/ 53 w 212"/>
              <a:gd name="T11" fmla="*/ 0 h 182"/>
              <a:gd name="T12" fmla="*/ 159 w 212"/>
              <a:gd name="T13" fmla="*/ 0 h 182"/>
              <a:gd name="T14" fmla="*/ 212 w 212"/>
              <a:gd name="T15" fmla="*/ 91 h 182"/>
              <a:gd name="T16" fmla="*/ 212 w 212"/>
              <a:gd name="T17" fmla="*/ 9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82">
                <a:moveTo>
                  <a:pt x="212" y="91"/>
                </a:moveTo>
                <a:lnTo>
                  <a:pt x="159" y="182"/>
                </a:lnTo>
                <a:lnTo>
                  <a:pt x="53" y="182"/>
                </a:lnTo>
                <a:lnTo>
                  <a:pt x="0" y="91"/>
                </a:lnTo>
                <a:lnTo>
                  <a:pt x="53" y="0"/>
                </a:lnTo>
                <a:lnTo>
                  <a:pt x="53" y="0"/>
                </a:lnTo>
                <a:lnTo>
                  <a:pt x="159" y="0"/>
                </a:lnTo>
                <a:lnTo>
                  <a:pt x="212" y="91"/>
                </a:lnTo>
                <a:lnTo>
                  <a:pt x="212" y="91"/>
                </a:lnTo>
                <a:close/>
              </a:path>
            </a:pathLst>
          </a:custGeom>
          <a:blipFill>
            <a:blip r:embed="rId5"/>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9" name="Frame 12 {PHJU}">
            <a:extLst>
              <a:ext uri="{FF2B5EF4-FFF2-40B4-BE49-F238E27FC236}">
                <a16:creationId xmlns:a16="http://schemas.microsoft.com/office/drawing/2014/main" id="{52AF80B8-DC66-4735-80C8-5EAC8CDD79E3}"/>
              </a:ext>
            </a:extLst>
          </p:cNvPr>
          <p:cNvSpPr>
            <a:spLocks noGrp="1" noSelect="1"/>
          </p:cNvSpPr>
          <p:nvPr userDrawn="1">
            <p:ph type="body" idx="1001" hasCustomPrompt="1"/>
            <p:custDataLst>
              <p:custData r:id="rId2"/>
            </p:custDataLst>
          </p:nvPr>
        </p:nvSpPr>
        <p:spPr bwMode="gray">
          <a:xfrm>
            <a:off x="5837400" y="3139980"/>
            <a:ext cx="336656" cy="289016"/>
          </a:xfrm>
          <a:custGeom>
            <a:avLst/>
            <a:gdLst>
              <a:gd name="T0" fmla="*/ 212 w 212"/>
              <a:gd name="T1" fmla="*/ 91 h 182"/>
              <a:gd name="T2" fmla="*/ 159 w 212"/>
              <a:gd name="T3" fmla="*/ 182 h 182"/>
              <a:gd name="T4" fmla="*/ 53 w 212"/>
              <a:gd name="T5" fmla="*/ 182 h 182"/>
              <a:gd name="T6" fmla="*/ 0 w 212"/>
              <a:gd name="T7" fmla="*/ 91 h 182"/>
              <a:gd name="T8" fmla="*/ 53 w 212"/>
              <a:gd name="T9" fmla="*/ 0 h 182"/>
              <a:gd name="T10" fmla="*/ 53 w 212"/>
              <a:gd name="T11" fmla="*/ 0 h 182"/>
              <a:gd name="T12" fmla="*/ 159 w 212"/>
              <a:gd name="T13" fmla="*/ 0 h 182"/>
              <a:gd name="T14" fmla="*/ 212 w 212"/>
              <a:gd name="T15" fmla="*/ 91 h 182"/>
              <a:gd name="T16" fmla="*/ 212 w 212"/>
              <a:gd name="T17" fmla="*/ 9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82">
                <a:moveTo>
                  <a:pt x="212" y="91"/>
                </a:moveTo>
                <a:lnTo>
                  <a:pt x="159" y="182"/>
                </a:lnTo>
                <a:lnTo>
                  <a:pt x="53" y="182"/>
                </a:lnTo>
                <a:lnTo>
                  <a:pt x="0" y="91"/>
                </a:lnTo>
                <a:lnTo>
                  <a:pt x="53" y="0"/>
                </a:lnTo>
                <a:lnTo>
                  <a:pt x="53" y="0"/>
                </a:lnTo>
                <a:lnTo>
                  <a:pt x="159" y="0"/>
                </a:lnTo>
                <a:lnTo>
                  <a:pt x="212" y="91"/>
                </a:lnTo>
                <a:lnTo>
                  <a:pt x="212" y="91"/>
                </a:lnTo>
                <a:close/>
              </a:path>
            </a:pathLst>
          </a:custGeom>
          <a:blipFill>
            <a:blip r:embed="rId6"/>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0" name="Frame 13 {PHJU}">
            <a:extLst>
              <a:ext uri="{FF2B5EF4-FFF2-40B4-BE49-F238E27FC236}">
                <a16:creationId xmlns:a16="http://schemas.microsoft.com/office/drawing/2014/main" id="{9FE897F9-80D7-4C6A-B065-0F226307CFC5}"/>
              </a:ext>
            </a:extLst>
          </p:cNvPr>
          <p:cNvSpPr>
            <a:spLocks noGrp="1" noSelect="1"/>
          </p:cNvSpPr>
          <p:nvPr userDrawn="1">
            <p:ph type="body" idx="1002" hasCustomPrompt="1"/>
            <p:custDataLst>
              <p:custData r:id="rId3"/>
            </p:custDataLst>
          </p:nvPr>
        </p:nvSpPr>
        <p:spPr bwMode="gray">
          <a:xfrm>
            <a:off x="5837400" y="4873708"/>
            <a:ext cx="336656" cy="289016"/>
          </a:xfrm>
          <a:custGeom>
            <a:avLst/>
            <a:gdLst>
              <a:gd name="T0" fmla="*/ 212 w 212"/>
              <a:gd name="T1" fmla="*/ 91 h 182"/>
              <a:gd name="T2" fmla="*/ 159 w 212"/>
              <a:gd name="T3" fmla="*/ 182 h 182"/>
              <a:gd name="T4" fmla="*/ 53 w 212"/>
              <a:gd name="T5" fmla="*/ 182 h 182"/>
              <a:gd name="T6" fmla="*/ 0 w 212"/>
              <a:gd name="T7" fmla="*/ 91 h 182"/>
              <a:gd name="T8" fmla="*/ 53 w 212"/>
              <a:gd name="T9" fmla="*/ 0 h 182"/>
              <a:gd name="T10" fmla="*/ 53 w 212"/>
              <a:gd name="T11" fmla="*/ 0 h 182"/>
              <a:gd name="T12" fmla="*/ 159 w 212"/>
              <a:gd name="T13" fmla="*/ 0 h 182"/>
              <a:gd name="T14" fmla="*/ 212 w 212"/>
              <a:gd name="T15" fmla="*/ 91 h 182"/>
              <a:gd name="T16" fmla="*/ 212 w 212"/>
              <a:gd name="T17" fmla="*/ 9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82">
                <a:moveTo>
                  <a:pt x="212" y="91"/>
                </a:moveTo>
                <a:lnTo>
                  <a:pt x="159" y="182"/>
                </a:lnTo>
                <a:lnTo>
                  <a:pt x="53" y="182"/>
                </a:lnTo>
                <a:lnTo>
                  <a:pt x="0" y="91"/>
                </a:lnTo>
                <a:lnTo>
                  <a:pt x="53" y="0"/>
                </a:lnTo>
                <a:lnTo>
                  <a:pt x="53" y="0"/>
                </a:lnTo>
                <a:lnTo>
                  <a:pt x="159" y="0"/>
                </a:lnTo>
                <a:lnTo>
                  <a:pt x="212" y="91"/>
                </a:lnTo>
                <a:lnTo>
                  <a:pt x="212" y="91"/>
                </a:lnTo>
                <a:close/>
              </a:path>
            </a:pathLst>
          </a:custGeom>
          <a:blipFill>
            <a:blip r:embed="rId7"/>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414666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ppt_x"/>
                                          </p:val>
                                        </p:tav>
                                        <p:tav tm="100000">
                                          <p:val>
                                            <p:strVal val="#ppt_x"/>
                                          </p:val>
                                        </p:tav>
                                      </p:tavLst>
                                    </p:anim>
                                    <p:anim calcmode="lin" valueType="num">
                                      <p:cBhvr additive="base">
                                        <p:cTn id="21" dur="500" fill="hold"/>
                                        <p:tgtEl>
                                          <p:spTgt spid="19"/>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fill="hold"/>
                                        <p:tgtEl>
                                          <p:spTgt spid="20"/>
                                        </p:tgtEl>
                                        <p:attrNameLst>
                                          <p:attrName>ppt_x</p:attrName>
                                        </p:attrNameLst>
                                      </p:cBhvr>
                                      <p:tavLst>
                                        <p:tav tm="0">
                                          <p:val>
                                            <p:strVal val="#ppt_x"/>
                                          </p:val>
                                        </p:tav>
                                        <p:tav tm="100000">
                                          <p:val>
                                            <p:strVal val="#ppt_x"/>
                                          </p:val>
                                        </p:tav>
                                      </p:tavLst>
                                    </p:anim>
                                    <p:anim calcmode="lin" valueType="num">
                                      <p:cBhvr additive="base">
                                        <p:cTn id="30"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animBg="1">
        <p:tmplLst>
          <p:tmpl>
            <p:tnLst>
              <p:par>
                <p:cTn presetID="2" presetClass="entr" presetSubtype="1" fill="hold" nodeType="withEffect">
                  <p:stCondLst>
                    <p:cond delay="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ppt_x"/>
                          </p:val>
                        </p:tav>
                        <p:tav tm="100000">
                          <p:val>
                            <p:strVal val="#ppt_x"/>
                          </p:val>
                        </p:tav>
                      </p:tavLst>
                    </p:anim>
                    <p:anim calcmode="lin" valueType="num">
                      <p:cBhvr additive="base">
                        <p:cTn dur="500" fill="hold"/>
                        <p:tgtEl>
                          <p:spTgt spid="10"/>
                        </p:tgtEl>
                        <p:attrNameLst>
                          <p:attrName>ppt_y</p:attrName>
                        </p:attrNameLst>
                      </p:cBhvr>
                      <p:tavLst>
                        <p:tav tm="0">
                          <p:val>
                            <p:strVal val="0-#ppt_h/2"/>
                          </p:val>
                        </p:tav>
                        <p:tav tm="100000">
                          <p:val>
                            <p:strVal val="#ppt_y"/>
                          </p:val>
                        </p:tav>
                      </p:tavLst>
                    </p:anim>
                  </p:childTnLst>
                </p:cTn>
              </p:par>
            </p:tnLst>
          </p:tmpl>
        </p:tmplLst>
      </p:bldP>
      <p:bldP spid="11" grpId="0" animBg="1">
        <p:tmplLst>
          <p:tmpl>
            <p:tnLst>
              <p:par>
                <p:cTn presetID="2" presetClass="entr" presetSubtype="1"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ppt_x"/>
                          </p:val>
                        </p:tav>
                        <p:tav tm="100000">
                          <p:val>
                            <p:strVal val="#ppt_x"/>
                          </p:val>
                        </p:tav>
                      </p:tavLst>
                    </p:anim>
                    <p:anim calcmode="lin" valueType="num">
                      <p:cBhvr additive="base">
                        <p:cTn dur="500" fill="hold"/>
                        <p:tgtEl>
                          <p:spTgt spid="11"/>
                        </p:tgtEl>
                        <p:attrNameLst>
                          <p:attrName>ppt_y</p:attrName>
                        </p:attrNameLst>
                      </p:cBhvr>
                      <p:tavLst>
                        <p:tav tm="0">
                          <p:val>
                            <p:strVal val="0-#ppt_h/2"/>
                          </p:val>
                        </p:tav>
                        <p:tav tm="100000">
                          <p:val>
                            <p:strVal val="#ppt_y"/>
                          </p:val>
                        </p:tav>
                      </p:tavLst>
                    </p:anim>
                  </p:childTnLst>
                </p:cTn>
              </p:par>
            </p:tnLst>
          </p:tmpl>
        </p:tmplLst>
      </p:bldP>
      <p:bldP spid="12" grpId="0" uiExpand="1" animBg="1"/>
      <p:bldP spid="16" grpId="0" animBg="1">
        <p:tmplLst>
          <p:tmpl>
            <p:tnLst>
              <p:par>
                <p:cTn presetID="2" presetClass="entr" presetSubtype="1" fill="hold" nodeType="withEffect">
                  <p:stCondLst>
                    <p:cond delay="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ppt_x"/>
                          </p:val>
                        </p:tav>
                        <p:tav tm="100000">
                          <p:val>
                            <p:strVal val="#ppt_x"/>
                          </p:val>
                        </p:tav>
                      </p:tavLst>
                    </p:anim>
                    <p:anim calcmode="lin" valueType="num">
                      <p:cBhvr additive="base">
                        <p:cTn dur="500" fill="hold"/>
                        <p:tgtEl>
                          <p:spTgt spid="16"/>
                        </p:tgtEl>
                        <p:attrNameLst>
                          <p:attrName>ppt_y</p:attrName>
                        </p:attrNameLst>
                      </p:cBhvr>
                      <p:tavLst>
                        <p:tav tm="0">
                          <p:val>
                            <p:strVal val="0-#ppt_h/2"/>
                          </p:val>
                        </p:tav>
                        <p:tav tm="100000">
                          <p:val>
                            <p:strVal val="#ppt_y"/>
                          </p:val>
                        </p:tav>
                      </p:tavLst>
                    </p:anim>
                  </p:childTnLst>
                </p:cTn>
              </p:par>
            </p:tnLst>
          </p:tmpl>
        </p:tmplLst>
      </p:bldP>
      <p:bldP spid="19" grpId="0" uiExpand="1" animBg="1">
        <p:tmplLst>
          <p:tmpl>
            <p:tnLst>
              <p:par>
                <p:cTn presetID="2" presetClass="entr" presetSubtype="1" fill="hold" nodeType="withEffect">
                  <p:stCondLst>
                    <p:cond delay="0"/>
                  </p:stCondLst>
                  <p:childTnLst>
                    <p:set>
                      <p:cBhvr>
                        <p:cTn dur="1" fill="hold">
                          <p:stCondLst>
                            <p:cond delay="0"/>
                          </p:stCondLst>
                        </p:cTn>
                        <p:tgtEl>
                          <p:spTgt spid="19"/>
                        </p:tgtEl>
                        <p:attrNameLst>
                          <p:attrName>style.visibility</p:attrName>
                        </p:attrNameLst>
                      </p:cBhvr>
                      <p:to>
                        <p:strVal val="visible"/>
                      </p:to>
                    </p:set>
                    <p:anim calcmode="lin" valueType="num">
                      <p:cBhvr additive="base">
                        <p:cTn dur="500" fill="hold"/>
                        <p:tgtEl>
                          <p:spTgt spid="19"/>
                        </p:tgtEl>
                        <p:attrNameLst>
                          <p:attrName>ppt_x</p:attrName>
                        </p:attrNameLst>
                      </p:cBhvr>
                      <p:tavLst>
                        <p:tav tm="0">
                          <p:val>
                            <p:strVal val="#ppt_x"/>
                          </p:val>
                        </p:tav>
                        <p:tav tm="100000">
                          <p:val>
                            <p:strVal val="#ppt_x"/>
                          </p:val>
                        </p:tav>
                      </p:tavLst>
                    </p:anim>
                    <p:anim calcmode="lin" valueType="num">
                      <p:cBhvr additive="base">
                        <p:cTn dur="500" fill="hold"/>
                        <p:tgtEl>
                          <p:spTgt spid="19"/>
                        </p:tgtEl>
                        <p:attrNameLst>
                          <p:attrName>ppt_y</p:attrName>
                        </p:attrNameLst>
                      </p:cBhvr>
                      <p:tavLst>
                        <p:tav tm="0">
                          <p:val>
                            <p:strVal val="0-#ppt_h/2"/>
                          </p:val>
                        </p:tav>
                        <p:tav tm="100000">
                          <p:val>
                            <p:strVal val="#ppt_y"/>
                          </p:val>
                        </p:tav>
                      </p:tavLst>
                    </p:anim>
                  </p:childTnLst>
                </p:cTn>
              </p:par>
            </p:tnLst>
          </p:tmpl>
        </p:tmplLst>
      </p:bldP>
      <p:bldP spid="20" grpId="0" animBg="1">
        <p:tmplLst>
          <p:tmpl>
            <p:tnLst>
              <p:par>
                <p:cTn presetID="2" presetClass="entr" presetSubtype="1" fill="hold" nodeType="with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additive="base">
                        <p:cTn dur="500" fill="hold"/>
                        <p:tgtEl>
                          <p:spTgt spid="20"/>
                        </p:tgtEl>
                        <p:attrNameLst>
                          <p:attrName>ppt_x</p:attrName>
                        </p:attrNameLst>
                      </p:cBhvr>
                      <p:tavLst>
                        <p:tav tm="0">
                          <p:val>
                            <p:strVal val="#ppt_x"/>
                          </p:val>
                        </p:tav>
                        <p:tav tm="100000">
                          <p:val>
                            <p:strVal val="#ppt_x"/>
                          </p:val>
                        </p:tav>
                      </p:tavLst>
                    </p:anim>
                    <p:anim calcmode="lin" valueType="num">
                      <p:cBhvr additive="base">
                        <p:cTn dur="500" fill="hold"/>
                        <p:tgtEl>
                          <p:spTgt spid="20"/>
                        </p:tgtEl>
                        <p:attrNameLst>
                          <p:attrName>ppt_y</p:attrName>
                        </p:attrNameLst>
                      </p:cBhvr>
                      <p:tavLst>
                        <p:tav tm="0">
                          <p:val>
                            <p:strVal val="0-#ppt_h/2"/>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eps (dark)]">
    <p:bg bwMode="ltGray">
      <p:bgPr>
        <a:solidFill>
          <a:schemeClr val="tx1"/>
        </a:solidFill>
        <a:effectLst/>
      </p:bgPr>
    </p:bg>
    <p:spTree>
      <p:nvGrpSpPr>
        <p:cNvPr id="1" name=""/>
        <p:cNvGrpSpPr/>
        <p:nvPr/>
      </p:nvGrpSpPr>
      <p:grpSpPr>
        <a:xfrm>
          <a:off x="0" y="0"/>
          <a:ext cx="0" cy="0"/>
          <a:chOff x="0" y="0"/>
          <a:chExt cx="0" cy="0"/>
        </a:xfrm>
      </p:grpSpPr>
      <p:sp>
        <p:nvSpPr>
          <p:cNvPr id="18" name="Frame 1">
            <a:extLst>
              <a:ext uri="{FF2B5EF4-FFF2-40B4-BE49-F238E27FC236}">
                <a16:creationId xmlns:a16="http://schemas.microsoft.com/office/drawing/2014/main" id="{4BB55B8E-EE9F-4D06-9FF8-3B6357AE3C74}"/>
              </a:ext>
            </a:extLst>
          </p:cNvPr>
          <p:cNvSpPr>
            <a:spLocks noSelect="1"/>
          </p:cNvSpPr>
          <p:nvPr userDrawn="1"/>
        </p:nvSpPr>
        <p:spPr bwMode="ltGray">
          <a:xfrm>
            <a:off x="2900363" y="0"/>
            <a:ext cx="6391275" cy="2138363"/>
          </a:xfrm>
          <a:custGeom>
            <a:avLst/>
            <a:gdLst>
              <a:gd name="T0" fmla="*/ 29764 w 32216"/>
              <a:gd name="T1" fmla="*/ 6 h 10779"/>
              <a:gd name="T2" fmla="*/ 27289 w 32216"/>
              <a:gd name="T3" fmla="*/ 6 h 10779"/>
              <a:gd name="T4" fmla="*/ 27201 w 32216"/>
              <a:gd name="T5" fmla="*/ 6 h 10779"/>
              <a:gd name="T6" fmla="*/ 24747 w 32216"/>
              <a:gd name="T7" fmla="*/ 41 h 10779"/>
              <a:gd name="T8" fmla="*/ 22284 w 32216"/>
              <a:gd name="T9" fmla="*/ 20 h 10779"/>
              <a:gd name="T10" fmla="*/ 19821 w 32216"/>
              <a:gd name="T11" fmla="*/ 0 h 10779"/>
              <a:gd name="T12" fmla="*/ 17350 w 32216"/>
              <a:gd name="T13" fmla="*/ 6 h 10779"/>
              <a:gd name="T14" fmla="*/ 14914 w 32216"/>
              <a:gd name="T15" fmla="*/ 6 h 10779"/>
              <a:gd name="T16" fmla="*/ 12399 w 32216"/>
              <a:gd name="T17" fmla="*/ 6 h 10779"/>
              <a:gd name="T18" fmla="*/ 12360 w 32216"/>
              <a:gd name="T19" fmla="*/ 20 h 10779"/>
              <a:gd name="T20" fmla="*/ 8683 w 32216"/>
              <a:gd name="T21" fmla="*/ 2143 h 10779"/>
              <a:gd name="T22" fmla="*/ 5007 w 32216"/>
              <a:gd name="T23" fmla="*/ 20 h 10779"/>
              <a:gd name="T24" fmla="*/ 4967 w 32216"/>
              <a:gd name="T25" fmla="*/ 6 h 10779"/>
              <a:gd name="T26" fmla="*/ 2452 w 32216"/>
              <a:gd name="T27" fmla="*/ 6 h 10779"/>
              <a:gd name="T28" fmla="*/ 4 w 32216"/>
              <a:gd name="T29" fmla="*/ 31 h 10779"/>
              <a:gd name="T30" fmla="*/ 3716 w 32216"/>
              <a:gd name="T31" fmla="*/ 6481 h 10779"/>
              <a:gd name="T32" fmla="*/ 12395 w 32216"/>
              <a:gd name="T33" fmla="*/ 8656 h 10779"/>
              <a:gd name="T34" fmla="*/ 21040 w 32216"/>
              <a:gd name="T35" fmla="*/ 10768 h 10779"/>
              <a:gd name="T36" fmla="*/ 28500 w 32216"/>
              <a:gd name="T37" fmla="*/ 6461 h 10779"/>
              <a:gd name="T38" fmla="*/ 29708 w 32216"/>
              <a:gd name="T39" fmla="*/ 62 h 10779"/>
              <a:gd name="T40" fmla="*/ 9933 w 32216"/>
              <a:gd name="T41" fmla="*/ 8594 h 10779"/>
              <a:gd name="T42" fmla="*/ 8648 w 32216"/>
              <a:gd name="T43" fmla="*/ 6492 h 10779"/>
              <a:gd name="T44" fmla="*/ 8648 w 32216"/>
              <a:gd name="T45" fmla="*/ 2205 h 10779"/>
              <a:gd name="T46" fmla="*/ 14858 w 32216"/>
              <a:gd name="T47" fmla="*/ 4307 h 10779"/>
              <a:gd name="T48" fmla="*/ 24782 w 32216"/>
              <a:gd name="T49" fmla="*/ 4348 h 10779"/>
              <a:gd name="T50" fmla="*/ 16073 w 32216"/>
              <a:gd name="T51" fmla="*/ 6451 h 10779"/>
              <a:gd name="T52" fmla="*/ 6220 w 32216"/>
              <a:gd name="T53" fmla="*/ 6451 h 10779"/>
              <a:gd name="T54" fmla="*/ 4971 w 32216"/>
              <a:gd name="T55" fmla="*/ 4286 h 10779"/>
              <a:gd name="T56" fmla="*/ 7470 w 32216"/>
              <a:gd name="T57" fmla="*/ 4328 h 10779"/>
              <a:gd name="T58" fmla="*/ 13609 w 32216"/>
              <a:gd name="T59" fmla="*/ 6471 h 10779"/>
              <a:gd name="T60" fmla="*/ 13609 w 32216"/>
              <a:gd name="T61" fmla="*/ 2184 h 10779"/>
              <a:gd name="T62" fmla="*/ 16109 w 32216"/>
              <a:gd name="T63" fmla="*/ 6512 h 10779"/>
              <a:gd name="T64" fmla="*/ 19785 w 32216"/>
              <a:gd name="T65" fmla="*/ 4348 h 10779"/>
              <a:gd name="T66" fmla="*/ 19821 w 32216"/>
              <a:gd name="T67" fmla="*/ 8573 h 10779"/>
              <a:gd name="T68" fmla="*/ 19821 w 32216"/>
              <a:gd name="T69" fmla="*/ 4286 h 10779"/>
              <a:gd name="T70" fmla="*/ 21070 w 32216"/>
              <a:gd name="T71" fmla="*/ 6451 h 10779"/>
              <a:gd name="T72" fmla="*/ 24747 w 32216"/>
              <a:gd name="T73" fmla="*/ 8615 h 10779"/>
              <a:gd name="T74" fmla="*/ 27245 w 32216"/>
              <a:gd name="T75" fmla="*/ 4286 h 10779"/>
              <a:gd name="T76" fmla="*/ 23569 w 32216"/>
              <a:gd name="T77" fmla="*/ 2205 h 10779"/>
              <a:gd name="T78" fmla="*/ 23497 w 32216"/>
              <a:gd name="T79" fmla="*/ 2205 h 10779"/>
              <a:gd name="T80" fmla="*/ 16145 w 32216"/>
              <a:gd name="T81" fmla="*/ 2205 h 10779"/>
              <a:gd name="T82" fmla="*/ 17358 w 32216"/>
              <a:gd name="T83" fmla="*/ 8594 h 10779"/>
              <a:gd name="T84" fmla="*/ 20767 w 32216"/>
              <a:gd name="T85" fmla="*/ 7017 h 10779"/>
              <a:gd name="T86" fmla="*/ 24782 w 32216"/>
              <a:gd name="T87" fmla="*/ 8594 h 10779"/>
              <a:gd name="T88" fmla="*/ 26299 w 32216"/>
              <a:gd name="T89" fmla="*/ 1638 h 10779"/>
              <a:gd name="T90" fmla="*/ 22284 w 32216"/>
              <a:gd name="T91" fmla="*/ 62 h 10779"/>
              <a:gd name="T92" fmla="*/ 18875 w 32216"/>
              <a:gd name="T93" fmla="*/ 1638 h 10779"/>
              <a:gd name="T94" fmla="*/ 14858 w 32216"/>
              <a:gd name="T95" fmla="*/ 62 h 10779"/>
              <a:gd name="T96" fmla="*/ 9933 w 32216"/>
              <a:gd name="T97" fmla="*/ 62 h 10779"/>
              <a:gd name="T98" fmla="*/ 7434 w 32216"/>
              <a:gd name="T99" fmla="*/ 62 h 10779"/>
              <a:gd name="T100" fmla="*/ 1295 w 32216"/>
              <a:gd name="T101" fmla="*/ 2205 h 10779"/>
              <a:gd name="T102" fmla="*/ 3758 w 32216"/>
              <a:gd name="T103" fmla="*/ 6471 h 10779"/>
              <a:gd name="T104" fmla="*/ 11146 w 32216"/>
              <a:gd name="T105" fmla="*/ 10737 h 10779"/>
              <a:gd name="T106" fmla="*/ 14858 w 32216"/>
              <a:gd name="T107" fmla="*/ 8635 h 10779"/>
              <a:gd name="T108" fmla="*/ 19785 w 32216"/>
              <a:gd name="T109" fmla="*/ 8635 h 10779"/>
              <a:gd name="T110" fmla="*/ 21070 w 32216"/>
              <a:gd name="T111" fmla="*/ 10737 h 10779"/>
              <a:gd name="T112" fmla="*/ 28459 w 32216"/>
              <a:gd name="T113" fmla="*/ 6471 h 10779"/>
              <a:gd name="T114" fmla="*/ 28191 w 32216"/>
              <a:gd name="T115" fmla="*/ 2731 h 10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16" h="10779">
                <a:moveTo>
                  <a:pt x="32213" y="31"/>
                </a:moveTo>
                <a:cubicBezTo>
                  <a:pt x="32198" y="6"/>
                  <a:pt x="32198" y="6"/>
                  <a:pt x="32198" y="6"/>
                </a:cubicBezTo>
                <a:cubicBezTo>
                  <a:pt x="32151" y="6"/>
                  <a:pt x="32151" y="6"/>
                  <a:pt x="32151" y="6"/>
                </a:cubicBezTo>
                <a:cubicBezTo>
                  <a:pt x="32171" y="41"/>
                  <a:pt x="32171" y="41"/>
                  <a:pt x="32171" y="41"/>
                </a:cubicBezTo>
                <a:cubicBezTo>
                  <a:pt x="30957" y="2143"/>
                  <a:pt x="30957" y="2143"/>
                  <a:pt x="30957" y="2143"/>
                </a:cubicBezTo>
                <a:cubicBezTo>
                  <a:pt x="29744" y="41"/>
                  <a:pt x="29744" y="41"/>
                  <a:pt x="29744" y="41"/>
                </a:cubicBezTo>
                <a:cubicBezTo>
                  <a:pt x="29764" y="6"/>
                  <a:pt x="29764" y="6"/>
                  <a:pt x="29764" y="6"/>
                </a:cubicBezTo>
                <a:cubicBezTo>
                  <a:pt x="29764" y="6"/>
                  <a:pt x="29764" y="6"/>
                  <a:pt x="29764" y="6"/>
                </a:cubicBezTo>
                <a:cubicBezTo>
                  <a:pt x="29716" y="6"/>
                  <a:pt x="29716" y="6"/>
                  <a:pt x="29716" y="6"/>
                </a:cubicBezTo>
                <a:cubicBezTo>
                  <a:pt x="29716" y="6"/>
                  <a:pt x="29716" y="6"/>
                  <a:pt x="29716" y="6"/>
                </a:cubicBezTo>
                <a:cubicBezTo>
                  <a:pt x="29708" y="20"/>
                  <a:pt x="29708" y="20"/>
                  <a:pt x="29708" y="20"/>
                </a:cubicBezTo>
                <a:cubicBezTo>
                  <a:pt x="27281" y="20"/>
                  <a:pt x="27281" y="20"/>
                  <a:pt x="27281" y="20"/>
                </a:cubicBezTo>
                <a:cubicBezTo>
                  <a:pt x="27289" y="6"/>
                  <a:pt x="27289" y="6"/>
                  <a:pt x="27289" y="6"/>
                </a:cubicBezTo>
                <a:cubicBezTo>
                  <a:pt x="27289" y="6"/>
                  <a:pt x="27289" y="6"/>
                  <a:pt x="27289" y="6"/>
                </a:cubicBezTo>
                <a:cubicBezTo>
                  <a:pt x="27249" y="6"/>
                  <a:pt x="27249" y="6"/>
                  <a:pt x="27249" y="6"/>
                </a:cubicBezTo>
                <a:cubicBezTo>
                  <a:pt x="27245" y="0"/>
                  <a:pt x="27245" y="0"/>
                  <a:pt x="27245" y="0"/>
                </a:cubicBezTo>
                <a:cubicBezTo>
                  <a:pt x="27245" y="0"/>
                  <a:pt x="27245" y="0"/>
                  <a:pt x="27245" y="0"/>
                </a:cubicBezTo>
                <a:cubicBezTo>
                  <a:pt x="27245" y="0"/>
                  <a:pt x="27245" y="0"/>
                  <a:pt x="27245" y="0"/>
                </a:cubicBezTo>
                <a:cubicBezTo>
                  <a:pt x="27242" y="6"/>
                  <a:pt x="27242" y="6"/>
                  <a:pt x="27242" y="6"/>
                </a:cubicBezTo>
                <a:cubicBezTo>
                  <a:pt x="27201" y="6"/>
                  <a:pt x="27201" y="6"/>
                  <a:pt x="27201" y="6"/>
                </a:cubicBezTo>
                <a:cubicBezTo>
                  <a:pt x="27201" y="6"/>
                  <a:pt x="27201" y="6"/>
                  <a:pt x="27201" y="6"/>
                </a:cubicBezTo>
                <a:cubicBezTo>
                  <a:pt x="27209" y="20"/>
                  <a:pt x="27209" y="20"/>
                  <a:pt x="27209" y="20"/>
                </a:cubicBezTo>
                <a:cubicBezTo>
                  <a:pt x="24782" y="20"/>
                  <a:pt x="24782" y="20"/>
                  <a:pt x="24782" y="20"/>
                </a:cubicBezTo>
                <a:cubicBezTo>
                  <a:pt x="24774" y="6"/>
                  <a:pt x="24774" y="6"/>
                  <a:pt x="24774" y="6"/>
                </a:cubicBezTo>
                <a:cubicBezTo>
                  <a:pt x="24774" y="6"/>
                  <a:pt x="24774" y="6"/>
                  <a:pt x="24774" y="6"/>
                </a:cubicBezTo>
                <a:cubicBezTo>
                  <a:pt x="24726" y="6"/>
                  <a:pt x="24726" y="6"/>
                  <a:pt x="24726" y="6"/>
                </a:cubicBezTo>
                <a:cubicBezTo>
                  <a:pt x="24726" y="6"/>
                  <a:pt x="24726" y="6"/>
                  <a:pt x="24726" y="6"/>
                </a:cubicBezTo>
                <a:cubicBezTo>
                  <a:pt x="24747" y="41"/>
                  <a:pt x="24747" y="41"/>
                  <a:pt x="24747" y="41"/>
                </a:cubicBezTo>
                <a:cubicBezTo>
                  <a:pt x="23533" y="2143"/>
                  <a:pt x="23533" y="2143"/>
                  <a:pt x="23533" y="2143"/>
                </a:cubicBezTo>
                <a:cubicBezTo>
                  <a:pt x="22320" y="41"/>
                  <a:pt x="22320" y="41"/>
                  <a:pt x="22320" y="41"/>
                </a:cubicBezTo>
                <a:cubicBezTo>
                  <a:pt x="22340" y="6"/>
                  <a:pt x="22340" y="6"/>
                  <a:pt x="22340" y="6"/>
                </a:cubicBezTo>
                <a:cubicBezTo>
                  <a:pt x="22340" y="6"/>
                  <a:pt x="22340" y="6"/>
                  <a:pt x="22340" y="6"/>
                </a:cubicBezTo>
                <a:cubicBezTo>
                  <a:pt x="22292" y="6"/>
                  <a:pt x="22292" y="6"/>
                  <a:pt x="22292" y="6"/>
                </a:cubicBezTo>
                <a:cubicBezTo>
                  <a:pt x="22292" y="6"/>
                  <a:pt x="22292" y="6"/>
                  <a:pt x="22292" y="6"/>
                </a:cubicBezTo>
                <a:cubicBezTo>
                  <a:pt x="22284" y="20"/>
                  <a:pt x="22284" y="20"/>
                  <a:pt x="22284" y="20"/>
                </a:cubicBezTo>
                <a:cubicBezTo>
                  <a:pt x="19857" y="20"/>
                  <a:pt x="19857" y="20"/>
                  <a:pt x="19857" y="20"/>
                </a:cubicBezTo>
                <a:cubicBezTo>
                  <a:pt x="19865" y="6"/>
                  <a:pt x="19865" y="6"/>
                  <a:pt x="19865" y="6"/>
                </a:cubicBezTo>
                <a:cubicBezTo>
                  <a:pt x="19865" y="6"/>
                  <a:pt x="19865" y="6"/>
                  <a:pt x="19865" y="6"/>
                </a:cubicBezTo>
                <a:cubicBezTo>
                  <a:pt x="19825" y="6"/>
                  <a:pt x="19825" y="6"/>
                  <a:pt x="19825" y="6"/>
                </a:cubicBezTo>
                <a:cubicBezTo>
                  <a:pt x="19821" y="0"/>
                  <a:pt x="19821" y="0"/>
                  <a:pt x="19821" y="0"/>
                </a:cubicBezTo>
                <a:cubicBezTo>
                  <a:pt x="19821" y="0"/>
                  <a:pt x="19821" y="0"/>
                  <a:pt x="19821" y="0"/>
                </a:cubicBezTo>
                <a:cubicBezTo>
                  <a:pt x="19821" y="0"/>
                  <a:pt x="19821" y="0"/>
                  <a:pt x="19821" y="0"/>
                </a:cubicBezTo>
                <a:cubicBezTo>
                  <a:pt x="19817" y="6"/>
                  <a:pt x="19817" y="6"/>
                  <a:pt x="19817" y="6"/>
                </a:cubicBezTo>
                <a:cubicBezTo>
                  <a:pt x="19777" y="6"/>
                  <a:pt x="19777" y="6"/>
                  <a:pt x="19777" y="6"/>
                </a:cubicBezTo>
                <a:cubicBezTo>
                  <a:pt x="19777" y="6"/>
                  <a:pt x="19777" y="6"/>
                  <a:pt x="19777" y="6"/>
                </a:cubicBezTo>
                <a:cubicBezTo>
                  <a:pt x="19785" y="20"/>
                  <a:pt x="19785" y="20"/>
                  <a:pt x="19785" y="20"/>
                </a:cubicBezTo>
                <a:cubicBezTo>
                  <a:pt x="17358" y="20"/>
                  <a:pt x="17358" y="20"/>
                  <a:pt x="17358" y="20"/>
                </a:cubicBezTo>
                <a:cubicBezTo>
                  <a:pt x="17350" y="6"/>
                  <a:pt x="17350" y="6"/>
                  <a:pt x="17350" y="6"/>
                </a:cubicBezTo>
                <a:cubicBezTo>
                  <a:pt x="17350" y="6"/>
                  <a:pt x="17350" y="6"/>
                  <a:pt x="17350" y="6"/>
                </a:cubicBezTo>
                <a:cubicBezTo>
                  <a:pt x="17302" y="6"/>
                  <a:pt x="17302" y="6"/>
                  <a:pt x="17302" y="6"/>
                </a:cubicBezTo>
                <a:cubicBezTo>
                  <a:pt x="17302" y="6"/>
                  <a:pt x="17302" y="6"/>
                  <a:pt x="17302" y="6"/>
                </a:cubicBezTo>
                <a:cubicBezTo>
                  <a:pt x="17322" y="41"/>
                  <a:pt x="17322" y="41"/>
                  <a:pt x="17322" y="41"/>
                </a:cubicBezTo>
                <a:cubicBezTo>
                  <a:pt x="16109" y="2143"/>
                  <a:pt x="16109" y="2143"/>
                  <a:pt x="16109" y="2143"/>
                </a:cubicBezTo>
                <a:cubicBezTo>
                  <a:pt x="14894" y="41"/>
                  <a:pt x="14894" y="41"/>
                  <a:pt x="14894" y="41"/>
                </a:cubicBezTo>
                <a:cubicBezTo>
                  <a:pt x="14914" y="6"/>
                  <a:pt x="14914" y="6"/>
                  <a:pt x="14914" y="6"/>
                </a:cubicBezTo>
                <a:cubicBezTo>
                  <a:pt x="14914" y="6"/>
                  <a:pt x="14914" y="6"/>
                  <a:pt x="14914" y="6"/>
                </a:cubicBezTo>
                <a:cubicBezTo>
                  <a:pt x="14867" y="6"/>
                  <a:pt x="14867" y="6"/>
                  <a:pt x="14867" y="6"/>
                </a:cubicBezTo>
                <a:cubicBezTo>
                  <a:pt x="14866" y="6"/>
                  <a:pt x="14866" y="6"/>
                  <a:pt x="14866" y="6"/>
                </a:cubicBezTo>
                <a:cubicBezTo>
                  <a:pt x="14858" y="20"/>
                  <a:pt x="14858" y="20"/>
                  <a:pt x="14858" y="20"/>
                </a:cubicBezTo>
                <a:cubicBezTo>
                  <a:pt x="12431" y="20"/>
                  <a:pt x="12431" y="20"/>
                  <a:pt x="12431" y="20"/>
                </a:cubicBezTo>
                <a:cubicBezTo>
                  <a:pt x="12439" y="6"/>
                  <a:pt x="12439" y="6"/>
                  <a:pt x="12439" y="6"/>
                </a:cubicBezTo>
                <a:cubicBezTo>
                  <a:pt x="12439" y="6"/>
                  <a:pt x="12439" y="6"/>
                  <a:pt x="12439" y="6"/>
                </a:cubicBezTo>
                <a:cubicBezTo>
                  <a:pt x="12399" y="6"/>
                  <a:pt x="12399" y="6"/>
                  <a:pt x="12399" y="6"/>
                </a:cubicBezTo>
                <a:cubicBezTo>
                  <a:pt x="12395" y="0"/>
                  <a:pt x="12395" y="0"/>
                  <a:pt x="12395" y="0"/>
                </a:cubicBezTo>
                <a:cubicBezTo>
                  <a:pt x="12395" y="0"/>
                  <a:pt x="12395" y="0"/>
                  <a:pt x="12395" y="0"/>
                </a:cubicBezTo>
                <a:cubicBezTo>
                  <a:pt x="12395" y="0"/>
                  <a:pt x="12395" y="0"/>
                  <a:pt x="12395" y="0"/>
                </a:cubicBezTo>
                <a:cubicBezTo>
                  <a:pt x="12392" y="6"/>
                  <a:pt x="12392" y="6"/>
                  <a:pt x="12392" y="6"/>
                </a:cubicBezTo>
                <a:cubicBezTo>
                  <a:pt x="12351" y="6"/>
                  <a:pt x="12351" y="6"/>
                  <a:pt x="12351" y="6"/>
                </a:cubicBezTo>
                <a:cubicBezTo>
                  <a:pt x="12351" y="6"/>
                  <a:pt x="12351" y="6"/>
                  <a:pt x="12351" y="6"/>
                </a:cubicBezTo>
                <a:cubicBezTo>
                  <a:pt x="12360" y="20"/>
                  <a:pt x="12360" y="20"/>
                  <a:pt x="12360" y="20"/>
                </a:cubicBezTo>
                <a:cubicBezTo>
                  <a:pt x="9933" y="20"/>
                  <a:pt x="9933" y="20"/>
                  <a:pt x="9933" y="20"/>
                </a:cubicBezTo>
                <a:cubicBezTo>
                  <a:pt x="9924" y="6"/>
                  <a:pt x="9924" y="6"/>
                  <a:pt x="9924" y="6"/>
                </a:cubicBezTo>
                <a:cubicBezTo>
                  <a:pt x="9924" y="6"/>
                  <a:pt x="9924" y="6"/>
                  <a:pt x="9924" y="6"/>
                </a:cubicBezTo>
                <a:cubicBezTo>
                  <a:pt x="9877" y="6"/>
                  <a:pt x="9877" y="6"/>
                  <a:pt x="9877" y="6"/>
                </a:cubicBezTo>
                <a:cubicBezTo>
                  <a:pt x="9877" y="6"/>
                  <a:pt x="9877" y="6"/>
                  <a:pt x="9877" y="6"/>
                </a:cubicBezTo>
                <a:cubicBezTo>
                  <a:pt x="9897" y="41"/>
                  <a:pt x="9897" y="41"/>
                  <a:pt x="9897" y="41"/>
                </a:cubicBezTo>
                <a:cubicBezTo>
                  <a:pt x="8683" y="2143"/>
                  <a:pt x="8683" y="2143"/>
                  <a:pt x="8683" y="2143"/>
                </a:cubicBezTo>
                <a:cubicBezTo>
                  <a:pt x="7470" y="41"/>
                  <a:pt x="7470" y="41"/>
                  <a:pt x="7470" y="41"/>
                </a:cubicBezTo>
                <a:cubicBezTo>
                  <a:pt x="7490" y="6"/>
                  <a:pt x="7490" y="6"/>
                  <a:pt x="7490" y="6"/>
                </a:cubicBezTo>
                <a:cubicBezTo>
                  <a:pt x="7490" y="6"/>
                  <a:pt x="7490" y="6"/>
                  <a:pt x="7490" y="6"/>
                </a:cubicBezTo>
                <a:cubicBezTo>
                  <a:pt x="7442" y="6"/>
                  <a:pt x="7442" y="6"/>
                  <a:pt x="7442" y="6"/>
                </a:cubicBezTo>
                <a:cubicBezTo>
                  <a:pt x="7442" y="6"/>
                  <a:pt x="7442" y="6"/>
                  <a:pt x="7442" y="6"/>
                </a:cubicBezTo>
                <a:cubicBezTo>
                  <a:pt x="7434" y="20"/>
                  <a:pt x="7434" y="20"/>
                  <a:pt x="7434" y="20"/>
                </a:cubicBezTo>
                <a:cubicBezTo>
                  <a:pt x="5007" y="20"/>
                  <a:pt x="5007" y="20"/>
                  <a:pt x="5007" y="20"/>
                </a:cubicBezTo>
                <a:cubicBezTo>
                  <a:pt x="5015" y="6"/>
                  <a:pt x="5015" y="6"/>
                  <a:pt x="5015" y="6"/>
                </a:cubicBezTo>
                <a:cubicBezTo>
                  <a:pt x="5015" y="6"/>
                  <a:pt x="5015" y="6"/>
                  <a:pt x="5015" y="6"/>
                </a:cubicBezTo>
                <a:cubicBezTo>
                  <a:pt x="4975" y="6"/>
                  <a:pt x="4975" y="6"/>
                  <a:pt x="4975" y="6"/>
                </a:cubicBezTo>
                <a:cubicBezTo>
                  <a:pt x="4971" y="0"/>
                  <a:pt x="4971" y="0"/>
                  <a:pt x="4971" y="0"/>
                </a:cubicBezTo>
                <a:cubicBezTo>
                  <a:pt x="4971" y="0"/>
                  <a:pt x="4971" y="0"/>
                  <a:pt x="4971" y="0"/>
                </a:cubicBezTo>
                <a:cubicBezTo>
                  <a:pt x="4971" y="0"/>
                  <a:pt x="4971" y="0"/>
                  <a:pt x="4971" y="0"/>
                </a:cubicBezTo>
                <a:cubicBezTo>
                  <a:pt x="4967" y="6"/>
                  <a:pt x="4967" y="6"/>
                  <a:pt x="4967" y="6"/>
                </a:cubicBezTo>
                <a:cubicBezTo>
                  <a:pt x="4927" y="6"/>
                  <a:pt x="4927" y="6"/>
                  <a:pt x="4927" y="6"/>
                </a:cubicBezTo>
                <a:cubicBezTo>
                  <a:pt x="4927" y="6"/>
                  <a:pt x="4927" y="6"/>
                  <a:pt x="4927" y="6"/>
                </a:cubicBezTo>
                <a:cubicBezTo>
                  <a:pt x="4935" y="20"/>
                  <a:pt x="4935" y="20"/>
                  <a:pt x="4935" y="20"/>
                </a:cubicBezTo>
                <a:cubicBezTo>
                  <a:pt x="2508" y="20"/>
                  <a:pt x="2508" y="20"/>
                  <a:pt x="2508" y="20"/>
                </a:cubicBezTo>
                <a:cubicBezTo>
                  <a:pt x="2500" y="6"/>
                  <a:pt x="2500" y="6"/>
                  <a:pt x="2500" y="6"/>
                </a:cubicBezTo>
                <a:cubicBezTo>
                  <a:pt x="2500" y="6"/>
                  <a:pt x="2500" y="6"/>
                  <a:pt x="2500" y="6"/>
                </a:cubicBezTo>
                <a:cubicBezTo>
                  <a:pt x="2452" y="6"/>
                  <a:pt x="2452" y="6"/>
                  <a:pt x="2452" y="6"/>
                </a:cubicBezTo>
                <a:cubicBezTo>
                  <a:pt x="2452" y="6"/>
                  <a:pt x="2452" y="6"/>
                  <a:pt x="2452" y="6"/>
                </a:cubicBezTo>
                <a:cubicBezTo>
                  <a:pt x="2473" y="41"/>
                  <a:pt x="2473" y="41"/>
                  <a:pt x="2473" y="41"/>
                </a:cubicBezTo>
                <a:cubicBezTo>
                  <a:pt x="1259" y="2143"/>
                  <a:pt x="1259" y="2143"/>
                  <a:pt x="1259" y="2143"/>
                </a:cubicBezTo>
                <a:cubicBezTo>
                  <a:pt x="45" y="41"/>
                  <a:pt x="45" y="41"/>
                  <a:pt x="45" y="41"/>
                </a:cubicBezTo>
                <a:cubicBezTo>
                  <a:pt x="66" y="6"/>
                  <a:pt x="66" y="6"/>
                  <a:pt x="66" y="6"/>
                </a:cubicBezTo>
                <a:cubicBezTo>
                  <a:pt x="18" y="6"/>
                  <a:pt x="18" y="6"/>
                  <a:pt x="18" y="6"/>
                </a:cubicBezTo>
                <a:cubicBezTo>
                  <a:pt x="4" y="31"/>
                  <a:pt x="4" y="31"/>
                  <a:pt x="4" y="31"/>
                </a:cubicBezTo>
                <a:cubicBezTo>
                  <a:pt x="0" y="37"/>
                  <a:pt x="0" y="45"/>
                  <a:pt x="4" y="51"/>
                </a:cubicBezTo>
                <a:cubicBezTo>
                  <a:pt x="1241" y="2195"/>
                  <a:pt x="1241" y="2195"/>
                  <a:pt x="1241" y="2195"/>
                </a:cubicBezTo>
                <a:cubicBezTo>
                  <a:pt x="2478" y="4338"/>
                  <a:pt x="2478" y="4338"/>
                  <a:pt x="2478" y="4338"/>
                </a:cubicBezTo>
                <a:cubicBezTo>
                  <a:pt x="2482" y="4344"/>
                  <a:pt x="2489" y="4348"/>
                  <a:pt x="2496" y="4348"/>
                </a:cubicBezTo>
                <a:cubicBezTo>
                  <a:pt x="4935" y="4348"/>
                  <a:pt x="4935" y="4348"/>
                  <a:pt x="4935" y="4348"/>
                </a:cubicBezTo>
                <a:cubicBezTo>
                  <a:pt x="3716" y="6461"/>
                  <a:pt x="3716" y="6461"/>
                  <a:pt x="3716" y="6461"/>
                </a:cubicBezTo>
                <a:cubicBezTo>
                  <a:pt x="3712" y="6467"/>
                  <a:pt x="3712" y="6475"/>
                  <a:pt x="3716" y="6481"/>
                </a:cubicBezTo>
                <a:cubicBezTo>
                  <a:pt x="4953" y="8625"/>
                  <a:pt x="4953" y="8625"/>
                  <a:pt x="4953" y="8625"/>
                </a:cubicBezTo>
                <a:cubicBezTo>
                  <a:pt x="6191" y="10768"/>
                  <a:pt x="6191" y="10768"/>
                  <a:pt x="6191" y="10768"/>
                </a:cubicBezTo>
                <a:cubicBezTo>
                  <a:pt x="6194" y="10775"/>
                  <a:pt x="6201" y="10779"/>
                  <a:pt x="6208" y="10779"/>
                </a:cubicBezTo>
                <a:cubicBezTo>
                  <a:pt x="8683" y="10779"/>
                  <a:pt x="8683" y="10779"/>
                  <a:pt x="8683" y="10779"/>
                </a:cubicBezTo>
                <a:cubicBezTo>
                  <a:pt x="11158" y="10779"/>
                  <a:pt x="11158" y="10779"/>
                  <a:pt x="11158" y="10779"/>
                </a:cubicBezTo>
                <a:cubicBezTo>
                  <a:pt x="11165" y="10779"/>
                  <a:pt x="11172" y="10775"/>
                  <a:pt x="11176" y="10768"/>
                </a:cubicBezTo>
                <a:cubicBezTo>
                  <a:pt x="12395" y="8656"/>
                  <a:pt x="12395" y="8656"/>
                  <a:pt x="12395" y="8656"/>
                </a:cubicBezTo>
                <a:cubicBezTo>
                  <a:pt x="13615" y="10768"/>
                  <a:pt x="13615" y="10768"/>
                  <a:pt x="13615" y="10768"/>
                </a:cubicBezTo>
                <a:cubicBezTo>
                  <a:pt x="13619" y="10775"/>
                  <a:pt x="13625" y="10779"/>
                  <a:pt x="13633" y="10779"/>
                </a:cubicBezTo>
                <a:cubicBezTo>
                  <a:pt x="16109" y="10779"/>
                  <a:pt x="16109" y="10779"/>
                  <a:pt x="16109" y="10779"/>
                </a:cubicBezTo>
                <a:cubicBezTo>
                  <a:pt x="18584" y="10779"/>
                  <a:pt x="18584" y="10779"/>
                  <a:pt x="18584" y="10779"/>
                </a:cubicBezTo>
                <a:cubicBezTo>
                  <a:pt x="18591" y="10779"/>
                  <a:pt x="18598" y="10775"/>
                  <a:pt x="18601" y="10768"/>
                </a:cubicBezTo>
                <a:cubicBezTo>
                  <a:pt x="19821" y="8656"/>
                  <a:pt x="19821" y="8656"/>
                  <a:pt x="19821" y="8656"/>
                </a:cubicBezTo>
                <a:cubicBezTo>
                  <a:pt x="21040" y="10768"/>
                  <a:pt x="21040" y="10768"/>
                  <a:pt x="21040" y="10768"/>
                </a:cubicBezTo>
                <a:cubicBezTo>
                  <a:pt x="21044" y="10775"/>
                  <a:pt x="21051" y="10779"/>
                  <a:pt x="21058" y="10779"/>
                </a:cubicBezTo>
                <a:cubicBezTo>
                  <a:pt x="23533" y="10779"/>
                  <a:pt x="23533" y="10779"/>
                  <a:pt x="23533" y="10779"/>
                </a:cubicBezTo>
                <a:cubicBezTo>
                  <a:pt x="26008" y="10779"/>
                  <a:pt x="26008" y="10779"/>
                  <a:pt x="26008" y="10779"/>
                </a:cubicBezTo>
                <a:cubicBezTo>
                  <a:pt x="26015" y="10779"/>
                  <a:pt x="26022" y="10775"/>
                  <a:pt x="26026" y="10768"/>
                </a:cubicBezTo>
                <a:cubicBezTo>
                  <a:pt x="27263" y="8625"/>
                  <a:pt x="27263" y="8625"/>
                  <a:pt x="27263" y="8625"/>
                </a:cubicBezTo>
                <a:cubicBezTo>
                  <a:pt x="28500" y="6481"/>
                  <a:pt x="28500" y="6481"/>
                  <a:pt x="28500" y="6481"/>
                </a:cubicBezTo>
                <a:cubicBezTo>
                  <a:pt x="28504" y="6475"/>
                  <a:pt x="28504" y="6467"/>
                  <a:pt x="28500" y="6461"/>
                </a:cubicBezTo>
                <a:cubicBezTo>
                  <a:pt x="27281" y="4348"/>
                  <a:pt x="27281" y="4348"/>
                  <a:pt x="27281" y="4348"/>
                </a:cubicBezTo>
                <a:cubicBezTo>
                  <a:pt x="29720" y="4348"/>
                  <a:pt x="29720" y="4348"/>
                  <a:pt x="29720" y="4348"/>
                </a:cubicBezTo>
                <a:cubicBezTo>
                  <a:pt x="29727" y="4348"/>
                  <a:pt x="29734" y="4344"/>
                  <a:pt x="29738" y="4338"/>
                </a:cubicBezTo>
                <a:cubicBezTo>
                  <a:pt x="30975" y="2195"/>
                  <a:pt x="30975" y="2195"/>
                  <a:pt x="30975" y="2195"/>
                </a:cubicBezTo>
                <a:cubicBezTo>
                  <a:pt x="32213" y="51"/>
                  <a:pt x="32213" y="51"/>
                  <a:pt x="32213" y="51"/>
                </a:cubicBezTo>
                <a:cubicBezTo>
                  <a:pt x="32216" y="45"/>
                  <a:pt x="32216" y="37"/>
                  <a:pt x="32213" y="31"/>
                </a:cubicBezTo>
                <a:close/>
                <a:moveTo>
                  <a:pt x="29708" y="62"/>
                </a:moveTo>
                <a:cubicBezTo>
                  <a:pt x="30011" y="587"/>
                  <a:pt x="30011" y="587"/>
                  <a:pt x="30011" y="587"/>
                </a:cubicBezTo>
                <a:cubicBezTo>
                  <a:pt x="30922" y="2164"/>
                  <a:pt x="30922" y="2164"/>
                  <a:pt x="30922" y="2164"/>
                </a:cubicBezTo>
                <a:cubicBezTo>
                  <a:pt x="28495" y="2164"/>
                  <a:pt x="28495" y="2164"/>
                  <a:pt x="28495" y="2164"/>
                </a:cubicBezTo>
                <a:cubicBezTo>
                  <a:pt x="28191" y="1638"/>
                  <a:pt x="28191" y="1638"/>
                  <a:pt x="28191" y="1638"/>
                </a:cubicBezTo>
                <a:cubicBezTo>
                  <a:pt x="27281" y="62"/>
                  <a:pt x="27281" y="62"/>
                  <a:pt x="27281" y="62"/>
                </a:cubicBezTo>
                <a:lnTo>
                  <a:pt x="29708" y="62"/>
                </a:lnTo>
                <a:close/>
                <a:moveTo>
                  <a:pt x="9933" y="8594"/>
                </a:moveTo>
                <a:cubicBezTo>
                  <a:pt x="8719" y="6492"/>
                  <a:pt x="8719" y="6492"/>
                  <a:pt x="8719" y="6492"/>
                </a:cubicBezTo>
                <a:cubicBezTo>
                  <a:pt x="11146" y="6492"/>
                  <a:pt x="11146" y="6492"/>
                  <a:pt x="11146" y="6492"/>
                </a:cubicBezTo>
                <a:cubicBezTo>
                  <a:pt x="12360" y="8594"/>
                  <a:pt x="12360" y="8594"/>
                  <a:pt x="12360" y="8594"/>
                </a:cubicBezTo>
                <a:lnTo>
                  <a:pt x="9933" y="8594"/>
                </a:lnTo>
                <a:close/>
                <a:moveTo>
                  <a:pt x="5007" y="8594"/>
                </a:moveTo>
                <a:cubicBezTo>
                  <a:pt x="6220" y="6492"/>
                  <a:pt x="6220" y="6492"/>
                  <a:pt x="6220" y="6492"/>
                </a:cubicBezTo>
                <a:cubicBezTo>
                  <a:pt x="8648" y="6492"/>
                  <a:pt x="8648" y="6492"/>
                  <a:pt x="8648" y="6492"/>
                </a:cubicBezTo>
                <a:cubicBezTo>
                  <a:pt x="7434" y="8594"/>
                  <a:pt x="7434" y="8594"/>
                  <a:pt x="7434" y="8594"/>
                </a:cubicBezTo>
                <a:lnTo>
                  <a:pt x="5007" y="8594"/>
                </a:lnTo>
                <a:close/>
                <a:moveTo>
                  <a:pt x="8648" y="2205"/>
                </a:moveTo>
                <a:cubicBezTo>
                  <a:pt x="7434" y="4307"/>
                  <a:pt x="7434" y="4307"/>
                  <a:pt x="7434" y="4307"/>
                </a:cubicBezTo>
                <a:cubicBezTo>
                  <a:pt x="5007" y="4307"/>
                  <a:pt x="5007" y="4307"/>
                  <a:pt x="5007" y="4307"/>
                </a:cubicBezTo>
                <a:cubicBezTo>
                  <a:pt x="6220" y="2205"/>
                  <a:pt x="6220" y="2205"/>
                  <a:pt x="6220" y="2205"/>
                </a:cubicBezTo>
                <a:lnTo>
                  <a:pt x="8648" y="2205"/>
                </a:lnTo>
                <a:close/>
                <a:moveTo>
                  <a:pt x="11146" y="2205"/>
                </a:moveTo>
                <a:cubicBezTo>
                  <a:pt x="12360" y="4307"/>
                  <a:pt x="12360" y="4307"/>
                  <a:pt x="12360" y="4307"/>
                </a:cubicBezTo>
                <a:cubicBezTo>
                  <a:pt x="9933" y="4307"/>
                  <a:pt x="9933" y="4307"/>
                  <a:pt x="9933" y="4307"/>
                </a:cubicBezTo>
                <a:cubicBezTo>
                  <a:pt x="8719" y="2205"/>
                  <a:pt x="8719" y="2205"/>
                  <a:pt x="8719" y="2205"/>
                </a:cubicBezTo>
                <a:lnTo>
                  <a:pt x="11146" y="2205"/>
                </a:lnTo>
                <a:close/>
                <a:moveTo>
                  <a:pt x="16073" y="2205"/>
                </a:moveTo>
                <a:cubicBezTo>
                  <a:pt x="14858" y="4307"/>
                  <a:pt x="14858" y="4307"/>
                  <a:pt x="14858" y="4307"/>
                </a:cubicBezTo>
                <a:cubicBezTo>
                  <a:pt x="12431" y="4307"/>
                  <a:pt x="12431" y="4307"/>
                  <a:pt x="12431" y="4307"/>
                </a:cubicBezTo>
                <a:cubicBezTo>
                  <a:pt x="13645" y="2205"/>
                  <a:pt x="13645" y="2205"/>
                  <a:pt x="13645" y="2205"/>
                </a:cubicBezTo>
                <a:lnTo>
                  <a:pt x="16073" y="2205"/>
                </a:lnTo>
                <a:close/>
                <a:moveTo>
                  <a:pt x="25996" y="6451"/>
                </a:moveTo>
                <a:cubicBezTo>
                  <a:pt x="23569" y="6451"/>
                  <a:pt x="23569" y="6451"/>
                  <a:pt x="23569" y="6451"/>
                </a:cubicBezTo>
                <a:cubicBezTo>
                  <a:pt x="24479" y="4874"/>
                  <a:pt x="24479" y="4874"/>
                  <a:pt x="24479" y="4874"/>
                </a:cubicBezTo>
                <a:cubicBezTo>
                  <a:pt x="24782" y="4348"/>
                  <a:pt x="24782" y="4348"/>
                  <a:pt x="24782" y="4348"/>
                </a:cubicBezTo>
                <a:cubicBezTo>
                  <a:pt x="27209" y="4348"/>
                  <a:pt x="27209" y="4348"/>
                  <a:pt x="27209" y="4348"/>
                </a:cubicBezTo>
                <a:cubicBezTo>
                  <a:pt x="26299" y="5925"/>
                  <a:pt x="26299" y="5925"/>
                  <a:pt x="26299" y="5925"/>
                </a:cubicBezTo>
                <a:lnTo>
                  <a:pt x="25996" y="6451"/>
                </a:lnTo>
                <a:close/>
                <a:moveTo>
                  <a:pt x="13645" y="6451"/>
                </a:moveTo>
                <a:cubicBezTo>
                  <a:pt x="12431" y="4348"/>
                  <a:pt x="12431" y="4348"/>
                  <a:pt x="12431" y="4348"/>
                </a:cubicBezTo>
                <a:cubicBezTo>
                  <a:pt x="14858" y="4348"/>
                  <a:pt x="14858" y="4348"/>
                  <a:pt x="14858" y="4348"/>
                </a:cubicBezTo>
                <a:cubicBezTo>
                  <a:pt x="16073" y="6451"/>
                  <a:pt x="16073" y="6451"/>
                  <a:pt x="16073" y="6451"/>
                </a:cubicBezTo>
                <a:lnTo>
                  <a:pt x="13645" y="6451"/>
                </a:lnTo>
                <a:close/>
                <a:moveTo>
                  <a:pt x="8719" y="6451"/>
                </a:moveTo>
                <a:cubicBezTo>
                  <a:pt x="9933" y="4348"/>
                  <a:pt x="9933" y="4348"/>
                  <a:pt x="9933" y="4348"/>
                </a:cubicBezTo>
                <a:cubicBezTo>
                  <a:pt x="12360" y="4348"/>
                  <a:pt x="12360" y="4348"/>
                  <a:pt x="12360" y="4348"/>
                </a:cubicBezTo>
                <a:cubicBezTo>
                  <a:pt x="11146" y="6451"/>
                  <a:pt x="11146" y="6451"/>
                  <a:pt x="11146" y="6451"/>
                </a:cubicBezTo>
                <a:lnTo>
                  <a:pt x="8719" y="6451"/>
                </a:lnTo>
                <a:close/>
                <a:moveTo>
                  <a:pt x="6220" y="6451"/>
                </a:moveTo>
                <a:cubicBezTo>
                  <a:pt x="5007" y="4348"/>
                  <a:pt x="5007" y="4348"/>
                  <a:pt x="5007" y="4348"/>
                </a:cubicBezTo>
                <a:cubicBezTo>
                  <a:pt x="7434" y="4348"/>
                  <a:pt x="7434" y="4348"/>
                  <a:pt x="7434" y="4348"/>
                </a:cubicBezTo>
                <a:cubicBezTo>
                  <a:pt x="8648" y="6451"/>
                  <a:pt x="8648" y="6451"/>
                  <a:pt x="8648" y="6451"/>
                </a:cubicBezTo>
                <a:lnTo>
                  <a:pt x="6220" y="6451"/>
                </a:lnTo>
                <a:close/>
                <a:moveTo>
                  <a:pt x="4971" y="82"/>
                </a:moveTo>
                <a:cubicBezTo>
                  <a:pt x="6185" y="2184"/>
                  <a:pt x="6185" y="2184"/>
                  <a:pt x="6185" y="2184"/>
                </a:cubicBezTo>
                <a:cubicBezTo>
                  <a:pt x="4971" y="4286"/>
                  <a:pt x="4971" y="4286"/>
                  <a:pt x="4971" y="4286"/>
                </a:cubicBezTo>
                <a:cubicBezTo>
                  <a:pt x="3758" y="2184"/>
                  <a:pt x="3758" y="2184"/>
                  <a:pt x="3758" y="2184"/>
                </a:cubicBezTo>
                <a:lnTo>
                  <a:pt x="4971" y="82"/>
                </a:lnTo>
                <a:close/>
                <a:moveTo>
                  <a:pt x="7470" y="4328"/>
                </a:moveTo>
                <a:cubicBezTo>
                  <a:pt x="8683" y="2226"/>
                  <a:pt x="8683" y="2226"/>
                  <a:pt x="8683" y="2226"/>
                </a:cubicBezTo>
                <a:cubicBezTo>
                  <a:pt x="9897" y="4328"/>
                  <a:pt x="9897" y="4328"/>
                  <a:pt x="9897" y="4328"/>
                </a:cubicBezTo>
                <a:cubicBezTo>
                  <a:pt x="8683" y="6430"/>
                  <a:pt x="8683" y="6430"/>
                  <a:pt x="8683" y="6430"/>
                </a:cubicBezTo>
                <a:lnTo>
                  <a:pt x="7470" y="4328"/>
                </a:lnTo>
                <a:close/>
                <a:moveTo>
                  <a:pt x="8683" y="6512"/>
                </a:moveTo>
                <a:cubicBezTo>
                  <a:pt x="9897" y="8615"/>
                  <a:pt x="9897" y="8615"/>
                  <a:pt x="9897" y="8615"/>
                </a:cubicBezTo>
                <a:cubicBezTo>
                  <a:pt x="8683" y="10717"/>
                  <a:pt x="8683" y="10717"/>
                  <a:pt x="8683" y="10717"/>
                </a:cubicBezTo>
                <a:cubicBezTo>
                  <a:pt x="7470" y="8615"/>
                  <a:pt x="7470" y="8615"/>
                  <a:pt x="7470" y="8615"/>
                </a:cubicBezTo>
                <a:lnTo>
                  <a:pt x="8683" y="6512"/>
                </a:lnTo>
                <a:close/>
                <a:moveTo>
                  <a:pt x="12395" y="4369"/>
                </a:moveTo>
                <a:cubicBezTo>
                  <a:pt x="13609" y="6471"/>
                  <a:pt x="13609" y="6471"/>
                  <a:pt x="13609" y="6471"/>
                </a:cubicBezTo>
                <a:cubicBezTo>
                  <a:pt x="12395" y="8573"/>
                  <a:pt x="12395" y="8573"/>
                  <a:pt x="12395" y="8573"/>
                </a:cubicBezTo>
                <a:cubicBezTo>
                  <a:pt x="11182" y="6471"/>
                  <a:pt x="11182" y="6471"/>
                  <a:pt x="11182" y="6471"/>
                </a:cubicBezTo>
                <a:lnTo>
                  <a:pt x="12395" y="4369"/>
                </a:lnTo>
                <a:close/>
                <a:moveTo>
                  <a:pt x="12395" y="4286"/>
                </a:moveTo>
                <a:cubicBezTo>
                  <a:pt x="11182" y="2184"/>
                  <a:pt x="11182" y="2184"/>
                  <a:pt x="11182" y="2184"/>
                </a:cubicBezTo>
                <a:cubicBezTo>
                  <a:pt x="12395" y="82"/>
                  <a:pt x="12395" y="82"/>
                  <a:pt x="12395" y="82"/>
                </a:cubicBezTo>
                <a:cubicBezTo>
                  <a:pt x="13609" y="2184"/>
                  <a:pt x="13609" y="2184"/>
                  <a:pt x="13609" y="2184"/>
                </a:cubicBezTo>
                <a:lnTo>
                  <a:pt x="12395" y="4286"/>
                </a:lnTo>
                <a:close/>
                <a:moveTo>
                  <a:pt x="14894" y="4328"/>
                </a:moveTo>
                <a:cubicBezTo>
                  <a:pt x="16109" y="2226"/>
                  <a:pt x="16109" y="2226"/>
                  <a:pt x="16109" y="2226"/>
                </a:cubicBezTo>
                <a:cubicBezTo>
                  <a:pt x="17322" y="4328"/>
                  <a:pt x="17322" y="4328"/>
                  <a:pt x="17322" y="4328"/>
                </a:cubicBezTo>
                <a:cubicBezTo>
                  <a:pt x="16109" y="6430"/>
                  <a:pt x="16109" y="6430"/>
                  <a:pt x="16109" y="6430"/>
                </a:cubicBezTo>
                <a:lnTo>
                  <a:pt x="14894" y="4328"/>
                </a:lnTo>
                <a:close/>
                <a:moveTo>
                  <a:pt x="16109" y="6512"/>
                </a:moveTo>
                <a:cubicBezTo>
                  <a:pt x="17322" y="8615"/>
                  <a:pt x="17322" y="8615"/>
                  <a:pt x="17322" y="8615"/>
                </a:cubicBezTo>
                <a:cubicBezTo>
                  <a:pt x="16109" y="10717"/>
                  <a:pt x="16109" y="10717"/>
                  <a:pt x="16109" y="10717"/>
                </a:cubicBezTo>
                <a:cubicBezTo>
                  <a:pt x="14894" y="8615"/>
                  <a:pt x="14894" y="8615"/>
                  <a:pt x="14894" y="8615"/>
                </a:cubicBezTo>
                <a:lnTo>
                  <a:pt x="16109" y="6512"/>
                </a:lnTo>
                <a:close/>
                <a:moveTo>
                  <a:pt x="16754" y="5395"/>
                </a:moveTo>
                <a:cubicBezTo>
                  <a:pt x="17358" y="4348"/>
                  <a:pt x="17358" y="4348"/>
                  <a:pt x="17358" y="4348"/>
                </a:cubicBezTo>
                <a:cubicBezTo>
                  <a:pt x="19785" y="4348"/>
                  <a:pt x="19785" y="4348"/>
                  <a:pt x="19785" y="4348"/>
                </a:cubicBezTo>
                <a:cubicBezTo>
                  <a:pt x="18875" y="5925"/>
                  <a:pt x="18875" y="5925"/>
                  <a:pt x="18875" y="5925"/>
                </a:cubicBezTo>
                <a:cubicBezTo>
                  <a:pt x="18572" y="6451"/>
                  <a:pt x="18572" y="6451"/>
                  <a:pt x="18572" y="6451"/>
                </a:cubicBezTo>
                <a:cubicBezTo>
                  <a:pt x="16145" y="6451"/>
                  <a:pt x="16145" y="6451"/>
                  <a:pt x="16145" y="6451"/>
                </a:cubicBezTo>
                <a:lnTo>
                  <a:pt x="16754" y="5395"/>
                </a:lnTo>
                <a:close/>
                <a:moveTo>
                  <a:pt x="19821" y="4369"/>
                </a:moveTo>
                <a:cubicBezTo>
                  <a:pt x="21035" y="6471"/>
                  <a:pt x="21035" y="6471"/>
                  <a:pt x="21035" y="6471"/>
                </a:cubicBezTo>
                <a:cubicBezTo>
                  <a:pt x="19821" y="8573"/>
                  <a:pt x="19821" y="8573"/>
                  <a:pt x="19821" y="8573"/>
                </a:cubicBezTo>
                <a:cubicBezTo>
                  <a:pt x="18607" y="6471"/>
                  <a:pt x="18607" y="6471"/>
                  <a:pt x="18607" y="6471"/>
                </a:cubicBezTo>
                <a:lnTo>
                  <a:pt x="19821" y="4369"/>
                </a:lnTo>
                <a:close/>
                <a:moveTo>
                  <a:pt x="19821" y="4286"/>
                </a:moveTo>
                <a:cubicBezTo>
                  <a:pt x="18607" y="2184"/>
                  <a:pt x="18607" y="2184"/>
                  <a:pt x="18607" y="2184"/>
                </a:cubicBezTo>
                <a:cubicBezTo>
                  <a:pt x="19821" y="82"/>
                  <a:pt x="19821" y="82"/>
                  <a:pt x="19821" y="82"/>
                </a:cubicBezTo>
                <a:cubicBezTo>
                  <a:pt x="21035" y="2184"/>
                  <a:pt x="21035" y="2184"/>
                  <a:pt x="21035" y="2184"/>
                </a:cubicBezTo>
                <a:lnTo>
                  <a:pt x="19821" y="4286"/>
                </a:lnTo>
                <a:close/>
                <a:moveTo>
                  <a:pt x="21070" y="6451"/>
                </a:moveTo>
                <a:cubicBezTo>
                  <a:pt x="20767" y="5925"/>
                  <a:pt x="20767" y="5925"/>
                  <a:pt x="20767" y="5925"/>
                </a:cubicBezTo>
                <a:cubicBezTo>
                  <a:pt x="19857" y="4348"/>
                  <a:pt x="19857" y="4348"/>
                  <a:pt x="19857" y="4348"/>
                </a:cubicBezTo>
                <a:cubicBezTo>
                  <a:pt x="22284" y="4348"/>
                  <a:pt x="22284" y="4348"/>
                  <a:pt x="22284" y="4348"/>
                </a:cubicBezTo>
                <a:cubicBezTo>
                  <a:pt x="22587" y="4874"/>
                  <a:pt x="22587" y="4874"/>
                  <a:pt x="22587" y="4874"/>
                </a:cubicBezTo>
                <a:cubicBezTo>
                  <a:pt x="23497" y="6451"/>
                  <a:pt x="23497" y="6451"/>
                  <a:pt x="23497" y="6451"/>
                </a:cubicBezTo>
                <a:lnTo>
                  <a:pt x="21070" y="6451"/>
                </a:lnTo>
                <a:close/>
                <a:moveTo>
                  <a:pt x="22320" y="4328"/>
                </a:moveTo>
                <a:cubicBezTo>
                  <a:pt x="23533" y="2226"/>
                  <a:pt x="23533" y="2226"/>
                  <a:pt x="23533" y="2226"/>
                </a:cubicBezTo>
                <a:cubicBezTo>
                  <a:pt x="24747" y="4328"/>
                  <a:pt x="24747" y="4328"/>
                  <a:pt x="24747" y="4328"/>
                </a:cubicBezTo>
                <a:cubicBezTo>
                  <a:pt x="23533" y="6430"/>
                  <a:pt x="23533" y="6430"/>
                  <a:pt x="23533" y="6430"/>
                </a:cubicBezTo>
                <a:lnTo>
                  <a:pt x="22320" y="4328"/>
                </a:lnTo>
                <a:close/>
                <a:moveTo>
                  <a:pt x="23533" y="6512"/>
                </a:moveTo>
                <a:cubicBezTo>
                  <a:pt x="24747" y="8615"/>
                  <a:pt x="24747" y="8615"/>
                  <a:pt x="24747" y="8615"/>
                </a:cubicBezTo>
                <a:cubicBezTo>
                  <a:pt x="23533" y="10717"/>
                  <a:pt x="23533" y="10717"/>
                  <a:pt x="23533" y="10717"/>
                </a:cubicBezTo>
                <a:cubicBezTo>
                  <a:pt x="22320" y="8615"/>
                  <a:pt x="22320" y="8615"/>
                  <a:pt x="22320" y="8615"/>
                </a:cubicBezTo>
                <a:lnTo>
                  <a:pt x="23533" y="6512"/>
                </a:lnTo>
                <a:close/>
                <a:moveTo>
                  <a:pt x="26032" y="2184"/>
                </a:moveTo>
                <a:cubicBezTo>
                  <a:pt x="27245" y="82"/>
                  <a:pt x="27245" y="82"/>
                  <a:pt x="27245" y="82"/>
                </a:cubicBezTo>
                <a:cubicBezTo>
                  <a:pt x="28459" y="2184"/>
                  <a:pt x="28459" y="2184"/>
                  <a:pt x="28459" y="2184"/>
                </a:cubicBezTo>
                <a:cubicBezTo>
                  <a:pt x="27245" y="4286"/>
                  <a:pt x="27245" y="4286"/>
                  <a:pt x="27245" y="4286"/>
                </a:cubicBezTo>
                <a:lnTo>
                  <a:pt x="26032" y="2184"/>
                </a:lnTo>
                <a:close/>
                <a:moveTo>
                  <a:pt x="25996" y="2205"/>
                </a:moveTo>
                <a:cubicBezTo>
                  <a:pt x="26299" y="2731"/>
                  <a:pt x="26299" y="2731"/>
                  <a:pt x="26299" y="2731"/>
                </a:cubicBezTo>
                <a:cubicBezTo>
                  <a:pt x="27209" y="4307"/>
                  <a:pt x="27209" y="4307"/>
                  <a:pt x="27209" y="4307"/>
                </a:cubicBezTo>
                <a:cubicBezTo>
                  <a:pt x="24782" y="4307"/>
                  <a:pt x="24782" y="4307"/>
                  <a:pt x="24782" y="4307"/>
                </a:cubicBezTo>
                <a:cubicBezTo>
                  <a:pt x="24479" y="3782"/>
                  <a:pt x="24479" y="3782"/>
                  <a:pt x="24479" y="3782"/>
                </a:cubicBezTo>
                <a:cubicBezTo>
                  <a:pt x="23569" y="2205"/>
                  <a:pt x="23569" y="2205"/>
                  <a:pt x="23569" y="2205"/>
                </a:cubicBezTo>
                <a:lnTo>
                  <a:pt x="25996" y="2205"/>
                </a:lnTo>
                <a:close/>
                <a:moveTo>
                  <a:pt x="22587" y="3782"/>
                </a:moveTo>
                <a:cubicBezTo>
                  <a:pt x="22284" y="4307"/>
                  <a:pt x="22284" y="4307"/>
                  <a:pt x="22284" y="4307"/>
                </a:cubicBezTo>
                <a:cubicBezTo>
                  <a:pt x="19857" y="4307"/>
                  <a:pt x="19857" y="4307"/>
                  <a:pt x="19857" y="4307"/>
                </a:cubicBezTo>
                <a:cubicBezTo>
                  <a:pt x="20767" y="2731"/>
                  <a:pt x="20767" y="2731"/>
                  <a:pt x="20767" y="2731"/>
                </a:cubicBezTo>
                <a:cubicBezTo>
                  <a:pt x="21070" y="2205"/>
                  <a:pt x="21070" y="2205"/>
                  <a:pt x="21070" y="2205"/>
                </a:cubicBezTo>
                <a:cubicBezTo>
                  <a:pt x="23497" y="2205"/>
                  <a:pt x="23497" y="2205"/>
                  <a:pt x="23497" y="2205"/>
                </a:cubicBezTo>
                <a:lnTo>
                  <a:pt x="22587" y="3782"/>
                </a:lnTo>
                <a:close/>
                <a:moveTo>
                  <a:pt x="18572" y="2205"/>
                </a:moveTo>
                <a:cubicBezTo>
                  <a:pt x="18875" y="2731"/>
                  <a:pt x="18875" y="2731"/>
                  <a:pt x="18875" y="2731"/>
                </a:cubicBezTo>
                <a:cubicBezTo>
                  <a:pt x="19785" y="4307"/>
                  <a:pt x="19785" y="4307"/>
                  <a:pt x="19785" y="4307"/>
                </a:cubicBezTo>
                <a:cubicBezTo>
                  <a:pt x="17358" y="4307"/>
                  <a:pt x="17358" y="4307"/>
                  <a:pt x="17358" y="4307"/>
                </a:cubicBezTo>
                <a:cubicBezTo>
                  <a:pt x="16754" y="3260"/>
                  <a:pt x="16754" y="3260"/>
                  <a:pt x="16754" y="3260"/>
                </a:cubicBezTo>
                <a:cubicBezTo>
                  <a:pt x="16145" y="2205"/>
                  <a:pt x="16145" y="2205"/>
                  <a:pt x="16145" y="2205"/>
                </a:cubicBezTo>
                <a:lnTo>
                  <a:pt x="18572" y="2205"/>
                </a:lnTo>
                <a:close/>
                <a:moveTo>
                  <a:pt x="13645" y="6492"/>
                </a:moveTo>
                <a:cubicBezTo>
                  <a:pt x="16073" y="6492"/>
                  <a:pt x="16073" y="6492"/>
                  <a:pt x="16073" y="6492"/>
                </a:cubicBezTo>
                <a:cubicBezTo>
                  <a:pt x="14858" y="8594"/>
                  <a:pt x="14858" y="8594"/>
                  <a:pt x="14858" y="8594"/>
                </a:cubicBezTo>
                <a:cubicBezTo>
                  <a:pt x="12431" y="8594"/>
                  <a:pt x="12431" y="8594"/>
                  <a:pt x="12431" y="8594"/>
                </a:cubicBezTo>
                <a:lnTo>
                  <a:pt x="13645" y="6492"/>
                </a:lnTo>
                <a:close/>
                <a:moveTo>
                  <a:pt x="17358" y="8594"/>
                </a:moveTo>
                <a:cubicBezTo>
                  <a:pt x="16754" y="7547"/>
                  <a:pt x="16754" y="7547"/>
                  <a:pt x="16754" y="7547"/>
                </a:cubicBezTo>
                <a:cubicBezTo>
                  <a:pt x="16145" y="6492"/>
                  <a:pt x="16145" y="6492"/>
                  <a:pt x="16145" y="6492"/>
                </a:cubicBezTo>
                <a:cubicBezTo>
                  <a:pt x="18572" y="6492"/>
                  <a:pt x="18572" y="6492"/>
                  <a:pt x="18572" y="6492"/>
                </a:cubicBezTo>
                <a:cubicBezTo>
                  <a:pt x="18875" y="7017"/>
                  <a:pt x="18875" y="7017"/>
                  <a:pt x="18875" y="7017"/>
                </a:cubicBezTo>
                <a:cubicBezTo>
                  <a:pt x="19785" y="8594"/>
                  <a:pt x="19785" y="8594"/>
                  <a:pt x="19785" y="8594"/>
                </a:cubicBezTo>
                <a:lnTo>
                  <a:pt x="17358" y="8594"/>
                </a:lnTo>
                <a:close/>
                <a:moveTo>
                  <a:pt x="20767" y="7017"/>
                </a:moveTo>
                <a:cubicBezTo>
                  <a:pt x="21070" y="6492"/>
                  <a:pt x="21070" y="6492"/>
                  <a:pt x="21070" y="6492"/>
                </a:cubicBezTo>
                <a:cubicBezTo>
                  <a:pt x="23497" y="6492"/>
                  <a:pt x="23497" y="6492"/>
                  <a:pt x="23497" y="6492"/>
                </a:cubicBezTo>
                <a:cubicBezTo>
                  <a:pt x="22587" y="8068"/>
                  <a:pt x="22587" y="8068"/>
                  <a:pt x="22587" y="8068"/>
                </a:cubicBezTo>
                <a:cubicBezTo>
                  <a:pt x="22284" y="8594"/>
                  <a:pt x="22284" y="8594"/>
                  <a:pt x="22284" y="8594"/>
                </a:cubicBezTo>
                <a:cubicBezTo>
                  <a:pt x="19857" y="8594"/>
                  <a:pt x="19857" y="8594"/>
                  <a:pt x="19857" y="8594"/>
                </a:cubicBezTo>
                <a:lnTo>
                  <a:pt x="20767" y="7017"/>
                </a:lnTo>
                <a:close/>
                <a:moveTo>
                  <a:pt x="24782" y="8594"/>
                </a:moveTo>
                <a:cubicBezTo>
                  <a:pt x="24479" y="8068"/>
                  <a:pt x="24479" y="8068"/>
                  <a:pt x="24479" y="8068"/>
                </a:cubicBezTo>
                <a:cubicBezTo>
                  <a:pt x="23569" y="6492"/>
                  <a:pt x="23569" y="6492"/>
                  <a:pt x="23569" y="6492"/>
                </a:cubicBezTo>
                <a:cubicBezTo>
                  <a:pt x="25996" y="6492"/>
                  <a:pt x="25996" y="6492"/>
                  <a:pt x="25996" y="6492"/>
                </a:cubicBezTo>
                <a:cubicBezTo>
                  <a:pt x="26299" y="7017"/>
                  <a:pt x="26299" y="7017"/>
                  <a:pt x="26299" y="7017"/>
                </a:cubicBezTo>
                <a:cubicBezTo>
                  <a:pt x="27209" y="8594"/>
                  <a:pt x="27209" y="8594"/>
                  <a:pt x="27209" y="8594"/>
                </a:cubicBezTo>
                <a:lnTo>
                  <a:pt x="24782" y="8594"/>
                </a:lnTo>
                <a:close/>
                <a:moveTo>
                  <a:pt x="26299" y="1638"/>
                </a:moveTo>
                <a:cubicBezTo>
                  <a:pt x="25996" y="2164"/>
                  <a:pt x="25996" y="2164"/>
                  <a:pt x="25996" y="2164"/>
                </a:cubicBezTo>
                <a:cubicBezTo>
                  <a:pt x="23569" y="2164"/>
                  <a:pt x="23569" y="2164"/>
                  <a:pt x="23569" y="2164"/>
                </a:cubicBezTo>
                <a:cubicBezTo>
                  <a:pt x="24479" y="587"/>
                  <a:pt x="24479" y="587"/>
                  <a:pt x="24479" y="587"/>
                </a:cubicBezTo>
                <a:cubicBezTo>
                  <a:pt x="24782" y="62"/>
                  <a:pt x="24782" y="62"/>
                  <a:pt x="24782" y="62"/>
                </a:cubicBezTo>
                <a:cubicBezTo>
                  <a:pt x="27209" y="62"/>
                  <a:pt x="27209" y="62"/>
                  <a:pt x="27209" y="62"/>
                </a:cubicBezTo>
                <a:lnTo>
                  <a:pt x="26299" y="1638"/>
                </a:lnTo>
                <a:close/>
                <a:moveTo>
                  <a:pt x="22284" y="62"/>
                </a:moveTo>
                <a:cubicBezTo>
                  <a:pt x="22587" y="587"/>
                  <a:pt x="22587" y="587"/>
                  <a:pt x="22587" y="587"/>
                </a:cubicBezTo>
                <a:cubicBezTo>
                  <a:pt x="23497" y="2164"/>
                  <a:pt x="23497" y="2164"/>
                  <a:pt x="23497" y="2164"/>
                </a:cubicBezTo>
                <a:cubicBezTo>
                  <a:pt x="21070" y="2164"/>
                  <a:pt x="21070" y="2164"/>
                  <a:pt x="21070" y="2164"/>
                </a:cubicBezTo>
                <a:cubicBezTo>
                  <a:pt x="20767" y="1638"/>
                  <a:pt x="20767" y="1638"/>
                  <a:pt x="20767" y="1638"/>
                </a:cubicBezTo>
                <a:cubicBezTo>
                  <a:pt x="19857" y="62"/>
                  <a:pt x="19857" y="62"/>
                  <a:pt x="19857" y="62"/>
                </a:cubicBezTo>
                <a:lnTo>
                  <a:pt x="22284" y="62"/>
                </a:lnTo>
                <a:close/>
                <a:moveTo>
                  <a:pt x="18875" y="1638"/>
                </a:moveTo>
                <a:cubicBezTo>
                  <a:pt x="18572" y="2164"/>
                  <a:pt x="18572" y="2164"/>
                  <a:pt x="18572" y="2164"/>
                </a:cubicBezTo>
                <a:cubicBezTo>
                  <a:pt x="16145" y="2164"/>
                  <a:pt x="16145" y="2164"/>
                  <a:pt x="16145" y="2164"/>
                </a:cubicBezTo>
                <a:cubicBezTo>
                  <a:pt x="16751" y="1114"/>
                  <a:pt x="16751" y="1114"/>
                  <a:pt x="16751" y="1114"/>
                </a:cubicBezTo>
                <a:cubicBezTo>
                  <a:pt x="17358" y="62"/>
                  <a:pt x="17358" y="62"/>
                  <a:pt x="17358" y="62"/>
                </a:cubicBezTo>
                <a:cubicBezTo>
                  <a:pt x="19785" y="62"/>
                  <a:pt x="19785" y="62"/>
                  <a:pt x="19785" y="62"/>
                </a:cubicBezTo>
                <a:lnTo>
                  <a:pt x="18875" y="1638"/>
                </a:lnTo>
                <a:close/>
                <a:moveTo>
                  <a:pt x="14858" y="62"/>
                </a:moveTo>
                <a:cubicBezTo>
                  <a:pt x="16073" y="2164"/>
                  <a:pt x="16073" y="2164"/>
                  <a:pt x="16073" y="2164"/>
                </a:cubicBezTo>
                <a:cubicBezTo>
                  <a:pt x="13645" y="2164"/>
                  <a:pt x="13645" y="2164"/>
                  <a:pt x="13645" y="2164"/>
                </a:cubicBezTo>
                <a:cubicBezTo>
                  <a:pt x="12431" y="62"/>
                  <a:pt x="12431" y="62"/>
                  <a:pt x="12431" y="62"/>
                </a:cubicBezTo>
                <a:lnTo>
                  <a:pt x="14858" y="62"/>
                </a:lnTo>
                <a:close/>
                <a:moveTo>
                  <a:pt x="11146" y="2164"/>
                </a:moveTo>
                <a:cubicBezTo>
                  <a:pt x="8719" y="2164"/>
                  <a:pt x="8719" y="2164"/>
                  <a:pt x="8719" y="2164"/>
                </a:cubicBezTo>
                <a:cubicBezTo>
                  <a:pt x="9933" y="62"/>
                  <a:pt x="9933" y="62"/>
                  <a:pt x="9933" y="62"/>
                </a:cubicBezTo>
                <a:cubicBezTo>
                  <a:pt x="12360" y="62"/>
                  <a:pt x="12360" y="62"/>
                  <a:pt x="12360" y="62"/>
                </a:cubicBezTo>
                <a:lnTo>
                  <a:pt x="11146" y="2164"/>
                </a:lnTo>
                <a:close/>
                <a:moveTo>
                  <a:pt x="7434" y="62"/>
                </a:moveTo>
                <a:cubicBezTo>
                  <a:pt x="8648" y="2164"/>
                  <a:pt x="8648" y="2164"/>
                  <a:pt x="8648" y="2164"/>
                </a:cubicBezTo>
                <a:cubicBezTo>
                  <a:pt x="6220" y="2164"/>
                  <a:pt x="6220" y="2164"/>
                  <a:pt x="6220" y="2164"/>
                </a:cubicBezTo>
                <a:cubicBezTo>
                  <a:pt x="5007" y="62"/>
                  <a:pt x="5007" y="62"/>
                  <a:pt x="5007" y="62"/>
                </a:cubicBezTo>
                <a:lnTo>
                  <a:pt x="7434" y="62"/>
                </a:lnTo>
                <a:close/>
                <a:moveTo>
                  <a:pt x="3722" y="2164"/>
                </a:moveTo>
                <a:cubicBezTo>
                  <a:pt x="1295" y="2164"/>
                  <a:pt x="1295" y="2164"/>
                  <a:pt x="1295" y="2164"/>
                </a:cubicBezTo>
                <a:cubicBezTo>
                  <a:pt x="2508" y="62"/>
                  <a:pt x="2508" y="62"/>
                  <a:pt x="2508" y="62"/>
                </a:cubicBezTo>
                <a:cubicBezTo>
                  <a:pt x="4935" y="62"/>
                  <a:pt x="4935" y="62"/>
                  <a:pt x="4935" y="62"/>
                </a:cubicBezTo>
                <a:lnTo>
                  <a:pt x="3722" y="2164"/>
                </a:lnTo>
                <a:close/>
                <a:moveTo>
                  <a:pt x="2508" y="4307"/>
                </a:moveTo>
                <a:cubicBezTo>
                  <a:pt x="1295" y="2205"/>
                  <a:pt x="1295" y="2205"/>
                  <a:pt x="1295" y="2205"/>
                </a:cubicBezTo>
                <a:cubicBezTo>
                  <a:pt x="3722" y="2205"/>
                  <a:pt x="3722" y="2205"/>
                  <a:pt x="3722" y="2205"/>
                </a:cubicBezTo>
                <a:cubicBezTo>
                  <a:pt x="4935" y="4307"/>
                  <a:pt x="4935" y="4307"/>
                  <a:pt x="4935" y="4307"/>
                </a:cubicBezTo>
                <a:lnTo>
                  <a:pt x="2508" y="4307"/>
                </a:lnTo>
                <a:close/>
                <a:moveTo>
                  <a:pt x="4971" y="4369"/>
                </a:moveTo>
                <a:cubicBezTo>
                  <a:pt x="6185" y="6471"/>
                  <a:pt x="6185" y="6471"/>
                  <a:pt x="6185" y="6471"/>
                </a:cubicBezTo>
                <a:cubicBezTo>
                  <a:pt x="4971" y="8573"/>
                  <a:pt x="4971" y="8573"/>
                  <a:pt x="4971" y="8573"/>
                </a:cubicBezTo>
                <a:cubicBezTo>
                  <a:pt x="3758" y="6471"/>
                  <a:pt x="3758" y="6471"/>
                  <a:pt x="3758" y="6471"/>
                </a:cubicBezTo>
                <a:lnTo>
                  <a:pt x="4971" y="4369"/>
                </a:lnTo>
                <a:close/>
                <a:moveTo>
                  <a:pt x="6220" y="10737"/>
                </a:moveTo>
                <a:cubicBezTo>
                  <a:pt x="5007" y="8635"/>
                  <a:pt x="5007" y="8635"/>
                  <a:pt x="5007" y="8635"/>
                </a:cubicBezTo>
                <a:cubicBezTo>
                  <a:pt x="7434" y="8635"/>
                  <a:pt x="7434" y="8635"/>
                  <a:pt x="7434" y="8635"/>
                </a:cubicBezTo>
                <a:cubicBezTo>
                  <a:pt x="8648" y="10737"/>
                  <a:pt x="8648" y="10737"/>
                  <a:pt x="8648" y="10737"/>
                </a:cubicBezTo>
                <a:lnTo>
                  <a:pt x="6220" y="10737"/>
                </a:lnTo>
                <a:close/>
                <a:moveTo>
                  <a:pt x="11146" y="10737"/>
                </a:moveTo>
                <a:cubicBezTo>
                  <a:pt x="8719" y="10737"/>
                  <a:pt x="8719" y="10737"/>
                  <a:pt x="8719" y="10737"/>
                </a:cubicBezTo>
                <a:cubicBezTo>
                  <a:pt x="9933" y="8635"/>
                  <a:pt x="9933" y="8635"/>
                  <a:pt x="9933" y="8635"/>
                </a:cubicBezTo>
                <a:cubicBezTo>
                  <a:pt x="12360" y="8635"/>
                  <a:pt x="12360" y="8635"/>
                  <a:pt x="12360" y="8635"/>
                </a:cubicBezTo>
                <a:lnTo>
                  <a:pt x="11146" y="10737"/>
                </a:lnTo>
                <a:close/>
                <a:moveTo>
                  <a:pt x="13645" y="10737"/>
                </a:moveTo>
                <a:cubicBezTo>
                  <a:pt x="12431" y="8635"/>
                  <a:pt x="12431" y="8635"/>
                  <a:pt x="12431" y="8635"/>
                </a:cubicBezTo>
                <a:cubicBezTo>
                  <a:pt x="14858" y="8635"/>
                  <a:pt x="14858" y="8635"/>
                  <a:pt x="14858" y="8635"/>
                </a:cubicBezTo>
                <a:cubicBezTo>
                  <a:pt x="16073" y="10737"/>
                  <a:pt x="16073" y="10737"/>
                  <a:pt x="16073" y="10737"/>
                </a:cubicBezTo>
                <a:lnTo>
                  <a:pt x="13645" y="10737"/>
                </a:lnTo>
                <a:close/>
                <a:moveTo>
                  <a:pt x="18572" y="10737"/>
                </a:moveTo>
                <a:cubicBezTo>
                  <a:pt x="16145" y="10737"/>
                  <a:pt x="16145" y="10737"/>
                  <a:pt x="16145" y="10737"/>
                </a:cubicBezTo>
                <a:cubicBezTo>
                  <a:pt x="16754" y="9682"/>
                  <a:pt x="16754" y="9682"/>
                  <a:pt x="16754" y="9682"/>
                </a:cubicBezTo>
                <a:cubicBezTo>
                  <a:pt x="17358" y="8635"/>
                  <a:pt x="17358" y="8635"/>
                  <a:pt x="17358" y="8635"/>
                </a:cubicBezTo>
                <a:cubicBezTo>
                  <a:pt x="19785" y="8635"/>
                  <a:pt x="19785" y="8635"/>
                  <a:pt x="19785" y="8635"/>
                </a:cubicBezTo>
                <a:lnTo>
                  <a:pt x="18572" y="10737"/>
                </a:lnTo>
                <a:close/>
                <a:moveTo>
                  <a:pt x="21070" y="10737"/>
                </a:moveTo>
                <a:cubicBezTo>
                  <a:pt x="19857" y="8635"/>
                  <a:pt x="19857" y="8635"/>
                  <a:pt x="19857" y="8635"/>
                </a:cubicBezTo>
                <a:cubicBezTo>
                  <a:pt x="22284" y="8635"/>
                  <a:pt x="22284" y="8635"/>
                  <a:pt x="22284" y="8635"/>
                </a:cubicBezTo>
                <a:cubicBezTo>
                  <a:pt x="22587" y="9161"/>
                  <a:pt x="22587" y="9161"/>
                  <a:pt x="22587" y="9161"/>
                </a:cubicBezTo>
                <a:cubicBezTo>
                  <a:pt x="23497" y="10737"/>
                  <a:pt x="23497" y="10737"/>
                  <a:pt x="23497" y="10737"/>
                </a:cubicBezTo>
                <a:lnTo>
                  <a:pt x="21070" y="10737"/>
                </a:lnTo>
                <a:close/>
                <a:moveTo>
                  <a:pt x="25996" y="10737"/>
                </a:moveTo>
                <a:cubicBezTo>
                  <a:pt x="23569" y="10737"/>
                  <a:pt x="23569" y="10737"/>
                  <a:pt x="23569" y="10737"/>
                </a:cubicBezTo>
                <a:cubicBezTo>
                  <a:pt x="24479" y="9161"/>
                  <a:pt x="24479" y="9161"/>
                  <a:pt x="24479" y="9161"/>
                </a:cubicBezTo>
                <a:cubicBezTo>
                  <a:pt x="24782" y="8635"/>
                  <a:pt x="24782" y="8635"/>
                  <a:pt x="24782" y="8635"/>
                </a:cubicBezTo>
                <a:cubicBezTo>
                  <a:pt x="27210" y="8635"/>
                  <a:pt x="27210" y="8635"/>
                  <a:pt x="27210" y="8635"/>
                </a:cubicBezTo>
                <a:lnTo>
                  <a:pt x="25996" y="10737"/>
                </a:lnTo>
                <a:close/>
                <a:moveTo>
                  <a:pt x="28459" y="6471"/>
                </a:moveTo>
                <a:cubicBezTo>
                  <a:pt x="27245" y="8573"/>
                  <a:pt x="27245" y="8573"/>
                  <a:pt x="27245" y="8573"/>
                </a:cubicBezTo>
                <a:cubicBezTo>
                  <a:pt x="26032" y="6471"/>
                  <a:pt x="26032" y="6471"/>
                  <a:pt x="26032" y="6471"/>
                </a:cubicBezTo>
                <a:cubicBezTo>
                  <a:pt x="27245" y="4369"/>
                  <a:pt x="27245" y="4369"/>
                  <a:pt x="27245" y="4369"/>
                </a:cubicBezTo>
                <a:lnTo>
                  <a:pt x="28459" y="6471"/>
                </a:lnTo>
                <a:close/>
                <a:moveTo>
                  <a:pt x="29708" y="4307"/>
                </a:moveTo>
                <a:cubicBezTo>
                  <a:pt x="27281" y="4307"/>
                  <a:pt x="27281" y="4307"/>
                  <a:pt x="27281" y="4307"/>
                </a:cubicBezTo>
                <a:cubicBezTo>
                  <a:pt x="28191" y="2731"/>
                  <a:pt x="28191" y="2731"/>
                  <a:pt x="28191" y="2731"/>
                </a:cubicBezTo>
                <a:cubicBezTo>
                  <a:pt x="28495" y="2205"/>
                  <a:pt x="28495" y="2205"/>
                  <a:pt x="28495" y="2205"/>
                </a:cubicBezTo>
                <a:cubicBezTo>
                  <a:pt x="30922" y="2205"/>
                  <a:pt x="30922" y="2205"/>
                  <a:pt x="30922" y="2205"/>
                </a:cubicBezTo>
                <a:lnTo>
                  <a:pt x="29708" y="4307"/>
                </a:lnTo>
                <a:close/>
              </a:path>
            </a:pathLst>
          </a:custGeom>
          <a:solidFill>
            <a:srgbClr val="9EA7AF">
              <a:alpha val="30000"/>
            </a:srgbClr>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Pijl: punthaak 2">
            <a:extLst>
              <a:ext uri="{FF2B5EF4-FFF2-40B4-BE49-F238E27FC236}">
                <a16:creationId xmlns:a16="http://schemas.microsoft.com/office/drawing/2014/main" id="{6BE79130-6DE4-432F-B954-36AADE27518E}"/>
              </a:ext>
            </a:extLst>
          </p:cNvPr>
          <p:cNvSpPr>
            <a:spLocks noSelect="1"/>
          </p:cNvSpPr>
          <p:nvPr userDrawn="1"/>
        </p:nvSpPr>
        <p:spPr bwMode="gray">
          <a:xfrm>
            <a:off x="950929" y="2638625"/>
            <a:ext cx="2862000" cy="1144800"/>
          </a:xfrm>
          <a:prstGeom prst="chevron">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4" name="Pijl: punthaak 3">
            <a:extLst>
              <a:ext uri="{FF2B5EF4-FFF2-40B4-BE49-F238E27FC236}">
                <a16:creationId xmlns:a16="http://schemas.microsoft.com/office/drawing/2014/main" id="{7DB82F2F-3E41-407C-A570-29032FD9FC4B}"/>
              </a:ext>
            </a:extLst>
          </p:cNvPr>
          <p:cNvSpPr>
            <a:spLocks noSelect="1"/>
          </p:cNvSpPr>
          <p:nvPr userDrawn="1"/>
        </p:nvSpPr>
        <p:spPr bwMode="gray">
          <a:xfrm>
            <a:off x="3548149" y="2638625"/>
            <a:ext cx="2862000" cy="1144800"/>
          </a:xfrm>
          <a:prstGeom prst="chevron">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Pijl: punthaak 4">
            <a:extLst>
              <a:ext uri="{FF2B5EF4-FFF2-40B4-BE49-F238E27FC236}">
                <a16:creationId xmlns:a16="http://schemas.microsoft.com/office/drawing/2014/main" id="{37C167B1-2D9C-42CC-AACF-F2C6FF5DAE8E}"/>
              </a:ext>
            </a:extLst>
          </p:cNvPr>
          <p:cNvSpPr>
            <a:spLocks noSelect="1"/>
          </p:cNvSpPr>
          <p:nvPr userDrawn="1"/>
        </p:nvSpPr>
        <p:spPr bwMode="gray">
          <a:xfrm>
            <a:off x="6097248" y="2638625"/>
            <a:ext cx="2862000" cy="1144800"/>
          </a:xfrm>
          <a:prstGeom prst="chevron">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6" name="Pijl: punthaak 5">
            <a:extLst>
              <a:ext uri="{FF2B5EF4-FFF2-40B4-BE49-F238E27FC236}">
                <a16:creationId xmlns:a16="http://schemas.microsoft.com/office/drawing/2014/main" id="{DD898D60-B5A7-49A6-AC85-61D4D34905D5}"/>
              </a:ext>
            </a:extLst>
          </p:cNvPr>
          <p:cNvSpPr>
            <a:spLocks noSelect="1"/>
          </p:cNvSpPr>
          <p:nvPr userDrawn="1"/>
        </p:nvSpPr>
        <p:spPr bwMode="gray">
          <a:xfrm>
            <a:off x="8693200" y="2638625"/>
            <a:ext cx="2862000" cy="1144800"/>
          </a:xfrm>
          <a:prstGeom prst="chevron">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 name="***Title 6 [PHJU]"/>
          <p:cNvSpPr>
            <a:spLocks noGrp="1" noSelect="1"/>
          </p:cNvSpPr>
          <p:nvPr>
            <p:ph type="title" hasCustomPrompt="1"/>
          </p:nvPr>
        </p:nvSpPr>
        <p:spPr bwMode="gray">
          <a:xfrm>
            <a:off x="812151" y="327950"/>
            <a:ext cx="10582722" cy="1008000"/>
          </a:xfrm>
        </p:spPr>
        <p:txBody>
          <a:bodyPr/>
          <a:lstStyle>
            <a:lvl1pPr algn="ctr">
              <a:defRPr>
                <a:solidFill>
                  <a:schemeClr val="bg1"/>
                </a:solidFill>
              </a:defRPr>
            </a:lvl1pPr>
          </a:lstStyle>
          <a:p>
            <a:r>
              <a:rPr lang="nl-NL" dirty="0"/>
              <a:t>[Titel]</a:t>
            </a:r>
          </a:p>
        </p:txBody>
      </p:sp>
      <p:sp>
        <p:nvSpPr>
          <p:cNvPr id="4" name="Tijdelijke aanduiding voor tekst 7  [PHJU] (JU-Free)">
            <a:extLst>
              <a:ext uri="{FF2B5EF4-FFF2-40B4-BE49-F238E27FC236}">
                <a16:creationId xmlns:a16="http://schemas.microsoft.com/office/drawing/2014/main" id="{4D067C69-DBDF-4DF0-9E27-CC91140CE767}"/>
              </a:ext>
            </a:extLst>
          </p:cNvPr>
          <p:cNvSpPr>
            <a:spLocks noGrp="1"/>
          </p:cNvSpPr>
          <p:nvPr>
            <p:ph type="body" sz="quarter" idx="10" hasCustomPrompt="1"/>
          </p:nvPr>
        </p:nvSpPr>
        <p:spPr bwMode="gray">
          <a:xfrm>
            <a:off x="1193531" y="4059436"/>
            <a:ext cx="2304000" cy="1548000"/>
          </a:xfrm>
        </p:spPr>
        <p:txBody>
          <a:bodyPr/>
          <a:lstStyle>
            <a:lvl1pPr marL="0" indent="0" algn="ctr">
              <a:lnSpc>
                <a:spcPct val="100000"/>
              </a:lnSpc>
              <a:spcBef>
                <a:spcPts val="0"/>
              </a:spcBef>
              <a:spcAft>
                <a:spcPts val="300"/>
              </a:spcAft>
              <a:buNone/>
              <a:defRPr b="1">
                <a:solidFill>
                  <a:schemeClr val="bg1"/>
                </a:solidFill>
              </a:defRPr>
            </a:lvl1pPr>
            <a:lvl2pPr marL="0" indent="0" algn="ctr">
              <a:lnSpc>
                <a:spcPct val="100000"/>
              </a:lnSpc>
              <a:buNone/>
              <a:defRPr sz="18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5" name="Onderregel 8 [PHJU]">
            <a:extLst>
              <a:ext uri="{FF2B5EF4-FFF2-40B4-BE49-F238E27FC236}">
                <a16:creationId xmlns:a16="http://schemas.microsoft.com/office/drawing/2014/main" id="{FB8C8444-B45D-4C38-8C87-AAF7F7952B3C}"/>
              </a:ext>
            </a:extLst>
          </p:cNvPr>
          <p:cNvSpPr>
            <a:spLocks noGrp="1" noSelect="1"/>
          </p:cNvSpPr>
          <p:nvPr>
            <p:ph type="body" sz="quarter" idx="13" hasCustomPrompt="1"/>
          </p:nvPr>
        </p:nvSpPr>
        <p:spPr bwMode="gray">
          <a:xfrm>
            <a:off x="813734" y="1446736"/>
            <a:ext cx="10584000" cy="333375"/>
          </a:xfrm>
        </p:spPr>
        <p:txBody>
          <a:bodyPr/>
          <a:lstStyle>
            <a:lvl1pPr marL="0" indent="0" algn="ctr">
              <a:spcBef>
                <a:spcPts val="0"/>
              </a:spcBef>
              <a:spcAft>
                <a:spcPts val="0"/>
              </a:spcAft>
              <a:buNone/>
              <a:defRPr sz="2000" b="0">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6" name="Tijdelijke aanduiding voor tekst 9  [PHJU] (JU-Free)">
            <a:extLst>
              <a:ext uri="{FF2B5EF4-FFF2-40B4-BE49-F238E27FC236}">
                <a16:creationId xmlns:a16="http://schemas.microsoft.com/office/drawing/2014/main" id="{406497A7-52EF-4C75-B458-4107B0B66DEE}"/>
              </a:ext>
            </a:extLst>
          </p:cNvPr>
          <p:cNvSpPr>
            <a:spLocks noGrp="1"/>
          </p:cNvSpPr>
          <p:nvPr>
            <p:ph type="body" sz="quarter" idx="14" hasCustomPrompt="1"/>
          </p:nvPr>
        </p:nvSpPr>
        <p:spPr bwMode="gray">
          <a:xfrm>
            <a:off x="3771496" y="4059436"/>
            <a:ext cx="2304000" cy="1548000"/>
          </a:xfrm>
        </p:spPr>
        <p:txBody>
          <a:bodyPr/>
          <a:lstStyle>
            <a:lvl1pPr marL="0" indent="0" algn="ctr">
              <a:lnSpc>
                <a:spcPct val="100000"/>
              </a:lnSpc>
              <a:spcBef>
                <a:spcPts val="0"/>
              </a:spcBef>
              <a:spcAft>
                <a:spcPts val="300"/>
              </a:spcAft>
              <a:buNone/>
              <a:defRPr b="1">
                <a:solidFill>
                  <a:schemeClr val="bg1"/>
                </a:solidFill>
              </a:defRPr>
            </a:lvl1pPr>
            <a:lvl2pPr marL="0" indent="0" algn="ctr">
              <a:lnSpc>
                <a:spcPct val="100000"/>
              </a:lnSpc>
              <a:buNone/>
              <a:defRPr sz="18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7" name="Tijdelijke aanduiding voor tekst 10  [PHJU] (JU-Free)">
            <a:extLst>
              <a:ext uri="{FF2B5EF4-FFF2-40B4-BE49-F238E27FC236}">
                <a16:creationId xmlns:a16="http://schemas.microsoft.com/office/drawing/2014/main" id="{0B6DE8C8-1B83-4DE3-A519-33CA2CEA1607}"/>
              </a:ext>
            </a:extLst>
          </p:cNvPr>
          <p:cNvSpPr>
            <a:spLocks noGrp="1"/>
          </p:cNvSpPr>
          <p:nvPr>
            <p:ph type="body" sz="quarter" idx="15" hasCustomPrompt="1"/>
          </p:nvPr>
        </p:nvSpPr>
        <p:spPr bwMode="gray">
          <a:xfrm>
            <a:off x="6359103" y="4059436"/>
            <a:ext cx="2304000" cy="1548000"/>
          </a:xfrm>
        </p:spPr>
        <p:txBody>
          <a:bodyPr/>
          <a:lstStyle>
            <a:lvl1pPr marL="0" indent="0" algn="ctr">
              <a:lnSpc>
                <a:spcPct val="100000"/>
              </a:lnSpc>
              <a:spcBef>
                <a:spcPts val="0"/>
              </a:spcBef>
              <a:spcAft>
                <a:spcPts val="300"/>
              </a:spcAft>
              <a:buNone/>
              <a:defRPr b="1">
                <a:solidFill>
                  <a:schemeClr val="bg1"/>
                </a:solidFill>
              </a:defRPr>
            </a:lvl1pPr>
            <a:lvl2pPr marL="0" indent="0" algn="ctr">
              <a:lnSpc>
                <a:spcPct val="100000"/>
              </a:lnSpc>
              <a:buNone/>
              <a:defRPr sz="18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8" name="Tijdelijke aanduiding voor tekst 11  [PHJU] (JU-Free)">
            <a:extLst>
              <a:ext uri="{FF2B5EF4-FFF2-40B4-BE49-F238E27FC236}">
                <a16:creationId xmlns:a16="http://schemas.microsoft.com/office/drawing/2014/main" id="{9FDF3E50-6ACC-4C3B-9F5E-89F580B0F3CC}"/>
              </a:ext>
            </a:extLst>
          </p:cNvPr>
          <p:cNvSpPr>
            <a:spLocks noGrp="1"/>
          </p:cNvSpPr>
          <p:nvPr>
            <p:ph type="body" sz="quarter" idx="16" hasCustomPrompt="1"/>
          </p:nvPr>
        </p:nvSpPr>
        <p:spPr bwMode="gray">
          <a:xfrm>
            <a:off x="8937070" y="4059436"/>
            <a:ext cx="2304000" cy="1548000"/>
          </a:xfrm>
        </p:spPr>
        <p:txBody>
          <a:bodyPr/>
          <a:lstStyle>
            <a:lvl1pPr marL="0" indent="0" algn="ctr">
              <a:lnSpc>
                <a:spcPct val="100000"/>
              </a:lnSpc>
              <a:spcBef>
                <a:spcPts val="0"/>
              </a:spcBef>
              <a:spcAft>
                <a:spcPts val="300"/>
              </a:spcAft>
              <a:buNone/>
              <a:defRPr b="1">
                <a:solidFill>
                  <a:schemeClr val="bg1"/>
                </a:solidFill>
              </a:defRPr>
            </a:lvl1pPr>
            <a:lvl2pPr marL="0" indent="0" algn="ctr">
              <a:lnSpc>
                <a:spcPct val="100000"/>
              </a:lnSpc>
              <a:buNone/>
              <a:defRPr sz="18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9" name="Stap 12  [PHJU] (JU-Free)">
            <a:extLst>
              <a:ext uri="{FF2B5EF4-FFF2-40B4-BE49-F238E27FC236}">
                <a16:creationId xmlns:a16="http://schemas.microsoft.com/office/drawing/2014/main" id="{4BF81770-C60D-4DE0-B3AF-D17DC91026EB}"/>
              </a:ext>
            </a:extLst>
          </p:cNvPr>
          <p:cNvSpPr>
            <a:spLocks noGrp="1"/>
          </p:cNvSpPr>
          <p:nvPr>
            <p:ph type="body" sz="quarter" idx="17" hasCustomPrompt="1"/>
          </p:nvPr>
        </p:nvSpPr>
        <p:spPr bwMode="gray">
          <a:xfrm>
            <a:off x="2118675" y="2759313"/>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19" name="Vrije vorm 18">
            <a:extLst>
              <a:ext uri="{FF2B5EF4-FFF2-40B4-BE49-F238E27FC236}">
                <a16:creationId xmlns:a16="http://schemas.microsoft.com/office/drawing/2014/main" id="{BA28E2ED-7B36-49BD-88A2-9D5102D40D94}"/>
              </a:ext>
            </a:extLst>
          </p:cNvPr>
          <p:cNvSpPr>
            <a:spLocks noSelect="1"/>
          </p:cNvSpPr>
          <p:nvPr userDrawn="1"/>
        </p:nvSpPr>
        <p:spPr bwMode="gray">
          <a:xfrm>
            <a:off x="27302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672883 w 1657301"/>
              <a:gd name="connsiteY212" fmla="*/ 0 h 737988"/>
              <a:gd name="connsiteX213" fmla="*/ 675664 w 1657301"/>
              <a:gd name="connsiteY213" fmla="*/ 1481 h 737988"/>
              <a:gd name="connsiteX214" fmla="*/ 749064 w 1657301"/>
              <a:gd name="connsiteY214" fmla="*/ 128676 h 737988"/>
              <a:gd name="connsiteX215" fmla="*/ 896235 w 1657301"/>
              <a:gd name="connsiteY215" fmla="*/ 128676 h 737988"/>
              <a:gd name="connsiteX216" fmla="*/ 898830 w 1657301"/>
              <a:gd name="connsiteY216" fmla="*/ 130342 h 737988"/>
              <a:gd name="connsiteX217" fmla="*/ 973343 w 1657301"/>
              <a:gd name="connsiteY217" fmla="*/ 259018 h 737988"/>
              <a:gd name="connsiteX218" fmla="*/ 973343 w 1657301"/>
              <a:gd name="connsiteY218" fmla="*/ 262166 h 737988"/>
              <a:gd name="connsiteX219" fmla="*/ 898830 w 1657301"/>
              <a:gd name="connsiteY219" fmla="*/ 391026 h 737988"/>
              <a:gd name="connsiteX220" fmla="*/ 896235 w 1657301"/>
              <a:gd name="connsiteY220" fmla="*/ 392508 h 737988"/>
              <a:gd name="connsiteX221" fmla="*/ 747396 w 1657301"/>
              <a:gd name="connsiteY221" fmla="*/ 392508 h 737988"/>
              <a:gd name="connsiteX222" fmla="*/ 744615 w 1657301"/>
              <a:gd name="connsiteY222" fmla="*/ 391026 h 737988"/>
              <a:gd name="connsiteX223" fmla="*/ 671030 w 1657301"/>
              <a:gd name="connsiteY223" fmla="*/ 263832 h 737988"/>
              <a:gd name="connsiteX224" fmla="*/ 525897 w 1657301"/>
              <a:gd name="connsiteY224" fmla="*/ 263832 h 737988"/>
              <a:gd name="connsiteX225" fmla="*/ 453238 w 1657301"/>
              <a:gd name="connsiteY225" fmla="*/ 389360 h 737988"/>
              <a:gd name="connsiteX226" fmla="*/ 526639 w 1657301"/>
              <a:gd name="connsiteY226" fmla="*/ 516740 h 737988"/>
              <a:gd name="connsiteX227" fmla="*/ 526639 w 1657301"/>
              <a:gd name="connsiteY227" fmla="*/ 519887 h 737988"/>
              <a:gd name="connsiteX228" fmla="*/ 452311 w 1657301"/>
              <a:gd name="connsiteY228" fmla="*/ 648563 h 737988"/>
              <a:gd name="connsiteX229" fmla="*/ 449531 w 1657301"/>
              <a:gd name="connsiteY229" fmla="*/ 650229 h 737988"/>
              <a:gd name="connsiteX230" fmla="*/ 300691 w 1657301"/>
              <a:gd name="connsiteY230" fmla="*/ 650229 h 737988"/>
              <a:gd name="connsiteX231" fmla="*/ 297911 w 1657301"/>
              <a:gd name="connsiteY231" fmla="*/ 648563 h 737988"/>
              <a:gd name="connsiteX232" fmla="*/ 224511 w 1657301"/>
              <a:gd name="connsiteY232" fmla="*/ 521369 h 737988"/>
              <a:gd name="connsiteX233" fmla="*/ 77525 w 1657301"/>
              <a:gd name="connsiteY233" fmla="*/ 521369 h 737988"/>
              <a:gd name="connsiteX234" fmla="*/ 74930 w 1657301"/>
              <a:gd name="connsiteY234" fmla="*/ 519887 h 737988"/>
              <a:gd name="connsiteX235" fmla="*/ 417 w 1657301"/>
              <a:gd name="connsiteY235" fmla="*/ 391026 h 737988"/>
              <a:gd name="connsiteX236" fmla="*/ 417 w 1657301"/>
              <a:gd name="connsiteY236" fmla="*/ 387879 h 737988"/>
              <a:gd name="connsiteX237" fmla="*/ 74930 w 1657301"/>
              <a:gd name="connsiteY237" fmla="*/ 259018 h 737988"/>
              <a:gd name="connsiteX238" fmla="*/ 77525 w 1657301"/>
              <a:gd name="connsiteY238" fmla="*/ 257537 h 737988"/>
              <a:gd name="connsiteX239" fmla="*/ 224511 w 1657301"/>
              <a:gd name="connsiteY239" fmla="*/ 257537 h 737988"/>
              <a:gd name="connsiteX240" fmla="*/ 297911 w 1657301"/>
              <a:gd name="connsiteY240" fmla="*/ 130342 h 737988"/>
              <a:gd name="connsiteX241" fmla="*/ 300691 w 1657301"/>
              <a:gd name="connsiteY241" fmla="*/ 128676 h 737988"/>
              <a:gd name="connsiteX242" fmla="*/ 447863 w 1657301"/>
              <a:gd name="connsiteY242" fmla="*/ 128676 h 737988"/>
              <a:gd name="connsiteX243" fmla="*/ 521263 w 1657301"/>
              <a:gd name="connsiteY243" fmla="*/ 1481 h 737988"/>
              <a:gd name="connsiteX244" fmla="*/ 524044 w 1657301"/>
              <a:gd name="connsiteY244"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cubicBezTo>
                  <a:pt x="524044" y="0"/>
                  <a:pt x="524044" y="0"/>
                  <a:pt x="672883" y="0"/>
                </a:cubicBez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nl-NL" dirty="0"/>
          </a:p>
        </p:txBody>
      </p:sp>
      <p:sp>
        <p:nvSpPr>
          <p:cNvPr id="21" name="Stap 14  [PHJU] (JU-Free)">
            <a:extLst>
              <a:ext uri="{FF2B5EF4-FFF2-40B4-BE49-F238E27FC236}">
                <a16:creationId xmlns:a16="http://schemas.microsoft.com/office/drawing/2014/main" id="{2AE9DCA3-FC91-41F3-BB0E-E18FA7CEA1BE}"/>
              </a:ext>
            </a:extLst>
          </p:cNvPr>
          <p:cNvSpPr>
            <a:spLocks noGrp="1"/>
          </p:cNvSpPr>
          <p:nvPr>
            <p:ph type="body" sz="quarter" idx="21" hasCustomPrompt="1"/>
          </p:nvPr>
        </p:nvSpPr>
        <p:spPr bwMode="gray">
          <a:xfrm>
            <a:off x="4700748" y="2759313"/>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23" name="Stap 15  [PHJU] (JU-Free)">
            <a:extLst>
              <a:ext uri="{FF2B5EF4-FFF2-40B4-BE49-F238E27FC236}">
                <a16:creationId xmlns:a16="http://schemas.microsoft.com/office/drawing/2014/main" id="{2CA63127-6BE5-4406-8AC1-8E7A2DD7B3D9}"/>
              </a:ext>
            </a:extLst>
          </p:cNvPr>
          <p:cNvSpPr>
            <a:spLocks noGrp="1"/>
          </p:cNvSpPr>
          <p:nvPr>
            <p:ph type="body" sz="quarter" idx="22" hasCustomPrompt="1"/>
          </p:nvPr>
        </p:nvSpPr>
        <p:spPr bwMode="gray">
          <a:xfrm>
            <a:off x="7282220" y="2759312"/>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25" name="Stap 16  [PHJU] (JU-Free)">
            <a:extLst>
              <a:ext uri="{FF2B5EF4-FFF2-40B4-BE49-F238E27FC236}">
                <a16:creationId xmlns:a16="http://schemas.microsoft.com/office/drawing/2014/main" id="{695EA04C-8A56-470F-B1B1-A0E54CAAD6E3}"/>
              </a:ext>
            </a:extLst>
          </p:cNvPr>
          <p:cNvSpPr>
            <a:spLocks noGrp="1"/>
          </p:cNvSpPr>
          <p:nvPr>
            <p:ph type="body" sz="quarter" idx="23" hasCustomPrompt="1"/>
          </p:nvPr>
        </p:nvSpPr>
        <p:spPr bwMode="gray">
          <a:xfrm>
            <a:off x="9853761" y="2763330"/>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Tree>
    <p:extLst>
      <p:ext uri="{BB962C8B-B14F-4D97-AF65-F5344CB8AC3E}">
        <p14:creationId xmlns:p14="http://schemas.microsoft.com/office/powerpoint/2010/main" val="10426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3"/>
                                        </p:tgtEl>
                                        <p:attrNameLst>
                                          <p:attrName>fillcolor</p:attrName>
                                        </p:attrNameLst>
                                      </p:cBhvr>
                                      <p:to>
                                        <a:srgbClr val="5374AA"/>
                                      </p:to>
                                    </p:animClr>
                                    <p:set>
                                      <p:cBhvr>
                                        <p:cTn id="7" dur="500" fill="hold"/>
                                        <p:tgtEl>
                                          <p:spTgt spid="13"/>
                                        </p:tgtEl>
                                        <p:attrNameLst>
                                          <p:attrName>fill.type</p:attrName>
                                        </p:attrNameLst>
                                      </p:cBhvr>
                                      <p:to>
                                        <p:strVal val="solid"/>
                                      </p:to>
                                    </p:set>
                                    <p:set>
                                      <p:cBhvr>
                                        <p:cTn id="8" dur="500" fill="hold"/>
                                        <p:tgtEl>
                                          <p:spTgt spid="13"/>
                                        </p:tgtEl>
                                        <p:attrNameLst>
                                          <p:attrName>fill.on</p:attrName>
                                        </p:attrNameLst>
                                      </p:cBhvr>
                                      <p:to>
                                        <p:strVal val="tru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500" fill="hold"/>
                                        <p:tgtEl>
                                          <p:spTgt spid="14"/>
                                        </p:tgtEl>
                                        <p:attrNameLst>
                                          <p:attrName>fillcolor</p:attrName>
                                        </p:attrNameLst>
                                      </p:cBhvr>
                                      <p:to>
                                        <a:srgbClr val="5374AA"/>
                                      </p:to>
                                    </p:animClr>
                                    <p:set>
                                      <p:cBhvr>
                                        <p:cTn id="15" dur="500" fill="hold"/>
                                        <p:tgtEl>
                                          <p:spTgt spid="14"/>
                                        </p:tgtEl>
                                        <p:attrNameLst>
                                          <p:attrName>fill.type</p:attrName>
                                        </p:attrNameLst>
                                      </p:cBhvr>
                                      <p:to>
                                        <p:strVal val="solid"/>
                                      </p:to>
                                    </p:set>
                                    <p:set>
                                      <p:cBhvr>
                                        <p:cTn id="16" dur="500" fill="hold"/>
                                        <p:tgtEl>
                                          <p:spTgt spid="14"/>
                                        </p:tgtEl>
                                        <p:attrNameLst>
                                          <p:attrName>fill.on</p:attrName>
                                        </p:attrNameLst>
                                      </p:cBhvr>
                                      <p:to>
                                        <p:strVal val="tru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mph" presetSubtype="2" fill="hold" nodeType="clickEffect">
                                  <p:stCondLst>
                                    <p:cond delay="0"/>
                                  </p:stCondLst>
                                  <p:childTnLst>
                                    <p:animClr clrSpc="rgb" dir="cw">
                                      <p:cBhvr>
                                        <p:cTn id="22" dur="500" fill="hold"/>
                                        <p:tgtEl>
                                          <p:spTgt spid="15"/>
                                        </p:tgtEl>
                                        <p:attrNameLst>
                                          <p:attrName>fillcolor</p:attrName>
                                        </p:attrNameLst>
                                      </p:cBhvr>
                                      <p:to>
                                        <a:srgbClr val="5374AA"/>
                                      </p:to>
                                    </p:animClr>
                                    <p:set>
                                      <p:cBhvr>
                                        <p:cTn id="23" dur="500" fill="hold"/>
                                        <p:tgtEl>
                                          <p:spTgt spid="15"/>
                                        </p:tgtEl>
                                        <p:attrNameLst>
                                          <p:attrName>fill.type</p:attrName>
                                        </p:attrNameLst>
                                      </p:cBhvr>
                                      <p:to>
                                        <p:strVal val="solid"/>
                                      </p:to>
                                    </p:set>
                                    <p:set>
                                      <p:cBhvr>
                                        <p:cTn id="24" dur="500" fill="hold"/>
                                        <p:tgtEl>
                                          <p:spTgt spid="15"/>
                                        </p:tgtEl>
                                        <p:attrNameLst>
                                          <p:attrName>fill.on</p:attrName>
                                        </p:attrNameLst>
                                      </p:cBhvr>
                                      <p:to>
                                        <p:strVal val="tru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6"/>
                                        </p:tgtEl>
                                        <p:attrNameLst>
                                          <p:attrName>fillcolor</p:attrName>
                                        </p:attrNameLst>
                                      </p:cBhvr>
                                      <p:to>
                                        <a:srgbClr val="5374AA"/>
                                      </p:to>
                                    </p:animClr>
                                    <p:set>
                                      <p:cBhvr>
                                        <p:cTn id="31" dur="500" fill="hold"/>
                                        <p:tgtEl>
                                          <p:spTgt spid="16"/>
                                        </p:tgtEl>
                                        <p:attrNameLst>
                                          <p:attrName>fill.type</p:attrName>
                                        </p:attrNameLst>
                                      </p:cBhvr>
                                      <p:to>
                                        <p:strVal val="solid"/>
                                      </p:to>
                                    </p:set>
                                    <p:set>
                                      <p:cBhvr>
                                        <p:cTn id="32" dur="500" fill="hold"/>
                                        <p:tgtEl>
                                          <p:spTgt spid="16"/>
                                        </p:tgtEl>
                                        <p:attrNameLst>
                                          <p:attrName>fill.on</p:attrName>
                                        </p:attrNameLst>
                                      </p:cBhvr>
                                      <p:to>
                                        <p:strVal val="tru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tmplLst>
          <p:tmpl>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6" grpId="0">
        <p:tmplLst>
          <p:tmpl>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7" grpId="0">
        <p:tmplLst>
          <p:tmpl>
            <p:tnLst>
              <p:par>
                <p:cTn presetID="1"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childTnLst>
                </p:cTn>
              </p:par>
            </p:tnLst>
          </p:tmpl>
        </p:tmplLst>
      </p:bldP>
      <p:bldP spid="8" grpId="0">
        <p:tmplLst>
          <p:tmpl>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eps (light)]">
    <p:bg>
      <p:bgPr>
        <a:solidFill>
          <a:schemeClr val="bg1"/>
        </a:solidFill>
        <a:effectLst/>
      </p:bgPr>
    </p:bg>
    <p:spTree>
      <p:nvGrpSpPr>
        <p:cNvPr id="1" name=""/>
        <p:cNvGrpSpPr/>
        <p:nvPr/>
      </p:nvGrpSpPr>
      <p:grpSpPr>
        <a:xfrm>
          <a:off x="0" y="0"/>
          <a:ext cx="0" cy="0"/>
          <a:chOff x="0" y="0"/>
          <a:chExt cx="0" cy="0"/>
        </a:xfrm>
      </p:grpSpPr>
      <p:sp>
        <p:nvSpPr>
          <p:cNvPr id="17" name="Frame 1">
            <a:extLst>
              <a:ext uri="{FF2B5EF4-FFF2-40B4-BE49-F238E27FC236}">
                <a16:creationId xmlns:a16="http://schemas.microsoft.com/office/drawing/2014/main" id="{3121D487-F9DB-4BF0-AE09-E37471C4B32C}"/>
              </a:ext>
            </a:extLst>
          </p:cNvPr>
          <p:cNvSpPr>
            <a:spLocks noSelect="1"/>
          </p:cNvSpPr>
          <p:nvPr userDrawn="1"/>
        </p:nvSpPr>
        <p:spPr bwMode="gray">
          <a:xfrm>
            <a:off x="2900363" y="0"/>
            <a:ext cx="6391275" cy="2138363"/>
          </a:xfrm>
          <a:custGeom>
            <a:avLst/>
            <a:gdLst>
              <a:gd name="T0" fmla="*/ 29764 w 32216"/>
              <a:gd name="T1" fmla="*/ 6 h 10779"/>
              <a:gd name="T2" fmla="*/ 27289 w 32216"/>
              <a:gd name="T3" fmla="*/ 6 h 10779"/>
              <a:gd name="T4" fmla="*/ 27201 w 32216"/>
              <a:gd name="T5" fmla="*/ 6 h 10779"/>
              <a:gd name="T6" fmla="*/ 24747 w 32216"/>
              <a:gd name="T7" fmla="*/ 41 h 10779"/>
              <a:gd name="T8" fmla="*/ 22284 w 32216"/>
              <a:gd name="T9" fmla="*/ 20 h 10779"/>
              <a:gd name="T10" fmla="*/ 19821 w 32216"/>
              <a:gd name="T11" fmla="*/ 0 h 10779"/>
              <a:gd name="T12" fmla="*/ 17350 w 32216"/>
              <a:gd name="T13" fmla="*/ 6 h 10779"/>
              <a:gd name="T14" fmla="*/ 14914 w 32216"/>
              <a:gd name="T15" fmla="*/ 6 h 10779"/>
              <a:gd name="T16" fmla="*/ 12399 w 32216"/>
              <a:gd name="T17" fmla="*/ 6 h 10779"/>
              <a:gd name="T18" fmla="*/ 12360 w 32216"/>
              <a:gd name="T19" fmla="*/ 20 h 10779"/>
              <a:gd name="T20" fmla="*/ 8683 w 32216"/>
              <a:gd name="T21" fmla="*/ 2143 h 10779"/>
              <a:gd name="T22" fmla="*/ 5007 w 32216"/>
              <a:gd name="T23" fmla="*/ 20 h 10779"/>
              <a:gd name="T24" fmla="*/ 4967 w 32216"/>
              <a:gd name="T25" fmla="*/ 6 h 10779"/>
              <a:gd name="T26" fmla="*/ 2452 w 32216"/>
              <a:gd name="T27" fmla="*/ 6 h 10779"/>
              <a:gd name="T28" fmla="*/ 4 w 32216"/>
              <a:gd name="T29" fmla="*/ 31 h 10779"/>
              <a:gd name="T30" fmla="*/ 3716 w 32216"/>
              <a:gd name="T31" fmla="*/ 6481 h 10779"/>
              <a:gd name="T32" fmla="*/ 12395 w 32216"/>
              <a:gd name="T33" fmla="*/ 8656 h 10779"/>
              <a:gd name="T34" fmla="*/ 21040 w 32216"/>
              <a:gd name="T35" fmla="*/ 10768 h 10779"/>
              <a:gd name="T36" fmla="*/ 28500 w 32216"/>
              <a:gd name="T37" fmla="*/ 6461 h 10779"/>
              <a:gd name="T38" fmla="*/ 29708 w 32216"/>
              <a:gd name="T39" fmla="*/ 62 h 10779"/>
              <a:gd name="T40" fmla="*/ 9933 w 32216"/>
              <a:gd name="T41" fmla="*/ 8594 h 10779"/>
              <a:gd name="T42" fmla="*/ 8648 w 32216"/>
              <a:gd name="T43" fmla="*/ 6492 h 10779"/>
              <a:gd name="T44" fmla="*/ 8648 w 32216"/>
              <a:gd name="T45" fmla="*/ 2205 h 10779"/>
              <a:gd name="T46" fmla="*/ 14858 w 32216"/>
              <a:gd name="T47" fmla="*/ 4307 h 10779"/>
              <a:gd name="T48" fmla="*/ 24782 w 32216"/>
              <a:gd name="T49" fmla="*/ 4348 h 10779"/>
              <a:gd name="T50" fmla="*/ 16073 w 32216"/>
              <a:gd name="T51" fmla="*/ 6451 h 10779"/>
              <a:gd name="T52" fmla="*/ 6220 w 32216"/>
              <a:gd name="T53" fmla="*/ 6451 h 10779"/>
              <a:gd name="T54" fmla="*/ 4971 w 32216"/>
              <a:gd name="T55" fmla="*/ 4286 h 10779"/>
              <a:gd name="T56" fmla="*/ 7470 w 32216"/>
              <a:gd name="T57" fmla="*/ 4328 h 10779"/>
              <a:gd name="T58" fmla="*/ 13609 w 32216"/>
              <a:gd name="T59" fmla="*/ 6471 h 10779"/>
              <a:gd name="T60" fmla="*/ 13609 w 32216"/>
              <a:gd name="T61" fmla="*/ 2184 h 10779"/>
              <a:gd name="T62" fmla="*/ 16109 w 32216"/>
              <a:gd name="T63" fmla="*/ 6512 h 10779"/>
              <a:gd name="T64" fmla="*/ 19785 w 32216"/>
              <a:gd name="T65" fmla="*/ 4348 h 10779"/>
              <a:gd name="T66" fmla="*/ 19821 w 32216"/>
              <a:gd name="T67" fmla="*/ 8573 h 10779"/>
              <a:gd name="T68" fmla="*/ 19821 w 32216"/>
              <a:gd name="T69" fmla="*/ 4286 h 10779"/>
              <a:gd name="T70" fmla="*/ 21070 w 32216"/>
              <a:gd name="T71" fmla="*/ 6451 h 10779"/>
              <a:gd name="T72" fmla="*/ 24747 w 32216"/>
              <a:gd name="T73" fmla="*/ 8615 h 10779"/>
              <a:gd name="T74" fmla="*/ 27245 w 32216"/>
              <a:gd name="T75" fmla="*/ 4286 h 10779"/>
              <a:gd name="T76" fmla="*/ 23569 w 32216"/>
              <a:gd name="T77" fmla="*/ 2205 h 10779"/>
              <a:gd name="T78" fmla="*/ 23497 w 32216"/>
              <a:gd name="T79" fmla="*/ 2205 h 10779"/>
              <a:gd name="T80" fmla="*/ 16145 w 32216"/>
              <a:gd name="T81" fmla="*/ 2205 h 10779"/>
              <a:gd name="T82" fmla="*/ 17358 w 32216"/>
              <a:gd name="T83" fmla="*/ 8594 h 10779"/>
              <a:gd name="T84" fmla="*/ 20767 w 32216"/>
              <a:gd name="T85" fmla="*/ 7017 h 10779"/>
              <a:gd name="T86" fmla="*/ 24782 w 32216"/>
              <a:gd name="T87" fmla="*/ 8594 h 10779"/>
              <a:gd name="T88" fmla="*/ 26299 w 32216"/>
              <a:gd name="T89" fmla="*/ 1638 h 10779"/>
              <a:gd name="T90" fmla="*/ 22284 w 32216"/>
              <a:gd name="T91" fmla="*/ 62 h 10779"/>
              <a:gd name="T92" fmla="*/ 18875 w 32216"/>
              <a:gd name="T93" fmla="*/ 1638 h 10779"/>
              <a:gd name="T94" fmla="*/ 14858 w 32216"/>
              <a:gd name="T95" fmla="*/ 62 h 10779"/>
              <a:gd name="T96" fmla="*/ 9933 w 32216"/>
              <a:gd name="T97" fmla="*/ 62 h 10779"/>
              <a:gd name="T98" fmla="*/ 7434 w 32216"/>
              <a:gd name="T99" fmla="*/ 62 h 10779"/>
              <a:gd name="T100" fmla="*/ 1295 w 32216"/>
              <a:gd name="T101" fmla="*/ 2205 h 10779"/>
              <a:gd name="T102" fmla="*/ 3758 w 32216"/>
              <a:gd name="T103" fmla="*/ 6471 h 10779"/>
              <a:gd name="T104" fmla="*/ 11146 w 32216"/>
              <a:gd name="T105" fmla="*/ 10737 h 10779"/>
              <a:gd name="T106" fmla="*/ 14858 w 32216"/>
              <a:gd name="T107" fmla="*/ 8635 h 10779"/>
              <a:gd name="T108" fmla="*/ 19785 w 32216"/>
              <a:gd name="T109" fmla="*/ 8635 h 10779"/>
              <a:gd name="T110" fmla="*/ 21070 w 32216"/>
              <a:gd name="T111" fmla="*/ 10737 h 10779"/>
              <a:gd name="T112" fmla="*/ 28459 w 32216"/>
              <a:gd name="T113" fmla="*/ 6471 h 10779"/>
              <a:gd name="T114" fmla="*/ 28191 w 32216"/>
              <a:gd name="T115" fmla="*/ 2731 h 10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216" h="10779">
                <a:moveTo>
                  <a:pt x="32213" y="31"/>
                </a:moveTo>
                <a:cubicBezTo>
                  <a:pt x="32198" y="6"/>
                  <a:pt x="32198" y="6"/>
                  <a:pt x="32198" y="6"/>
                </a:cubicBezTo>
                <a:cubicBezTo>
                  <a:pt x="32151" y="6"/>
                  <a:pt x="32151" y="6"/>
                  <a:pt x="32151" y="6"/>
                </a:cubicBezTo>
                <a:cubicBezTo>
                  <a:pt x="32171" y="41"/>
                  <a:pt x="32171" y="41"/>
                  <a:pt x="32171" y="41"/>
                </a:cubicBezTo>
                <a:cubicBezTo>
                  <a:pt x="30957" y="2143"/>
                  <a:pt x="30957" y="2143"/>
                  <a:pt x="30957" y="2143"/>
                </a:cubicBezTo>
                <a:cubicBezTo>
                  <a:pt x="29744" y="41"/>
                  <a:pt x="29744" y="41"/>
                  <a:pt x="29744" y="41"/>
                </a:cubicBezTo>
                <a:cubicBezTo>
                  <a:pt x="29764" y="6"/>
                  <a:pt x="29764" y="6"/>
                  <a:pt x="29764" y="6"/>
                </a:cubicBezTo>
                <a:cubicBezTo>
                  <a:pt x="29764" y="6"/>
                  <a:pt x="29764" y="6"/>
                  <a:pt x="29764" y="6"/>
                </a:cubicBezTo>
                <a:cubicBezTo>
                  <a:pt x="29716" y="6"/>
                  <a:pt x="29716" y="6"/>
                  <a:pt x="29716" y="6"/>
                </a:cubicBezTo>
                <a:cubicBezTo>
                  <a:pt x="29716" y="6"/>
                  <a:pt x="29716" y="6"/>
                  <a:pt x="29716" y="6"/>
                </a:cubicBezTo>
                <a:cubicBezTo>
                  <a:pt x="29708" y="20"/>
                  <a:pt x="29708" y="20"/>
                  <a:pt x="29708" y="20"/>
                </a:cubicBezTo>
                <a:cubicBezTo>
                  <a:pt x="27281" y="20"/>
                  <a:pt x="27281" y="20"/>
                  <a:pt x="27281" y="20"/>
                </a:cubicBezTo>
                <a:cubicBezTo>
                  <a:pt x="27289" y="6"/>
                  <a:pt x="27289" y="6"/>
                  <a:pt x="27289" y="6"/>
                </a:cubicBezTo>
                <a:cubicBezTo>
                  <a:pt x="27289" y="6"/>
                  <a:pt x="27289" y="6"/>
                  <a:pt x="27289" y="6"/>
                </a:cubicBezTo>
                <a:cubicBezTo>
                  <a:pt x="27249" y="6"/>
                  <a:pt x="27249" y="6"/>
                  <a:pt x="27249" y="6"/>
                </a:cubicBezTo>
                <a:cubicBezTo>
                  <a:pt x="27245" y="0"/>
                  <a:pt x="27245" y="0"/>
                  <a:pt x="27245" y="0"/>
                </a:cubicBezTo>
                <a:cubicBezTo>
                  <a:pt x="27245" y="0"/>
                  <a:pt x="27245" y="0"/>
                  <a:pt x="27245" y="0"/>
                </a:cubicBezTo>
                <a:cubicBezTo>
                  <a:pt x="27245" y="0"/>
                  <a:pt x="27245" y="0"/>
                  <a:pt x="27245" y="0"/>
                </a:cubicBezTo>
                <a:cubicBezTo>
                  <a:pt x="27242" y="6"/>
                  <a:pt x="27242" y="6"/>
                  <a:pt x="27242" y="6"/>
                </a:cubicBezTo>
                <a:cubicBezTo>
                  <a:pt x="27201" y="6"/>
                  <a:pt x="27201" y="6"/>
                  <a:pt x="27201" y="6"/>
                </a:cubicBezTo>
                <a:cubicBezTo>
                  <a:pt x="27201" y="6"/>
                  <a:pt x="27201" y="6"/>
                  <a:pt x="27201" y="6"/>
                </a:cubicBezTo>
                <a:cubicBezTo>
                  <a:pt x="27209" y="20"/>
                  <a:pt x="27209" y="20"/>
                  <a:pt x="27209" y="20"/>
                </a:cubicBezTo>
                <a:cubicBezTo>
                  <a:pt x="24782" y="20"/>
                  <a:pt x="24782" y="20"/>
                  <a:pt x="24782" y="20"/>
                </a:cubicBezTo>
                <a:cubicBezTo>
                  <a:pt x="24774" y="6"/>
                  <a:pt x="24774" y="6"/>
                  <a:pt x="24774" y="6"/>
                </a:cubicBezTo>
                <a:cubicBezTo>
                  <a:pt x="24774" y="6"/>
                  <a:pt x="24774" y="6"/>
                  <a:pt x="24774" y="6"/>
                </a:cubicBezTo>
                <a:cubicBezTo>
                  <a:pt x="24726" y="6"/>
                  <a:pt x="24726" y="6"/>
                  <a:pt x="24726" y="6"/>
                </a:cubicBezTo>
                <a:cubicBezTo>
                  <a:pt x="24726" y="6"/>
                  <a:pt x="24726" y="6"/>
                  <a:pt x="24726" y="6"/>
                </a:cubicBezTo>
                <a:cubicBezTo>
                  <a:pt x="24747" y="41"/>
                  <a:pt x="24747" y="41"/>
                  <a:pt x="24747" y="41"/>
                </a:cubicBezTo>
                <a:cubicBezTo>
                  <a:pt x="23533" y="2143"/>
                  <a:pt x="23533" y="2143"/>
                  <a:pt x="23533" y="2143"/>
                </a:cubicBezTo>
                <a:cubicBezTo>
                  <a:pt x="22320" y="41"/>
                  <a:pt x="22320" y="41"/>
                  <a:pt x="22320" y="41"/>
                </a:cubicBezTo>
                <a:cubicBezTo>
                  <a:pt x="22340" y="6"/>
                  <a:pt x="22340" y="6"/>
                  <a:pt x="22340" y="6"/>
                </a:cubicBezTo>
                <a:cubicBezTo>
                  <a:pt x="22340" y="6"/>
                  <a:pt x="22340" y="6"/>
                  <a:pt x="22340" y="6"/>
                </a:cubicBezTo>
                <a:cubicBezTo>
                  <a:pt x="22292" y="6"/>
                  <a:pt x="22292" y="6"/>
                  <a:pt x="22292" y="6"/>
                </a:cubicBezTo>
                <a:cubicBezTo>
                  <a:pt x="22292" y="6"/>
                  <a:pt x="22292" y="6"/>
                  <a:pt x="22292" y="6"/>
                </a:cubicBezTo>
                <a:cubicBezTo>
                  <a:pt x="22284" y="20"/>
                  <a:pt x="22284" y="20"/>
                  <a:pt x="22284" y="20"/>
                </a:cubicBezTo>
                <a:cubicBezTo>
                  <a:pt x="19857" y="20"/>
                  <a:pt x="19857" y="20"/>
                  <a:pt x="19857" y="20"/>
                </a:cubicBezTo>
                <a:cubicBezTo>
                  <a:pt x="19865" y="6"/>
                  <a:pt x="19865" y="6"/>
                  <a:pt x="19865" y="6"/>
                </a:cubicBezTo>
                <a:cubicBezTo>
                  <a:pt x="19865" y="6"/>
                  <a:pt x="19865" y="6"/>
                  <a:pt x="19865" y="6"/>
                </a:cubicBezTo>
                <a:cubicBezTo>
                  <a:pt x="19825" y="6"/>
                  <a:pt x="19825" y="6"/>
                  <a:pt x="19825" y="6"/>
                </a:cubicBezTo>
                <a:cubicBezTo>
                  <a:pt x="19821" y="0"/>
                  <a:pt x="19821" y="0"/>
                  <a:pt x="19821" y="0"/>
                </a:cubicBezTo>
                <a:cubicBezTo>
                  <a:pt x="19821" y="0"/>
                  <a:pt x="19821" y="0"/>
                  <a:pt x="19821" y="0"/>
                </a:cubicBezTo>
                <a:cubicBezTo>
                  <a:pt x="19821" y="0"/>
                  <a:pt x="19821" y="0"/>
                  <a:pt x="19821" y="0"/>
                </a:cubicBezTo>
                <a:cubicBezTo>
                  <a:pt x="19817" y="6"/>
                  <a:pt x="19817" y="6"/>
                  <a:pt x="19817" y="6"/>
                </a:cubicBezTo>
                <a:cubicBezTo>
                  <a:pt x="19777" y="6"/>
                  <a:pt x="19777" y="6"/>
                  <a:pt x="19777" y="6"/>
                </a:cubicBezTo>
                <a:cubicBezTo>
                  <a:pt x="19777" y="6"/>
                  <a:pt x="19777" y="6"/>
                  <a:pt x="19777" y="6"/>
                </a:cubicBezTo>
                <a:cubicBezTo>
                  <a:pt x="19785" y="20"/>
                  <a:pt x="19785" y="20"/>
                  <a:pt x="19785" y="20"/>
                </a:cubicBezTo>
                <a:cubicBezTo>
                  <a:pt x="17358" y="20"/>
                  <a:pt x="17358" y="20"/>
                  <a:pt x="17358" y="20"/>
                </a:cubicBezTo>
                <a:cubicBezTo>
                  <a:pt x="17350" y="6"/>
                  <a:pt x="17350" y="6"/>
                  <a:pt x="17350" y="6"/>
                </a:cubicBezTo>
                <a:cubicBezTo>
                  <a:pt x="17350" y="6"/>
                  <a:pt x="17350" y="6"/>
                  <a:pt x="17350" y="6"/>
                </a:cubicBezTo>
                <a:cubicBezTo>
                  <a:pt x="17302" y="6"/>
                  <a:pt x="17302" y="6"/>
                  <a:pt x="17302" y="6"/>
                </a:cubicBezTo>
                <a:cubicBezTo>
                  <a:pt x="17302" y="6"/>
                  <a:pt x="17302" y="6"/>
                  <a:pt x="17302" y="6"/>
                </a:cubicBezTo>
                <a:cubicBezTo>
                  <a:pt x="17322" y="41"/>
                  <a:pt x="17322" y="41"/>
                  <a:pt x="17322" y="41"/>
                </a:cubicBezTo>
                <a:cubicBezTo>
                  <a:pt x="16109" y="2143"/>
                  <a:pt x="16109" y="2143"/>
                  <a:pt x="16109" y="2143"/>
                </a:cubicBezTo>
                <a:cubicBezTo>
                  <a:pt x="14894" y="41"/>
                  <a:pt x="14894" y="41"/>
                  <a:pt x="14894" y="41"/>
                </a:cubicBezTo>
                <a:cubicBezTo>
                  <a:pt x="14914" y="6"/>
                  <a:pt x="14914" y="6"/>
                  <a:pt x="14914" y="6"/>
                </a:cubicBezTo>
                <a:cubicBezTo>
                  <a:pt x="14914" y="6"/>
                  <a:pt x="14914" y="6"/>
                  <a:pt x="14914" y="6"/>
                </a:cubicBezTo>
                <a:cubicBezTo>
                  <a:pt x="14867" y="6"/>
                  <a:pt x="14867" y="6"/>
                  <a:pt x="14867" y="6"/>
                </a:cubicBezTo>
                <a:cubicBezTo>
                  <a:pt x="14866" y="6"/>
                  <a:pt x="14866" y="6"/>
                  <a:pt x="14866" y="6"/>
                </a:cubicBezTo>
                <a:cubicBezTo>
                  <a:pt x="14858" y="20"/>
                  <a:pt x="14858" y="20"/>
                  <a:pt x="14858" y="20"/>
                </a:cubicBezTo>
                <a:cubicBezTo>
                  <a:pt x="12431" y="20"/>
                  <a:pt x="12431" y="20"/>
                  <a:pt x="12431" y="20"/>
                </a:cubicBezTo>
                <a:cubicBezTo>
                  <a:pt x="12439" y="6"/>
                  <a:pt x="12439" y="6"/>
                  <a:pt x="12439" y="6"/>
                </a:cubicBezTo>
                <a:cubicBezTo>
                  <a:pt x="12439" y="6"/>
                  <a:pt x="12439" y="6"/>
                  <a:pt x="12439" y="6"/>
                </a:cubicBezTo>
                <a:cubicBezTo>
                  <a:pt x="12399" y="6"/>
                  <a:pt x="12399" y="6"/>
                  <a:pt x="12399" y="6"/>
                </a:cubicBezTo>
                <a:cubicBezTo>
                  <a:pt x="12395" y="0"/>
                  <a:pt x="12395" y="0"/>
                  <a:pt x="12395" y="0"/>
                </a:cubicBezTo>
                <a:cubicBezTo>
                  <a:pt x="12395" y="0"/>
                  <a:pt x="12395" y="0"/>
                  <a:pt x="12395" y="0"/>
                </a:cubicBezTo>
                <a:cubicBezTo>
                  <a:pt x="12395" y="0"/>
                  <a:pt x="12395" y="0"/>
                  <a:pt x="12395" y="0"/>
                </a:cubicBezTo>
                <a:cubicBezTo>
                  <a:pt x="12392" y="6"/>
                  <a:pt x="12392" y="6"/>
                  <a:pt x="12392" y="6"/>
                </a:cubicBezTo>
                <a:cubicBezTo>
                  <a:pt x="12351" y="6"/>
                  <a:pt x="12351" y="6"/>
                  <a:pt x="12351" y="6"/>
                </a:cubicBezTo>
                <a:cubicBezTo>
                  <a:pt x="12351" y="6"/>
                  <a:pt x="12351" y="6"/>
                  <a:pt x="12351" y="6"/>
                </a:cubicBezTo>
                <a:cubicBezTo>
                  <a:pt x="12360" y="20"/>
                  <a:pt x="12360" y="20"/>
                  <a:pt x="12360" y="20"/>
                </a:cubicBezTo>
                <a:cubicBezTo>
                  <a:pt x="9933" y="20"/>
                  <a:pt x="9933" y="20"/>
                  <a:pt x="9933" y="20"/>
                </a:cubicBezTo>
                <a:cubicBezTo>
                  <a:pt x="9924" y="6"/>
                  <a:pt x="9924" y="6"/>
                  <a:pt x="9924" y="6"/>
                </a:cubicBezTo>
                <a:cubicBezTo>
                  <a:pt x="9924" y="6"/>
                  <a:pt x="9924" y="6"/>
                  <a:pt x="9924" y="6"/>
                </a:cubicBezTo>
                <a:cubicBezTo>
                  <a:pt x="9877" y="6"/>
                  <a:pt x="9877" y="6"/>
                  <a:pt x="9877" y="6"/>
                </a:cubicBezTo>
                <a:cubicBezTo>
                  <a:pt x="9877" y="6"/>
                  <a:pt x="9877" y="6"/>
                  <a:pt x="9877" y="6"/>
                </a:cubicBezTo>
                <a:cubicBezTo>
                  <a:pt x="9897" y="41"/>
                  <a:pt x="9897" y="41"/>
                  <a:pt x="9897" y="41"/>
                </a:cubicBezTo>
                <a:cubicBezTo>
                  <a:pt x="8683" y="2143"/>
                  <a:pt x="8683" y="2143"/>
                  <a:pt x="8683" y="2143"/>
                </a:cubicBezTo>
                <a:cubicBezTo>
                  <a:pt x="7470" y="41"/>
                  <a:pt x="7470" y="41"/>
                  <a:pt x="7470" y="41"/>
                </a:cubicBezTo>
                <a:cubicBezTo>
                  <a:pt x="7490" y="6"/>
                  <a:pt x="7490" y="6"/>
                  <a:pt x="7490" y="6"/>
                </a:cubicBezTo>
                <a:cubicBezTo>
                  <a:pt x="7490" y="6"/>
                  <a:pt x="7490" y="6"/>
                  <a:pt x="7490" y="6"/>
                </a:cubicBezTo>
                <a:cubicBezTo>
                  <a:pt x="7442" y="6"/>
                  <a:pt x="7442" y="6"/>
                  <a:pt x="7442" y="6"/>
                </a:cubicBezTo>
                <a:cubicBezTo>
                  <a:pt x="7442" y="6"/>
                  <a:pt x="7442" y="6"/>
                  <a:pt x="7442" y="6"/>
                </a:cubicBezTo>
                <a:cubicBezTo>
                  <a:pt x="7434" y="20"/>
                  <a:pt x="7434" y="20"/>
                  <a:pt x="7434" y="20"/>
                </a:cubicBezTo>
                <a:cubicBezTo>
                  <a:pt x="5007" y="20"/>
                  <a:pt x="5007" y="20"/>
                  <a:pt x="5007" y="20"/>
                </a:cubicBezTo>
                <a:cubicBezTo>
                  <a:pt x="5015" y="6"/>
                  <a:pt x="5015" y="6"/>
                  <a:pt x="5015" y="6"/>
                </a:cubicBezTo>
                <a:cubicBezTo>
                  <a:pt x="5015" y="6"/>
                  <a:pt x="5015" y="6"/>
                  <a:pt x="5015" y="6"/>
                </a:cubicBezTo>
                <a:cubicBezTo>
                  <a:pt x="4975" y="6"/>
                  <a:pt x="4975" y="6"/>
                  <a:pt x="4975" y="6"/>
                </a:cubicBezTo>
                <a:cubicBezTo>
                  <a:pt x="4971" y="0"/>
                  <a:pt x="4971" y="0"/>
                  <a:pt x="4971" y="0"/>
                </a:cubicBezTo>
                <a:cubicBezTo>
                  <a:pt x="4971" y="0"/>
                  <a:pt x="4971" y="0"/>
                  <a:pt x="4971" y="0"/>
                </a:cubicBezTo>
                <a:cubicBezTo>
                  <a:pt x="4971" y="0"/>
                  <a:pt x="4971" y="0"/>
                  <a:pt x="4971" y="0"/>
                </a:cubicBezTo>
                <a:cubicBezTo>
                  <a:pt x="4967" y="6"/>
                  <a:pt x="4967" y="6"/>
                  <a:pt x="4967" y="6"/>
                </a:cubicBezTo>
                <a:cubicBezTo>
                  <a:pt x="4927" y="6"/>
                  <a:pt x="4927" y="6"/>
                  <a:pt x="4927" y="6"/>
                </a:cubicBezTo>
                <a:cubicBezTo>
                  <a:pt x="4927" y="6"/>
                  <a:pt x="4927" y="6"/>
                  <a:pt x="4927" y="6"/>
                </a:cubicBezTo>
                <a:cubicBezTo>
                  <a:pt x="4935" y="20"/>
                  <a:pt x="4935" y="20"/>
                  <a:pt x="4935" y="20"/>
                </a:cubicBezTo>
                <a:cubicBezTo>
                  <a:pt x="2508" y="20"/>
                  <a:pt x="2508" y="20"/>
                  <a:pt x="2508" y="20"/>
                </a:cubicBezTo>
                <a:cubicBezTo>
                  <a:pt x="2500" y="6"/>
                  <a:pt x="2500" y="6"/>
                  <a:pt x="2500" y="6"/>
                </a:cubicBezTo>
                <a:cubicBezTo>
                  <a:pt x="2500" y="6"/>
                  <a:pt x="2500" y="6"/>
                  <a:pt x="2500" y="6"/>
                </a:cubicBezTo>
                <a:cubicBezTo>
                  <a:pt x="2452" y="6"/>
                  <a:pt x="2452" y="6"/>
                  <a:pt x="2452" y="6"/>
                </a:cubicBezTo>
                <a:cubicBezTo>
                  <a:pt x="2452" y="6"/>
                  <a:pt x="2452" y="6"/>
                  <a:pt x="2452" y="6"/>
                </a:cubicBezTo>
                <a:cubicBezTo>
                  <a:pt x="2473" y="41"/>
                  <a:pt x="2473" y="41"/>
                  <a:pt x="2473" y="41"/>
                </a:cubicBezTo>
                <a:cubicBezTo>
                  <a:pt x="1259" y="2143"/>
                  <a:pt x="1259" y="2143"/>
                  <a:pt x="1259" y="2143"/>
                </a:cubicBezTo>
                <a:cubicBezTo>
                  <a:pt x="45" y="41"/>
                  <a:pt x="45" y="41"/>
                  <a:pt x="45" y="41"/>
                </a:cubicBezTo>
                <a:cubicBezTo>
                  <a:pt x="66" y="6"/>
                  <a:pt x="66" y="6"/>
                  <a:pt x="66" y="6"/>
                </a:cubicBezTo>
                <a:cubicBezTo>
                  <a:pt x="18" y="6"/>
                  <a:pt x="18" y="6"/>
                  <a:pt x="18" y="6"/>
                </a:cubicBezTo>
                <a:cubicBezTo>
                  <a:pt x="4" y="31"/>
                  <a:pt x="4" y="31"/>
                  <a:pt x="4" y="31"/>
                </a:cubicBezTo>
                <a:cubicBezTo>
                  <a:pt x="0" y="37"/>
                  <a:pt x="0" y="45"/>
                  <a:pt x="4" y="51"/>
                </a:cubicBezTo>
                <a:cubicBezTo>
                  <a:pt x="1241" y="2195"/>
                  <a:pt x="1241" y="2195"/>
                  <a:pt x="1241" y="2195"/>
                </a:cubicBezTo>
                <a:cubicBezTo>
                  <a:pt x="2478" y="4338"/>
                  <a:pt x="2478" y="4338"/>
                  <a:pt x="2478" y="4338"/>
                </a:cubicBezTo>
                <a:cubicBezTo>
                  <a:pt x="2482" y="4344"/>
                  <a:pt x="2489" y="4348"/>
                  <a:pt x="2496" y="4348"/>
                </a:cubicBezTo>
                <a:cubicBezTo>
                  <a:pt x="4935" y="4348"/>
                  <a:pt x="4935" y="4348"/>
                  <a:pt x="4935" y="4348"/>
                </a:cubicBezTo>
                <a:cubicBezTo>
                  <a:pt x="3716" y="6461"/>
                  <a:pt x="3716" y="6461"/>
                  <a:pt x="3716" y="6461"/>
                </a:cubicBezTo>
                <a:cubicBezTo>
                  <a:pt x="3712" y="6467"/>
                  <a:pt x="3712" y="6475"/>
                  <a:pt x="3716" y="6481"/>
                </a:cubicBezTo>
                <a:cubicBezTo>
                  <a:pt x="4953" y="8625"/>
                  <a:pt x="4953" y="8625"/>
                  <a:pt x="4953" y="8625"/>
                </a:cubicBezTo>
                <a:cubicBezTo>
                  <a:pt x="6191" y="10768"/>
                  <a:pt x="6191" y="10768"/>
                  <a:pt x="6191" y="10768"/>
                </a:cubicBezTo>
                <a:cubicBezTo>
                  <a:pt x="6194" y="10775"/>
                  <a:pt x="6201" y="10779"/>
                  <a:pt x="6208" y="10779"/>
                </a:cubicBezTo>
                <a:cubicBezTo>
                  <a:pt x="8683" y="10779"/>
                  <a:pt x="8683" y="10779"/>
                  <a:pt x="8683" y="10779"/>
                </a:cubicBezTo>
                <a:cubicBezTo>
                  <a:pt x="11158" y="10779"/>
                  <a:pt x="11158" y="10779"/>
                  <a:pt x="11158" y="10779"/>
                </a:cubicBezTo>
                <a:cubicBezTo>
                  <a:pt x="11165" y="10779"/>
                  <a:pt x="11172" y="10775"/>
                  <a:pt x="11176" y="10768"/>
                </a:cubicBezTo>
                <a:cubicBezTo>
                  <a:pt x="12395" y="8656"/>
                  <a:pt x="12395" y="8656"/>
                  <a:pt x="12395" y="8656"/>
                </a:cubicBezTo>
                <a:cubicBezTo>
                  <a:pt x="13615" y="10768"/>
                  <a:pt x="13615" y="10768"/>
                  <a:pt x="13615" y="10768"/>
                </a:cubicBezTo>
                <a:cubicBezTo>
                  <a:pt x="13619" y="10775"/>
                  <a:pt x="13625" y="10779"/>
                  <a:pt x="13633" y="10779"/>
                </a:cubicBezTo>
                <a:cubicBezTo>
                  <a:pt x="16109" y="10779"/>
                  <a:pt x="16109" y="10779"/>
                  <a:pt x="16109" y="10779"/>
                </a:cubicBezTo>
                <a:cubicBezTo>
                  <a:pt x="18584" y="10779"/>
                  <a:pt x="18584" y="10779"/>
                  <a:pt x="18584" y="10779"/>
                </a:cubicBezTo>
                <a:cubicBezTo>
                  <a:pt x="18591" y="10779"/>
                  <a:pt x="18598" y="10775"/>
                  <a:pt x="18601" y="10768"/>
                </a:cubicBezTo>
                <a:cubicBezTo>
                  <a:pt x="19821" y="8656"/>
                  <a:pt x="19821" y="8656"/>
                  <a:pt x="19821" y="8656"/>
                </a:cubicBezTo>
                <a:cubicBezTo>
                  <a:pt x="21040" y="10768"/>
                  <a:pt x="21040" y="10768"/>
                  <a:pt x="21040" y="10768"/>
                </a:cubicBezTo>
                <a:cubicBezTo>
                  <a:pt x="21044" y="10775"/>
                  <a:pt x="21051" y="10779"/>
                  <a:pt x="21058" y="10779"/>
                </a:cubicBezTo>
                <a:cubicBezTo>
                  <a:pt x="23533" y="10779"/>
                  <a:pt x="23533" y="10779"/>
                  <a:pt x="23533" y="10779"/>
                </a:cubicBezTo>
                <a:cubicBezTo>
                  <a:pt x="26008" y="10779"/>
                  <a:pt x="26008" y="10779"/>
                  <a:pt x="26008" y="10779"/>
                </a:cubicBezTo>
                <a:cubicBezTo>
                  <a:pt x="26015" y="10779"/>
                  <a:pt x="26022" y="10775"/>
                  <a:pt x="26026" y="10768"/>
                </a:cubicBezTo>
                <a:cubicBezTo>
                  <a:pt x="27263" y="8625"/>
                  <a:pt x="27263" y="8625"/>
                  <a:pt x="27263" y="8625"/>
                </a:cubicBezTo>
                <a:cubicBezTo>
                  <a:pt x="28500" y="6481"/>
                  <a:pt x="28500" y="6481"/>
                  <a:pt x="28500" y="6481"/>
                </a:cubicBezTo>
                <a:cubicBezTo>
                  <a:pt x="28504" y="6475"/>
                  <a:pt x="28504" y="6467"/>
                  <a:pt x="28500" y="6461"/>
                </a:cubicBezTo>
                <a:cubicBezTo>
                  <a:pt x="27281" y="4348"/>
                  <a:pt x="27281" y="4348"/>
                  <a:pt x="27281" y="4348"/>
                </a:cubicBezTo>
                <a:cubicBezTo>
                  <a:pt x="29720" y="4348"/>
                  <a:pt x="29720" y="4348"/>
                  <a:pt x="29720" y="4348"/>
                </a:cubicBezTo>
                <a:cubicBezTo>
                  <a:pt x="29727" y="4348"/>
                  <a:pt x="29734" y="4344"/>
                  <a:pt x="29738" y="4338"/>
                </a:cubicBezTo>
                <a:cubicBezTo>
                  <a:pt x="30975" y="2195"/>
                  <a:pt x="30975" y="2195"/>
                  <a:pt x="30975" y="2195"/>
                </a:cubicBezTo>
                <a:cubicBezTo>
                  <a:pt x="32213" y="51"/>
                  <a:pt x="32213" y="51"/>
                  <a:pt x="32213" y="51"/>
                </a:cubicBezTo>
                <a:cubicBezTo>
                  <a:pt x="32216" y="45"/>
                  <a:pt x="32216" y="37"/>
                  <a:pt x="32213" y="31"/>
                </a:cubicBezTo>
                <a:close/>
                <a:moveTo>
                  <a:pt x="29708" y="62"/>
                </a:moveTo>
                <a:cubicBezTo>
                  <a:pt x="30011" y="587"/>
                  <a:pt x="30011" y="587"/>
                  <a:pt x="30011" y="587"/>
                </a:cubicBezTo>
                <a:cubicBezTo>
                  <a:pt x="30922" y="2164"/>
                  <a:pt x="30922" y="2164"/>
                  <a:pt x="30922" y="2164"/>
                </a:cubicBezTo>
                <a:cubicBezTo>
                  <a:pt x="28495" y="2164"/>
                  <a:pt x="28495" y="2164"/>
                  <a:pt x="28495" y="2164"/>
                </a:cubicBezTo>
                <a:cubicBezTo>
                  <a:pt x="28191" y="1638"/>
                  <a:pt x="28191" y="1638"/>
                  <a:pt x="28191" y="1638"/>
                </a:cubicBezTo>
                <a:cubicBezTo>
                  <a:pt x="27281" y="62"/>
                  <a:pt x="27281" y="62"/>
                  <a:pt x="27281" y="62"/>
                </a:cubicBezTo>
                <a:lnTo>
                  <a:pt x="29708" y="62"/>
                </a:lnTo>
                <a:close/>
                <a:moveTo>
                  <a:pt x="9933" y="8594"/>
                </a:moveTo>
                <a:cubicBezTo>
                  <a:pt x="8719" y="6492"/>
                  <a:pt x="8719" y="6492"/>
                  <a:pt x="8719" y="6492"/>
                </a:cubicBezTo>
                <a:cubicBezTo>
                  <a:pt x="11146" y="6492"/>
                  <a:pt x="11146" y="6492"/>
                  <a:pt x="11146" y="6492"/>
                </a:cubicBezTo>
                <a:cubicBezTo>
                  <a:pt x="12360" y="8594"/>
                  <a:pt x="12360" y="8594"/>
                  <a:pt x="12360" y="8594"/>
                </a:cubicBezTo>
                <a:lnTo>
                  <a:pt x="9933" y="8594"/>
                </a:lnTo>
                <a:close/>
                <a:moveTo>
                  <a:pt x="5007" y="8594"/>
                </a:moveTo>
                <a:cubicBezTo>
                  <a:pt x="6220" y="6492"/>
                  <a:pt x="6220" y="6492"/>
                  <a:pt x="6220" y="6492"/>
                </a:cubicBezTo>
                <a:cubicBezTo>
                  <a:pt x="8648" y="6492"/>
                  <a:pt x="8648" y="6492"/>
                  <a:pt x="8648" y="6492"/>
                </a:cubicBezTo>
                <a:cubicBezTo>
                  <a:pt x="7434" y="8594"/>
                  <a:pt x="7434" y="8594"/>
                  <a:pt x="7434" y="8594"/>
                </a:cubicBezTo>
                <a:lnTo>
                  <a:pt x="5007" y="8594"/>
                </a:lnTo>
                <a:close/>
                <a:moveTo>
                  <a:pt x="8648" y="2205"/>
                </a:moveTo>
                <a:cubicBezTo>
                  <a:pt x="7434" y="4307"/>
                  <a:pt x="7434" y="4307"/>
                  <a:pt x="7434" y="4307"/>
                </a:cubicBezTo>
                <a:cubicBezTo>
                  <a:pt x="5007" y="4307"/>
                  <a:pt x="5007" y="4307"/>
                  <a:pt x="5007" y="4307"/>
                </a:cubicBezTo>
                <a:cubicBezTo>
                  <a:pt x="6220" y="2205"/>
                  <a:pt x="6220" y="2205"/>
                  <a:pt x="6220" y="2205"/>
                </a:cubicBezTo>
                <a:lnTo>
                  <a:pt x="8648" y="2205"/>
                </a:lnTo>
                <a:close/>
                <a:moveTo>
                  <a:pt x="11146" y="2205"/>
                </a:moveTo>
                <a:cubicBezTo>
                  <a:pt x="12360" y="4307"/>
                  <a:pt x="12360" y="4307"/>
                  <a:pt x="12360" y="4307"/>
                </a:cubicBezTo>
                <a:cubicBezTo>
                  <a:pt x="9933" y="4307"/>
                  <a:pt x="9933" y="4307"/>
                  <a:pt x="9933" y="4307"/>
                </a:cubicBezTo>
                <a:cubicBezTo>
                  <a:pt x="8719" y="2205"/>
                  <a:pt x="8719" y="2205"/>
                  <a:pt x="8719" y="2205"/>
                </a:cubicBezTo>
                <a:lnTo>
                  <a:pt x="11146" y="2205"/>
                </a:lnTo>
                <a:close/>
                <a:moveTo>
                  <a:pt x="16073" y="2205"/>
                </a:moveTo>
                <a:cubicBezTo>
                  <a:pt x="14858" y="4307"/>
                  <a:pt x="14858" y="4307"/>
                  <a:pt x="14858" y="4307"/>
                </a:cubicBezTo>
                <a:cubicBezTo>
                  <a:pt x="12431" y="4307"/>
                  <a:pt x="12431" y="4307"/>
                  <a:pt x="12431" y="4307"/>
                </a:cubicBezTo>
                <a:cubicBezTo>
                  <a:pt x="13645" y="2205"/>
                  <a:pt x="13645" y="2205"/>
                  <a:pt x="13645" y="2205"/>
                </a:cubicBezTo>
                <a:lnTo>
                  <a:pt x="16073" y="2205"/>
                </a:lnTo>
                <a:close/>
                <a:moveTo>
                  <a:pt x="25996" y="6451"/>
                </a:moveTo>
                <a:cubicBezTo>
                  <a:pt x="23569" y="6451"/>
                  <a:pt x="23569" y="6451"/>
                  <a:pt x="23569" y="6451"/>
                </a:cubicBezTo>
                <a:cubicBezTo>
                  <a:pt x="24479" y="4874"/>
                  <a:pt x="24479" y="4874"/>
                  <a:pt x="24479" y="4874"/>
                </a:cubicBezTo>
                <a:cubicBezTo>
                  <a:pt x="24782" y="4348"/>
                  <a:pt x="24782" y="4348"/>
                  <a:pt x="24782" y="4348"/>
                </a:cubicBezTo>
                <a:cubicBezTo>
                  <a:pt x="27209" y="4348"/>
                  <a:pt x="27209" y="4348"/>
                  <a:pt x="27209" y="4348"/>
                </a:cubicBezTo>
                <a:cubicBezTo>
                  <a:pt x="26299" y="5925"/>
                  <a:pt x="26299" y="5925"/>
                  <a:pt x="26299" y="5925"/>
                </a:cubicBezTo>
                <a:lnTo>
                  <a:pt x="25996" y="6451"/>
                </a:lnTo>
                <a:close/>
                <a:moveTo>
                  <a:pt x="13645" y="6451"/>
                </a:moveTo>
                <a:cubicBezTo>
                  <a:pt x="12431" y="4348"/>
                  <a:pt x="12431" y="4348"/>
                  <a:pt x="12431" y="4348"/>
                </a:cubicBezTo>
                <a:cubicBezTo>
                  <a:pt x="14858" y="4348"/>
                  <a:pt x="14858" y="4348"/>
                  <a:pt x="14858" y="4348"/>
                </a:cubicBezTo>
                <a:cubicBezTo>
                  <a:pt x="16073" y="6451"/>
                  <a:pt x="16073" y="6451"/>
                  <a:pt x="16073" y="6451"/>
                </a:cubicBezTo>
                <a:lnTo>
                  <a:pt x="13645" y="6451"/>
                </a:lnTo>
                <a:close/>
                <a:moveTo>
                  <a:pt x="8719" y="6451"/>
                </a:moveTo>
                <a:cubicBezTo>
                  <a:pt x="9933" y="4348"/>
                  <a:pt x="9933" y="4348"/>
                  <a:pt x="9933" y="4348"/>
                </a:cubicBezTo>
                <a:cubicBezTo>
                  <a:pt x="12360" y="4348"/>
                  <a:pt x="12360" y="4348"/>
                  <a:pt x="12360" y="4348"/>
                </a:cubicBezTo>
                <a:cubicBezTo>
                  <a:pt x="11146" y="6451"/>
                  <a:pt x="11146" y="6451"/>
                  <a:pt x="11146" y="6451"/>
                </a:cubicBezTo>
                <a:lnTo>
                  <a:pt x="8719" y="6451"/>
                </a:lnTo>
                <a:close/>
                <a:moveTo>
                  <a:pt x="6220" y="6451"/>
                </a:moveTo>
                <a:cubicBezTo>
                  <a:pt x="5007" y="4348"/>
                  <a:pt x="5007" y="4348"/>
                  <a:pt x="5007" y="4348"/>
                </a:cubicBezTo>
                <a:cubicBezTo>
                  <a:pt x="7434" y="4348"/>
                  <a:pt x="7434" y="4348"/>
                  <a:pt x="7434" y="4348"/>
                </a:cubicBezTo>
                <a:cubicBezTo>
                  <a:pt x="8648" y="6451"/>
                  <a:pt x="8648" y="6451"/>
                  <a:pt x="8648" y="6451"/>
                </a:cubicBezTo>
                <a:lnTo>
                  <a:pt x="6220" y="6451"/>
                </a:lnTo>
                <a:close/>
                <a:moveTo>
                  <a:pt x="4971" y="82"/>
                </a:moveTo>
                <a:cubicBezTo>
                  <a:pt x="6185" y="2184"/>
                  <a:pt x="6185" y="2184"/>
                  <a:pt x="6185" y="2184"/>
                </a:cubicBezTo>
                <a:cubicBezTo>
                  <a:pt x="4971" y="4286"/>
                  <a:pt x="4971" y="4286"/>
                  <a:pt x="4971" y="4286"/>
                </a:cubicBezTo>
                <a:cubicBezTo>
                  <a:pt x="3758" y="2184"/>
                  <a:pt x="3758" y="2184"/>
                  <a:pt x="3758" y="2184"/>
                </a:cubicBezTo>
                <a:lnTo>
                  <a:pt x="4971" y="82"/>
                </a:lnTo>
                <a:close/>
                <a:moveTo>
                  <a:pt x="7470" y="4328"/>
                </a:moveTo>
                <a:cubicBezTo>
                  <a:pt x="8683" y="2226"/>
                  <a:pt x="8683" y="2226"/>
                  <a:pt x="8683" y="2226"/>
                </a:cubicBezTo>
                <a:cubicBezTo>
                  <a:pt x="9897" y="4328"/>
                  <a:pt x="9897" y="4328"/>
                  <a:pt x="9897" y="4328"/>
                </a:cubicBezTo>
                <a:cubicBezTo>
                  <a:pt x="8683" y="6430"/>
                  <a:pt x="8683" y="6430"/>
                  <a:pt x="8683" y="6430"/>
                </a:cubicBezTo>
                <a:lnTo>
                  <a:pt x="7470" y="4328"/>
                </a:lnTo>
                <a:close/>
                <a:moveTo>
                  <a:pt x="8683" y="6512"/>
                </a:moveTo>
                <a:cubicBezTo>
                  <a:pt x="9897" y="8615"/>
                  <a:pt x="9897" y="8615"/>
                  <a:pt x="9897" y="8615"/>
                </a:cubicBezTo>
                <a:cubicBezTo>
                  <a:pt x="8683" y="10717"/>
                  <a:pt x="8683" y="10717"/>
                  <a:pt x="8683" y="10717"/>
                </a:cubicBezTo>
                <a:cubicBezTo>
                  <a:pt x="7470" y="8615"/>
                  <a:pt x="7470" y="8615"/>
                  <a:pt x="7470" y="8615"/>
                </a:cubicBezTo>
                <a:lnTo>
                  <a:pt x="8683" y="6512"/>
                </a:lnTo>
                <a:close/>
                <a:moveTo>
                  <a:pt x="12395" y="4369"/>
                </a:moveTo>
                <a:cubicBezTo>
                  <a:pt x="13609" y="6471"/>
                  <a:pt x="13609" y="6471"/>
                  <a:pt x="13609" y="6471"/>
                </a:cubicBezTo>
                <a:cubicBezTo>
                  <a:pt x="12395" y="8573"/>
                  <a:pt x="12395" y="8573"/>
                  <a:pt x="12395" y="8573"/>
                </a:cubicBezTo>
                <a:cubicBezTo>
                  <a:pt x="11182" y="6471"/>
                  <a:pt x="11182" y="6471"/>
                  <a:pt x="11182" y="6471"/>
                </a:cubicBezTo>
                <a:lnTo>
                  <a:pt x="12395" y="4369"/>
                </a:lnTo>
                <a:close/>
                <a:moveTo>
                  <a:pt x="12395" y="4286"/>
                </a:moveTo>
                <a:cubicBezTo>
                  <a:pt x="11182" y="2184"/>
                  <a:pt x="11182" y="2184"/>
                  <a:pt x="11182" y="2184"/>
                </a:cubicBezTo>
                <a:cubicBezTo>
                  <a:pt x="12395" y="82"/>
                  <a:pt x="12395" y="82"/>
                  <a:pt x="12395" y="82"/>
                </a:cubicBezTo>
                <a:cubicBezTo>
                  <a:pt x="13609" y="2184"/>
                  <a:pt x="13609" y="2184"/>
                  <a:pt x="13609" y="2184"/>
                </a:cubicBezTo>
                <a:lnTo>
                  <a:pt x="12395" y="4286"/>
                </a:lnTo>
                <a:close/>
                <a:moveTo>
                  <a:pt x="14894" y="4328"/>
                </a:moveTo>
                <a:cubicBezTo>
                  <a:pt x="16109" y="2226"/>
                  <a:pt x="16109" y="2226"/>
                  <a:pt x="16109" y="2226"/>
                </a:cubicBezTo>
                <a:cubicBezTo>
                  <a:pt x="17322" y="4328"/>
                  <a:pt x="17322" y="4328"/>
                  <a:pt x="17322" y="4328"/>
                </a:cubicBezTo>
                <a:cubicBezTo>
                  <a:pt x="16109" y="6430"/>
                  <a:pt x="16109" y="6430"/>
                  <a:pt x="16109" y="6430"/>
                </a:cubicBezTo>
                <a:lnTo>
                  <a:pt x="14894" y="4328"/>
                </a:lnTo>
                <a:close/>
                <a:moveTo>
                  <a:pt x="16109" y="6512"/>
                </a:moveTo>
                <a:cubicBezTo>
                  <a:pt x="17322" y="8615"/>
                  <a:pt x="17322" y="8615"/>
                  <a:pt x="17322" y="8615"/>
                </a:cubicBezTo>
                <a:cubicBezTo>
                  <a:pt x="16109" y="10717"/>
                  <a:pt x="16109" y="10717"/>
                  <a:pt x="16109" y="10717"/>
                </a:cubicBezTo>
                <a:cubicBezTo>
                  <a:pt x="14894" y="8615"/>
                  <a:pt x="14894" y="8615"/>
                  <a:pt x="14894" y="8615"/>
                </a:cubicBezTo>
                <a:lnTo>
                  <a:pt x="16109" y="6512"/>
                </a:lnTo>
                <a:close/>
                <a:moveTo>
                  <a:pt x="16754" y="5395"/>
                </a:moveTo>
                <a:cubicBezTo>
                  <a:pt x="17358" y="4348"/>
                  <a:pt x="17358" y="4348"/>
                  <a:pt x="17358" y="4348"/>
                </a:cubicBezTo>
                <a:cubicBezTo>
                  <a:pt x="19785" y="4348"/>
                  <a:pt x="19785" y="4348"/>
                  <a:pt x="19785" y="4348"/>
                </a:cubicBezTo>
                <a:cubicBezTo>
                  <a:pt x="18875" y="5925"/>
                  <a:pt x="18875" y="5925"/>
                  <a:pt x="18875" y="5925"/>
                </a:cubicBezTo>
                <a:cubicBezTo>
                  <a:pt x="18572" y="6451"/>
                  <a:pt x="18572" y="6451"/>
                  <a:pt x="18572" y="6451"/>
                </a:cubicBezTo>
                <a:cubicBezTo>
                  <a:pt x="16145" y="6451"/>
                  <a:pt x="16145" y="6451"/>
                  <a:pt x="16145" y="6451"/>
                </a:cubicBezTo>
                <a:lnTo>
                  <a:pt x="16754" y="5395"/>
                </a:lnTo>
                <a:close/>
                <a:moveTo>
                  <a:pt x="19821" y="4369"/>
                </a:moveTo>
                <a:cubicBezTo>
                  <a:pt x="21035" y="6471"/>
                  <a:pt x="21035" y="6471"/>
                  <a:pt x="21035" y="6471"/>
                </a:cubicBezTo>
                <a:cubicBezTo>
                  <a:pt x="19821" y="8573"/>
                  <a:pt x="19821" y="8573"/>
                  <a:pt x="19821" y="8573"/>
                </a:cubicBezTo>
                <a:cubicBezTo>
                  <a:pt x="18607" y="6471"/>
                  <a:pt x="18607" y="6471"/>
                  <a:pt x="18607" y="6471"/>
                </a:cubicBezTo>
                <a:lnTo>
                  <a:pt x="19821" y="4369"/>
                </a:lnTo>
                <a:close/>
                <a:moveTo>
                  <a:pt x="19821" y="4286"/>
                </a:moveTo>
                <a:cubicBezTo>
                  <a:pt x="18607" y="2184"/>
                  <a:pt x="18607" y="2184"/>
                  <a:pt x="18607" y="2184"/>
                </a:cubicBezTo>
                <a:cubicBezTo>
                  <a:pt x="19821" y="82"/>
                  <a:pt x="19821" y="82"/>
                  <a:pt x="19821" y="82"/>
                </a:cubicBezTo>
                <a:cubicBezTo>
                  <a:pt x="21035" y="2184"/>
                  <a:pt x="21035" y="2184"/>
                  <a:pt x="21035" y="2184"/>
                </a:cubicBezTo>
                <a:lnTo>
                  <a:pt x="19821" y="4286"/>
                </a:lnTo>
                <a:close/>
                <a:moveTo>
                  <a:pt x="21070" y="6451"/>
                </a:moveTo>
                <a:cubicBezTo>
                  <a:pt x="20767" y="5925"/>
                  <a:pt x="20767" y="5925"/>
                  <a:pt x="20767" y="5925"/>
                </a:cubicBezTo>
                <a:cubicBezTo>
                  <a:pt x="19857" y="4348"/>
                  <a:pt x="19857" y="4348"/>
                  <a:pt x="19857" y="4348"/>
                </a:cubicBezTo>
                <a:cubicBezTo>
                  <a:pt x="22284" y="4348"/>
                  <a:pt x="22284" y="4348"/>
                  <a:pt x="22284" y="4348"/>
                </a:cubicBezTo>
                <a:cubicBezTo>
                  <a:pt x="22587" y="4874"/>
                  <a:pt x="22587" y="4874"/>
                  <a:pt x="22587" y="4874"/>
                </a:cubicBezTo>
                <a:cubicBezTo>
                  <a:pt x="23497" y="6451"/>
                  <a:pt x="23497" y="6451"/>
                  <a:pt x="23497" y="6451"/>
                </a:cubicBezTo>
                <a:lnTo>
                  <a:pt x="21070" y="6451"/>
                </a:lnTo>
                <a:close/>
                <a:moveTo>
                  <a:pt x="22320" y="4328"/>
                </a:moveTo>
                <a:cubicBezTo>
                  <a:pt x="23533" y="2226"/>
                  <a:pt x="23533" y="2226"/>
                  <a:pt x="23533" y="2226"/>
                </a:cubicBezTo>
                <a:cubicBezTo>
                  <a:pt x="24747" y="4328"/>
                  <a:pt x="24747" y="4328"/>
                  <a:pt x="24747" y="4328"/>
                </a:cubicBezTo>
                <a:cubicBezTo>
                  <a:pt x="23533" y="6430"/>
                  <a:pt x="23533" y="6430"/>
                  <a:pt x="23533" y="6430"/>
                </a:cubicBezTo>
                <a:lnTo>
                  <a:pt x="22320" y="4328"/>
                </a:lnTo>
                <a:close/>
                <a:moveTo>
                  <a:pt x="23533" y="6512"/>
                </a:moveTo>
                <a:cubicBezTo>
                  <a:pt x="24747" y="8615"/>
                  <a:pt x="24747" y="8615"/>
                  <a:pt x="24747" y="8615"/>
                </a:cubicBezTo>
                <a:cubicBezTo>
                  <a:pt x="23533" y="10717"/>
                  <a:pt x="23533" y="10717"/>
                  <a:pt x="23533" y="10717"/>
                </a:cubicBezTo>
                <a:cubicBezTo>
                  <a:pt x="22320" y="8615"/>
                  <a:pt x="22320" y="8615"/>
                  <a:pt x="22320" y="8615"/>
                </a:cubicBezTo>
                <a:lnTo>
                  <a:pt x="23533" y="6512"/>
                </a:lnTo>
                <a:close/>
                <a:moveTo>
                  <a:pt x="26032" y="2184"/>
                </a:moveTo>
                <a:cubicBezTo>
                  <a:pt x="27245" y="82"/>
                  <a:pt x="27245" y="82"/>
                  <a:pt x="27245" y="82"/>
                </a:cubicBezTo>
                <a:cubicBezTo>
                  <a:pt x="28459" y="2184"/>
                  <a:pt x="28459" y="2184"/>
                  <a:pt x="28459" y="2184"/>
                </a:cubicBezTo>
                <a:cubicBezTo>
                  <a:pt x="27245" y="4286"/>
                  <a:pt x="27245" y="4286"/>
                  <a:pt x="27245" y="4286"/>
                </a:cubicBezTo>
                <a:lnTo>
                  <a:pt x="26032" y="2184"/>
                </a:lnTo>
                <a:close/>
                <a:moveTo>
                  <a:pt x="25996" y="2205"/>
                </a:moveTo>
                <a:cubicBezTo>
                  <a:pt x="26299" y="2731"/>
                  <a:pt x="26299" y="2731"/>
                  <a:pt x="26299" y="2731"/>
                </a:cubicBezTo>
                <a:cubicBezTo>
                  <a:pt x="27209" y="4307"/>
                  <a:pt x="27209" y="4307"/>
                  <a:pt x="27209" y="4307"/>
                </a:cubicBezTo>
                <a:cubicBezTo>
                  <a:pt x="24782" y="4307"/>
                  <a:pt x="24782" y="4307"/>
                  <a:pt x="24782" y="4307"/>
                </a:cubicBezTo>
                <a:cubicBezTo>
                  <a:pt x="24479" y="3782"/>
                  <a:pt x="24479" y="3782"/>
                  <a:pt x="24479" y="3782"/>
                </a:cubicBezTo>
                <a:cubicBezTo>
                  <a:pt x="23569" y="2205"/>
                  <a:pt x="23569" y="2205"/>
                  <a:pt x="23569" y="2205"/>
                </a:cubicBezTo>
                <a:lnTo>
                  <a:pt x="25996" y="2205"/>
                </a:lnTo>
                <a:close/>
                <a:moveTo>
                  <a:pt x="22587" y="3782"/>
                </a:moveTo>
                <a:cubicBezTo>
                  <a:pt x="22284" y="4307"/>
                  <a:pt x="22284" y="4307"/>
                  <a:pt x="22284" y="4307"/>
                </a:cubicBezTo>
                <a:cubicBezTo>
                  <a:pt x="19857" y="4307"/>
                  <a:pt x="19857" y="4307"/>
                  <a:pt x="19857" y="4307"/>
                </a:cubicBezTo>
                <a:cubicBezTo>
                  <a:pt x="20767" y="2731"/>
                  <a:pt x="20767" y="2731"/>
                  <a:pt x="20767" y="2731"/>
                </a:cubicBezTo>
                <a:cubicBezTo>
                  <a:pt x="21070" y="2205"/>
                  <a:pt x="21070" y="2205"/>
                  <a:pt x="21070" y="2205"/>
                </a:cubicBezTo>
                <a:cubicBezTo>
                  <a:pt x="23497" y="2205"/>
                  <a:pt x="23497" y="2205"/>
                  <a:pt x="23497" y="2205"/>
                </a:cubicBezTo>
                <a:lnTo>
                  <a:pt x="22587" y="3782"/>
                </a:lnTo>
                <a:close/>
                <a:moveTo>
                  <a:pt x="18572" y="2205"/>
                </a:moveTo>
                <a:cubicBezTo>
                  <a:pt x="18875" y="2731"/>
                  <a:pt x="18875" y="2731"/>
                  <a:pt x="18875" y="2731"/>
                </a:cubicBezTo>
                <a:cubicBezTo>
                  <a:pt x="19785" y="4307"/>
                  <a:pt x="19785" y="4307"/>
                  <a:pt x="19785" y="4307"/>
                </a:cubicBezTo>
                <a:cubicBezTo>
                  <a:pt x="17358" y="4307"/>
                  <a:pt x="17358" y="4307"/>
                  <a:pt x="17358" y="4307"/>
                </a:cubicBezTo>
                <a:cubicBezTo>
                  <a:pt x="16754" y="3260"/>
                  <a:pt x="16754" y="3260"/>
                  <a:pt x="16754" y="3260"/>
                </a:cubicBezTo>
                <a:cubicBezTo>
                  <a:pt x="16145" y="2205"/>
                  <a:pt x="16145" y="2205"/>
                  <a:pt x="16145" y="2205"/>
                </a:cubicBezTo>
                <a:lnTo>
                  <a:pt x="18572" y="2205"/>
                </a:lnTo>
                <a:close/>
                <a:moveTo>
                  <a:pt x="13645" y="6492"/>
                </a:moveTo>
                <a:cubicBezTo>
                  <a:pt x="16073" y="6492"/>
                  <a:pt x="16073" y="6492"/>
                  <a:pt x="16073" y="6492"/>
                </a:cubicBezTo>
                <a:cubicBezTo>
                  <a:pt x="14858" y="8594"/>
                  <a:pt x="14858" y="8594"/>
                  <a:pt x="14858" y="8594"/>
                </a:cubicBezTo>
                <a:cubicBezTo>
                  <a:pt x="12431" y="8594"/>
                  <a:pt x="12431" y="8594"/>
                  <a:pt x="12431" y="8594"/>
                </a:cubicBezTo>
                <a:lnTo>
                  <a:pt x="13645" y="6492"/>
                </a:lnTo>
                <a:close/>
                <a:moveTo>
                  <a:pt x="17358" y="8594"/>
                </a:moveTo>
                <a:cubicBezTo>
                  <a:pt x="16754" y="7547"/>
                  <a:pt x="16754" y="7547"/>
                  <a:pt x="16754" y="7547"/>
                </a:cubicBezTo>
                <a:cubicBezTo>
                  <a:pt x="16145" y="6492"/>
                  <a:pt x="16145" y="6492"/>
                  <a:pt x="16145" y="6492"/>
                </a:cubicBezTo>
                <a:cubicBezTo>
                  <a:pt x="18572" y="6492"/>
                  <a:pt x="18572" y="6492"/>
                  <a:pt x="18572" y="6492"/>
                </a:cubicBezTo>
                <a:cubicBezTo>
                  <a:pt x="18875" y="7017"/>
                  <a:pt x="18875" y="7017"/>
                  <a:pt x="18875" y="7017"/>
                </a:cubicBezTo>
                <a:cubicBezTo>
                  <a:pt x="19785" y="8594"/>
                  <a:pt x="19785" y="8594"/>
                  <a:pt x="19785" y="8594"/>
                </a:cubicBezTo>
                <a:lnTo>
                  <a:pt x="17358" y="8594"/>
                </a:lnTo>
                <a:close/>
                <a:moveTo>
                  <a:pt x="20767" y="7017"/>
                </a:moveTo>
                <a:cubicBezTo>
                  <a:pt x="21070" y="6492"/>
                  <a:pt x="21070" y="6492"/>
                  <a:pt x="21070" y="6492"/>
                </a:cubicBezTo>
                <a:cubicBezTo>
                  <a:pt x="23497" y="6492"/>
                  <a:pt x="23497" y="6492"/>
                  <a:pt x="23497" y="6492"/>
                </a:cubicBezTo>
                <a:cubicBezTo>
                  <a:pt x="22587" y="8068"/>
                  <a:pt x="22587" y="8068"/>
                  <a:pt x="22587" y="8068"/>
                </a:cubicBezTo>
                <a:cubicBezTo>
                  <a:pt x="22284" y="8594"/>
                  <a:pt x="22284" y="8594"/>
                  <a:pt x="22284" y="8594"/>
                </a:cubicBezTo>
                <a:cubicBezTo>
                  <a:pt x="19857" y="8594"/>
                  <a:pt x="19857" y="8594"/>
                  <a:pt x="19857" y="8594"/>
                </a:cubicBezTo>
                <a:lnTo>
                  <a:pt x="20767" y="7017"/>
                </a:lnTo>
                <a:close/>
                <a:moveTo>
                  <a:pt x="24782" y="8594"/>
                </a:moveTo>
                <a:cubicBezTo>
                  <a:pt x="24479" y="8068"/>
                  <a:pt x="24479" y="8068"/>
                  <a:pt x="24479" y="8068"/>
                </a:cubicBezTo>
                <a:cubicBezTo>
                  <a:pt x="23569" y="6492"/>
                  <a:pt x="23569" y="6492"/>
                  <a:pt x="23569" y="6492"/>
                </a:cubicBezTo>
                <a:cubicBezTo>
                  <a:pt x="25996" y="6492"/>
                  <a:pt x="25996" y="6492"/>
                  <a:pt x="25996" y="6492"/>
                </a:cubicBezTo>
                <a:cubicBezTo>
                  <a:pt x="26299" y="7017"/>
                  <a:pt x="26299" y="7017"/>
                  <a:pt x="26299" y="7017"/>
                </a:cubicBezTo>
                <a:cubicBezTo>
                  <a:pt x="27209" y="8594"/>
                  <a:pt x="27209" y="8594"/>
                  <a:pt x="27209" y="8594"/>
                </a:cubicBezTo>
                <a:lnTo>
                  <a:pt x="24782" y="8594"/>
                </a:lnTo>
                <a:close/>
                <a:moveTo>
                  <a:pt x="26299" y="1638"/>
                </a:moveTo>
                <a:cubicBezTo>
                  <a:pt x="25996" y="2164"/>
                  <a:pt x="25996" y="2164"/>
                  <a:pt x="25996" y="2164"/>
                </a:cubicBezTo>
                <a:cubicBezTo>
                  <a:pt x="23569" y="2164"/>
                  <a:pt x="23569" y="2164"/>
                  <a:pt x="23569" y="2164"/>
                </a:cubicBezTo>
                <a:cubicBezTo>
                  <a:pt x="24479" y="587"/>
                  <a:pt x="24479" y="587"/>
                  <a:pt x="24479" y="587"/>
                </a:cubicBezTo>
                <a:cubicBezTo>
                  <a:pt x="24782" y="62"/>
                  <a:pt x="24782" y="62"/>
                  <a:pt x="24782" y="62"/>
                </a:cubicBezTo>
                <a:cubicBezTo>
                  <a:pt x="27209" y="62"/>
                  <a:pt x="27209" y="62"/>
                  <a:pt x="27209" y="62"/>
                </a:cubicBezTo>
                <a:lnTo>
                  <a:pt x="26299" y="1638"/>
                </a:lnTo>
                <a:close/>
                <a:moveTo>
                  <a:pt x="22284" y="62"/>
                </a:moveTo>
                <a:cubicBezTo>
                  <a:pt x="22587" y="587"/>
                  <a:pt x="22587" y="587"/>
                  <a:pt x="22587" y="587"/>
                </a:cubicBezTo>
                <a:cubicBezTo>
                  <a:pt x="23497" y="2164"/>
                  <a:pt x="23497" y="2164"/>
                  <a:pt x="23497" y="2164"/>
                </a:cubicBezTo>
                <a:cubicBezTo>
                  <a:pt x="21070" y="2164"/>
                  <a:pt x="21070" y="2164"/>
                  <a:pt x="21070" y="2164"/>
                </a:cubicBezTo>
                <a:cubicBezTo>
                  <a:pt x="20767" y="1638"/>
                  <a:pt x="20767" y="1638"/>
                  <a:pt x="20767" y="1638"/>
                </a:cubicBezTo>
                <a:cubicBezTo>
                  <a:pt x="19857" y="62"/>
                  <a:pt x="19857" y="62"/>
                  <a:pt x="19857" y="62"/>
                </a:cubicBezTo>
                <a:lnTo>
                  <a:pt x="22284" y="62"/>
                </a:lnTo>
                <a:close/>
                <a:moveTo>
                  <a:pt x="18875" y="1638"/>
                </a:moveTo>
                <a:cubicBezTo>
                  <a:pt x="18572" y="2164"/>
                  <a:pt x="18572" y="2164"/>
                  <a:pt x="18572" y="2164"/>
                </a:cubicBezTo>
                <a:cubicBezTo>
                  <a:pt x="16145" y="2164"/>
                  <a:pt x="16145" y="2164"/>
                  <a:pt x="16145" y="2164"/>
                </a:cubicBezTo>
                <a:cubicBezTo>
                  <a:pt x="16751" y="1114"/>
                  <a:pt x="16751" y="1114"/>
                  <a:pt x="16751" y="1114"/>
                </a:cubicBezTo>
                <a:cubicBezTo>
                  <a:pt x="17358" y="62"/>
                  <a:pt x="17358" y="62"/>
                  <a:pt x="17358" y="62"/>
                </a:cubicBezTo>
                <a:cubicBezTo>
                  <a:pt x="19785" y="62"/>
                  <a:pt x="19785" y="62"/>
                  <a:pt x="19785" y="62"/>
                </a:cubicBezTo>
                <a:lnTo>
                  <a:pt x="18875" y="1638"/>
                </a:lnTo>
                <a:close/>
                <a:moveTo>
                  <a:pt x="14858" y="62"/>
                </a:moveTo>
                <a:cubicBezTo>
                  <a:pt x="16073" y="2164"/>
                  <a:pt x="16073" y="2164"/>
                  <a:pt x="16073" y="2164"/>
                </a:cubicBezTo>
                <a:cubicBezTo>
                  <a:pt x="13645" y="2164"/>
                  <a:pt x="13645" y="2164"/>
                  <a:pt x="13645" y="2164"/>
                </a:cubicBezTo>
                <a:cubicBezTo>
                  <a:pt x="12431" y="62"/>
                  <a:pt x="12431" y="62"/>
                  <a:pt x="12431" y="62"/>
                </a:cubicBezTo>
                <a:lnTo>
                  <a:pt x="14858" y="62"/>
                </a:lnTo>
                <a:close/>
                <a:moveTo>
                  <a:pt x="11146" y="2164"/>
                </a:moveTo>
                <a:cubicBezTo>
                  <a:pt x="8719" y="2164"/>
                  <a:pt x="8719" y="2164"/>
                  <a:pt x="8719" y="2164"/>
                </a:cubicBezTo>
                <a:cubicBezTo>
                  <a:pt x="9933" y="62"/>
                  <a:pt x="9933" y="62"/>
                  <a:pt x="9933" y="62"/>
                </a:cubicBezTo>
                <a:cubicBezTo>
                  <a:pt x="12360" y="62"/>
                  <a:pt x="12360" y="62"/>
                  <a:pt x="12360" y="62"/>
                </a:cubicBezTo>
                <a:lnTo>
                  <a:pt x="11146" y="2164"/>
                </a:lnTo>
                <a:close/>
                <a:moveTo>
                  <a:pt x="7434" y="62"/>
                </a:moveTo>
                <a:cubicBezTo>
                  <a:pt x="8648" y="2164"/>
                  <a:pt x="8648" y="2164"/>
                  <a:pt x="8648" y="2164"/>
                </a:cubicBezTo>
                <a:cubicBezTo>
                  <a:pt x="6220" y="2164"/>
                  <a:pt x="6220" y="2164"/>
                  <a:pt x="6220" y="2164"/>
                </a:cubicBezTo>
                <a:cubicBezTo>
                  <a:pt x="5007" y="62"/>
                  <a:pt x="5007" y="62"/>
                  <a:pt x="5007" y="62"/>
                </a:cubicBezTo>
                <a:lnTo>
                  <a:pt x="7434" y="62"/>
                </a:lnTo>
                <a:close/>
                <a:moveTo>
                  <a:pt x="3722" y="2164"/>
                </a:moveTo>
                <a:cubicBezTo>
                  <a:pt x="1295" y="2164"/>
                  <a:pt x="1295" y="2164"/>
                  <a:pt x="1295" y="2164"/>
                </a:cubicBezTo>
                <a:cubicBezTo>
                  <a:pt x="2508" y="62"/>
                  <a:pt x="2508" y="62"/>
                  <a:pt x="2508" y="62"/>
                </a:cubicBezTo>
                <a:cubicBezTo>
                  <a:pt x="4935" y="62"/>
                  <a:pt x="4935" y="62"/>
                  <a:pt x="4935" y="62"/>
                </a:cubicBezTo>
                <a:lnTo>
                  <a:pt x="3722" y="2164"/>
                </a:lnTo>
                <a:close/>
                <a:moveTo>
                  <a:pt x="2508" y="4307"/>
                </a:moveTo>
                <a:cubicBezTo>
                  <a:pt x="1295" y="2205"/>
                  <a:pt x="1295" y="2205"/>
                  <a:pt x="1295" y="2205"/>
                </a:cubicBezTo>
                <a:cubicBezTo>
                  <a:pt x="3722" y="2205"/>
                  <a:pt x="3722" y="2205"/>
                  <a:pt x="3722" y="2205"/>
                </a:cubicBezTo>
                <a:cubicBezTo>
                  <a:pt x="4935" y="4307"/>
                  <a:pt x="4935" y="4307"/>
                  <a:pt x="4935" y="4307"/>
                </a:cubicBezTo>
                <a:lnTo>
                  <a:pt x="2508" y="4307"/>
                </a:lnTo>
                <a:close/>
                <a:moveTo>
                  <a:pt x="4971" y="4369"/>
                </a:moveTo>
                <a:cubicBezTo>
                  <a:pt x="6185" y="6471"/>
                  <a:pt x="6185" y="6471"/>
                  <a:pt x="6185" y="6471"/>
                </a:cubicBezTo>
                <a:cubicBezTo>
                  <a:pt x="4971" y="8573"/>
                  <a:pt x="4971" y="8573"/>
                  <a:pt x="4971" y="8573"/>
                </a:cubicBezTo>
                <a:cubicBezTo>
                  <a:pt x="3758" y="6471"/>
                  <a:pt x="3758" y="6471"/>
                  <a:pt x="3758" y="6471"/>
                </a:cubicBezTo>
                <a:lnTo>
                  <a:pt x="4971" y="4369"/>
                </a:lnTo>
                <a:close/>
                <a:moveTo>
                  <a:pt x="6220" y="10737"/>
                </a:moveTo>
                <a:cubicBezTo>
                  <a:pt x="5007" y="8635"/>
                  <a:pt x="5007" y="8635"/>
                  <a:pt x="5007" y="8635"/>
                </a:cubicBezTo>
                <a:cubicBezTo>
                  <a:pt x="7434" y="8635"/>
                  <a:pt x="7434" y="8635"/>
                  <a:pt x="7434" y="8635"/>
                </a:cubicBezTo>
                <a:cubicBezTo>
                  <a:pt x="8648" y="10737"/>
                  <a:pt x="8648" y="10737"/>
                  <a:pt x="8648" y="10737"/>
                </a:cubicBezTo>
                <a:lnTo>
                  <a:pt x="6220" y="10737"/>
                </a:lnTo>
                <a:close/>
                <a:moveTo>
                  <a:pt x="11146" y="10737"/>
                </a:moveTo>
                <a:cubicBezTo>
                  <a:pt x="8719" y="10737"/>
                  <a:pt x="8719" y="10737"/>
                  <a:pt x="8719" y="10737"/>
                </a:cubicBezTo>
                <a:cubicBezTo>
                  <a:pt x="9933" y="8635"/>
                  <a:pt x="9933" y="8635"/>
                  <a:pt x="9933" y="8635"/>
                </a:cubicBezTo>
                <a:cubicBezTo>
                  <a:pt x="12360" y="8635"/>
                  <a:pt x="12360" y="8635"/>
                  <a:pt x="12360" y="8635"/>
                </a:cubicBezTo>
                <a:lnTo>
                  <a:pt x="11146" y="10737"/>
                </a:lnTo>
                <a:close/>
                <a:moveTo>
                  <a:pt x="13645" y="10737"/>
                </a:moveTo>
                <a:cubicBezTo>
                  <a:pt x="12431" y="8635"/>
                  <a:pt x="12431" y="8635"/>
                  <a:pt x="12431" y="8635"/>
                </a:cubicBezTo>
                <a:cubicBezTo>
                  <a:pt x="14858" y="8635"/>
                  <a:pt x="14858" y="8635"/>
                  <a:pt x="14858" y="8635"/>
                </a:cubicBezTo>
                <a:cubicBezTo>
                  <a:pt x="16073" y="10737"/>
                  <a:pt x="16073" y="10737"/>
                  <a:pt x="16073" y="10737"/>
                </a:cubicBezTo>
                <a:lnTo>
                  <a:pt x="13645" y="10737"/>
                </a:lnTo>
                <a:close/>
                <a:moveTo>
                  <a:pt x="18572" y="10737"/>
                </a:moveTo>
                <a:cubicBezTo>
                  <a:pt x="16145" y="10737"/>
                  <a:pt x="16145" y="10737"/>
                  <a:pt x="16145" y="10737"/>
                </a:cubicBezTo>
                <a:cubicBezTo>
                  <a:pt x="16754" y="9682"/>
                  <a:pt x="16754" y="9682"/>
                  <a:pt x="16754" y="9682"/>
                </a:cubicBezTo>
                <a:cubicBezTo>
                  <a:pt x="17358" y="8635"/>
                  <a:pt x="17358" y="8635"/>
                  <a:pt x="17358" y="8635"/>
                </a:cubicBezTo>
                <a:cubicBezTo>
                  <a:pt x="19785" y="8635"/>
                  <a:pt x="19785" y="8635"/>
                  <a:pt x="19785" y="8635"/>
                </a:cubicBezTo>
                <a:lnTo>
                  <a:pt x="18572" y="10737"/>
                </a:lnTo>
                <a:close/>
                <a:moveTo>
                  <a:pt x="21070" y="10737"/>
                </a:moveTo>
                <a:cubicBezTo>
                  <a:pt x="19857" y="8635"/>
                  <a:pt x="19857" y="8635"/>
                  <a:pt x="19857" y="8635"/>
                </a:cubicBezTo>
                <a:cubicBezTo>
                  <a:pt x="22284" y="8635"/>
                  <a:pt x="22284" y="8635"/>
                  <a:pt x="22284" y="8635"/>
                </a:cubicBezTo>
                <a:cubicBezTo>
                  <a:pt x="22587" y="9161"/>
                  <a:pt x="22587" y="9161"/>
                  <a:pt x="22587" y="9161"/>
                </a:cubicBezTo>
                <a:cubicBezTo>
                  <a:pt x="23497" y="10737"/>
                  <a:pt x="23497" y="10737"/>
                  <a:pt x="23497" y="10737"/>
                </a:cubicBezTo>
                <a:lnTo>
                  <a:pt x="21070" y="10737"/>
                </a:lnTo>
                <a:close/>
                <a:moveTo>
                  <a:pt x="25996" y="10737"/>
                </a:moveTo>
                <a:cubicBezTo>
                  <a:pt x="23569" y="10737"/>
                  <a:pt x="23569" y="10737"/>
                  <a:pt x="23569" y="10737"/>
                </a:cubicBezTo>
                <a:cubicBezTo>
                  <a:pt x="24479" y="9161"/>
                  <a:pt x="24479" y="9161"/>
                  <a:pt x="24479" y="9161"/>
                </a:cubicBezTo>
                <a:cubicBezTo>
                  <a:pt x="24782" y="8635"/>
                  <a:pt x="24782" y="8635"/>
                  <a:pt x="24782" y="8635"/>
                </a:cubicBezTo>
                <a:cubicBezTo>
                  <a:pt x="27210" y="8635"/>
                  <a:pt x="27210" y="8635"/>
                  <a:pt x="27210" y="8635"/>
                </a:cubicBezTo>
                <a:lnTo>
                  <a:pt x="25996" y="10737"/>
                </a:lnTo>
                <a:close/>
                <a:moveTo>
                  <a:pt x="28459" y="6471"/>
                </a:moveTo>
                <a:cubicBezTo>
                  <a:pt x="27245" y="8573"/>
                  <a:pt x="27245" y="8573"/>
                  <a:pt x="27245" y="8573"/>
                </a:cubicBezTo>
                <a:cubicBezTo>
                  <a:pt x="26032" y="6471"/>
                  <a:pt x="26032" y="6471"/>
                  <a:pt x="26032" y="6471"/>
                </a:cubicBezTo>
                <a:cubicBezTo>
                  <a:pt x="27245" y="4369"/>
                  <a:pt x="27245" y="4369"/>
                  <a:pt x="27245" y="4369"/>
                </a:cubicBezTo>
                <a:lnTo>
                  <a:pt x="28459" y="6471"/>
                </a:lnTo>
                <a:close/>
                <a:moveTo>
                  <a:pt x="29708" y="4307"/>
                </a:moveTo>
                <a:cubicBezTo>
                  <a:pt x="27281" y="4307"/>
                  <a:pt x="27281" y="4307"/>
                  <a:pt x="27281" y="4307"/>
                </a:cubicBezTo>
                <a:cubicBezTo>
                  <a:pt x="28191" y="2731"/>
                  <a:pt x="28191" y="2731"/>
                  <a:pt x="28191" y="2731"/>
                </a:cubicBezTo>
                <a:cubicBezTo>
                  <a:pt x="28495" y="2205"/>
                  <a:pt x="28495" y="2205"/>
                  <a:pt x="28495" y="2205"/>
                </a:cubicBezTo>
                <a:cubicBezTo>
                  <a:pt x="30922" y="2205"/>
                  <a:pt x="30922" y="2205"/>
                  <a:pt x="30922" y="2205"/>
                </a:cubicBezTo>
                <a:lnTo>
                  <a:pt x="29708" y="4307"/>
                </a:lnTo>
                <a:close/>
              </a:path>
            </a:pathLst>
          </a:custGeom>
          <a:solidFill>
            <a:srgbClr val="9EA7AF">
              <a:alpha val="20000"/>
            </a:srgbClr>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13" name="Pijl: punthaak 2">
            <a:extLst>
              <a:ext uri="{FF2B5EF4-FFF2-40B4-BE49-F238E27FC236}">
                <a16:creationId xmlns:a16="http://schemas.microsoft.com/office/drawing/2014/main" id="{6BE79130-6DE4-432F-B954-36AADE27518E}"/>
              </a:ext>
            </a:extLst>
          </p:cNvPr>
          <p:cNvSpPr>
            <a:spLocks noSelect="1"/>
          </p:cNvSpPr>
          <p:nvPr userDrawn="1"/>
        </p:nvSpPr>
        <p:spPr bwMode="invGray">
          <a:xfrm>
            <a:off x="950929" y="2638625"/>
            <a:ext cx="2862000" cy="1144800"/>
          </a:xfrm>
          <a:prstGeom prst="chevron">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4" name="Pijl: punthaak 3">
            <a:extLst>
              <a:ext uri="{FF2B5EF4-FFF2-40B4-BE49-F238E27FC236}">
                <a16:creationId xmlns:a16="http://schemas.microsoft.com/office/drawing/2014/main" id="{7DB82F2F-3E41-407C-A570-29032FD9FC4B}"/>
              </a:ext>
            </a:extLst>
          </p:cNvPr>
          <p:cNvSpPr>
            <a:spLocks noSelect="1"/>
          </p:cNvSpPr>
          <p:nvPr userDrawn="1"/>
        </p:nvSpPr>
        <p:spPr bwMode="invGray">
          <a:xfrm>
            <a:off x="3548149" y="2638625"/>
            <a:ext cx="2862000" cy="1144800"/>
          </a:xfrm>
          <a:prstGeom prst="chevron">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5" name="Pijl: punthaak 4">
            <a:extLst>
              <a:ext uri="{FF2B5EF4-FFF2-40B4-BE49-F238E27FC236}">
                <a16:creationId xmlns:a16="http://schemas.microsoft.com/office/drawing/2014/main" id="{37C167B1-2D9C-42CC-AACF-F2C6FF5DAE8E}"/>
              </a:ext>
            </a:extLst>
          </p:cNvPr>
          <p:cNvSpPr>
            <a:spLocks noSelect="1"/>
          </p:cNvSpPr>
          <p:nvPr userDrawn="1"/>
        </p:nvSpPr>
        <p:spPr bwMode="invGray">
          <a:xfrm>
            <a:off x="6097248" y="2638625"/>
            <a:ext cx="2862000" cy="1144800"/>
          </a:xfrm>
          <a:prstGeom prst="chevron">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6" name="Pijl: punthaak 5">
            <a:extLst>
              <a:ext uri="{FF2B5EF4-FFF2-40B4-BE49-F238E27FC236}">
                <a16:creationId xmlns:a16="http://schemas.microsoft.com/office/drawing/2014/main" id="{DD898D60-B5A7-49A6-AC85-61D4D34905D5}"/>
              </a:ext>
            </a:extLst>
          </p:cNvPr>
          <p:cNvSpPr>
            <a:spLocks noSelect="1"/>
          </p:cNvSpPr>
          <p:nvPr userDrawn="1"/>
        </p:nvSpPr>
        <p:spPr bwMode="invGray">
          <a:xfrm>
            <a:off x="8693200" y="2638625"/>
            <a:ext cx="2862000" cy="1144800"/>
          </a:xfrm>
          <a:prstGeom prst="chevron">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 name="***Title 6 [PHJU]"/>
          <p:cNvSpPr>
            <a:spLocks noGrp="1" noSelect="1"/>
          </p:cNvSpPr>
          <p:nvPr>
            <p:ph type="title" hasCustomPrompt="1"/>
          </p:nvPr>
        </p:nvSpPr>
        <p:spPr bwMode="invGray">
          <a:xfrm>
            <a:off x="812151" y="327950"/>
            <a:ext cx="10582722" cy="1008000"/>
          </a:xfrm>
        </p:spPr>
        <p:txBody>
          <a:bodyPr/>
          <a:lstStyle>
            <a:lvl1pPr algn="ctr">
              <a:defRPr>
                <a:solidFill>
                  <a:schemeClr val="tx1"/>
                </a:solidFill>
              </a:defRPr>
            </a:lvl1pPr>
          </a:lstStyle>
          <a:p>
            <a:r>
              <a:rPr lang="nl-NL" dirty="0"/>
              <a:t>[Titel]</a:t>
            </a:r>
          </a:p>
        </p:txBody>
      </p:sp>
      <p:sp>
        <p:nvSpPr>
          <p:cNvPr id="4" name="Tijdelijke aanduiding voor tekst 7  [PHJU] (JU-Free)">
            <a:extLst>
              <a:ext uri="{FF2B5EF4-FFF2-40B4-BE49-F238E27FC236}">
                <a16:creationId xmlns:a16="http://schemas.microsoft.com/office/drawing/2014/main" id="{4D067C69-DBDF-4DF0-9E27-CC91140CE767}"/>
              </a:ext>
            </a:extLst>
          </p:cNvPr>
          <p:cNvSpPr>
            <a:spLocks noGrp="1"/>
          </p:cNvSpPr>
          <p:nvPr>
            <p:ph type="body" sz="quarter" idx="10" hasCustomPrompt="1"/>
          </p:nvPr>
        </p:nvSpPr>
        <p:spPr bwMode="invGray">
          <a:xfrm>
            <a:off x="1193531" y="4059436"/>
            <a:ext cx="2304000" cy="1548000"/>
          </a:xfrm>
        </p:spPr>
        <p:txBody>
          <a:bodyPr/>
          <a:lstStyle>
            <a:lvl1pPr marL="0" indent="0" algn="ctr">
              <a:lnSpc>
                <a:spcPct val="100000"/>
              </a:lnSpc>
              <a:spcBef>
                <a:spcPts val="0"/>
              </a:spcBef>
              <a:spcAft>
                <a:spcPts val="300"/>
              </a:spcAft>
              <a:buNone/>
              <a:defRPr b="1">
                <a:solidFill>
                  <a:schemeClr val="tx1"/>
                </a:solidFill>
              </a:defRPr>
            </a:lvl1pPr>
            <a:lvl2pPr marL="0" indent="0" algn="ctr">
              <a:lnSpc>
                <a:spcPct val="100000"/>
              </a:lnSpc>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5" name="Onderregel 8 [PHJU]">
            <a:extLst>
              <a:ext uri="{FF2B5EF4-FFF2-40B4-BE49-F238E27FC236}">
                <a16:creationId xmlns:a16="http://schemas.microsoft.com/office/drawing/2014/main" id="{FB8C8444-B45D-4C38-8C87-AAF7F7952B3C}"/>
              </a:ext>
            </a:extLst>
          </p:cNvPr>
          <p:cNvSpPr>
            <a:spLocks noGrp="1" noSelect="1"/>
          </p:cNvSpPr>
          <p:nvPr>
            <p:ph type="body" sz="quarter" idx="13" hasCustomPrompt="1"/>
          </p:nvPr>
        </p:nvSpPr>
        <p:spPr bwMode="invGray">
          <a:xfrm>
            <a:off x="813734" y="1446736"/>
            <a:ext cx="10584000" cy="333375"/>
          </a:xfrm>
        </p:spPr>
        <p:txBody>
          <a:bodyPr/>
          <a:lstStyle>
            <a:lvl1pPr marL="0" indent="0" algn="ctr">
              <a:spcBef>
                <a:spcPts val="0"/>
              </a:spcBef>
              <a:spcAft>
                <a:spcPts val="0"/>
              </a:spcAft>
              <a:buNone/>
              <a:defRPr sz="20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6" name="Tijdelijke aanduiding voor tekst 9  [PHJU] (JU-Free)">
            <a:extLst>
              <a:ext uri="{FF2B5EF4-FFF2-40B4-BE49-F238E27FC236}">
                <a16:creationId xmlns:a16="http://schemas.microsoft.com/office/drawing/2014/main" id="{406497A7-52EF-4C75-B458-4107B0B66DEE}"/>
              </a:ext>
            </a:extLst>
          </p:cNvPr>
          <p:cNvSpPr>
            <a:spLocks noGrp="1"/>
          </p:cNvSpPr>
          <p:nvPr>
            <p:ph type="body" sz="quarter" idx="14" hasCustomPrompt="1"/>
          </p:nvPr>
        </p:nvSpPr>
        <p:spPr bwMode="invGray">
          <a:xfrm>
            <a:off x="3771496" y="4059436"/>
            <a:ext cx="2304000" cy="1548000"/>
          </a:xfrm>
        </p:spPr>
        <p:txBody>
          <a:bodyPr/>
          <a:lstStyle>
            <a:lvl1pPr marL="0" indent="0" algn="ctr">
              <a:lnSpc>
                <a:spcPct val="100000"/>
              </a:lnSpc>
              <a:spcBef>
                <a:spcPts val="0"/>
              </a:spcBef>
              <a:spcAft>
                <a:spcPts val="300"/>
              </a:spcAft>
              <a:buNone/>
              <a:defRPr b="1">
                <a:solidFill>
                  <a:schemeClr val="tx1"/>
                </a:solidFill>
              </a:defRPr>
            </a:lvl1pPr>
            <a:lvl2pPr marL="0" indent="0" algn="ctr">
              <a:lnSpc>
                <a:spcPct val="100000"/>
              </a:lnSpc>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7" name="Tijdelijke aanduiding voor tekst 10  [PHJU] (JU-Free)">
            <a:extLst>
              <a:ext uri="{FF2B5EF4-FFF2-40B4-BE49-F238E27FC236}">
                <a16:creationId xmlns:a16="http://schemas.microsoft.com/office/drawing/2014/main" id="{0B6DE8C8-1B83-4DE3-A519-33CA2CEA1607}"/>
              </a:ext>
            </a:extLst>
          </p:cNvPr>
          <p:cNvSpPr>
            <a:spLocks noGrp="1"/>
          </p:cNvSpPr>
          <p:nvPr>
            <p:ph type="body" sz="quarter" idx="15" hasCustomPrompt="1"/>
          </p:nvPr>
        </p:nvSpPr>
        <p:spPr bwMode="invGray">
          <a:xfrm>
            <a:off x="6359103" y="4059436"/>
            <a:ext cx="2304000" cy="1548000"/>
          </a:xfrm>
        </p:spPr>
        <p:txBody>
          <a:bodyPr/>
          <a:lstStyle>
            <a:lvl1pPr marL="0" indent="0" algn="ctr">
              <a:lnSpc>
                <a:spcPct val="100000"/>
              </a:lnSpc>
              <a:spcBef>
                <a:spcPts val="0"/>
              </a:spcBef>
              <a:spcAft>
                <a:spcPts val="300"/>
              </a:spcAft>
              <a:buNone/>
              <a:defRPr b="1">
                <a:solidFill>
                  <a:schemeClr val="tx1"/>
                </a:solidFill>
              </a:defRPr>
            </a:lvl1pPr>
            <a:lvl2pPr marL="0" indent="0" algn="ctr">
              <a:lnSpc>
                <a:spcPct val="100000"/>
              </a:lnSpc>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8" name="Tijdelijke aanduiding voor tekst 11  [PHJU] (JU-Free)">
            <a:extLst>
              <a:ext uri="{FF2B5EF4-FFF2-40B4-BE49-F238E27FC236}">
                <a16:creationId xmlns:a16="http://schemas.microsoft.com/office/drawing/2014/main" id="{9FDF3E50-6ACC-4C3B-9F5E-89F580B0F3CC}"/>
              </a:ext>
            </a:extLst>
          </p:cNvPr>
          <p:cNvSpPr>
            <a:spLocks noGrp="1"/>
          </p:cNvSpPr>
          <p:nvPr>
            <p:ph type="body" sz="quarter" idx="16" hasCustomPrompt="1"/>
          </p:nvPr>
        </p:nvSpPr>
        <p:spPr bwMode="invGray">
          <a:xfrm>
            <a:off x="8937070" y="4059436"/>
            <a:ext cx="2304000" cy="1548000"/>
          </a:xfrm>
        </p:spPr>
        <p:txBody>
          <a:bodyPr/>
          <a:lstStyle>
            <a:lvl1pPr marL="0" indent="0" algn="ctr">
              <a:lnSpc>
                <a:spcPct val="100000"/>
              </a:lnSpc>
              <a:spcBef>
                <a:spcPts val="0"/>
              </a:spcBef>
              <a:spcAft>
                <a:spcPts val="300"/>
              </a:spcAft>
              <a:buNone/>
              <a:defRPr b="1">
                <a:solidFill>
                  <a:schemeClr val="tx1"/>
                </a:solidFill>
              </a:defRPr>
            </a:lvl1pPr>
            <a:lvl2pPr marL="0" indent="0" algn="ctr">
              <a:lnSpc>
                <a:spcPct val="100000"/>
              </a:lnSpc>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8" name="Stap 12  [PHJU] (JU-Free)">
            <a:extLst>
              <a:ext uri="{FF2B5EF4-FFF2-40B4-BE49-F238E27FC236}">
                <a16:creationId xmlns:a16="http://schemas.microsoft.com/office/drawing/2014/main" id="{2FC51A62-7932-4A73-9789-FB8086065192}"/>
              </a:ext>
            </a:extLst>
          </p:cNvPr>
          <p:cNvSpPr>
            <a:spLocks noGrp="1"/>
          </p:cNvSpPr>
          <p:nvPr>
            <p:ph type="body" sz="quarter" idx="17" hasCustomPrompt="1"/>
          </p:nvPr>
        </p:nvSpPr>
        <p:spPr bwMode="gray">
          <a:xfrm>
            <a:off x="2118675" y="2759313"/>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19" name="Stap 13  [PHJU] (JU-Free)">
            <a:extLst>
              <a:ext uri="{FF2B5EF4-FFF2-40B4-BE49-F238E27FC236}">
                <a16:creationId xmlns:a16="http://schemas.microsoft.com/office/drawing/2014/main" id="{CD7CA594-3633-41B0-8967-9356766A2028}"/>
              </a:ext>
            </a:extLst>
          </p:cNvPr>
          <p:cNvSpPr>
            <a:spLocks noGrp="1"/>
          </p:cNvSpPr>
          <p:nvPr>
            <p:ph type="body" sz="quarter" idx="21" hasCustomPrompt="1"/>
          </p:nvPr>
        </p:nvSpPr>
        <p:spPr bwMode="gray">
          <a:xfrm>
            <a:off x="4700748" y="2759313"/>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20" name="Stap 14  [PHJU] (JU-Free)">
            <a:extLst>
              <a:ext uri="{FF2B5EF4-FFF2-40B4-BE49-F238E27FC236}">
                <a16:creationId xmlns:a16="http://schemas.microsoft.com/office/drawing/2014/main" id="{B11E600A-AD8B-48FB-AB25-DE3C933FE0C7}"/>
              </a:ext>
            </a:extLst>
          </p:cNvPr>
          <p:cNvSpPr>
            <a:spLocks noGrp="1"/>
          </p:cNvSpPr>
          <p:nvPr>
            <p:ph type="body" sz="quarter" idx="22" hasCustomPrompt="1"/>
          </p:nvPr>
        </p:nvSpPr>
        <p:spPr bwMode="gray">
          <a:xfrm>
            <a:off x="7282220" y="2759312"/>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
        <p:nvSpPr>
          <p:cNvPr id="21" name="Stap 15  [PHJU] (JU-Free)">
            <a:extLst>
              <a:ext uri="{FF2B5EF4-FFF2-40B4-BE49-F238E27FC236}">
                <a16:creationId xmlns:a16="http://schemas.microsoft.com/office/drawing/2014/main" id="{1C1F1803-C044-4B90-9D5E-459F0A7FE845}"/>
              </a:ext>
            </a:extLst>
          </p:cNvPr>
          <p:cNvSpPr>
            <a:spLocks noGrp="1"/>
          </p:cNvSpPr>
          <p:nvPr>
            <p:ph type="body" sz="quarter" idx="23" hasCustomPrompt="1"/>
          </p:nvPr>
        </p:nvSpPr>
        <p:spPr bwMode="gray">
          <a:xfrm>
            <a:off x="9853761" y="2763330"/>
            <a:ext cx="891225" cy="898287"/>
          </a:xfrm>
        </p:spPr>
        <p:txBody>
          <a:bodyPr anchor="ctr" anchorCtr="0"/>
          <a:lstStyle>
            <a:lvl1pPr marL="0" indent="0">
              <a:spcBef>
                <a:spcPts val="0"/>
              </a:spcBef>
              <a:spcAft>
                <a:spcPts val="0"/>
              </a:spcAft>
              <a:buNone/>
              <a:defRPr sz="1800" b="1">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[Stap #]</a:t>
            </a:r>
          </a:p>
          <a:p>
            <a:pPr lvl="0"/>
            <a:r>
              <a:rPr lang="nl-NL" dirty="0"/>
              <a:t>JU-LEVEL1=Step</a:t>
            </a:r>
          </a:p>
        </p:txBody>
      </p:sp>
    </p:spTree>
    <p:extLst>
      <p:ext uri="{BB962C8B-B14F-4D97-AF65-F5344CB8AC3E}">
        <p14:creationId xmlns:p14="http://schemas.microsoft.com/office/powerpoint/2010/main" val="55638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3"/>
                                        </p:tgtEl>
                                        <p:attrNameLst>
                                          <p:attrName>fillcolor</p:attrName>
                                        </p:attrNameLst>
                                      </p:cBhvr>
                                      <p:to>
                                        <a:srgbClr val="5374AA"/>
                                      </p:to>
                                    </p:animClr>
                                    <p:set>
                                      <p:cBhvr>
                                        <p:cTn id="7" dur="500" fill="hold"/>
                                        <p:tgtEl>
                                          <p:spTgt spid="13"/>
                                        </p:tgtEl>
                                        <p:attrNameLst>
                                          <p:attrName>fill.type</p:attrName>
                                        </p:attrNameLst>
                                      </p:cBhvr>
                                      <p:to>
                                        <p:strVal val="solid"/>
                                      </p:to>
                                    </p:set>
                                    <p:set>
                                      <p:cBhvr>
                                        <p:cTn id="8" dur="500" fill="hold"/>
                                        <p:tgtEl>
                                          <p:spTgt spid="13"/>
                                        </p:tgtEl>
                                        <p:attrNameLst>
                                          <p:attrName>fill.on</p:attrName>
                                        </p:attrNameLst>
                                      </p:cBhvr>
                                      <p:to>
                                        <p:strVal val="tru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mph" presetSubtype="2" fill="hold" nodeType="clickEffect">
                                  <p:stCondLst>
                                    <p:cond delay="0"/>
                                  </p:stCondLst>
                                  <p:childTnLst>
                                    <p:animClr clrSpc="rgb" dir="cw">
                                      <p:cBhvr>
                                        <p:cTn id="14" dur="500" fill="hold"/>
                                        <p:tgtEl>
                                          <p:spTgt spid="14"/>
                                        </p:tgtEl>
                                        <p:attrNameLst>
                                          <p:attrName>fillcolor</p:attrName>
                                        </p:attrNameLst>
                                      </p:cBhvr>
                                      <p:to>
                                        <a:srgbClr val="5374AA"/>
                                      </p:to>
                                    </p:animClr>
                                    <p:set>
                                      <p:cBhvr>
                                        <p:cTn id="15" dur="500" fill="hold"/>
                                        <p:tgtEl>
                                          <p:spTgt spid="14"/>
                                        </p:tgtEl>
                                        <p:attrNameLst>
                                          <p:attrName>fill.type</p:attrName>
                                        </p:attrNameLst>
                                      </p:cBhvr>
                                      <p:to>
                                        <p:strVal val="solid"/>
                                      </p:to>
                                    </p:set>
                                    <p:set>
                                      <p:cBhvr>
                                        <p:cTn id="16" dur="500" fill="hold"/>
                                        <p:tgtEl>
                                          <p:spTgt spid="14"/>
                                        </p:tgtEl>
                                        <p:attrNameLst>
                                          <p:attrName>fill.on</p:attrName>
                                        </p:attrNameLst>
                                      </p:cBhvr>
                                      <p:to>
                                        <p:strVal val="tru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mph" presetSubtype="2" fill="hold" nodeType="clickEffect">
                                  <p:stCondLst>
                                    <p:cond delay="0"/>
                                  </p:stCondLst>
                                  <p:childTnLst>
                                    <p:animClr clrSpc="rgb" dir="cw">
                                      <p:cBhvr>
                                        <p:cTn id="22" dur="500" fill="hold"/>
                                        <p:tgtEl>
                                          <p:spTgt spid="15"/>
                                        </p:tgtEl>
                                        <p:attrNameLst>
                                          <p:attrName>fillcolor</p:attrName>
                                        </p:attrNameLst>
                                      </p:cBhvr>
                                      <p:to>
                                        <a:srgbClr val="5374AA"/>
                                      </p:to>
                                    </p:animClr>
                                    <p:set>
                                      <p:cBhvr>
                                        <p:cTn id="23" dur="500" fill="hold"/>
                                        <p:tgtEl>
                                          <p:spTgt spid="15"/>
                                        </p:tgtEl>
                                        <p:attrNameLst>
                                          <p:attrName>fill.type</p:attrName>
                                        </p:attrNameLst>
                                      </p:cBhvr>
                                      <p:to>
                                        <p:strVal val="solid"/>
                                      </p:to>
                                    </p:set>
                                    <p:set>
                                      <p:cBhvr>
                                        <p:cTn id="24" dur="500" fill="hold"/>
                                        <p:tgtEl>
                                          <p:spTgt spid="15"/>
                                        </p:tgtEl>
                                        <p:attrNameLst>
                                          <p:attrName>fill.on</p:attrName>
                                        </p:attrNameLst>
                                      </p:cBhvr>
                                      <p:to>
                                        <p:strVal val="tru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6"/>
                                        </p:tgtEl>
                                        <p:attrNameLst>
                                          <p:attrName>fillcolor</p:attrName>
                                        </p:attrNameLst>
                                      </p:cBhvr>
                                      <p:to>
                                        <a:srgbClr val="5374AA"/>
                                      </p:to>
                                    </p:animClr>
                                    <p:set>
                                      <p:cBhvr>
                                        <p:cTn id="31" dur="500" fill="hold"/>
                                        <p:tgtEl>
                                          <p:spTgt spid="16"/>
                                        </p:tgtEl>
                                        <p:attrNameLst>
                                          <p:attrName>fill.type</p:attrName>
                                        </p:attrNameLst>
                                      </p:cBhvr>
                                      <p:to>
                                        <p:strVal val="solid"/>
                                      </p:to>
                                    </p:set>
                                    <p:set>
                                      <p:cBhvr>
                                        <p:cTn id="32" dur="500" fill="hold"/>
                                        <p:tgtEl>
                                          <p:spTgt spid="16"/>
                                        </p:tgtEl>
                                        <p:attrNameLst>
                                          <p:attrName>fill.on</p:attrName>
                                        </p:attrNameLst>
                                      </p:cBhvr>
                                      <p:to>
                                        <p:strVal val="tru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tmplLst>
          <p:tmpl>
            <p:tnLst>
              <p:par>
                <p:cTn presetID="1"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childTnLst>
                </p:cTn>
              </p:par>
            </p:tnLst>
          </p:tmpl>
        </p:tmplLst>
      </p:bldP>
      <p:bldP spid="6" grpId="0">
        <p:tmplLst>
          <p:tmpl>
            <p:tnLst>
              <p:par>
                <p:cTn presetID="1" presetClass="entr" presetSubtype="0" fill="hold" nodeType="withEffect">
                  <p:stCondLst>
                    <p:cond delay="0"/>
                  </p:stCondLst>
                  <p:childTnLst>
                    <p:set>
                      <p:cBhvr>
                        <p:cTn dur="1" fill="hold">
                          <p:stCondLst>
                            <p:cond delay="0"/>
                          </p:stCondLst>
                        </p:cTn>
                        <p:tgtEl>
                          <p:spTgt spid="6"/>
                        </p:tgtEl>
                        <p:attrNameLst>
                          <p:attrName>style.visibility</p:attrName>
                        </p:attrNameLst>
                      </p:cBhvr>
                      <p:to>
                        <p:strVal val="visible"/>
                      </p:to>
                    </p:set>
                  </p:childTnLst>
                </p:cTn>
              </p:par>
            </p:tnLst>
          </p:tmpl>
        </p:tmplLst>
      </p:bldP>
      <p:bldP spid="7" grpId="0">
        <p:tmplLst>
          <p:tmpl>
            <p:tnLst>
              <p:par>
                <p:cTn presetID="1" presetClass="entr" presetSubtype="0" fill="hold" nodeType="withEffect">
                  <p:stCondLst>
                    <p:cond delay="0"/>
                  </p:stCondLst>
                  <p:childTnLst>
                    <p:set>
                      <p:cBhvr>
                        <p:cTn dur="1" fill="hold">
                          <p:stCondLst>
                            <p:cond delay="0"/>
                          </p:stCondLst>
                        </p:cTn>
                        <p:tgtEl>
                          <p:spTgt spid="7"/>
                        </p:tgtEl>
                        <p:attrNameLst>
                          <p:attrName>style.visibility</p:attrName>
                        </p:attrNameLst>
                      </p:cBhvr>
                      <p:to>
                        <p:strVal val="visible"/>
                      </p:to>
                    </p:set>
                  </p:childTnLst>
                </p:cTn>
              </p:par>
            </p:tnLst>
          </p:tmpl>
        </p:tmplLst>
      </p:bldP>
      <p:bldP spid="8" grpId="0">
        <p:tmplLst>
          <p:tmpl>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urability]">
    <p:bg>
      <p:bgPr>
        <a:solidFill>
          <a:schemeClr val="bg1"/>
        </a:solidFill>
        <a:effectLst/>
      </p:bgPr>
    </p:bg>
    <p:spTree>
      <p:nvGrpSpPr>
        <p:cNvPr id="1" name=""/>
        <p:cNvGrpSpPr/>
        <p:nvPr/>
      </p:nvGrpSpPr>
      <p:grpSpPr>
        <a:xfrm>
          <a:off x="0" y="0"/>
          <a:ext cx="0" cy="0"/>
          <a:chOff x="0" y="0"/>
          <a:chExt cx="0" cy="0"/>
        </a:xfrm>
      </p:grpSpPr>
      <p:sp>
        <p:nvSpPr>
          <p:cNvPr id="13" name="Frame 1">
            <a:extLst>
              <a:ext uri="{FF2B5EF4-FFF2-40B4-BE49-F238E27FC236}">
                <a16:creationId xmlns:a16="http://schemas.microsoft.com/office/drawing/2014/main" id="{BD6B7CEE-D7C5-4A98-991F-896AF94B1E3E}"/>
              </a:ext>
            </a:extLst>
          </p:cNvPr>
          <p:cNvSpPr>
            <a:spLocks noSelect="1"/>
          </p:cNvSpPr>
          <p:nvPr userDrawn="1"/>
        </p:nvSpPr>
        <p:spPr bwMode="gray">
          <a:xfrm>
            <a:off x="1588" y="0"/>
            <a:ext cx="3965575" cy="6858000"/>
          </a:xfrm>
          <a:custGeom>
            <a:avLst/>
            <a:gdLst>
              <a:gd name="T0" fmla="*/ 4693 w 6253"/>
              <a:gd name="T1" fmla="*/ 2703 h 10813"/>
              <a:gd name="T2" fmla="*/ 3135 w 6253"/>
              <a:gd name="T3" fmla="*/ 3 h 10813"/>
              <a:gd name="T4" fmla="*/ 6 w 6253"/>
              <a:gd name="T5" fmla="*/ 3 h 10813"/>
              <a:gd name="T6" fmla="*/ 0 w 6253"/>
              <a:gd name="T7" fmla="*/ 1349 h 10813"/>
              <a:gd name="T8" fmla="*/ 12 w 6253"/>
              <a:gd name="T9" fmla="*/ 2693 h 10813"/>
              <a:gd name="T10" fmla="*/ 394 w 6253"/>
              <a:gd name="T11" fmla="*/ 3381 h 10813"/>
              <a:gd name="T12" fmla="*/ 12 w 6253"/>
              <a:gd name="T13" fmla="*/ 4069 h 10813"/>
              <a:gd name="T14" fmla="*/ 0 w 6253"/>
              <a:gd name="T15" fmla="*/ 5412 h 10813"/>
              <a:gd name="T16" fmla="*/ 8 w 6253"/>
              <a:gd name="T17" fmla="*/ 6750 h 10813"/>
              <a:gd name="T18" fmla="*/ 17 w 6253"/>
              <a:gd name="T19" fmla="*/ 8084 h 10813"/>
              <a:gd name="T20" fmla="*/ 17 w 6253"/>
              <a:gd name="T21" fmla="*/ 8128 h 10813"/>
              <a:gd name="T22" fmla="*/ 0 w 6253"/>
              <a:gd name="T23" fmla="*/ 9463 h 10813"/>
              <a:gd name="T24" fmla="*/ 12 w 6253"/>
              <a:gd name="T25" fmla="*/ 10813 h 10813"/>
              <a:gd name="T26" fmla="*/ 3136 w 6253"/>
              <a:gd name="T27" fmla="*/ 10806 h 10813"/>
              <a:gd name="T28" fmla="*/ 5467 w 6253"/>
              <a:gd name="T29" fmla="*/ 6763 h 10813"/>
              <a:gd name="T30" fmla="*/ 405 w 6253"/>
              <a:gd name="T31" fmla="*/ 10125 h 10813"/>
              <a:gd name="T32" fmla="*/ 5064 w 6253"/>
              <a:gd name="T33" fmla="*/ 6072 h 10813"/>
              <a:gd name="T34" fmla="*/ 2415 w 6253"/>
              <a:gd name="T35" fmla="*/ 9356 h 10813"/>
              <a:gd name="T36" fmla="*/ 4676 w 6253"/>
              <a:gd name="T37" fmla="*/ 6750 h 10813"/>
              <a:gd name="T38" fmla="*/ 1956 w 6253"/>
              <a:gd name="T39" fmla="*/ 7438 h 10813"/>
              <a:gd name="T40" fmla="*/ 2420 w 6253"/>
              <a:gd name="T41" fmla="*/ 6647 h 10813"/>
              <a:gd name="T42" fmla="*/ 1192 w 6253"/>
              <a:gd name="T43" fmla="*/ 4737 h 10813"/>
              <a:gd name="T44" fmla="*/ 2350 w 6253"/>
              <a:gd name="T45" fmla="*/ 5393 h 10813"/>
              <a:gd name="T46" fmla="*/ 2350 w 6253"/>
              <a:gd name="T47" fmla="*/ 2719 h 10813"/>
              <a:gd name="T48" fmla="*/ 2350 w 6253"/>
              <a:gd name="T49" fmla="*/ 6743 h 10813"/>
              <a:gd name="T50" fmla="*/ 3136 w 6253"/>
              <a:gd name="T51" fmla="*/ 4056 h 10813"/>
              <a:gd name="T52" fmla="*/ 1574 w 6253"/>
              <a:gd name="T53" fmla="*/ 4049 h 10813"/>
              <a:gd name="T54" fmla="*/ 1956 w 6253"/>
              <a:gd name="T55" fmla="*/ 6075 h 10813"/>
              <a:gd name="T56" fmla="*/ 3901 w 6253"/>
              <a:gd name="T57" fmla="*/ 5406 h 10813"/>
              <a:gd name="T58" fmla="*/ 1956 w 6253"/>
              <a:gd name="T59" fmla="*/ 3374 h 10813"/>
              <a:gd name="T60" fmla="*/ 1956 w 6253"/>
              <a:gd name="T61" fmla="*/ 7425 h 10813"/>
              <a:gd name="T62" fmla="*/ 2361 w 6253"/>
              <a:gd name="T63" fmla="*/ 6763 h 10813"/>
              <a:gd name="T64" fmla="*/ 3530 w 6253"/>
              <a:gd name="T65" fmla="*/ 4737 h 10813"/>
              <a:gd name="T66" fmla="*/ 2743 w 6253"/>
              <a:gd name="T67" fmla="*/ 2037 h 10813"/>
              <a:gd name="T68" fmla="*/ 1563 w 6253"/>
              <a:gd name="T69" fmla="*/ 1356 h 10813"/>
              <a:gd name="T70" fmla="*/ 1181 w 6253"/>
              <a:gd name="T71" fmla="*/ 7418 h 10813"/>
              <a:gd name="T72" fmla="*/ 1192 w 6253"/>
              <a:gd name="T73" fmla="*/ 8775 h 10813"/>
              <a:gd name="T74" fmla="*/ 3912 w 6253"/>
              <a:gd name="T75" fmla="*/ 5412 h 10813"/>
              <a:gd name="T76" fmla="*/ 3912 w 6253"/>
              <a:gd name="T77" fmla="*/ 4049 h 10813"/>
              <a:gd name="T78" fmla="*/ 2361 w 6253"/>
              <a:gd name="T79" fmla="*/ 1362 h 10813"/>
              <a:gd name="T80" fmla="*/ 1956 w 6253"/>
              <a:gd name="T81" fmla="*/ 2024 h 10813"/>
              <a:gd name="T82" fmla="*/ 787 w 6253"/>
              <a:gd name="T83" fmla="*/ 2712 h 10813"/>
              <a:gd name="T84" fmla="*/ 1169 w 6253"/>
              <a:gd name="T85" fmla="*/ 4724 h 10813"/>
              <a:gd name="T86" fmla="*/ 1181 w 6253"/>
              <a:gd name="T87" fmla="*/ 10118 h 10813"/>
              <a:gd name="T88" fmla="*/ 2350 w 6253"/>
              <a:gd name="T89" fmla="*/ 9469 h 10813"/>
              <a:gd name="T90" fmla="*/ 3530 w 6253"/>
              <a:gd name="T91" fmla="*/ 3374 h 10813"/>
              <a:gd name="T92" fmla="*/ 1574 w 6253"/>
              <a:gd name="T93" fmla="*/ 1349 h 10813"/>
              <a:gd name="T94" fmla="*/ 1169 w 6253"/>
              <a:gd name="T95" fmla="*/ 6075 h 10813"/>
              <a:gd name="T96" fmla="*/ 23 w 6253"/>
              <a:gd name="T97" fmla="*/ 6763 h 10813"/>
              <a:gd name="T98" fmla="*/ 23 w 6253"/>
              <a:gd name="T99" fmla="*/ 8100 h 10813"/>
              <a:gd name="T100" fmla="*/ 1169 w 6253"/>
              <a:gd name="T101" fmla="*/ 8788 h 10813"/>
              <a:gd name="T102" fmla="*/ 1192 w 6253"/>
              <a:gd name="T103" fmla="*/ 10125 h 10813"/>
              <a:gd name="T104" fmla="*/ 3530 w 6253"/>
              <a:gd name="T105" fmla="*/ 7438 h 10813"/>
              <a:gd name="T106" fmla="*/ 5081 w 6253"/>
              <a:gd name="T107" fmla="*/ 6075 h 10813"/>
              <a:gd name="T108" fmla="*/ 4294 w 6253"/>
              <a:gd name="T109" fmla="*/ 2037 h 10813"/>
              <a:gd name="T110" fmla="*/ 2743 w 6253"/>
              <a:gd name="T111" fmla="*/ 674 h 10813"/>
              <a:gd name="T112" fmla="*/ 23 w 6253"/>
              <a:gd name="T113" fmla="*/ 12 h 10813"/>
              <a:gd name="T114" fmla="*/ 2285 w 6253"/>
              <a:gd name="T115" fmla="*/ 10706 h 10813"/>
              <a:gd name="T116" fmla="*/ 3519 w 6253"/>
              <a:gd name="T117" fmla="*/ 10118 h 10813"/>
              <a:gd name="T118" fmla="*/ 4688 w 6253"/>
              <a:gd name="T119" fmla="*/ 8093 h 10813"/>
              <a:gd name="T120" fmla="*/ 5474 w 6253"/>
              <a:gd name="T121" fmla="*/ 5406 h 10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53" h="10813">
                <a:moveTo>
                  <a:pt x="6252" y="5403"/>
                </a:moveTo>
                <a:cubicBezTo>
                  <a:pt x="5862" y="4728"/>
                  <a:pt x="5862" y="4728"/>
                  <a:pt x="5862" y="4728"/>
                </a:cubicBezTo>
                <a:cubicBezTo>
                  <a:pt x="5862" y="4728"/>
                  <a:pt x="5862" y="4728"/>
                  <a:pt x="5862" y="4728"/>
                </a:cubicBezTo>
                <a:cubicBezTo>
                  <a:pt x="5862" y="4728"/>
                  <a:pt x="5862" y="4728"/>
                  <a:pt x="5862" y="4728"/>
                </a:cubicBezTo>
                <a:cubicBezTo>
                  <a:pt x="5473" y="4053"/>
                  <a:pt x="5473" y="4053"/>
                  <a:pt x="5473" y="4053"/>
                </a:cubicBezTo>
                <a:cubicBezTo>
                  <a:pt x="5471" y="4051"/>
                  <a:pt x="5469" y="4049"/>
                  <a:pt x="5467" y="4049"/>
                </a:cubicBezTo>
                <a:cubicBezTo>
                  <a:pt x="4699" y="4049"/>
                  <a:pt x="4699" y="4049"/>
                  <a:pt x="4699" y="4049"/>
                </a:cubicBezTo>
                <a:cubicBezTo>
                  <a:pt x="5083" y="3384"/>
                  <a:pt x="5083" y="3384"/>
                  <a:pt x="5083" y="3384"/>
                </a:cubicBezTo>
                <a:cubicBezTo>
                  <a:pt x="5084" y="3382"/>
                  <a:pt x="5084" y="3380"/>
                  <a:pt x="5083" y="3378"/>
                </a:cubicBezTo>
                <a:cubicBezTo>
                  <a:pt x="4693" y="2703"/>
                  <a:pt x="4693" y="2703"/>
                  <a:pt x="4693" y="2703"/>
                </a:cubicBezTo>
                <a:cubicBezTo>
                  <a:pt x="4693" y="2703"/>
                  <a:pt x="4693" y="2703"/>
                  <a:pt x="4693" y="2703"/>
                </a:cubicBezTo>
                <a:cubicBezTo>
                  <a:pt x="4693" y="2703"/>
                  <a:pt x="4693" y="2703"/>
                  <a:pt x="4693" y="2703"/>
                </a:cubicBezTo>
                <a:cubicBezTo>
                  <a:pt x="4304" y="2028"/>
                  <a:pt x="4304" y="2028"/>
                  <a:pt x="4304" y="2028"/>
                </a:cubicBezTo>
                <a:cubicBezTo>
                  <a:pt x="4302" y="2026"/>
                  <a:pt x="4300" y="2024"/>
                  <a:pt x="4298" y="2024"/>
                </a:cubicBezTo>
                <a:cubicBezTo>
                  <a:pt x="3530" y="2024"/>
                  <a:pt x="3530" y="2024"/>
                  <a:pt x="3530" y="2024"/>
                </a:cubicBezTo>
                <a:cubicBezTo>
                  <a:pt x="3914" y="1359"/>
                  <a:pt x="3914" y="1359"/>
                  <a:pt x="3914" y="1359"/>
                </a:cubicBezTo>
                <a:cubicBezTo>
                  <a:pt x="3915" y="1357"/>
                  <a:pt x="3915" y="1355"/>
                  <a:pt x="3914" y="1353"/>
                </a:cubicBezTo>
                <a:cubicBezTo>
                  <a:pt x="3524" y="678"/>
                  <a:pt x="3524" y="678"/>
                  <a:pt x="3524" y="678"/>
                </a:cubicBezTo>
                <a:cubicBezTo>
                  <a:pt x="3524" y="678"/>
                  <a:pt x="3524" y="678"/>
                  <a:pt x="3524" y="678"/>
                </a:cubicBezTo>
                <a:cubicBezTo>
                  <a:pt x="3524" y="678"/>
                  <a:pt x="3524" y="678"/>
                  <a:pt x="3524" y="678"/>
                </a:cubicBezTo>
                <a:cubicBezTo>
                  <a:pt x="3136" y="6"/>
                  <a:pt x="3136" y="6"/>
                  <a:pt x="3136" y="6"/>
                </a:cubicBezTo>
                <a:cubicBezTo>
                  <a:pt x="3135" y="3"/>
                  <a:pt x="3135" y="3"/>
                  <a:pt x="3135" y="3"/>
                </a:cubicBezTo>
                <a:cubicBezTo>
                  <a:pt x="3133" y="1"/>
                  <a:pt x="3131" y="0"/>
                  <a:pt x="3129" y="0"/>
                </a:cubicBezTo>
                <a:cubicBezTo>
                  <a:pt x="2350" y="0"/>
                  <a:pt x="2350" y="0"/>
                  <a:pt x="2350" y="0"/>
                </a:cubicBezTo>
                <a:cubicBezTo>
                  <a:pt x="1570" y="0"/>
                  <a:pt x="1570" y="0"/>
                  <a:pt x="1570" y="0"/>
                </a:cubicBezTo>
                <a:cubicBezTo>
                  <a:pt x="1568" y="0"/>
                  <a:pt x="1566" y="1"/>
                  <a:pt x="1565" y="3"/>
                </a:cubicBezTo>
                <a:cubicBezTo>
                  <a:pt x="1563" y="6"/>
                  <a:pt x="1563" y="6"/>
                  <a:pt x="1563" y="6"/>
                </a:cubicBezTo>
                <a:cubicBezTo>
                  <a:pt x="1181" y="668"/>
                  <a:pt x="1181" y="668"/>
                  <a:pt x="1181" y="668"/>
                </a:cubicBezTo>
                <a:cubicBezTo>
                  <a:pt x="799" y="6"/>
                  <a:pt x="799" y="6"/>
                  <a:pt x="799" y="6"/>
                </a:cubicBezTo>
                <a:cubicBezTo>
                  <a:pt x="797" y="3"/>
                  <a:pt x="797" y="3"/>
                  <a:pt x="797" y="3"/>
                </a:cubicBezTo>
                <a:cubicBezTo>
                  <a:pt x="795" y="1"/>
                  <a:pt x="793" y="0"/>
                  <a:pt x="791" y="0"/>
                </a:cubicBezTo>
                <a:cubicBezTo>
                  <a:pt x="12" y="0"/>
                  <a:pt x="12" y="0"/>
                  <a:pt x="12" y="0"/>
                </a:cubicBezTo>
                <a:cubicBezTo>
                  <a:pt x="9" y="0"/>
                  <a:pt x="7" y="1"/>
                  <a:pt x="6" y="3"/>
                </a:cubicBezTo>
                <a:cubicBezTo>
                  <a:pt x="5" y="5"/>
                  <a:pt x="5" y="7"/>
                  <a:pt x="6" y="9"/>
                </a:cubicBezTo>
                <a:cubicBezTo>
                  <a:pt x="12" y="19"/>
                  <a:pt x="12" y="19"/>
                  <a:pt x="12" y="19"/>
                </a:cubicBezTo>
                <a:cubicBezTo>
                  <a:pt x="17" y="28"/>
                  <a:pt x="17" y="28"/>
                  <a:pt x="17" y="28"/>
                </a:cubicBezTo>
                <a:cubicBezTo>
                  <a:pt x="17" y="28"/>
                  <a:pt x="17" y="28"/>
                  <a:pt x="17" y="28"/>
                </a:cubicBezTo>
                <a:cubicBezTo>
                  <a:pt x="394" y="681"/>
                  <a:pt x="394" y="681"/>
                  <a:pt x="394" y="681"/>
                </a:cubicBezTo>
                <a:cubicBezTo>
                  <a:pt x="17" y="1334"/>
                  <a:pt x="17" y="1334"/>
                  <a:pt x="17" y="1334"/>
                </a:cubicBezTo>
                <a:cubicBezTo>
                  <a:pt x="17" y="1334"/>
                  <a:pt x="17" y="1334"/>
                  <a:pt x="17" y="1334"/>
                </a:cubicBezTo>
                <a:cubicBezTo>
                  <a:pt x="12" y="1343"/>
                  <a:pt x="12" y="1343"/>
                  <a:pt x="12" y="1343"/>
                </a:cubicBezTo>
                <a:cubicBezTo>
                  <a:pt x="8" y="1349"/>
                  <a:pt x="8" y="1349"/>
                  <a:pt x="8" y="1349"/>
                </a:cubicBezTo>
                <a:cubicBezTo>
                  <a:pt x="0" y="1349"/>
                  <a:pt x="0" y="1349"/>
                  <a:pt x="0" y="1349"/>
                </a:cubicBezTo>
                <a:cubicBezTo>
                  <a:pt x="0" y="1349"/>
                  <a:pt x="0" y="1349"/>
                  <a:pt x="0" y="1349"/>
                </a:cubicBezTo>
                <a:cubicBezTo>
                  <a:pt x="4" y="1356"/>
                  <a:pt x="4" y="1356"/>
                  <a:pt x="4" y="1356"/>
                </a:cubicBezTo>
                <a:cubicBezTo>
                  <a:pt x="0" y="1362"/>
                  <a:pt x="0" y="1362"/>
                  <a:pt x="0" y="1362"/>
                </a:cubicBezTo>
                <a:cubicBezTo>
                  <a:pt x="0" y="1362"/>
                  <a:pt x="0" y="1362"/>
                  <a:pt x="0" y="1362"/>
                </a:cubicBezTo>
                <a:cubicBezTo>
                  <a:pt x="8" y="1362"/>
                  <a:pt x="8" y="1362"/>
                  <a:pt x="8" y="1362"/>
                </a:cubicBezTo>
                <a:cubicBezTo>
                  <a:pt x="12" y="1369"/>
                  <a:pt x="12" y="1369"/>
                  <a:pt x="12" y="1369"/>
                </a:cubicBezTo>
                <a:cubicBezTo>
                  <a:pt x="17" y="1378"/>
                  <a:pt x="17" y="1378"/>
                  <a:pt x="17" y="1378"/>
                </a:cubicBezTo>
                <a:cubicBezTo>
                  <a:pt x="17" y="1378"/>
                  <a:pt x="17" y="1378"/>
                  <a:pt x="17" y="1378"/>
                </a:cubicBezTo>
                <a:cubicBezTo>
                  <a:pt x="394" y="2031"/>
                  <a:pt x="394" y="2031"/>
                  <a:pt x="394" y="2031"/>
                </a:cubicBezTo>
                <a:cubicBezTo>
                  <a:pt x="17" y="2684"/>
                  <a:pt x="17" y="2684"/>
                  <a:pt x="17" y="2684"/>
                </a:cubicBezTo>
                <a:cubicBezTo>
                  <a:pt x="17" y="2684"/>
                  <a:pt x="17" y="2684"/>
                  <a:pt x="17" y="2684"/>
                </a:cubicBezTo>
                <a:cubicBezTo>
                  <a:pt x="12" y="2693"/>
                  <a:pt x="12" y="2693"/>
                  <a:pt x="12" y="2693"/>
                </a:cubicBezTo>
                <a:cubicBezTo>
                  <a:pt x="8" y="2699"/>
                  <a:pt x="8" y="2699"/>
                  <a:pt x="8" y="2699"/>
                </a:cubicBezTo>
                <a:cubicBezTo>
                  <a:pt x="0" y="2699"/>
                  <a:pt x="0" y="2699"/>
                  <a:pt x="0" y="2699"/>
                </a:cubicBezTo>
                <a:cubicBezTo>
                  <a:pt x="0" y="2699"/>
                  <a:pt x="0" y="2699"/>
                  <a:pt x="0" y="2699"/>
                </a:cubicBezTo>
                <a:cubicBezTo>
                  <a:pt x="4" y="2706"/>
                  <a:pt x="4" y="2706"/>
                  <a:pt x="4" y="2706"/>
                </a:cubicBezTo>
                <a:cubicBezTo>
                  <a:pt x="0" y="2712"/>
                  <a:pt x="0" y="2712"/>
                  <a:pt x="0" y="2712"/>
                </a:cubicBezTo>
                <a:cubicBezTo>
                  <a:pt x="0" y="2712"/>
                  <a:pt x="0" y="2712"/>
                  <a:pt x="0" y="2712"/>
                </a:cubicBezTo>
                <a:cubicBezTo>
                  <a:pt x="8" y="2712"/>
                  <a:pt x="8" y="2712"/>
                  <a:pt x="8" y="2712"/>
                </a:cubicBezTo>
                <a:cubicBezTo>
                  <a:pt x="12" y="2719"/>
                  <a:pt x="12" y="2719"/>
                  <a:pt x="12" y="2719"/>
                </a:cubicBezTo>
                <a:cubicBezTo>
                  <a:pt x="17" y="2728"/>
                  <a:pt x="17" y="2728"/>
                  <a:pt x="17" y="2728"/>
                </a:cubicBezTo>
                <a:cubicBezTo>
                  <a:pt x="17" y="2728"/>
                  <a:pt x="17" y="2728"/>
                  <a:pt x="17" y="2728"/>
                </a:cubicBezTo>
                <a:cubicBezTo>
                  <a:pt x="394" y="3381"/>
                  <a:pt x="394" y="3381"/>
                  <a:pt x="394" y="3381"/>
                </a:cubicBezTo>
                <a:cubicBezTo>
                  <a:pt x="17" y="4034"/>
                  <a:pt x="17" y="4034"/>
                  <a:pt x="17" y="4034"/>
                </a:cubicBezTo>
                <a:cubicBezTo>
                  <a:pt x="17" y="4034"/>
                  <a:pt x="17" y="4034"/>
                  <a:pt x="17" y="4034"/>
                </a:cubicBezTo>
                <a:cubicBezTo>
                  <a:pt x="12" y="4043"/>
                  <a:pt x="12" y="4043"/>
                  <a:pt x="12" y="4043"/>
                </a:cubicBezTo>
                <a:cubicBezTo>
                  <a:pt x="8" y="4049"/>
                  <a:pt x="8" y="4049"/>
                  <a:pt x="8" y="4049"/>
                </a:cubicBezTo>
                <a:cubicBezTo>
                  <a:pt x="0" y="4049"/>
                  <a:pt x="0" y="4049"/>
                  <a:pt x="0" y="4049"/>
                </a:cubicBezTo>
                <a:cubicBezTo>
                  <a:pt x="0" y="4049"/>
                  <a:pt x="0" y="4049"/>
                  <a:pt x="0" y="4049"/>
                </a:cubicBezTo>
                <a:cubicBezTo>
                  <a:pt x="4" y="4056"/>
                  <a:pt x="4" y="4056"/>
                  <a:pt x="4" y="4056"/>
                </a:cubicBezTo>
                <a:cubicBezTo>
                  <a:pt x="0" y="4062"/>
                  <a:pt x="0" y="4062"/>
                  <a:pt x="0" y="4062"/>
                </a:cubicBezTo>
                <a:cubicBezTo>
                  <a:pt x="0" y="4062"/>
                  <a:pt x="0" y="4062"/>
                  <a:pt x="0" y="4062"/>
                </a:cubicBezTo>
                <a:cubicBezTo>
                  <a:pt x="8" y="4062"/>
                  <a:pt x="8" y="4062"/>
                  <a:pt x="8" y="4062"/>
                </a:cubicBezTo>
                <a:cubicBezTo>
                  <a:pt x="12" y="4069"/>
                  <a:pt x="12" y="4069"/>
                  <a:pt x="12" y="4069"/>
                </a:cubicBezTo>
                <a:cubicBezTo>
                  <a:pt x="17" y="4078"/>
                  <a:pt x="17" y="4078"/>
                  <a:pt x="17" y="4078"/>
                </a:cubicBezTo>
                <a:cubicBezTo>
                  <a:pt x="17" y="4078"/>
                  <a:pt x="17" y="4078"/>
                  <a:pt x="17" y="4078"/>
                </a:cubicBezTo>
                <a:cubicBezTo>
                  <a:pt x="394" y="4731"/>
                  <a:pt x="394" y="4731"/>
                  <a:pt x="394" y="4731"/>
                </a:cubicBezTo>
                <a:cubicBezTo>
                  <a:pt x="17" y="5384"/>
                  <a:pt x="17" y="5384"/>
                  <a:pt x="17" y="5384"/>
                </a:cubicBezTo>
                <a:cubicBezTo>
                  <a:pt x="17" y="5384"/>
                  <a:pt x="17" y="5384"/>
                  <a:pt x="17" y="5384"/>
                </a:cubicBezTo>
                <a:cubicBezTo>
                  <a:pt x="12" y="5393"/>
                  <a:pt x="12" y="5393"/>
                  <a:pt x="12" y="5393"/>
                </a:cubicBezTo>
                <a:cubicBezTo>
                  <a:pt x="8" y="5399"/>
                  <a:pt x="8" y="5399"/>
                  <a:pt x="8" y="5399"/>
                </a:cubicBezTo>
                <a:cubicBezTo>
                  <a:pt x="0" y="5399"/>
                  <a:pt x="0" y="5399"/>
                  <a:pt x="0" y="5399"/>
                </a:cubicBezTo>
                <a:cubicBezTo>
                  <a:pt x="0" y="5399"/>
                  <a:pt x="0" y="5399"/>
                  <a:pt x="0" y="5399"/>
                </a:cubicBezTo>
                <a:cubicBezTo>
                  <a:pt x="4" y="5406"/>
                  <a:pt x="4" y="5406"/>
                  <a:pt x="4" y="5406"/>
                </a:cubicBezTo>
                <a:cubicBezTo>
                  <a:pt x="0" y="5412"/>
                  <a:pt x="0" y="5412"/>
                  <a:pt x="0" y="5412"/>
                </a:cubicBezTo>
                <a:cubicBezTo>
                  <a:pt x="0" y="5412"/>
                  <a:pt x="0" y="5412"/>
                  <a:pt x="0" y="5412"/>
                </a:cubicBezTo>
                <a:cubicBezTo>
                  <a:pt x="8" y="5412"/>
                  <a:pt x="8" y="5412"/>
                  <a:pt x="8" y="5412"/>
                </a:cubicBezTo>
                <a:cubicBezTo>
                  <a:pt x="12" y="5419"/>
                  <a:pt x="12" y="5419"/>
                  <a:pt x="12" y="5419"/>
                </a:cubicBezTo>
                <a:cubicBezTo>
                  <a:pt x="12" y="5419"/>
                  <a:pt x="12" y="5419"/>
                  <a:pt x="12" y="5419"/>
                </a:cubicBezTo>
                <a:cubicBezTo>
                  <a:pt x="17" y="5428"/>
                  <a:pt x="17" y="5428"/>
                  <a:pt x="17" y="5428"/>
                </a:cubicBezTo>
                <a:cubicBezTo>
                  <a:pt x="389" y="6072"/>
                  <a:pt x="389" y="6072"/>
                  <a:pt x="389" y="6072"/>
                </a:cubicBezTo>
                <a:cubicBezTo>
                  <a:pt x="394" y="6081"/>
                  <a:pt x="394" y="6081"/>
                  <a:pt x="394" y="6081"/>
                </a:cubicBezTo>
                <a:cubicBezTo>
                  <a:pt x="17" y="6734"/>
                  <a:pt x="17" y="6734"/>
                  <a:pt x="17" y="6734"/>
                </a:cubicBezTo>
                <a:cubicBezTo>
                  <a:pt x="17" y="6734"/>
                  <a:pt x="17" y="6734"/>
                  <a:pt x="17" y="6734"/>
                </a:cubicBezTo>
                <a:cubicBezTo>
                  <a:pt x="12" y="6743"/>
                  <a:pt x="12" y="6743"/>
                  <a:pt x="12" y="6743"/>
                </a:cubicBezTo>
                <a:cubicBezTo>
                  <a:pt x="8" y="6750"/>
                  <a:pt x="8" y="6750"/>
                  <a:pt x="8" y="6750"/>
                </a:cubicBezTo>
                <a:cubicBezTo>
                  <a:pt x="0" y="6750"/>
                  <a:pt x="0" y="6750"/>
                  <a:pt x="0" y="6750"/>
                </a:cubicBezTo>
                <a:cubicBezTo>
                  <a:pt x="0" y="6750"/>
                  <a:pt x="0" y="6750"/>
                  <a:pt x="0" y="6750"/>
                </a:cubicBezTo>
                <a:cubicBezTo>
                  <a:pt x="4" y="6756"/>
                  <a:pt x="4" y="6756"/>
                  <a:pt x="4" y="6756"/>
                </a:cubicBezTo>
                <a:cubicBezTo>
                  <a:pt x="0" y="6763"/>
                  <a:pt x="0" y="6763"/>
                  <a:pt x="0" y="6763"/>
                </a:cubicBezTo>
                <a:cubicBezTo>
                  <a:pt x="0" y="6763"/>
                  <a:pt x="0" y="6763"/>
                  <a:pt x="0" y="6763"/>
                </a:cubicBezTo>
                <a:cubicBezTo>
                  <a:pt x="8" y="6763"/>
                  <a:pt x="8" y="6763"/>
                  <a:pt x="8" y="6763"/>
                </a:cubicBezTo>
                <a:cubicBezTo>
                  <a:pt x="12" y="6769"/>
                  <a:pt x="12" y="6769"/>
                  <a:pt x="12" y="6769"/>
                </a:cubicBezTo>
                <a:cubicBezTo>
                  <a:pt x="17" y="6778"/>
                  <a:pt x="17" y="6778"/>
                  <a:pt x="17" y="6778"/>
                </a:cubicBezTo>
                <a:cubicBezTo>
                  <a:pt x="17" y="6778"/>
                  <a:pt x="17" y="6778"/>
                  <a:pt x="17" y="6778"/>
                </a:cubicBezTo>
                <a:cubicBezTo>
                  <a:pt x="394" y="7431"/>
                  <a:pt x="394" y="7431"/>
                  <a:pt x="394" y="7431"/>
                </a:cubicBezTo>
                <a:cubicBezTo>
                  <a:pt x="17" y="8084"/>
                  <a:pt x="17" y="8084"/>
                  <a:pt x="17" y="8084"/>
                </a:cubicBezTo>
                <a:cubicBezTo>
                  <a:pt x="17" y="8084"/>
                  <a:pt x="17" y="8084"/>
                  <a:pt x="17" y="8084"/>
                </a:cubicBezTo>
                <a:cubicBezTo>
                  <a:pt x="12" y="8093"/>
                  <a:pt x="12" y="8093"/>
                  <a:pt x="12" y="8093"/>
                </a:cubicBezTo>
                <a:cubicBezTo>
                  <a:pt x="8" y="8100"/>
                  <a:pt x="8" y="8100"/>
                  <a:pt x="8" y="8100"/>
                </a:cubicBezTo>
                <a:cubicBezTo>
                  <a:pt x="0" y="8100"/>
                  <a:pt x="0" y="8100"/>
                  <a:pt x="0" y="8100"/>
                </a:cubicBezTo>
                <a:cubicBezTo>
                  <a:pt x="0" y="8100"/>
                  <a:pt x="0" y="8100"/>
                  <a:pt x="0" y="8100"/>
                </a:cubicBezTo>
                <a:cubicBezTo>
                  <a:pt x="4" y="8106"/>
                  <a:pt x="4" y="8106"/>
                  <a:pt x="4" y="8106"/>
                </a:cubicBezTo>
                <a:cubicBezTo>
                  <a:pt x="0" y="8113"/>
                  <a:pt x="0" y="8113"/>
                  <a:pt x="0" y="8113"/>
                </a:cubicBezTo>
                <a:cubicBezTo>
                  <a:pt x="0" y="8113"/>
                  <a:pt x="0" y="8113"/>
                  <a:pt x="0" y="8113"/>
                </a:cubicBezTo>
                <a:cubicBezTo>
                  <a:pt x="8" y="8113"/>
                  <a:pt x="8" y="8113"/>
                  <a:pt x="8" y="8113"/>
                </a:cubicBezTo>
                <a:cubicBezTo>
                  <a:pt x="12" y="8119"/>
                  <a:pt x="12" y="8119"/>
                  <a:pt x="12" y="8119"/>
                </a:cubicBezTo>
                <a:cubicBezTo>
                  <a:pt x="17" y="8128"/>
                  <a:pt x="17" y="8128"/>
                  <a:pt x="17" y="8128"/>
                </a:cubicBezTo>
                <a:cubicBezTo>
                  <a:pt x="17" y="8128"/>
                  <a:pt x="17" y="8128"/>
                  <a:pt x="17" y="8128"/>
                </a:cubicBezTo>
                <a:cubicBezTo>
                  <a:pt x="394" y="8781"/>
                  <a:pt x="394" y="8781"/>
                  <a:pt x="394" y="8781"/>
                </a:cubicBezTo>
                <a:cubicBezTo>
                  <a:pt x="17" y="9434"/>
                  <a:pt x="17" y="9434"/>
                  <a:pt x="17" y="9434"/>
                </a:cubicBezTo>
                <a:cubicBezTo>
                  <a:pt x="17" y="9434"/>
                  <a:pt x="17" y="9434"/>
                  <a:pt x="17" y="9434"/>
                </a:cubicBezTo>
                <a:cubicBezTo>
                  <a:pt x="12" y="9443"/>
                  <a:pt x="12" y="9443"/>
                  <a:pt x="12" y="9443"/>
                </a:cubicBezTo>
                <a:cubicBezTo>
                  <a:pt x="8" y="9450"/>
                  <a:pt x="8" y="9450"/>
                  <a:pt x="8" y="9450"/>
                </a:cubicBezTo>
                <a:cubicBezTo>
                  <a:pt x="0" y="9450"/>
                  <a:pt x="0" y="9450"/>
                  <a:pt x="0" y="9450"/>
                </a:cubicBezTo>
                <a:cubicBezTo>
                  <a:pt x="0" y="9450"/>
                  <a:pt x="0" y="9450"/>
                  <a:pt x="0" y="9450"/>
                </a:cubicBezTo>
                <a:cubicBezTo>
                  <a:pt x="4" y="9456"/>
                  <a:pt x="4" y="9456"/>
                  <a:pt x="4" y="9456"/>
                </a:cubicBezTo>
                <a:cubicBezTo>
                  <a:pt x="0" y="9463"/>
                  <a:pt x="0" y="9463"/>
                  <a:pt x="0" y="9463"/>
                </a:cubicBezTo>
                <a:cubicBezTo>
                  <a:pt x="0" y="9463"/>
                  <a:pt x="0" y="9463"/>
                  <a:pt x="0" y="9463"/>
                </a:cubicBezTo>
                <a:cubicBezTo>
                  <a:pt x="8" y="9463"/>
                  <a:pt x="8" y="9463"/>
                  <a:pt x="8" y="9463"/>
                </a:cubicBezTo>
                <a:cubicBezTo>
                  <a:pt x="12" y="9469"/>
                  <a:pt x="12" y="9469"/>
                  <a:pt x="12" y="9469"/>
                </a:cubicBezTo>
                <a:cubicBezTo>
                  <a:pt x="17" y="9478"/>
                  <a:pt x="17" y="9478"/>
                  <a:pt x="17" y="9478"/>
                </a:cubicBezTo>
                <a:cubicBezTo>
                  <a:pt x="17" y="9478"/>
                  <a:pt x="17" y="9478"/>
                  <a:pt x="17" y="9478"/>
                </a:cubicBezTo>
                <a:cubicBezTo>
                  <a:pt x="394" y="10131"/>
                  <a:pt x="394" y="10131"/>
                  <a:pt x="394" y="10131"/>
                </a:cubicBezTo>
                <a:cubicBezTo>
                  <a:pt x="17" y="10784"/>
                  <a:pt x="17" y="10784"/>
                  <a:pt x="17" y="10784"/>
                </a:cubicBezTo>
                <a:cubicBezTo>
                  <a:pt x="17" y="10784"/>
                  <a:pt x="17" y="10784"/>
                  <a:pt x="17" y="10784"/>
                </a:cubicBezTo>
                <a:cubicBezTo>
                  <a:pt x="12" y="10793"/>
                  <a:pt x="12" y="10793"/>
                  <a:pt x="12" y="10793"/>
                </a:cubicBezTo>
                <a:cubicBezTo>
                  <a:pt x="6" y="10803"/>
                  <a:pt x="6" y="10803"/>
                  <a:pt x="6" y="10803"/>
                </a:cubicBezTo>
                <a:cubicBezTo>
                  <a:pt x="5" y="10805"/>
                  <a:pt x="5" y="10807"/>
                  <a:pt x="6" y="10809"/>
                </a:cubicBezTo>
                <a:cubicBezTo>
                  <a:pt x="7" y="10811"/>
                  <a:pt x="9" y="10813"/>
                  <a:pt x="12" y="10813"/>
                </a:cubicBezTo>
                <a:cubicBezTo>
                  <a:pt x="791" y="10813"/>
                  <a:pt x="791" y="10813"/>
                  <a:pt x="791" y="10813"/>
                </a:cubicBezTo>
                <a:cubicBezTo>
                  <a:pt x="793" y="10813"/>
                  <a:pt x="795" y="10811"/>
                  <a:pt x="797" y="10809"/>
                </a:cubicBezTo>
                <a:cubicBezTo>
                  <a:pt x="799" y="10806"/>
                  <a:pt x="799" y="10806"/>
                  <a:pt x="799" y="10806"/>
                </a:cubicBezTo>
                <a:cubicBezTo>
                  <a:pt x="1181" y="10144"/>
                  <a:pt x="1181" y="10144"/>
                  <a:pt x="1181" y="10144"/>
                </a:cubicBezTo>
                <a:cubicBezTo>
                  <a:pt x="1563" y="10806"/>
                  <a:pt x="1563" y="10806"/>
                  <a:pt x="1563" y="10806"/>
                </a:cubicBezTo>
                <a:cubicBezTo>
                  <a:pt x="1565" y="10809"/>
                  <a:pt x="1565" y="10809"/>
                  <a:pt x="1565" y="10809"/>
                </a:cubicBezTo>
                <a:cubicBezTo>
                  <a:pt x="1566" y="10811"/>
                  <a:pt x="1568" y="10813"/>
                  <a:pt x="1570" y="10813"/>
                </a:cubicBezTo>
                <a:cubicBezTo>
                  <a:pt x="2350" y="10813"/>
                  <a:pt x="2350" y="10813"/>
                  <a:pt x="2350" y="10813"/>
                </a:cubicBezTo>
                <a:cubicBezTo>
                  <a:pt x="3129" y="10813"/>
                  <a:pt x="3129" y="10813"/>
                  <a:pt x="3129" y="10813"/>
                </a:cubicBezTo>
                <a:cubicBezTo>
                  <a:pt x="3131" y="10813"/>
                  <a:pt x="3133" y="10811"/>
                  <a:pt x="3135" y="10809"/>
                </a:cubicBezTo>
                <a:cubicBezTo>
                  <a:pt x="3136" y="10806"/>
                  <a:pt x="3136" y="10806"/>
                  <a:pt x="3136" y="10806"/>
                </a:cubicBezTo>
                <a:cubicBezTo>
                  <a:pt x="3524" y="10134"/>
                  <a:pt x="3524" y="10134"/>
                  <a:pt x="3524" y="10134"/>
                </a:cubicBezTo>
                <a:cubicBezTo>
                  <a:pt x="3914" y="9459"/>
                  <a:pt x="3914" y="9459"/>
                  <a:pt x="3914" y="9459"/>
                </a:cubicBezTo>
                <a:cubicBezTo>
                  <a:pt x="3915" y="9457"/>
                  <a:pt x="3915" y="9455"/>
                  <a:pt x="3914" y="9453"/>
                </a:cubicBezTo>
                <a:cubicBezTo>
                  <a:pt x="3530" y="8788"/>
                  <a:pt x="3530" y="8788"/>
                  <a:pt x="3530" y="8788"/>
                </a:cubicBezTo>
                <a:cubicBezTo>
                  <a:pt x="4298" y="8788"/>
                  <a:pt x="4298" y="8788"/>
                  <a:pt x="4298" y="8788"/>
                </a:cubicBezTo>
                <a:cubicBezTo>
                  <a:pt x="4300" y="8788"/>
                  <a:pt x="4302" y="8786"/>
                  <a:pt x="4304" y="8784"/>
                </a:cubicBezTo>
                <a:cubicBezTo>
                  <a:pt x="4693" y="8109"/>
                  <a:pt x="4693" y="8109"/>
                  <a:pt x="4693" y="8109"/>
                </a:cubicBezTo>
                <a:cubicBezTo>
                  <a:pt x="5083" y="7434"/>
                  <a:pt x="5083" y="7434"/>
                  <a:pt x="5083" y="7434"/>
                </a:cubicBezTo>
                <a:cubicBezTo>
                  <a:pt x="5084" y="7432"/>
                  <a:pt x="5084" y="7430"/>
                  <a:pt x="5083" y="7428"/>
                </a:cubicBezTo>
                <a:cubicBezTo>
                  <a:pt x="4699" y="6763"/>
                  <a:pt x="4699" y="6763"/>
                  <a:pt x="4699" y="6763"/>
                </a:cubicBezTo>
                <a:cubicBezTo>
                  <a:pt x="5467" y="6763"/>
                  <a:pt x="5467" y="6763"/>
                  <a:pt x="5467" y="6763"/>
                </a:cubicBezTo>
                <a:cubicBezTo>
                  <a:pt x="5469" y="6763"/>
                  <a:pt x="5471" y="6761"/>
                  <a:pt x="5473" y="6759"/>
                </a:cubicBezTo>
                <a:cubicBezTo>
                  <a:pt x="5862" y="6084"/>
                  <a:pt x="5862" y="6084"/>
                  <a:pt x="5862" y="6084"/>
                </a:cubicBezTo>
                <a:cubicBezTo>
                  <a:pt x="6252" y="5409"/>
                  <a:pt x="6252" y="5409"/>
                  <a:pt x="6252" y="5409"/>
                </a:cubicBezTo>
                <a:cubicBezTo>
                  <a:pt x="6253" y="5407"/>
                  <a:pt x="6253" y="5405"/>
                  <a:pt x="6252" y="5403"/>
                </a:cubicBezTo>
                <a:close/>
                <a:moveTo>
                  <a:pt x="405" y="10125"/>
                </a:moveTo>
                <a:cubicBezTo>
                  <a:pt x="82" y="9565"/>
                  <a:pt x="82" y="9565"/>
                  <a:pt x="82" y="9565"/>
                </a:cubicBezTo>
                <a:cubicBezTo>
                  <a:pt x="23" y="9463"/>
                  <a:pt x="23" y="9463"/>
                  <a:pt x="23" y="9463"/>
                </a:cubicBezTo>
                <a:cubicBezTo>
                  <a:pt x="787" y="9463"/>
                  <a:pt x="787" y="9463"/>
                  <a:pt x="787" y="9463"/>
                </a:cubicBezTo>
                <a:cubicBezTo>
                  <a:pt x="1115" y="10030"/>
                  <a:pt x="1115" y="10030"/>
                  <a:pt x="1115" y="10030"/>
                </a:cubicBezTo>
                <a:cubicBezTo>
                  <a:pt x="1169" y="10125"/>
                  <a:pt x="1169" y="10125"/>
                  <a:pt x="1169" y="10125"/>
                </a:cubicBezTo>
                <a:lnTo>
                  <a:pt x="405" y="10125"/>
                </a:lnTo>
                <a:close/>
                <a:moveTo>
                  <a:pt x="5605" y="5153"/>
                </a:moveTo>
                <a:cubicBezTo>
                  <a:pt x="5463" y="5400"/>
                  <a:pt x="5463" y="5400"/>
                  <a:pt x="5463" y="5400"/>
                </a:cubicBezTo>
                <a:cubicBezTo>
                  <a:pt x="4699" y="5400"/>
                  <a:pt x="4699" y="5400"/>
                  <a:pt x="4699" y="5400"/>
                </a:cubicBezTo>
                <a:cubicBezTo>
                  <a:pt x="5081" y="4737"/>
                  <a:pt x="5081" y="4737"/>
                  <a:pt x="5081" y="4737"/>
                </a:cubicBezTo>
                <a:cubicBezTo>
                  <a:pt x="5845" y="4737"/>
                  <a:pt x="5845" y="4737"/>
                  <a:pt x="5845" y="4737"/>
                </a:cubicBezTo>
                <a:lnTo>
                  <a:pt x="5605" y="5153"/>
                </a:lnTo>
                <a:close/>
                <a:moveTo>
                  <a:pt x="5070" y="6081"/>
                </a:moveTo>
                <a:cubicBezTo>
                  <a:pt x="4688" y="6743"/>
                  <a:pt x="4688" y="6743"/>
                  <a:pt x="4688" y="6743"/>
                </a:cubicBezTo>
                <a:cubicBezTo>
                  <a:pt x="4305" y="6081"/>
                  <a:pt x="4305" y="6081"/>
                  <a:pt x="4305" y="6081"/>
                </a:cubicBezTo>
                <a:cubicBezTo>
                  <a:pt x="4687" y="5419"/>
                  <a:pt x="4687" y="5419"/>
                  <a:pt x="4687" y="5419"/>
                </a:cubicBezTo>
                <a:cubicBezTo>
                  <a:pt x="5064" y="6072"/>
                  <a:pt x="5064" y="6072"/>
                  <a:pt x="5064" y="6072"/>
                </a:cubicBezTo>
                <a:lnTo>
                  <a:pt x="5070" y="6081"/>
                </a:lnTo>
                <a:close/>
                <a:moveTo>
                  <a:pt x="4294" y="7425"/>
                </a:moveTo>
                <a:cubicBezTo>
                  <a:pt x="3530" y="7425"/>
                  <a:pt x="3530" y="7425"/>
                  <a:pt x="3530" y="7425"/>
                </a:cubicBezTo>
                <a:cubicBezTo>
                  <a:pt x="3584" y="7331"/>
                  <a:pt x="3584" y="7331"/>
                  <a:pt x="3584" y="7331"/>
                </a:cubicBezTo>
                <a:cubicBezTo>
                  <a:pt x="3912" y="6763"/>
                  <a:pt x="3912" y="6763"/>
                  <a:pt x="3912" y="6763"/>
                </a:cubicBezTo>
                <a:cubicBezTo>
                  <a:pt x="4676" y="6763"/>
                  <a:pt x="4676" y="6763"/>
                  <a:pt x="4676" y="6763"/>
                </a:cubicBezTo>
                <a:cubicBezTo>
                  <a:pt x="4623" y="6856"/>
                  <a:pt x="4623" y="6856"/>
                  <a:pt x="4623" y="6856"/>
                </a:cubicBezTo>
                <a:lnTo>
                  <a:pt x="4294" y="7425"/>
                </a:lnTo>
                <a:close/>
                <a:moveTo>
                  <a:pt x="3125" y="9450"/>
                </a:moveTo>
                <a:cubicBezTo>
                  <a:pt x="2361" y="9450"/>
                  <a:pt x="2361" y="9450"/>
                  <a:pt x="2361" y="9450"/>
                </a:cubicBezTo>
                <a:cubicBezTo>
                  <a:pt x="2415" y="9356"/>
                  <a:pt x="2415" y="9356"/>
                  <a:pt x="2415" y="9356"/>
                </a:cubicBezTo>
                <a:cubicBezTo>
                  <a:pt x="2743" y="8788"/>
                  <a:pt x="2743" y="8788"/>
                  <a:pt x="2743" y="8788"/>
                </a:cubicBezTo>
                <a:cubicBezTo>
                  <a:pt x="3507" y="8788"/>
                  <a:pt x="3507" y="8788"/>
                  <a:pt x="3507" y="8788"/>
                </a:cubicBezTo>
                <a:cubicBezTo>
                  <a:pt x="3454" y="8881"/>
                  <a:pt x="3454" y="8881"/>
                  <a:pt x="3454" y="8881"/>
                </a:cubicBezTo>
                <a:lnTo>
                  <a:pt x="3125" y="9450"/>
                </a:lnTo>
                <a:close/>
                <a:moveTo>
                  <a:pt x="4676" y="6750"/>
                </a:moveTo>
                <a:cubicBezTo>
                  <a:pt x="3912" y="6750"/>
                  <a:pt x="3912" y="6750"/>
                  <a:pt x="3912" y="6750"/>
                </a:cubicBezTo>
                <a:cubicBezTo>
                  <a:pt x="3589" y="6190"/>
                  <a:pt x="3589" y="6190"/>
                  <a:pt x="3589" y="6190"/>
                </a:cubicBezTo>
                <a:cubicBezTo>
                  <a:pt x="3530" y="6088"/>
                  <a:pt x="3530" y="6088"/>
                  <a:pt x="3530" y="6088"/>
                </a:cubicBezTo>
                <a:cubicBezTo>
                  <a:pt x="4294" y="6088"/>
                  <a:pt x="4294" y="6088"/>
                  <a:pt x="4294" y="6088"/>
                </a:cubicBezTo>
                <a:cubicBezTo>
                  <a:pt x="4617" y="6647"/>
                  <a:pt x="4617" y="6647"/>
                  <a:pt x="4617" y="6647"/>
                </a:cubicBezTo>
                <a:lnTo>
                  <a:pt x="4676" y="6750"/>
                </a:lnTo>
                <a:close/>
                <a:moveTo>
                  <a:pt x="3507" y="8775"/>
                </a:moveTo>
                <a:cubicBezTo>
                  <a:pt x="2743" y="8775"/>
                  <a:pt x="2743" y="8775"/>
                  <a:pt x="2743" y="8775"/>
                </a:cubicBezTo>
                <a:cubicBezTo>
                  <a:pt x="2420" y="8215"/>
                  <a:pt x="2420" y="8215"/>
                  <a:pt x="2420" y="8215"/>
                </a:cubicBezTo>
                <a:cubicBezTo>
                  <a:pt x="2361" y="8113"/>
                  <a:pt x="2361" y="8113"/>
                  <a:pt x="2361" y="8113"/>
                </a:cubicBezTo>
                <a:cubicBezTo>
                  <a:pt x="3125" y="8113"/>
                  <a:pt x="3125" y="8113"/>
                  <a:pt x="3125" y="8113"/>
                </a:cubicBezTo>
                <a:cubicBezTo>
                  <a:pt x="3448" y="8672"/>
                  <a:pt x="3448" y="8672"/>
                  <a:pt x="3448" y="8672"/>
                </a:cubicBezTo>
                <a:lnTo>
                  <a:pt x="3507" y="8775"/>
                </a:lnTo>
                <a:close/>
                <a:moveTo>
                  <a:pt x="1574" y="8100"/>
                </a:moveTo>
                <a:cubicBezTo>
                  <a:pt x="1246" y="7531"/>
                  <a:pt x="1246" y="7531"/>
                  <a:pt x="1246" y="7531"/>
                </a:cubicBezTo>
                <a:cubicBezTo>
                  <a:pt x="1192" y="7438"/>
                  <a:pt x="1192" y="7438"/>
                  <a:pt x="1192" y="7438"/>
                </a:cubicBezTo>
                <a:cubicBezTo>
                  <a:pt x="1956" y="7438"/>
                  <a:pt x="1956" y="7438"/>
                  <a:pt x="1956" y="7438"/>
                </a:cubicBezTo>
                <a:cubicBezTo>
                  <a:pt x="2285" y="8006"/>
                  <a:pt x="2285" y="8006"/>
                  <a:pt x="2285" y="8006"/>
                </a:cubicBezTo>
                <a:cubicBezTo>
                  <a:pt x="2338" y="8100"/>
                  <a:pt x="2338" y="8100"/>
                  <a:pt x="2338" y="8100"/>
                </a:cubicBezTo>
                <a:lnTo>
                  <a:pt x="1574" y="8100"/>
                </a:lnTo>
                <a:close/>
                <a:moveTo>
                  <a:pt x="3125" y="2712"/>
                </a:moveTo>
                <a:cubicBezTo>
                  <a:pt x="3507" y="3374"/>
                  <a:pt x="3507" y="3374"/>
                  <a:pt x="3507" y="3374"/>
                </a:cubicBezTo>
                <a:cubicBezTo>
                  <a:pt x="2743" y="3374"/>
                  <a:pt x="2743" y="3374"/>
                  <a:pt x="2743" y="3374"/>
                </a:cubicBezTo>
                <a:cubicBezTo>
                  <a:pt x="2361" y="2712"/>
                  <a:pt x="2361" y="2712"/>
                  <a:pt x="2361" y="2712"/>
                </a:cubicBezTo>
                <a:lnTo>
                  <a:pt x="3125" y="2712"/>
                </a:lnTo>
                <a:close/>
                <a:moveTo>
                  <a:pt x="3125" y="6750"/>
                </a:moveTo>
                <a:cubicBezTo>
                  <a:pt x="2361" y="6750"/>
                  <a:pt x="2361" y="6750"/>
                  <a:pt x="2361" y="6750"/>
                </a:cubicBezTo>
                <a:cubicBezTo>
                  <a:pt x="2420" y="6647"/>
                  <a:pt x="2420" y="6647"/>
                  <a:pt x="2420" y="6647"/>
                </a:cubicBezTo>
                <a:cubicBezTo>
                  <a:pt x="2743" y="6088"/>
                  <a:pt x="2743" y="6088"/>
                  <a:pt x="2743" y="6088"/>
                </a:cubicBezTo>
                <a:cubicBezTo>
                  <a:pt x="3507" y="6088"/>
                  <a:pt x="3507" y="6088"/>
                  <a:pt x="3507" y="6088"/>
                </a:cubicBezTo>
                <a:cubicBezTo>
                  <a:pt x="3448" y="6190"/>
                  <a:pt x="3448" y="6190"/>
                  <a:pt x="3448" y="6190"/>
                </a:cubicBezTo>
                <a:lnTo>
                  <a:pt x="3125" y="6750"/>
                </a:lnTo>
                <a:close/>
                <a:moveTo>
                  <a:pt x="1181" y="3368"/>
                </a:moveTo>
                <a:cubicBezTo>
                  <a:pt x="799" y="2706"/>
                  <a:pt x="799" y="2706"/>
                  <a:pt x="799" y="2706"/>
                </a:cubicBezTo>
                <a:cubicBezTo>
                  <a:pt x="1181" y="2044"/>
                  <a:pt x="1181" y="2044"/>
                  <a:pt x="1181" y="2044"/>
                </a:cubicBezTo>
                <a:cubicBezTo>
                  <a:pt x="1563" y="2706"/>
                  <a:pt x="1563" y="2706"/>
                  <a:pt x="1563" y="2706"/>
                </a:cubicBezTo>
                <a:lnTo>
                  <a:pt x="1181" y="3368"/>
                </a:lnTo>
                <a:close/>
                <a:moveTo>
                  <a:pt x="1574" y="5399"/>
                </a:moveTo>
                <a:cubicBezTo>
                  <a:pt x="1192" y="4737"/>
                  <a:pt x="1192" y="4737"/>
                  <a:pt x="1192" y="4737"/>
                </a:cubicBezTo>
                <a:cubicBezTo>
                  <a:pt x="1956" y="4737"/>
                  <a:pt x="1956" y="4737"/>
                  <a:pt x="1956" y="4737"/>
                </a:cubicBezTo>
                <a:cubicBezTo>
                  <a:pt x="2338" y="5399"/>
                  <a:pt x="2338" y="5399"/>
                  <a:pt x="2338" y="5399"/>
                </a:cubicBezTo>
                <a:lnTo>
                  <a:pt x="1574" y="5399"/>
                </a:lnTo>
                <a:close/>
                <a:moveTo>
                  <a:pt x="3125" y="5400"/>
                </a:moveTo>
                <a:cubicBezTo>
                  <a:pt x="2361" y="5400"/>
                  <a:pt x="2361" y="5400"/>
                  <a:pt x="2361" y="5400"/>
                </a:cubicBezTo>
                <a:cubicBezTo>
                  <a:pt x="2743" y="4737"/>
                  <a:pt x="2743" y="4737"/>
                  <a:pt x="2743" y="4737"/>
                </a:cubicBezTo>
                <a:cubicBezTo>
                  <a:pt x="3507" y="4737"/>
                  <a:pt x="3507" y="4737"/>
                  <a:pt x="3507" y="4737"/>
                </a:cubicBezTo>
                <a:cubicBezTo>
                  <a:pt x="3267" y="5153"/>
                  <a:pt x="3267" y="5153"/>
                  <a:pt x="3267" y="5153"/>
                </a:cubicBezTo>
                <a:lnTo>
                  <a:pt x="3125" y="5400"/>
                </a:lnTo>
                <a:close/>
                <a:moveTo>
                  <a:pt x="2732" y="4731"/>
                </a:moveTo>
                <a:cubicBezTo>
                  <a:pt x="2350" y="5393"/>
                  <a:pt x="2350" y="5393"/>
                  <a:pt x="2350" y="5393"/>
                </a:cubicBezTo>
                <a:cubicBezTo>
                  <a:pt x="1967" y="4731"/>
                  <a:pt x="1967" y="4731"/>
                  <a:pt x="1967" y="4731"/>
                </a:cubicBezTo>
                <a:cubicBezTo>
                  <a:pt x="2350" y="4069"/>
                  <a:pt x="2350" y="4069"/>
                  <a:pt x="2350" y="4069"/>
                </a:cubicBezTo>
                <a:lnTo>
                  <a:pt x="2732" y="4731"/>
                </a:lnTo>
                <a:close/>
                <a:moveTo>
                  <a:pt x="3125" y="4062"/>
                </a:moveTo>
                <a:cubicBezTo>
                  <a:pt x="3507" y="4724"/>
                  <a:pt x="3507" y="4724"/>
                  <a:pt x="3507" y="4724"/>
                </a:cubicBezTo>
                <a:cubicBezTo>
                  <a:pt x="2743" y="4724"/>
                  <a:pt x="2743" y="4724"/>
                  <a:pt x="2743" y="4724"/>
                </a:cubicBezTo>
                <a:cubicBezTo>
                  <a:pt x="2361" y="4062"/>
                  <a:pt x="2361" y="4062"/>
                  <a:pt x="2361" y="4062"/>
                </a:cubicBezTo>
                <a:lnTo>
                  <a:pt x="3125" y="4062"/>
                </a:lnTo>
                <a:close/>
                <a:moveTo>
                  <a:pt x="2350" y="4043"/>
                </a:moveTo>
                <a:cubicBezTo>
                  <a:pt x="1967" y="3381"/>
                  <a:pt x="1967" y="3381"/>
                  <a:pt x="1967" y="3381"/>
                </a:cubicBezTo>
                <a:cubicBezTo>
                  <a:pt x="2350" y="2719"/>
                  <a:pt x="2350" y="2719"/>
                  <a:pt x="2350" y="2719"/>
                </a:cubicBezTo>
                <a:cubicBezTo>
                  <a:pt x="2732" y="3381"/>
                  <a:pt x="2732" y="3381"/>
                  <a:pt x="2732" y="3381"/>
                </a:cubicBezTo>
                <a:lnTo>
                  <a:pt x="2350" y="4043"/>
                </a:lnTo>
                <a:close/>
                <a:moveTo>
                  <a:pt x="1956" y="4724"/>
                </a:moveTo>
                <a:cubicBezTo>
                  <a:pt x="1192" y="4724"/>
                  <a:pt x="1192" y="4724"/>
                  <a:pt x="1192" y="4724"/>
                </a:cubicBezTo>
                <a:cubicBezTo>
                  <a:pt x="1574" y="4062"/>
                  <a:pt x="1574" y="4062"/>
                  <a:pt x="1574" y="4062"/>
                </a:cubicBezTo>
                <a:cubicBezTo>
                  <a:pt x="2338" y="4062"/>
                  <a:pt x="2338" y="4062"/>
                  <a:pt x="2338" y="4062"/>
                </a:cubicBezTo>
                <a:lnTo>
                  <a:pt x="1956" y="4724"/>
                </a:lnTo>
                <a:close/>
                <a:moveTo>
                  <a:pt x="2350" y="5419"/>
                </a:moveTo>
                <a:cubicBezTo>
                  <a:pt x="2727" y="6072"/>
                  <a:pt x="2727" y="6072"/>
                  <a:pt x="2727" y="6072"/>
                </a:cubicBezTo>
                <a:cubicBezTo>
                  <a:pt x="2732" y="6081"/>
                  <a:pt x="2732" y="6081"/>
                  <a:pt x="2732" y="6081"/>
                </a:cubicBezTo>
                <a:cubicBezTo>
                  <a:pt x="2350" y="6743"/>
                  <a:pt x="2350" y="6743"/>
                  <a:pt x="2350" y="6743"/>
                </a:cubicBezTo>
                <a:cubicBezTo>
                  <a:pt x="1967" y="6081"/>
                  <a:pt x="1967" y="6081"/>
                  <a:pt x="1967" y="6081"/>
                </a:cubicBezTo>
                <a:lnTo>
                  <a:pt x="2350" y="5419"/>
                </a:lnTo>
                <a:close/>
                <a:moveTo>
                  <a:pt x="2743" y="6075"/>
                </a:moveTo>
                <a:cubicBezTo>
                  <a:pt x="2733" y="6057"/>
                  <a:pt x="2733" y="6057"/>
                  <a:pt x="2733" y="6057"/>
                </a:cubicBezTo>
                <a:cubicBezTo>
                  <a:pt x="2361" y="5413"/>
                  <a:pt x="2361" y="5413"/>
                  <a:pt x="2361" y="5413"/>
                </a:cubicBezTo>
                <a:cubicBezTo>
                  <a:pt x="3125" y="5413"/>
                  <a:pt x="3125" y="5413"/>
                  <a:pt x="3125" y="5413"/>
                </a:cubicBezTo>
                <a:cubicBezTo>
                  <a:pt x="3370" y="5836"/>
                  <a:pt x="3370" y="5836"/>
                  <a:pt x="3370" y="5836"/>
                </a:cubicBezTo>
                <a:cubicBezTo>
                  <a:pt x="3507" y="6075"/>
                  <a:pt x="3507" y="6075"/>
                  <a:pt x="3507" y="6075"/>
                </a:cubicBezTo>
                <a:lnTo>
                  <a:pt x="2743" y="6075"/>
                </a:lnTo>
                <a:close/>
                <a:moveTo>
                  <a:pt x="3519" y="4718"/>
                </a:moveTo>
                <a:cubicBezTo>
                  <a:pt x="3136" y="4056"/>
                  <a:pt x="3136" y="4056"/>
                  <a:pt x="3136" y="4056"/>
                </a:cubicBezTo>
                <a:cubicBezTo>
                  <a:pt x="3519" y="3394"/>
                  <a:pt x="3519" y="3394"/>
                  <a:pt x="3519" y="3394"/>
                </a:cubicBezTo>
                <a:cubicBezTo>
                  <a:pt x="3901" y="4056"/>
                  <a:pt x="3901" y="4056"/>
                  <a:pt x="3901" y="4056"/>
                </a:cubicBezTo>
                <a:lnTo>
                  <a:pt x="3519" y="4718"/>
                </a:lnTo>
                <a:close/>
                <a:moveTo>
                  <a:pt x="3125" y="4049"/>
                </a:moveTo>
                <a:cubicBezTo>
                  <a:pt x="2361" y="4049"/>
                  <a:pt x="2361" y="4049"/>
                  <a:pt x="2361" y="4049"/>
                </a:cubicBezTo>
                <a:cubicBezTo>
                  <a:pt x="2743" y="3387"/>
                  <a:pt x="2743" y="3387"/>
                  <a:pt x="2743" y="3387"/>
                </a:cubicBezTo>
                <a:cubicBezTo>
                  <a:pt x="3507" y="3387"/>
                  <a:pt x="3507" y="3387"/>
                  <a:pt x="3507" y="3387"/>
                </a:cubicBezTo>
                <a:lnTo>
                  <a:pt x="3125" y="4049"/>
                </a:lnTo>
                <a:close/>
                <a:moveTo>
                  <a:pt x="1956" y="3387"/>
                </a:moveTo>
                <a:cubicBezTo>
                  <a:pt x="2338" y="4049"/>
                  <a:pt x="2338" y="4049"/>
                  <a:pt x="2338" y="4049"/>
                </a:cubicBezTo>
                <a:cubicBezTo>
                  <a:pt x="1574" y="4049"/>
                  <a:pt x="1574" y="4049"/>
                  <a:pt x="1574" y="4049"/>
                </a:cubicBezTo>
                <a:cubicBezTo>
                  <a:pt x="1192" y="3387"/>
                  <a:pt x="1192" y="3387"/>
                  <a:pt x="1192" y="3387"/>
                </a:cubicBezTo>
                <a:lnTo>
                  <a:pt x="1956" y="3387"/>
                </a:lnTo>
                <a:close/>
                <a:moveTo>
                  <a:pt x="1181" y="4718"/>
                </a:moveTo>
                <a:cubicBezTo>
                  <a:pt x="799" y="4056"/>
                  <a:pt x="799" y="4056"/>
                  <a:pt x="799" y="4056"/>
                </a:cubicBezTo>
                <a:cubicBezTo>
                  <a:pt x="1181" y="3394"/>
                  <a:pt x="1181" y="3394"/>
                  <a:pt x="1181" y="3394"/>
                </a:cubicBezTo>
                <a:cubicBezTo>
                  <a:pt x="1563" y="4056"/>
                  <a:pt x="1563" y="4056"/>
                  <a:pt x="1563" y="4056"/>
                </a:cubicBezTo>
                <a:lnTo>
                  <a:pt x="1181" y="4718"/>
                </a:lnTo>
                <a:close/>
                <a:moveTo>
                  <a:pt x="1574" y="5412"/>
                </a:moveTo>
                <a:cubicBezTo>
                  <a:pt x="2338" y="5412"/>
                  <a:pt x="2338" y="5412"/>
                  <a:pt x="2338" y="5412"/>
                </a:cubicBezTo>
                <a:cubicBezTo>
                  <a:pt x="2256" y="5555"/>
                  <a:pt x="2256" y="5555"/>
                  <a:pt x="2256" y="5555"/>
                </a:cubicBezTo>
                <a:cubicBezTo>
                  <a:pt x="1956" y="6075"/>
                  <a:pt x="1956" y="6075"/>
                  <a:pt x="1956" y="6075"/>
                </a:cubicBezTo>
                <a:cubicBezTo>
                  <a:pt x="1192" y="6075"/>
                  <a:pt x="1192" y="6075"/>
                  <a:pt x="1192" y="6075"/>
                </a:cubicBezTo>
                <a:lnTo>
                  <a:pt x="1574" y="5412"/>
                </a:lnTo>
                <a:close/>
                <a:moveTo>
                  <a:pt x="2350" y="6769"/>
                </a:moveTo>
                <a:cubicBezTo>
                  <a:pt x="2732" y="7431"/>
                  <a:pt x="2732" y="7431"/>
                  <a:pt x="2732" y="7431"/>
                </a:cubicBezTo>
                <a:cubicBezTo>
                  <a:pt x="2350" y="8093"/>
                  <a:pt x="2350" y="8093"/>
                  <a:pt x="2350" y="8093"/>
                </a:cubicBezTo>
                <a:cubicBezTo>
                  <a:pt x="1967" y="7431"/>
                  <a:pt x="1967" y="7431"/>
                  <a:pt x="1967" y="7431"/>
                </a:cubicBezTo>
                <a:lnTo>
                  <a:pt x="2350" y="6769"/>
                </a:lnTo>
                <a:close/>
                <a:moveTo>
                  <a:pt x="3519" y="6068"/>
                </a:moveTo>
                <a:cubicBezTo>
                  <a:pt x="3136" y="5406"/>
                  <a:pt x="3136" y="5406"/>
                  <a:pt x="3136" y="5406"/>
                </a:cubicBezTo>
                <a:cubicBezTo>
                  <a:pt x="3519" y="4744"/>
                  <a:pt x="3519" y="4744"/>
                  <a:pt x="3519" y="4744"/>
                </a:cubicBezTo>
                <a:cubicBezTo>
                  <a:pt x="3901" y="5406"/>
                  <a:pt x="3901" y="5406"/>
                  <a:pt x="3901" y="5406"/>
                </a:cubicBezTo>
                <a:lnTo>
                  <a:pt x="3519" y="6068"/>
                </a:lnTo>
                <a:close/>
                <a:moveTo>
                  <a:pt x="2350" y="2693"/>
                </a:moveTo>
                <a:cubicBezTo>
                  <a:pt x="1967" y="2031"/>
                  <a:pt x="1967" y="2031"/>
                  <a:pt x="1967" y="2031"/>
                </a:cubicBezTo>
                <a:cubicBezTo>
                  <a:pt x="2350" y="1369"/>
                  <a:pt x="2350" y="1369"/>
                  <a:pt x="2350" y="1369"/>
                </a:cubicBezTo>
                <a:cubicBezTo>
                  <a:pt x="2732" y="2031"/>
                  <a:pt x="2732" y="2031"/>
                  <a:pt x="2732" y="2031"/>
                </a:cubicBezTo>
                <a:lnTo>
                  <a:pt x="2350" y="2693"/>
                </a:lnTo>
                <a:close/>
                <a:moveTo>
                  <a:pt x="1956" y="3374"/>
                </a:moveTo>
                <a:cubicBezTo>
                  <a:pt x="1192" y="3374"/>
                  <a:pt x="1192" y="3374"/>
                  <a:pt x="1192" y="3374"/>
                </a:cubicBezTo>
                <a:cubicBezTo>
                  <a:pt x="1574" y="2712"/>
                  <a:pt x="1574" y="2712"/>
                  <a:pt x="1574" y="2712"/>
                </a:cubicBezTo>
                <a:cubicBezTo>
                  <a:pt x="2338" y="2712"/>
                  <a:pt x="2338" y="2712"/>
                  <a:pt x="2338" y="2712"/>
                </a:cubicBezTo>
                <a:lnTo>
                  <a:pt x="1956" y="3374"/>
                </a:lnTo>
                <a:close/>
                <a:moveTo>
                  <a:pt x="1192" y="6088"/>
                </a:moveTo>
                <a:cubicBezTo>
                  <a:pt x="1956" y="6088"/>
                  <a:pt x="1956" y="6088"/>
                  <a:pt x="1956" y="6088"/>
                </a:cubicBezTo>
                <a:cubicBezTo>
                  <a:pt x="2279" y="6647"/>
                  <a:pt x="2279" y="6647"/>
                  <a:pt x="2279" y="6647"/>
                </a:cubicBezTo>
                <a:cubicBezTo>
                  <a:pt x="2338" y="6750"/>
                  <a:pt x="2338" y="6750"/>
                  <a:pt x="2338" y="6750"/>
                </a:cubicBezTo>
                <a:cubicBezTo>
                  <a:pt x="1574" y="6750"/>
                  <a:pt x="1574" y="6750"/>
                  <a:pt x="1574" y="6750"/>
                </a:cubicBezTo>
                <a:cubicBezTo>
                  <a:pt x="1251" y="6190"/>
                  <a:pt x="1251" y="6190"/>
                  <a:pt x="1251" y="6190"/>
                </a:cubicBezTo>
                <a:lnTo>
                  <a:pt x="1192" y="6088"/>
                </a:lnTo>
                <a:close/>
                <a:moveTo>
                  <a:pt x="1574" y="6763"/>
                </a:moveTo>
                <a:cubicBezTo>
                  <a:pt x="2338" y="6763"/>
                  <a:pt x="2338" y="6763"/>
                  <a:pt x="2338" y="6763"/>
                </a:cubicBezTo>
                <a:cubicBezTo>
                  <a:pt x="2285" y="6856"/>
                  <a:pt x="2285" y="6856"/>
                  <a:pt x="2285" y="6856"/>
                </a:cubicBezTo>
                <a:cubicBezTo>
                  <a:pt x="1956" y="7425"/>
                  <a:pt x="1956" y="7425"/>
                  <a:pt x="1956" y="7425"/>
                </a:cubicBezTo>
                <a:cubicBezTo>
                  <a:pt x="1192" y="7425"/>
                  <a:pt x="1192" y="7425"/>
                  <a:pt x="1192" y="7425"/>
                </a:cubicBezTo>
                <a:cubicBezTo>
                  <a:pt x="1246" y="7331"/>
                  <a:pt x="1246" y="7331"/>
                  <a:pt x="1246" y="7331"/>
                </a:cubicBezTo>
                <a:lnTo>
                  <a:pt x="1574" y="6763"/>
                </a:lnTo>
                <a:close/>
                <a:moveTo>
                  <a:pt x="2350" y="8119"/>
                </a:moveTo>
                <a:cubicBezTo>
                  <a:pt x="2732" y="8781"/>
                  <a:pt x="2732" y="8781"/>
                  <a:pt x="2732" y="8781"/>
                </a:cubicBezTo>
                <a:cubicBezTo>
                  <a:pt x="2350" y="9443"/>
                  <a:pt x="2350" y="9443"/>
                  <a:pt x="2350" y="9443"/>
                </a:cubicBezTo>
                <a:cubicBezTo>
                  <a:pt x="1967" y="8781"/>
                  <a:pt x="1967" y="8781"/>
                  <a:pt x="1967" y="8781"/>
                </a:cubicBezTo>
                <a:lnTo>
                  <a:pt x="2350" y="8119"/>
                </a:lnTo>
                <a:close/>
                <a:moveTo>
                  <a:pt x="2743" y="7425"/>
                </a:moveTo>
                <a:cubicBezTo>
                  <a:pt x="2415" y="6856"/>
                  <a:pt x="2415" y="6856"/>
                  <a:pt x="2415" y="6856"/>
                </a:cubicBezTo>
                <a:cubicBezTo>
                  <a:pt x="2361" y="6763"/>
                  <a:pt x="2361" y="6763"/>
                  <a:pt x="2361" y="6763"/>
                </a:cubicBezTo>
                <a:cubicBezTo>
                  <a:pt x="3125" y="6763"/>
                  <a:pt x="3125" y="6763"/>
                  <a:pt x="3125" y="6763"/>
                </a:cubicBezTo>
                <a:cubicBezTo>
                  <a:pt x="3454" y="7331"/>
                  <a:pt x="3454" y="7331"/>
                  <a:pt x="3454" y="7331"/>
                </a:cubicBezTo>
                <a:cubicBezTo>
                  <a:pt x="3507" y="7425"/>
                  <a:pt x="3507" y="7425"/>
                  <a:pt x="3507" y="7425"/>
                </a:cubicBezTo>
                <a:lnTo>
                  <a:pt x="2743" y="7425"/>
                </a:lnTo>
                <a:close/>
                <a:moveTo>
                  <a:pt x="3519" y="6094"/>
                </a:moveTo>
                <a:cubicBezTo>
                  <a:pt x="3901" y="6756"/>
                  <a:pt x="3901" y="6756"/>
                  <a:pt x="3901" y="6756"/>
                </a:cubicBezTo>
                <a:cubicBezTo>
                  <a:pt x="3519" y="7418"/>
                  <a:pt x="3519" y="7418"/>
                  <a:pt x="3519" y="7418"/>
                </a:cubicBezTo>
                <a:cubicBezTo>
                  <a:pt x="3136" y="6756"/>
                  <a:pt x="3136" y="6756"/>
                  <a:pt x="3136" y="6756"/>
                </a:cubicBezTo>
                <a:lnTo>
                  <a:pt x="3519" y="6094"/>
                </a:lnTo>
                <a:close/>
                <a:moveTo>
                  <a:pt x="3912" y="5399"/>
                </a:moveTo>
                <a:cubicBezTo>
                  <a:pt x="3530" y="4737"/>
                  <a:pt x="3530" y="4737"/>
                  <a:pt x="3530" y="4737"/>
                </a:cubicBezTo>
                <a:cubicBezTo>
                  <a:pt x="4294" y="4737"/>
                  <a:pt x="4294" y="4737"/>
                  <a:pt x="4294" y="4737"/>
                </a:cubicBezTo>
                <a:cubicBezTo>
                  <a:pt x="4676" y="5399"/>
                  <a:pt x="4676" y="5399"/>
                  <a:pt x="4676" y="5399"/>
                </a:cubicBezTo>
                <a:lnTo>
                  <a:pt x="3912" y="5399"/>
                </a:lnTo>
                <a:close/>
                <a:moveTo>
                  <a:pt x="4294" y="4724"/>
                </a:moveTo>
                <a:cubicBezTo>
                  <a:pt x="3530" y="4724"/>
                  <a:pt x="3530" y="4724"/>
                  <a:pt x="3530" y="4724"/>
                </a:cubicBezTo>
                <a:cubicBezTo>
                  <a:pt x="3912" y="4062"/>
                  <a:pt x="3912" y="4062"/>
                  <a:pt x="3912" y="4062"/>
                </a:cubicBezTo>
                <a:cubicBezTo>
                  <a:pt x="4676" y="4062"/>
                  <a:pt x="4676" y="4062"/>
                  <a:pt x="4676" y="4062"/>
                </a:cubicBezTo>
                <a:lnTo>
                  <a:pt x="4294" y="4724"/>
                </a:lnTo>
                <a:close/>
                <a:moveTo>
                  <a:pt x="3125" y="2699"/>
                </a:moveTo>
                <a:cubicBezTo>
                  <a:pt x="2361" y="2699"/>
                  <a:pt x="2361" y="2699"/>
                  <a:pt x="2361" y="2699"/>
                </a:cubicBezTo>
                <a:cubicBezTo>
                  <a:pt x="2743" y="2037"/>
                  <a:pt x="2743" y="2037"/>
                  <a:pt x="2743" y="2037"/>
                </a:cubicBezTo>
                <a:cubicBezTo>
                  <a:pt x="3507" y="2037"/>
                  <a:pt x="3507" y="2037"/>
                  <a:pt x="3507" y="2037"/>
                </a:cubicBezTo>
                <a:lnTo>
                  <a:pt x="3125" y="2699"/>
                </a:lnTo>
                <a:close/>
                <a:moveTo>
                  <a:pt x="1956" y="2037"/>
                </a:moveTo>
                <a:cubicBezTo>
                  <a:pt x="2338" y="2699"/>
                  <a:pt x="2338" y="2699"/>
                  <a:pt x="2338" y="2699"/>
                </a:cubicBezTo>
                <a:cubicBezTo>
                  <a:pt x="1574" y="2699"/>
                  <a:pt x="1574" y="2699"/>
                  <a:pt x="1574" y="2699"/>
                </a:cubicBezTo>
                <a:cubicBezTo>
                  <a:pt x="1192" y="2037"/>
                  <a:pt x="1192" y="2037"/>
                  <a:pt x="1192" y="2037"/>
                </a:cubicBezTo>
                <a:lnTo>
                  <a:pt x="1956" y="2037"/>
                </a:lnTo>
                <a:close/>
                <a:moveTo>
                  <a:pt x="1181" y="2018"/>
                </a:moveTo>
                <a:cubicBezTo>
                  <a:pt x="799" y="1356"/>
                  <a:pt x="799" y="1356"/>
                  <a:pt x="799" y="1356"/>
                </a:cubicBezTo>
                <a:cubicBezTo>
                  <a:pt x="1181" y="694"/>
                  <a:pt x="1181" y="694"/>
                  <a:pt x="1181" y="694"/>
                </a:cubicBezTo>
                <a:cubicBezTo>
                  <a:pt x="1563" y="1356"/>
                  <a:pt x="1563" y="1356"/>
                  <a:pt x="1563" y="1356"/>
                </a:cubicBezTo>
                <a:lnTo>
                  <a:pt x="1181" y="2018"/>
                </a:lnTo>
                <a:close/>
                <a:moveTo>
                  <a:pt x="1181" y="4744"/>
                </a:moveTo>
                <a:cubicBezTo>
                  <a:pt x="1563" y="5406"/>
                  <a:pt x="1563" y="5406"/>
                  <a:pt x="1563" y="5406"/>
                </a:cubicBezTo>
                <a:cubicBezTo>
                  <a:pt x="1181" y="6068"/>
                  <a:pt x="1181" y="6068"/>
                  <a:pt x="1181" y="6068"/>
                </a:cubicBezTo>
                <a:cubicBezTo>
                  <a:pt x="799" y="5406"/>
                  <a:pt x="799" y="5406"/>
                  <a:pt x="799" y="5406"/>
                </a:cubicBezTo>
                <a:lnTo>
                  <a:pt x="1181" y="4744"/>
                </a:lnTo>
                <a:close/>
                <a:moveTo>
                  <a:pt x="1181" y="7418"/>
                </a:moveTo>
                <a:cubicBezTo>
                  <a:pt x="799" y="6756"/>
                  <a:pt x="799" y="6756"/>
                  <a:pt x="799" y="6756"/>
                </a:cubicBezTo>
                <a:cubicBezTo>
                  <a:pt x="1181" y="6094"/>
                  <a:pt x="1181" y="6094"/>
                  <a:pt x="1181" y="6094"/>
                </a:cubicBezTo>
                <a:cubicBezTo>
                  <a:pt x="1563" y="6756"/>
                  <a:pt x="1563" y="6756"/>
                  <a:pt x="1563" y="6756"/>
                </a:cubicBezTo>
                <a:lnTo>
                  <a:pt x="1181" y="7418"/>
                </a:lnTo>
                <a:close/>
                <a:moveTo>
                  <a:pt x="1181" y="8768"/>
                </a:moveTo>
                <a:cubicBezTo>
                  <a:pt x="799" y="8106"/>
                  <a:pt x="799" y="8106"/>
                  <a:pt x="799" y="8106"/>
                </a:cubicBezTo>
                <a:cubicBezTo>
                  <a:pt x="1181" y="7444"/>
                  <a:pt x="1181" y="7444"/>
                  <a:pt x="1181" y="7444"/>
                </a:cubicBezTo>
                <a:cubicBezTo>
                  <a:pt x="1563" y="8106"/>
                  <a:pt x="1563" y="8106"/>
                  <a:pt x="1563" y="8106"/>
                </a:cubicBezTo>
                <a:lnTo>
                  <a:pt x="1181" y="8768"/>
                </a:lnTo>
                <a:close/>
                <a:moveTo>
                  <a:pt x="1251" y="8672"/>
                </a:moveTo>
                <a:cubicBezTo>
                  <a:pt x="1574" y="8113"/>
                  <a:pt x="1574" y="8113"/>
                  <a:pt x="1574" y="8113"/>
                </a:cubicBezTo>
                <a:cubicBezTo>
                  <a:pt x="2338" y="8113"/>
                  <a:pt x="2338" y="8113"/>
                  <a:pt x="2338" y="8113"/>
                </a:cubicBezTo>
                <a:cubicBezTo>
                  <a:pt x="2279" y="8215"/>
                  <a:pt x="2279" y="8215"/>
                  <a:pt x="2279" y="8215"/>
                </a:cubicBezTo>
                <a:cubicBezTo>
                  <a:pt x="1956" y="8775"/>
                  <a:pt x="1956" y="8775"/>
                  <a:pt x="1956" y="8775"/>
                </a:cubicBezTo>
                <a:cubicBezTo>
                  <a:pt x="1192" y="8775"/>
                  <a:pt x="1192" y="8775"/>
                  <a:pt x="1192" y="8775"/>
                </a:cubicBezTo>
                <a:lnTo>
                  <a:pt x="1251" y="8672"/>
                </a:lnTo>
                <a:close/>
                <a:moveTo>
                  <a:pt x="3125" y="8100"/>
                </a:moveTo>
                <a:cubicBezTo>
                  <a:pt x="2361" y="8100"/>
                  <a:pt x="2361" y="8100"/>
                  <a:pt x="2361" y="8100"/>
                </a:cubicBezTo>
                <a:cubicBezTo>
                  <a:pt x="2415" y="8006"/>
                  <a:pt x="2415" y="8006"/>
                  <a:pt x="2415" y="8006"/>
                </a:cubicBezTo>
                <a:cubicBezTo>
                  <a:pt x="2743" y="7438"/>
                  <a:pt x="2743" y="7438"/>
                  <a:pt x="2743" y="7438"/>
                </a:cubicBezTo>
                <a:cubicBezTo>
                  <a:pt x="3507" y="7438"/>
                  <a:pt x="3507" y="7438"/>
                  <a:pt x="3507" y="7438"/>
                </a:cubicBezTo>
                <a:cubicBezTo>
                  <a:pt x="3454" y="7531"/>
                  <a:pt x="3454" y="7531"/>
                  <a:pt x="3454" y="7531"/>
                </a:cubicBezTo>
                <a:lnTo>
                  <a:pt x="3125" y="8100"/>
                </a:lnTo>
                <a:close/>
                <a:moveTo>
                  <a:pt x="4294" y="6075"/>
                </a:moveTo>
                <a:cubicBezTo>
                  <a:pt x="3530" y="6075"/>
                  <a:pt x="3530" y="6075"/>
                  <a:pt x="3530" y="6075"/>
                </a:cubicBezTo>
                <a:cubicBezTo>
                  <a:pt x="3912" y="5412"/>
                  <a:pt x="3912" y="5412"/>
                  <a:pt x="3912" y="5412"/>
                </a:cubicBezTo>
                <a:cubicBezTo>
                  <a:pt x="4676" y="5412"/>
                  <a:pt x="4676" y="5412"/>
                  <a:pt x="4676" y="5412"/>
                </a:cubicBezTo>
                <a:cubicBezTo>
                  <a:pt x="4594" y="5555"/>
                  <a:pt x="4594" y="5555"/>
                  <a:pt x="4594" y="5555"/>
                </a:cubicBezTo>
                <a:lnTo>
                  <a:pt x="4294" y="6075"/>
                </a:lnTo>
                <a:close/>
                <a:moveTo>
                  <a:pt x="4688" y="5393"/>
                </a:moveTo>
                <a:cubicBezTo>
                  <a:pt x="4305" y="4731"/>
                  <a:pt x="4305" y="4731"/>
                  <a:pt x="4305" y="4731"/>
                </a:cubicBezTo>
                <a:cubicBezTo>
                  <a:pt x="4688" y="4069"/>
                  <a:pt x="4688" y="4069"/>
                  <a:pt x="4688" y="4069"/>
                </a:cubicBezTo>
                <a:cubicBezTo>
                  <a:pt x="5070" y="4731"/>
                  <a:pt x="5070" y="4731"/>
                  <a:pt x="5070" y="4731"/>
                </a:cubicBezTo>
                <a:lnTo>
                  <a:pt x="4688" y="5393"/>
                </a:lnTo>
                <a:close/>
                <a:moveTo>
                  <a:pt x="4294" y="3387"/>
                </a:moveTo>
                <a:cubicBezTo>
                  <a:pt x="4676" y="4049"/>
                  <a:pt x="4676" y="4049"/>
                  <a:pt x="4676" y="4049"/>
                </a:cubicBezTo>
                <a:cubicBezTo>
                  <a:pt x="3912" y="4049"/>
                  <a:pt x="3912" y="4049"/>
                  <a:pt x="3912" y="4049"/>
                </a:cubicBezTo>
                <a:cubicBezTo>
                  <a:pt x="3530" y="3387"/>
                  <a:pt x="3530" y="3387"/>
                  <a:pt x="3530" y="3387"/>
                </a:cubicBezTo>
                <a:lnTo>
                  <a:pt x="4294" y="3387"/>
                </a:lnTo>
                <a:close/>
                <a:moveTo>
                  <a:pt x="3519" y="3368"/>
                </a:moveTo>
                <a:cubicBezTo>
                  <a:pt x="3136" y="2706"/>
                  <a:pt x="3136" y="2706"/>
                  <a:pt x="3136" y="2706"/>
                </a:cubicBezTo>
                <a:cubicBezTo>
                  <a:pt x="3519" y="2044"/>
                  <a:pt x="3519" y="2044"/>
                  <a:pt x="3519" y="2044"/>
                </a:cubicBezTo>
                <a:cubicBezTo>
                  <a:pt x="3901" y="2706"/>
                  <a:pt x="3901" y="2706"/>
                  <a:pt x="3901" y="2706"/>
                </a:cubicBezTo>
                <a:lnTo>
                  <a:pt x="3519" y="3368"/>
                </a:lnTo>
                <a:close/>
                <a:moveTo>
                  <a:pt x="3125" y="1362"/>
                </a:moveTo>
                <a:cubicBezTo>
                  <a:pt x="3507" y="2024"/>
                  <a:pt x="3507" y="2024"/>
                  <a:pt x="3507" y="2024"/>
                </a:cubicBezTo>
                <a:cubicBezTo>
                  <a:pt x="2743" y="2024"/>
                  <a:pt x="2743" y="2024"/>
                  <a:pt x="2743" y="2024"/>
                </a:cubicBezTo>
                <a:cubicBezTo>
                  <a:pt x="2361" y="1362"/>
                  <a:pt x="2361" y="1362"/>
                  <a:pt x="2361" y="1362"/>
                </a:cubicBezTo>
                <a:lnTo>
                  <a:pt x="3125" y="1362"/>
                </a:lnTo>
                <a:close/>
                <a:moveTo>
                  <a:pt x="2350" y="1343"/>
                </a:moveTo>
                <a:cubicBezTo>
                  <a:pt x="1967" y="681"/>
                  <a:pt x="1967" y="681"/>
                  <a:pt x="1967" y="681"/>
                </a:cubicBezTo>
                <a:cubicBezTo>
                  <a:pt x="2350" y="19"/>
                  <a:pt x="2350" y="19"/>
                  <a:pt x="2350" y="19"/>
                </a:cubicBezTo>
                <a:cubicBezTo>
                  <a:pt x="2732" y="681"/>
                  <a:pt x="2732" y="681"/>
                  <a:pt x="2732" y="681"/>
                </a:cubicBezTo>
                <a:lnTo>
                  <a:pt x="2350" y="1343"/>
                </a:lnTo>
                <a:close/>
                <a:moveTo>
                  <a:pt x="1956" y="2024"/>
                </a:moveTo>
                <a:cubicBezTo>
                  <a:pt x="1192" y="2024"/>
                  <a:pt x="1192" y="2024"/>
                  <a:pt x="1192" y="2024"/>
                </a:cubicBezTo>
                <a:cubicBezTo>
                  <a:pt x="1574" y="1362"/>
                  <a:pt x="1574" y="1362"/>
                  <a:pt x="1574" y="1362"/>
                </a:cubicBezTo>
                <a:cubicBezTo>
                  <a:pt x="2338" y="1362"/>
                  <a:pt x="2338" y="1362"/>
                  <a:pt x="2338" y="1362"/>
                </a:cubicBezTo>
                <a:lnTo>
                  <a:pt x="1956" y="2024"/>
                </a:lnTo>
                <a:close/>
                <a:moveTo>
                  <a:pt x="787" y="1362"/>
                </a:moveTo>
                <a:cubicBezTo>
                  <a:pt x="1169" y="2024"/>
                  <a:pt x="1169" y="2024"/>
                  <a:pt x="1169" y="2024"/>
                </a:cubicBezTo>
                <a:cubicBezTo>
                  <a:pt x="405" y="2024"/>
                  <a:pt x="405" y="2024"/>
                  <a:pt x="405" y="2024"/>
                </a:cubicBezTo>
                <a:cubicBezTo>
                  <a:pt x="23" y="1362"/>
                  <a:pt x="23" y="1362"/>
                  <a:pt x="23" y="1362"/>
                </a:cubicBezTo>
                <a:lnTo>
                  <a:pt x="787" y="1362"/>
                </a:lnTo>
                <a:close/>
                <a:moveTo>
                  <a:pt x="1169" y="2037"/>
                </a:moveTo>
                <a:cubicBezTo>
                  <a:pt x="787" y="2699"/>
                  <a:pt x="787" y="2699"/>
                  <a:pt x="787" y="2699"/>
                </a:cubicBezTo>
                <a:cubicBezTo>
                  <a:pt x="23" y="2699"/>
                  <a:pt x="23" y="2699"/>
                  <a:pt x="23" y="2699"/>
                </a:cubicBezTo>
                <a:cubicBezTo>
                  <a:pt x="405" y="2037"/>
                  <a:pt x="405" y="2037"/>
                  <a:pt x="405" y="2037"/>
                </a:cubicBezTo>
                <a:lnTo>
                  <a:pt x="1169" y="2037"/>
                </a:lnTo>
                <a:close/>
                <a:moveTo>
                  <a:pt x="787" y="2712"/>
                </a:moveTo>
                <a:cubicBezTo>
                  <a:pt x="1169" y="3374"/>
                  <a:pt x="1169" y="3374"/>
                  <a:pt x="1169" y="3374"/>
                </a:cubicBezTo>
                <a:cubicBezTo>
                  <a:pt x="405" y="3374"/>
                  <a:pt x="405" y="3374"/>
                  <a:pt x="405" y="3374"/>
                </a:cubicBezTo>
                <a:cubicBezTo>
                  <a:pt x="23" y="2712"/>
                  <a:pt x="23" y="2712"/>
                  <a:pt x="23" y="2712"/>
                </a:cubicBezTo>
                <a:lnTo>
                  <a:pt x="787" y="2712"/>
                </a:lnTo>
                <a:close/>
                <a:moveTo>
                  <a:pt x="1169" y="3387"/>
                </a:moveTo>
                <a:cubicBezTo>
                  <a:pt x="787" y="4049"/>
                  <a:pt x="787" y="4049"/>
                  <a:pt x="787" y="4049"/>
                </a:cubicBezTo>
                <a:cubicBezTo>
                  <a:pt x="23" y="4049"/>
                  <a:pt x="23" y="4049"/>
                  <a:pt x="23" y="4049"/>
                </a:cubicBezTo>
                <a:cubicBezTo>
                  <a:pt x="405" y="3387"/>
                  <a:pt x="405" y="3387"/>
                  <a:pt x="405" y="3387"/>
                </a:cubicBezTo>
                <a:lnTo>
                  <a:pt x="1169" y="3387"/>
                </a:lnTo>
                <a:close/>
                <a:moveTo>
                  <a:pt x="787" y="4062"/>
                </a:moveTo>
                <a:cubicBezTo>
                  <a:pt x="1169" y="4724"/>
                  <a:pt x="1169" y="4724"/>
                  <a:pt x="1169" y="4724"/>
                </a:cubicBezTo>
                <a:cubicBezTo>
                  <a:pt x="405" y="4724"/>
                  <a:pt x="405" y="4724"/>
                  <a:pt x="405" y="4724"/>
                </a:cubicBezTo>
                <a:cubicBezTo>
                  <a:pt x="23" y="4062"/>
                  <a:pt x="23" y="4062"/>
                  <a:pt x="23" y="4062"/>
                </a:cubicBezTo>
                <a:lnTo>
                  <a:pt x="787" y="4062"/>
                </a:lnTo>
                <a:close/>
                <a:moveTo>
                  <a:pt x="1169" y="4737"/>
                </a:moveTo>
                <a:cubicBezTo>
                  <a:pt x="932" y="5148"/>
                  <a:pt x="932" y="5148"/>
                  <a:pt x="932" y="5148"/>
                </a:cubicBezTo>
                <a:cubicBezTo>
                  <a:pt x="787" y="5400"/>
                  <a:pt x="787" y="5400"/>
                  <a:pt x="787" y="5400"/>
                </a:cubicBezTo>
                <a:cubicBezTo>
                  <a:pt x="23" y="5400"/>
                  <a:pt x="23" y="5400"/>
                  <a:pt x="23" y="5400"/>
                </a:cubicBezTo>
                <a:cubicBezTo>
                  <a:pt x="405" y="4737"/>
                  <a:pt x="405" y="4737"/>
                  <a:pt x="405" y="4737"/>
                </a:cubicBezTo>
                <a:lnTo>
                  <a:pt x="1169" y="4737"/>
                </a:lnTo>
                <a:close/>
                <a:moveTo>
                  <a:pt x="1563" y="9456"/>
                </a:moveTo>
                <a:cubicBezTo>
                  <a:pt x="1181" y="10118"/>
                  <a:pt x="1181" y="10118"/>
                  <a:pt x="1181" y="10118"/>
                </a:cubicBezTo>
                <a:cubicBezTo>
                  <a:pt x="799" y="9456"/>
                  <a:pt x="799" y="9456"/>
                  <a:pt x="799" y="9456"/>
                </a:cubicBezTo>
                <a:cubicBezTo>
                  <a:pt x="1181" y="8794"/>
                  <a:pt x="1181" y="8794"/>
                  <a:pt x="1181" y="8794"/>
                </a:cubicBezTo>
                <a:lnTo>
                  <a:pt x="1563" y="9456"/>
                </a:lnTo>
                <a:close/>
                <a:moveTo>
                  <a:pt x="1574" y="9450"/>
                </a:moveTo>
                <a:cubicBezTo>
                  <a:pt x="1246" y="8881"/>
                  <a:pt x="1246" y="8881"/>
                  <a:pt x="1246" y="8881"/>
                </a:cubicBezTo>
                <a:cubicBezTo>
                  <a:pt x="1192" y="8788"/>
                  <a:pt x="1192" y="8788"/>
                  <a:pt x="1192" y="8788"/>
                </a:cubicBezTo>
                <a:cubicBezTo>
                  <a:pt x="1956" y="8788"/>
                  <a:pt x="1956" y="8788"/>
                  <a:pt x="1956" y="8788"/>
                </a:cubicBezTo>
                <a:cubicBezTo>
                  <a:pt x="2285" y="9356"/>
                  <a:pt x="2285" y="9356"/>
                  <a:pt x="2285" y="9356"/>
                </a:cubicBezTo>
                <a:cubicBezTo>
                  <a:pt x="2338" y="9450"/>
                  <a:pt x="2338" y="9450"/>
                  <a:pt x="2338" y="9450"/>
                </a:cubicBezTo>
                <a:lnTo>
                  <a:pt x="1574" y="9450"/>
                </a:lnTo>
                <a:close/>
                <a:moveTo>
                  <a:pt x="2350" y="9469"/>
                </a:moveTo>
                <a:cubicBezTo>
                  <a:pt x="2732" y="10131"/>
                  <a:pt x="2732" y="10131"/>
                  <a:pt x="2732" y="10131"/>
                </a:cubicBezTo>
                <a:cubicBezTo>
                  <a:pt x="2350" y="10793"/>
                  <a:pt x="2350" y="10793"/>
                  <a:pt x="2350" y="10793"/>
                </a:cubicBezTo>
                <a:cubicBezTo>
                  <a:pt x="1967" y="10131"/>
                  <a:pt x="1967" y="10131"/>
                  <a:pt x="1967" y="10131"/>
                </a:cubicBezTo>
                <a:lnTo>
                  <a:pt x="2350" y="9469"/>
                </a:lnTo>
                <a:close/>
                <a:moveTo>
                  <a:pt x="3519" y="7444"/>
                </a:moveTo>
                <a:cubicBezTo>
                  <a:pt x="3901" y="8106"/>
                  <a:pt x="3901" y="8106"/>
                  <a:pt x="3901" y="8106"/>
                </a:cubicBezTo>
                <a:cubicBezTo>
                  <a:pt x="3519" y="8768"/>
                  <a:pt x="3519" y="8768"/>
                  <a:pt x="3519" y="8768"/>
                </a:cubicBezTo>
                <a:cubicBezTo>
                  <a:pt x="3136" y="8106"/>
                  <a:pt x="3136" y="8106"/>
                  <a:pt x="3136" y="8106"/>
                </a:cubicBezTo>
                <a:lnTo>
                  <a:pt x="3519" y="7444"/>
                </a:lnTo>
                <a:close/>
                <a:moveTo>
                  <a:pt x="4294" y="3374"/>
                </a:moveTo>
                <a:cubicBezTo>
                  <a:pt x="3530" y="3374"/>
                  <a:pt x="3530" y="3374"/>
                  <a:pt x="3530" y="3374"/>
                </a:cubicBezTo>
                <a:cubicBezTo>
                  <a:pt x="3912" y="2712"/>
                  <a:pt x="3912" y="2712"/>
                  <a:pt x="3912" y="2712"/>
                </a:cubicBezTo>
                <a:cubicBezTo>
                  <a:pt x="4676" y="2712"/>
                  <a:pt x="4676" y="2712"/>
                  <a:pt x="4676" y="2712"/>
                </a:cubicBezTo>
                <a:lnTo>
                  <a:pt x="4294" y="3374"/>
                </a:lnTo>
                <a:close/>
                <a:moveTo>
                  <a:pt x="3125" y="1349"/>
                </a:moveTo>
                <a:cubicBezTo>
                  <a:pt x="2361" y="1349"/>
                  <a:pt x="2361" y="1349"/>
                  <a:pt x="2361" y="1349"/>
                </a:cubicBezTo>
                <a:cubicBezTo>
                  <a:pt x="2743" y="687"/>
                  <a:pt x="2743" y="687"/>
                  <a:pt x="2743" y="687"/>
                </a:cubicBezTo>
                <a:cubicBezTo>
                  <a:pt x="3507" y="687"/>
                  <a:pt x="3507" y="687"/>
                  <a:pt x="3507" y="687"/>
                </a:cubicBezTo>
                <a:lnTo>
                  <a:pt x="3125" y="1349"/>
                </a:lnTo>
                <a:close/>
                <a:moveTo>
                  <a:pt x="1956" y="687"/>
                </a:moveTo>
                <a:cubicBezTo>
                  <a:pt x="2338" y="1349"/>
                  <a:pt x="2338" y="1349"/>
                  <a:pt x="2338" y="1349"/>
                </a:cubicBezTo>
                <a:cubicBezTo>
                  <a:pt x="1574" y="1349"/>
                  <a:pt x="1574" y="1349"/>
                  <a:pt x="1574" y="1349"/>
                </a:cubicBezTo>
                <a:cubicBezTo>
                  <a:pt x="1192" y="687"/>
                  <a:pt x="1192" y="687"/>
                  <a:pt x="1192" y="687"/>
                </a:cubicBezTo>
                <a:lnTo>
                  <a:pt x="1956" y="687"/>
                </a:lnTo>
                <a:close/>
                <a:moveTo>
                  <a:pt x="787" y="1349"/>
                </a:moveTo>
                <a:cubicBezTo>
                  <a:pt x="23" y="1349"/>
                  <a:pt x="23" y="1349"/>
                  <a:pt x="23" y="1349"/>
                </a:cubicBezTo>
                <a:cubicBezTo>
                  <a:pt x="405" y="687"/>
                  <a:pt x="405" y="687"/>
                  <a:pt x="405" y="687"/>
                </a:cubicBezTo>
                <a:cubicBezTo>
                  <a:pt x="1169" y="687"/>
                  <a:pt x="1169" y="687"/>
                  <a:pt x="1169" y="687"/>
                </a:cubicBezTo>
                <a:lnTo>
                  <a:pt x="787" y="1349"/>
                </a:lnTo>
                <a:close/>
                <a:moveTo>
                  <a:pt x="23" y="5413"/>
                </a:moveTo>
                <a:cubicBezTo>
                  <a:pt x="787" y="5413"/>
                  <a:pt x="787" y="5413"/>
                  <a:pt x="787" y="5413"/>
                </a:cubicBezTo>
                <a:cubicBezTo>
                  <a:pt x="1040" y="5850"/>
                  <a:pt x="1040" y="5850"/>
                  <a:pt x="1040" y="5850"/>
                </a:cubicBezTo>
                <a:cubicBezTo>
                  <a:pt x="1169" y="6075"/>
                  <a:pt x="1169" y="6075"/>
                  <a:pt x="1169" y="6075"/>
                </a:cubicBezTo>
                <a:cubicBezTo>
                  <a:pt x="405" y="6075"/>
                  <a:pt x="405" y="6075"/>
                  <a:pt x="405" y="6075"/>
                </a:cubicBezTo>
                <a:cubicBezTo>
                  <a:pt x="395" y="6057"/>
                  <a:pt x="395" y="6057"/>
                  <a:pt x="395" y="6057"/>
                </a:cubicBezTo>
                <a:lnTo>
                  <a:pt x="23" y="5413"/>
                </a:lnTo>
                <a:close/>
                <a:moveTo>
                  <a:pt x="405" y="6088"/>
                </a:moveTo>
                <a:cubicBezTo>
                  <a:pt x="1169" y="6088"/>
                  <a:pt x="1169" y="6088"/>
                  <a:pt x="1169" y="6088"/>
                </a:cubicBezTo>
                <a:cubicBezTo>
                  <a:pt x="1115" y="6182"/>
                  <a:pt x="1115" y="6182"/>
                  <a:pt x="1115" y="6182"/>
                </a:cubicBezTo>
                <a:cubicBezTo>
                  <a:pt x="787" y="6750"/>
                  <a:pt x="787" y="6750"/>
                  <a:pt x="787" y="6750"/>
                </a:cubicBezTo>
                <a:cubicBezTo>
                  <a:pt x="23" y="6750"/>
                  <a:pt x="23" y="6750"/>
                  <a:pt x="23" y="6750"/>
                </a:cubicBezTo>
                <a:cubicBezTo>
                  <a:pt x="82" y="6647"/>
                  <a:pt x="82" y="6647"/>
                  <a:pt x="82" y="6647"/>
                </a:cubicBezTo>
                <a:lnTo>
                  <a:pt x="405" y="6088"/>
                </a:lnTo>
                <a:close/>
                <a:moveTo>
                  <a:pt x="23" y="6763"/>
                </a:moveTo>
                <a:cubicBezTo>
                  <a:pt x="787" y="6763"/>
                  <a:pt x="787" y="6763"/>
                  <a:pt x="787" y="6763"/>
                </a:cubicBezTo>
                <a:cubicBezTo>
                  <a:pt x="1120" y="7340"/>
                  <a:pt x="1120" y="7340"/>
                  <a:pt x="1120" y="7340"/>
                </a:cubicBezTo>
                <a:cubicBezTo>
                  <a:pt x="1169" y="7425"/>
                  <a:pt x="1169" y="7425"/>
                  <a:pt x="1169" y="7425"/>
                </a:cubicBezTo>
                <a:cubicBezTo>
                  <a:pt x="405" y="7425"/>
                  <a:pt x="405" y="7425"/>
                  <a:pt x="405" y="7425"/>
                </a:cubicBezTo>
                <a:cubicBezTo>
                  <a:pt x="77" y="6856"/>
                  <a:pt x="77" y="6856"/>
                  <a:pt x="77" y="6856"/>
                </a:cubicBezTo>
                <a:lnTo>
                  <a:pt x="23" y="6763"/>
                </a:lnTo>
                <a:close/>
                <a:moveTo>
                  <a:pt x="405" y="7438"/>
                </a:moveTo>
                <a:cubicBezTo>
                  <a:pt x="1169" y="7438"/>
                  <a:pt x="1169" y="7438"/>
                  <a:pt x="1169" y="7438"/>
                </a:cubicBezTo>
                <a:cubicBezTo>
                  <a:pt x="1120" y="7523"/>
                  <a:pt x="1120" y="7523"/>
                  <a:pt x="1120" y="7523"/>
                </a:cubicBezTo>
                <a:cubicBezTo>
                  <a:pt x="787" y="8100"/>
                  <a:pt x="787" y="8100"/>
                  <a:pt x="787" y="8100"/>
                </a:cubicBezTo>
                <a:cubicBezTo>
                  <a:pt x="23" y="8100"/>
                  <a:pt x="23" y="8100"/>
                  <a:pt x="23" y="8100"/>
                </a:cubicBezTo>
                <a:cubicBezTo>
                  <a:pt x="77" y="8006"/>
                  <a:pt x="77" y="8006"/>
                  <a:pt x="77" y="8006"/>
                </a:cubicBezTo>
                <a:lnTo>
                  <a:pt x="405" y="7438"/>
                </a:lnTo>
                <a:close/>
                <a:moveTo>
                  <a:pt x="23" y="8113"/>
                </a:moveTo>
                <a:cubicBezTo>
                  <a:pt x="787" y="8113"/>
                  <a:pt x="787" y="8113"/>
                  <a:pt x="787" y="8113"/>
                </a:cubicBezTo>
                <a:cubicBezTo>
                  <a:pt x="1115" y="8680"/>
                  <a:pt x="1115" y="8680"/>
                  <a:pt x="1115" y="8680"/>
                </a:cubicBezTo>
                <a:cubicBezTo>
                  <a:pt x="1169" y="8775"/>
                  <a:pt x="1169" y="8775"/>
                  <a:pt x="1169" y="8775"/>
                </a:cubicBezTo>
                <a:cubicBezTo>
                  <a:pt x="405" y="8775"/>
                  <a:pt x="405" y="8775"/>
                  <a:pt x="405" y="8775"/>
                </a:cubicBezTo>
                <a:cubicBezTo>
                  <a:pt x="82" y="8215"/>
                  <a:pt x="82" y="8215"/>
                  <a:pt x="82" y="8215"/>
                </a:cubicBezTo>
                <a:lnTo>
                  <a:pt x="23" y="8113"/>
                </a:lnTo>
                <a:close/>
                <a:moveTo>
                  <a:pt x="405" y="8788"/>
                </a:moveTo>
                <a:cubicBezTo>
                  <a:pt x="1169" y="8788"/>
                  <a:pt x="1169" y="8788"/>
                  <a:pt x="1169" y="8788"/>
                </a:cubicBezTo>
                <a:cubicBezTo>
                  <a:pt x="1120" y="8872"/>
                  <a:pt x="1120" y="8872"/>
                  <a:pt x="1120" y="8872"/>
                </a:cubicBezTo>
                <a:cubicBezTo>
                  <a:pt x="787" y="9450"/>
                  <a:pt x="787" y="9450"/>
                  <a:pt x="787" y="9450"/>
                </a:cubicBezTo>
                <a:cubicBezTo>
                  <a:pt x="23" y="9450"/>
                  <a:pt x="23" y="9450"/>
                  <a:pt x="23" y="9450"/>
                </a:cubicBezTo>
                <a:cubicBezTo>
                  <a:pt x="77" y="9356"/>
                  <a:pt x="77" y="9356"/>
                  <a:pt x="77" y="9356"/>
                </a:cubicBezTo>
                <a:lnTo>
                  <a:pt x="405" y="8788"/>
                </a:lnTo>
                <a:close/>
                <a:moveTo>
                  <a:pt x="1251" y="10022"/>
                </a:moveTo>
                <a:cubicBezTo>
                  <a:pt x="1574" y="9463"/>
                  <a:pt x="1574" y="9463"/>
                  <a:pt x="1574" y="9463"/>
                </a:cubicBezTo>
                <a:cubicBezTo>
                  <a:pt x="2338" y="9463"/>
                  <a:pt x="2338" y="9463"/>
                  <a:pt x="2338" y="9463"/>
                </a:cubicBezTo>
                <a:cubicBezTo>
                  <a:pt x="2279" y="9565"/>
                  <a:pt x="2279" y="9565"/>
                  <a:pt x="2279" y="9565"/>
                </a:cubicBezTo>
                <a:cubicBezTo>
                  <a:pt x="1956" y="10125"/>
                  <a:pt x="1956" y="10125"/>
                  <a:pt x="1956" y="10125"/>
                </a:cubicBezTo>
                <a:cubicBezTo>
                  <a:pt x="1192" y="10125"/>
                  <a:pt x="1192" y="10125"/>
                  <a:pt x="1192" y="10125"/>
                </a:cubicBezTo>
                <a:lnTo>
                  <a:pt x="1251" y="10022"/>
                </a:lnTo>
                <a:close/>
                <a:moveTo>
                  <a:pt x="2743" y="10125"/>
                </a:moveTo>
                <a:cubicBezTo>
                  <a:pt x="2420" y="9565"/>
                  <a:pt x="2420" y="9565"/>
                  <a:pt x="2420" y="9565"/>
                </a:cubicBezTo>
                <a:cubicBezTo>
                  <a:pt x="2361" y="9463"/>
                  <a:pt x="2361" y="9463"/>
                  <a:pt x="2361" y="9463"/>
                </a:cubicBezTo>
                <a:cubicBezTo>
                  <a:pt x="3125" y="9463"/>
                  <a:pt x="3125" y="9463"/>
                  <a:pt x="3125" y="9463"/>
                </a:cubicBezTo>
                <a:cubicBezTo>
                  <a:pt x="3448" y="10022"/>
                  <a:pt x="3448" y="10022"/>
                  <a:pt x="3448" y="10022"/>
                </a:cubicBezTo>
                <a:cubicBezTo>
                  <a:pt x="3507" y="10125"/>
                  <a:pt x="3507" y="10125"/>
                  <a:pt x="3507" y="10125"/>
                </a:cubicBezTo>
                <a:lnTo>
                  <a:pt x="2743" y="10125"/>
                </a:lnTo>
                <a:close/>
                <a:moveTo>
                  <a:pt x="3912" y="8100"/>
                </a:moveTo>
                <a:cubicBezTo>
                  <a:pt x="3584" y="7531"/>
                  <a:pt x="3584" y="7531"/>
                  <a:pt x="3584" y="7531"/>
                </a:cubicBezTo>
                <a:cubicBezTo>
                  <a:pt x="3530" y="7438"/>
                  <a:pt x="3530" y="7438"/>
                  <a:pt x="3530" y="7438"/>
                </a:cubicBezTo>
                <a:cubicBezTo>
                  <a:pt x="4294" y="7438"/>
                  <a:pt x="4294" y="7438"/>
                  <a:pt x="4294" y="7438"/>
                </a:cubicBezTo>
                <a:cubicBezTo>
                  <a:pt x="4623" y="8006"/>
                  <a:pt x="4623" y="8006"/>
                  <a:pt x="4623" y="8006"/>
                </a:cubicBezTo>
                <a:cubicBezTo>
                  <a:pt x="4676" y="8100"/>
                  <a:pt x="4676" y="8100"/>
                  <a:pt x="4676" y="8100"/>
                </a:cubicBezTo>
                <a:lnTo>
                  <a:pt x="3912" y="8100"/>
                </a:lnTo>
                <a:close/>
                <a:moveTo>
                  <a:pt x="5081" y="6075"/>
                </a:moveTo>
                <a:cubicBezTo>
                  <a:pt x="5071" y="6057"/>
                  <a:pt x="5071" y="6057"/>
                  <a:pt x="5071" y="6057"/>
                </a:cubicBezTo>
                <a:cubicBezTo>
                  <a:pt x="4699" y="5413"/>
                  <a:pt x="4699" y="5413"/>
                  <a:pt x="4699" y="5413"/>
                </a:cubicBezTo>
                <a:cubicBezTo>
                  <a:pt x="5463" y="5413"/>
                  <a:pt x="5463" y="5413"/>
                  <a:pt x="5463" y="5413"/>
                </a:cubicBezTo>
                <a:cubicBezTo>
                  <a:pt x="5708" y="5836"/>
                  <a:pt x="5708" y="5836"/>
                  <a:pt x="5708" y="5836"/>
                </a:cubicBezTo>
                <a:cubicBezTo>
                  <a:pt x="5845" y="6075"/>
                  <a:pt x="5845" y="6075"/>
                  <a:pt x="5845" y="6075"/>
                </a:cubicBezTo>
                <a:lnTo>
                  <a:pt x="5081" y="6075"/>
                </a:lnTo>
                <a:close/>
                <a:moveTo>
                  <a:pt x="5463" y="4062"/>
                </a:moveTo>
                <a:cubicBezTo>
                  <a:pt x="5845" y="4724"/>
                  <a:pt x="5845" y="4724"/>
                  <a:pt x="5845" y="4724"/>
                </a:cubicBezTo>
                <a:cubicBezTo>
                  <a:pt x="5081" y="4724"/>
                  <a:pt x="5081" y="4724"/>
                  <a:pt x="5081" y="4724"/>
                </a:cubicBezTo>
                <a:cubicBezTo>
                  <a:pt x="4699" y="4062"/>
                  <a:pt x="4699" y="4062"/>
                  <a:pt x="4699" y="4062"/>
                </a:cubicBezTo>
                <a:lnTo>
                  <a:pt x="5463" y="4062"/>
                </a:lnTo>
                <a:close/>
                <a:moveTo>
                  <a:pt x="4688" y="4043"/>
                </a:moveTo>
                <a:cubicBezTo>
                  <a:pt x="4305" y="3381"/>
                  <a:pt x="4305" y="3381"/>
                  <a:pt x="4305" y="3381"/>
                </a:cubicBezTo>
                <a:cubicBezTo>
                  <a:pt x="4688" y="2719"/>
                  <a:pt x="4688" y="2719"/>
                  <a:pt x="4688" y="2719"/>
                </a:cubicBezTo>
                <a:cubicBezTo>
                  <a:pt x="5070" y="3381"/>
                  <a:pt x="5070" y="3381"/>
                  <a:pt x="5070" y="3381"/>
                </a:cubicBezTo>
                <a:lnTo>
                  <a:pt x="4688" y="4043"/>
                </a:lnTo>
                <a:close/>
                <a:moveTo>
                  <a:pt x="4294" y="2037"/>
                </a:moveTo>
                <a:cubicBezTo>
                  <a:pt x="4676" y="2699"/>
                  <a:pt x="4676" y="2699"/>
                  <a:pt x="4676" y="2699"/>
                </a:cubicBezTo>
                <a:cubicBezTo>
                  <a:pt x="3912" y="2699"/>
                  <a:pt x="3912" y="2699"/>
                  <a:pt x="3912" y="2699"/>
                </a:cubicBezTo>
                <a:cubicBezTo>
                  <a:pt x="3530" y="2037"/>
                  <a:pt x="3530" y="2037"/>
                  <a:pt x="3530" y="2037"/>
                </a:cubicBezTo>
                <a:lnTo>
                  <a:pt x="4294" y="2037"/>
                </a:lnTo>
                <a:close/>
                <a:moveTo>
                  <a:pt x="3519" y="2018"/>
                </a:moveTo>
                <a:cubicBezTo>
                  <a:pt x="3136" y="1356"/>
                  <a:pt x="3136" y="1356"/>
                  <a:pt x="3136" y="1356"/>
                </a:cubicBezTo>
                <a:cubicBezTo>
                  <a:pt x="3519" y="694"/>
                  <a:pt x="3519" y="694"/>
                  <a:pt x="3519" y="694"/>
                </a:cubicBezTo>
                <a:cubicBezTo>
                  <a:pt x="3901" y="1356"/>
                  <a:pt x="3901" y="1356"/>
                  <a:pt x="3901" y="1356"/>
                </a:cubicBezTo>
                <a:lnTo>
                  <a:pt x="3519" y="2018"/>
                </a:lnTo>
                <a:close/>
                <a:moveTo>
                  <a:pt x="3507" y="674"/>
                </a:moveTo>
                <a:cubicBezTo>
                  <a:pt x="2743" y="674"/>
                  <a:pt x="2743" y="674"/>
                  <a:pt x="2743" y="674"/>
                </a:cubicBezTo>
                <a:cubicBezTo>
                  <a:pt x="2361" y="12"/>
                  <a:pt x="2361" y="12"/>
                  <a:pt x="2361" y="12"/>
                </a:cubicBezTo>
                <a:cubicBezTo>
                  <a:pt x="3125" y="12"/>
                  <a:pt x="3125" y="12"/>
                  <a:pt x="3125" y="12"/>
                </a:cubicBezTo>
                <a:lnTo>
                  <a:pt x="3507" y="674"/>
                </a:lnTo>
                <a:close/>
                <a:moveTo>
                  <a:pt x="1574" y="12"/>
                </a:moveTo>
                <a:cubicBezTo>
                  <a:pt x="2338" y="12"/>
                  <a:pt x="2338" y="12"/>
                  <a:pt x="2338" y="12"/>
                </a:cubicBezTo>
                <a:cubicBezTo>
                  <a:pt x="1956" y="674"/>
                  <a:pt x="1956" y="674"/>
                  <a:pt x="1956" y="674"/>
                </a:cubicBezTo>
                <a:cubicBezTo>
                  <a:pt x="1192" y="674"/>
                  <a:pt x="1192" y="674"/>
                  <a:pt x="1192" y="674"/>
                </a:cubicBezTo>
                <a:lnTo>
                  <a:pt x="1574" y="12"/>
                </a:lnTo>
                <a:close/>
                <a:moveTo>
                  <a:pt x="1169" y="674"/>
                </a:moveTo>
                <a:cubicBezTo>
                  <a:pt x="405" y="674"/>
                  <a:pt x="405" y="674"/>
                  <a:pt x="405" y="674"/>
                </a:cubicBezTo>
                <a:cubicBezTo>
                  <a:pt x="23" y="12"/>
                  <a:pt x="23" y="12"/>
                  <a:pt x="23" y="12"/>
                </a:cubicBezTo>
                <a:cubicBezTo>
                  <a:pt x="787" y="12"/>
                  <a:pt x="787" y="12"/>
                  <a:pt x="787" y="12"/>
                </a:cubicBezTo>
                <a:lnTo>
                  <a:pt x="1169" y="674"/>
                </a:lnTo>
                <a:close/>
                <a:moveTo>
                  <a:pt x="787" y="10799"/>
                </a:moveTo>
                <a:cubicBezTo>
                  <a:pt x="23" y="10799"/>
                  <a:pt x="23" y="10799"/>
                  <a:pt x="23" y="10799"/>
                </a:cubicBezTo>
                <a:cubicBezTo>
                  <a:pt x="77" y="10706"/>
                  <a:pt x="77" y="10706"/>
                  <a:pt x="77" y="10706"/>
                </a:cubicBezTo>
                <a:cubicBezTo>
                  <a:pt x="405" y="10138"/>
                  <a:pt x="405" y="10138"/>
                  <a:pt x="405" y="10138"/>
                </a:cubicBezTo>
                <a:cubicBezTo>
                  <a:pt x="1169" y="10138"/>
                  <a:pt x="1169" y="10138"/>
                  <a:pt x="1169" y="10138"/>
                </a:cubicBezTo>
                <a:lnTo>
                  <a:pt x="787" y="10799"/>
                </a:lnTo>
                <a:close/>
                <a:moveTo>
                  <a:pt x="1192" y="10138"/>
                </a:moveTo>
                <a:cubicBezTo>
                  <a:pt x="1956" y="10138"/>
                  <a:pt x="1956" y="10138"/>
                  <a:pt x="1956" y="10138"/>
                </a:cubicBezTo>
                <a:cubicBezTo>
                  <a:pt x="2285" y="10706"/>
                  <a:pt x="2285" y="10706"/>
                  <a:pt x="2285" y="10706"/>
                </a:cubicBezTo>
                <a:cubicBezTo>
                  <a:pt x="2338" y="10799"/>
                  <a:pt x="2338" y="10799"/>
                  <a:pt x="2338" y="10799"/>
                </a:cubicBezTo>
                <a:cubicBezTo>
                  <a:pt x="1574" y="10799"/>
                  <a:pt x="1574" y="10799"/>
                  <a:pt x="1574" y="10799"/>
                </a:cubicBezTo>
                <a:lnTo>
                  <a:pt x="1192" y="10138"/>
                </a:lnTo>
                <a:close/>
                <a:moveTo>
                  <a:pt x="3125" y="10799"/>
                </a:moveTo>
                <a:cubicBezTo>
                  <a:pt x="2361" y="10799"/>
                  <a:pt x="2361" y="10799"/>
                  <a:pt x="2361" y="10799"/>
                </a:cubicBezTo>
                <a:cubicBezTo>
                  <a:pt x="2415" y="10706"/>
                  <a:pt x="2415" y="10706"/>
                  <a:pt x="2415" y="10706"/>
                </a:cubicBezTo>
                <a:cubicBezTo>
                  <a:pt x="2743" y="10138"/>
                  <a:pt x="2743" y="10138"/>
                  <a:pt x="2743" y="10138"/>
                </a:cubicBezTo>
                <a:cubicBezTo>
                  <a:pt x="3507" y="10138"/>
                  <a:pt x="3507" y="10138"/>
                  <a:pt x="3507" y="10138"/>
                </a:cubicBezTo>
                <a:lnTo>
                  <a:pt x="3125" y="10799"/>
                </a:lnTo>
                <a:close/>
                <a:moveTo>
                  <a:pt x="3901" y="9456"/>
                </a:moveTo>
                <a:cubicBezTo>
                  <a:pt x="3519" y="10118"/>
                  <a:pt x="3519" y="10118"/>
                  <a:pt x="3519" y="10118"/>
                </a:cubicBezTo>
                <a:cubicBezTo>
                  <a:pt x="3136" y="9456"/>
                  <a:pt x="3136" y="9456"/>
                  <a:pt x="3136" y="9456"/>
                </a:cubicBezTo>
                <a:cubicBezTo>
                  <a:pt x="3519" y="8794"/>
                  <a:pt x="3519" y="8794"/>
                  <a:pt x="3519" y="8794"/>
                </a:cubicBezTo>
                <a:lnTo>
                  <a:pt x="3901" y="9456"/>
                </a:lnTo>
                <a:close/>
                <a:moveTo>
                  <a:pt x="4294" y="8775"/>
                </a:moveTo>
                <a:cubicBezTo>
                  <a:pt x="3530" y="8775"/>
                  <a:pt x="3530" y="8775"/>
                  <a:pt x="3530" y="8775"/>
                </a:cubicBezTo>
                <a:cubicBezTo>
                  <a:pt x="3589" y="8672"/>
                  <a:pt x="3589" y="8672"/>
                  <a:pt x="3589" y="8672"/>
                </a:cubicBezTo>
                <a:cubicBezTo>
                  <a:pt x="3912" y="8113"/>
                  <a:pt x="3912" y="8113"/>
                  <a:pt x="3912" y="8113"/>
                </a:cubicBezTo>
                <a:cubicBezTo>
                  <a:pt x="4676" y="8113"/>
                  <a:pt x="4676" y="8113"/>
                  <a:pt x="4676" y="8113"/>
                </a:cubicBezTo>
                <a:lnTo>
                  <a:pt x="4294" y="8775"/>
                </a:lnTo>
                <a:close/>
                <a:moveTo>
                  <a:pt x="5070" y="7431"/>
                </a:moveTo>
                <a:cubicBezTo>
                  <a:pt x="4688" y="8093"/>
                  <a:pt x="4688" y="8093"/>
                  <a:pt x="4688" y="8093"/>
                </a:cubicBezTo>
                <a:cubicBezTo>
                  <a:pt x="4305" y="7431"/>
                  <a:pt x="4305" y="7431"/>
                  <a:pt x="4305" y="7431"/>
                </a:cubicBezTo>
                <a:cubicBezTo>
                  <a:pt x="4688" y="6769"/>
                  <a:pt x="4688" y="6769"/>
                  <a:pt x="4688" y="6769"/>
                </a:cubicBezTo>
                <a:lnTo>
                  <a:pt x="5070" y="7431"/>
                </a:lnTo>
                <a:close/>
                <a:moveTo>
                  <a:pt x="5463" y="6750"/>
                </a:moveTo>
                <a:cubicBezTo>
                  <a:pt x="4699" y="6750"/>
                  <a:pt x="4699" y="6750"/>
                  <a:pt x="4699" y="6750"/>
                </a:cubicBezTo>
                <a:cubicBezTo>
                  <a:pt x="4753" y="6655"/>
                  <a:pt x="4753" y="6655"/>
                  <a:pt x="4753" y="6655"/>
                </a:cubicBezTo>
                <a:cubicBezTo>
                  <a:pt x="5081" y="6088"/>
                  <a:pt x="5081" y="6088"/>
                  <a:pt x="5081" y="6088"/>
                </a:cubicBezTo>
                <a:cubicBezTo>
                  <a:pt x="5845" y="6088"/>
                  <a:pt x="5845" y="6088"/>
                  <a:pt x="5845" y="6088"/>
                </a:cubicBezTo>
                <a:lnTo>
                  <a:pt x="5463" y="6750"/>
                </a:lnTo>
                <a:close/>
                <a:moveTo>
                  <a:pt x="5857" y="6068"/>
                </a:moveTo>
                <a:cubicBezTo>
                  <a:pt x="5474" y="5406"/>
                  <a:pt x="5474" y="5406"/>
                  <a:pt x="5474" y="5406"/>
                </a:cubicBezTo>
                <a:cubicBezTo>
                  <a:pt x="5857" y="4744"/>
                  <a:pt x="5857" y="4744"/>
                  <a:pt x="5857" y="4744"/>
                </a:cubicBezTo>
                <a:cubicBezTo>
                  <a:pt x="6239" y="5406"/>
                  <a:pt x="6239" y="5406"/>
                  <a:pt x="6239" y="5406"/>
                </a:cubicBezTo>
                <a:lnTo>
                  <a:pt x="5857" y="6068"/>
                </a:lnTo>
                <a:close/>
              </a:path>
            </a:pathLst>
          </a:custGeom>
          <a:solidFill>
            <a:srgbClr val="9EA7AF">
              <a:alpha val="20000"/>
            </a:srgbClr>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Title 2 [PHJU]"/>
          <p:cNvSpPr>
            <a:spLocks noGrp="1" noSelect="1"/>
          </p:cNvSpPr>
          <p:nvPr>
            <p:ph type="title" hasCustomPrompt="1"/>
          </p:nvPr>
        </p:nvSpPr>
        <p:spPr>
          <a:xfrm>
            <a:off x="812151" y="327950"/>
            <a:ext cx="10582722" cy="1008000"/>
          </a:xfrm>
        </p:spPr>
        <p:txBody>
          <a:bodyPr/>
          <a:lstStyle>
            <a:lvl1pPr algn="ctr">
              <a:defRPr>
                <a:solidFill>
                  <a:schemeClr val="tx1"/>
                </a:solidFill>
              </a:defRPr>
            </a:lvl1pPr>
          </a:lstStyle>
          <a:p>
            <a:r>
              <a:rPr lang="nl-NL" dirty="0"/>
              <a:t>[Titel]</a:t>
            </a:r>
          </a:p>
        </p:txBody>
      </p:sp>
      <p:sp>
        <p:nvSpPr>
          <p:cNvPr id="5" name="Onderregel 3 [PHJU]">
            <a:extLst>
              <a:ext uri="{FF2B5EF4-FFF2-40B4-BE49-F238E27FC236}">
                <a16:creationId xmlns:a16="http://schemas.microsoft.com/office/drawing/2014/main" id="{FB8C8444-B45D-4C38-8C87-AAF7F7952B3C}"/>
              </a:ext>
            </a:extLst>
          </p:cNvPr>
          <p:cNvSpPr>
            <a:spLocks noGrp="1" noSelect="1"/>
          </p:cNvSpPr>
          <p:nvPr>
            <p:ph type="body" sz="quarter" idx="13" hasCustomPrompt="1"/>
          </p:nvPr>
        </p:nvSpPr>
        <p:spPr>
          <a:xfrm>
            <a:off x="813734" y="1446736"/>
            <a:ext cx="10584000" cy="333375"/>
          </a:xfrm>
        </p:spPr>
        <p:txBody>
          <a:bodyPr/>
          <a:lstStyle>
            <a:lvl1pPr marL="0" indent="0" algn="ctr">
              <a:spcBef>
                <a:spcPts val="0"/>
              </a:spcBef>
              <a:spcAft>
                <a:spcPts val="0"/>
              </a:spcAft>
              <a:buNone/>
              <a:defRPr sz="20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17" name="Tijdelijke aanduiding voor tekst 4  [PHJU] (JU-Free)">
            <a:extLst>
              <a:ext uri="{FF2B5EF4-FFF2-40B4-BE49-F238E27FC236}">
                <a16:creationId xmlns:a16="http://schemas.microsoft.com/office/drawing/2014/main" id="{5F33ACB1-0B34-4D59-A369-6AE3E992BB10}"/>
              </a:ext>
            </a:extLst>
          </p:cNvPr>
          <p:cNvSpPr>
            <a:spLocks noGrp="1"/>
          </p:cNvSpPr>
          <p:nvPr>
            <p:ph type="body" sz="quarter" idx="10" hasCustomPrompt="1"/>
          </p:nvPr>
        </p:nvSpPr>
        <p:spPr>
          <a:xfrm>
            <a:off x="7246800" y="2443568"/>
            <a:ext cx="3359220" cy="972000"/>
          </a:xfrm>
        </p:spPr>
        <p:txBody>
          <a:bodyPr/>
          <a:lstStyle>
            <a:lvl1pPr marL="0" indent="0" algn="l">
              <a:lnSpc>
                <a:spcPct val="100000"/>
              </a:lnSpc>
              <a:spcBef>
                <a:spcPts val="0"/>
              </a:spcBef>
              <a:spcAft>
                <a:spcPts val="0"/>
              </a:spcAft>
              <a:buNone/>
              <a:defRPr sz="1800" b="0">
                <a:solidFill>
                  <a:schemeClr val="tx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a:t>
            </a:r>
          </a:p>
          <a:p>
            <a:pPr lvl="0"/>
            <a:r>
              <a:rPr lang="nl-NL" dirty="0"/>
              <a:t>JU-LEVEL1=</a:t>
            </a:r>
            <a:r>
              <a:rPr lang="nl-NL" dirty="0" err="1"/>
              <a:t>Text</a:t>
            </a:r>
            <a:endParaRPr lang="nl-NL" dirty="0"/>
          </a:p>
        </p:txBody>
      </p:sp>
      <p:sp>
        <p:nvSpPr>
          <p:cNvPr id="18" name="Tijdelijke aanduiding voor tekst 5  [PHJU] (JU-Free)">
            <a:extLst>
              <a:ext uri="{FF2B5EF4-FFF2-40B4-BE49-F238E27FC236}">
                <a16:creationId xmlns:a16="http://schemas.microsoft.com/office/drawing/2014/main" id="{AC040000-4C7F-4AA4-8B79-546B48727947}"/>
              </a:ext>
            </a:extLst>
          </p:cNvPr>
          <p:cNvSpPr>
            <a:spLocks noGrp="1"/>
          </p:cNvSpPr>
          <p:nvPr>
            <p:ph type="body" sz="quarter" idx="14" hasCustomPrompt="1"/>
          </p:nvPr>
        </p:nvSpPr>
        <p:spPr>
          <a:xfrm>
            <a:off x="7246800" y="3596998"/>
            <a:ext cx="3359220" cy="972000"/>
          </a:xfrm>
        </p:spPr>
        <p:txBody>
          <a:bodyPr/>
          <a:lstStyle>
            <a:lvl1pPr marL="0" indent="0" algn="l">
              <a:lnSpc>
                <a:spcPct val="100000"/>
              </a:lnSpc>
              <a:spcBef>
                <a:spcPts val="0"/>
              </a:spcBef>
              <a:spcAft>
                <a:spcPts val="0"/>
              </a:spcAft>
              <a:buNone/>
              <a:defRPr sz="1800" b="0">
                <a:solidFill>
                  <a:schemeClr val="tx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a:t>
            </a:r>
          </a:p>
          <a:p>
            <a:pPr lvl="0"/>
            <a:r>
              <a:rPr lang="nl-NL" dirty="0"/>
              <a:t>JU-LEVEL1=</a:t>
            </a:r>
            <a:r>
              <a:rPr lang="nl-NL" dirty="0" err="1"/>
              <a:t>Text</a:t>
            </a:r>
            <a:endParaRPr lang="nl-NL" dirty="0"/>
          </a:p>
        </p:txBody>
      </p:sp>
      <p:sp>
        <p:nvSpPr>
          <p:cNvPr id="19" name="Tijdelijke aanduiding voor tekst 6  [PHJU] (JU-Free)">
            <a:extLst>
              <a:ext uri="{FF2B5EF4-FFF2-40B4-BE49-F238E27FC236}">
                <a16:creationId xmlns:a16="http://schemas.microsoft.com/office/drawing/2014/main" id="{624C9F75-8D7B-4F47-BDD5-385D2368C709}"/>
              </a:ext>
            </a:extLst>
          </p:cNvPr>
          <p:cNvSpPr>
            <a:spLocks noGrp="1"/>
          </p:cNvSpPr>
          <p:nvPr>
            <p:ph type="body" sz="quarter" idx="15" hasCustomPrompt="1"/>
          </p:nvPr>
        </p:nvSpPr>
        <p:spPr>
          <a:xfrm>
            <a:off x="7246800" y="4752030"/>
            <a:ext cx="3359220" cy="972000"/>
          </a:xfrm>
        </p:spPr>
        <p:txBody>
          <a:bodyPr/>
          <a:lstStyle>
            <a:lvl1pPr marL="0" indent="0" algn="l">
              <a:lnSpc>
                <a:spcPct val="100000"/>
              </a:lnSpc>
              <a:spcBef>
                <a:spcPts val="0"/>
              </a:spcBef>
              <a:spcAft>
                <a:spcPts val="0"/>
              </a:spcAft>
              <a:buNone/>
              <a:defRPr sz="1800" b="0">
                <a:solidFill>
                  <a:schemeClr val="tx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a:t>
            </a:r>
          </a:p>
          <a:p>
            <a:pPr lvl="0"/>
            <a:r>
              <a:rPr lang="nl-NL" dirty="0"/>
              <a:t>JU-LEVEL1=</a:t>
            </a:r>
            <a:r>
              <a:rPr lang="nl-NL" dirty="0" err="1"/>
              <a:t>Text</a:t>
            </a:r>
            <a:endParaRPr lang="nl-NL" dirty="0"/>
          </a:p>
        </p:txBody>
      </p:sp>
      <p:pic>
        <p:nvPicPr>
          <p:cNvPr id="10" name="Graphic 7" descr="Blad met effen opvulling">
            <a:extLst>
              <a:ext uri="{FF2B5EF4-FFF2-40B4-BE49-F238E27FC236}">
                <a16:creationId xmlns:a16="http://schemas.microsoft.com/office/drawing/2014/main" id="{899C2BC9-17A9-4687-A67E-5E0B3199A179}"/>
              </a:ext>
            </a:extLst>
          </p:cNvPr>
          <p:cNvPicPr>
            <a:picLocks noSelect="1"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bwMode="gray">
          <a:xfrm>
            <a:off x="6534936" y="3531793"/>
            <a:ext cx="457200" cy="457200"/>
          </a:xfrm>
          <a:prstGeom prst="rect">
            <a:avLst/>
          </a:prstGeom>
        </p:spPr>
      </p:pic>
      <p:pic>
        <p:nvPicPr>
          <p:cNvPr id="11" name="Graphic 8" descr="Recycleren met effen opvulling">
            <a:extLst>
              <a:ext uri="{FF2B5EF4-FFF2-40B4-BE49-F238E27FC236}">
                <a16:creationId xmlns:a16="http://schemas.microsoft.com/office/drawing/2014/main" id="{3518F728-1DDC-45C2-8E52-C5687FD0B388}"/>
              </a:ext>
            </a:extLst>
          </p:cNvPr>
          <p:cNvPicPr>
            <a:picLocks noSelect="1"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bwMode="gray">
          <a:xfrm>
            <a:off x="6534936" y="2389987"/>
            <a:ext cx="457200" cy="457200"/>
          </a:xfrm>
          <a:prstGeom prst="rect">
            <a:avLst/>
          </a:prstGeom>
        </p:spPr>
      </p:pic>
      <p:pic>
        <p:nvPicPr>
          <p:cNvPr id="12" name="Graphic 9" descr="Wereld met effen opvulling">
            <a:extLst>
              <a:ext uri="{FF2B5EF4-FFF2-40B4-BE49-F238E27FC236}">
                <a16:creationId xmlns:a16="http://schemas.microsoft.com/office/drawing/2014/main" id="{54D60186-BCBA-4555-9445-9D37C94E5217}"/>
              </a:ext>
            </a:extLst>
          </p:cNvPr>
          <p:cNvPicPr>
            <a:picLocks noSelect="1" noChangeAspect="1"/>
          </p:cNvPicPr>
          <p:nvPr userDrawn="1"/>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bwMode="gray">
          <a:xfrm>
            <a:off x="6534936" y="4673599"/>
            <a:ext cx="457200" cy="457200"/>
          </a:xfrm>
          <a:prstGeom prst="rect">
            <a:avLst/>
          </a:prstGeom>
        </p:spPr>
      </p:pic>
    </p:spTree>
    <p:extLst>
      <p:ext uri="{BB962C8B-B14F-4D97-AF65-F5344CB8AC3E}">
        <p14:creationId xmlns:p14="http://schemas.microsoft.com/office/powerpoint/2010/main" val="4218823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Image and 3 text boxes (dark)]">
    <p:bg bwMode="invGray">
      <p:bgPr>
        <a:solidFill>
          <a:schemeClr val="tx1"/>
        </a:solidFill>
        <a:effectLst/>
      </p:bgPr>
    </p:bg>
    <p:spTree>
      <p:nvGrpSpPr>
        <p:cNvPr id="1" name=""/>
        <p:cNvGrpSpPr/>
        <p:nvPr/>
      </p:nvGrpSpPr>
      <p:grpSpPr>
        <a:xfrm>
          <a:off x="0" y="0"/>
          <a:ext cx="0" cy="0"/>
          <a:chOff x="0" y="0"/>
          <a:chExt cx="0" cy="0"/>
        </a:xfrm>
      </p:grpSpPr>
      <p:sp>
        <p:nvSpPr>
          <p:cNvPr id="16" name="Picture placeholder JU 1 (JU-Free) [PHJU]">
            <a:extLst>
              <a:ext uri="{FF2B5EF4-FFF2-40B4-BE49-F238E27FC236}">
                <a16:creationId xmlns:a16="http://schemas.microsoft.com/office/drawing/2014/main" id="{B3238072-CB9E-410E-A47F-9B07E30CD01C}"/>
              </a:ext>
            </a:extLst>
          </p:cNvPr>
          <p:cNvSpPr>
            <a:spLocks noGrp="1"/>
          </p:cNvSpPr>
          <p:nvPr>
            <p:ph type="pic" sz="quarter" idx="16" hasCustomPrompt="1"/>
          </p:nvPr>
        </p:nvSpPr>
        <p:spPr bwMode="gray">
          <a:xfrm>
            <a:off x="0" y="0"/>
            <a:ext cx="12193339" cy="3168140"/>
          </a:xfrm>
          <a:custGeom>
            <a:avLst/>
            <a:gdLst>
              <a:gd name="connsiteX0" fmla="*/ 12193327 w 12193339"/>
              <a:gd name="connsiteY0" fmla="*/ 3168127 h 3168140"/>
              <a:gd name="connsiteX1" fmla="*/ 12193339 w 12193339"/>
              <a:gd name="connsiteY1" fmla="*/ 3168127 h 3168140"/>
              <a:gd name="connsiteX2" fmla="*/ 12193339 w 12193339"/>
              <a:gd name="connsiteY2" fmla="*/ 3168140 h 3168140"/>
              <a:gd name="connsiteX3" fmla="*/ 12193327 w 12193339"/>
              <a:gd name="connsiteY3" fmla="*/ 3168140 h 3168140"/>
              <a:gd name="connsiteX4" fmla="*/ 0 w 12193339"/>
              <a:gd name="connsiteY4" fmla="*/ 0 h 3168140"/>
              <a:gd name="connsiteX5" fmla="*/ 12193200 w 12193339"/>
              <a:gd name="connsiteY5" fmla="*/ 0 h 3168140"/>
              <a:gd name="connsiteX6" fmla="*/ 12193200 w 12193339"/>
              <a:gd name="connsiteY6" fmla="*/ 3168000 h 3168140"/>
              <a:gd name="connsiteX7" fmla="*/ 0 w 12193339"/>
              <a:gd name="connsiteY7" fmla="*/ 3168000 h 316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3339" h="3168140">
                <a:moveTo>
                  <a:pt x="12193327" y="3168127"/>
                </a:moveTo>
                <a:lnTo>
                  <a:pt x="12193339" y="3168127"/>
                </a:lnTo>
                <a:lnTo>
                  <a:pt x="12193339" y="3168140"/>
                </a:lnTo>
                <a:lnTo>
                  <a:pt x="12193327" y="3168140"/>
                </a:lnTo>
                <a:close/>
                <a:moveTo>
                  <a:pt x="0" y="0"/>
                </a:moveTo>
                <a:lnTo>
                  <a:pt x="12193200" y="0"/>
                </a:lnTo>
                <a:lnTo>
                  <a:pt x="12193200" y="3168000"/>
                </a:lnTo>
                <a:lnTo>
                  <a:pt x="0" y="3168000"/>
                </a:lnTo>
                <a:close/>
              </a:path>
            </a:pathLst>
          </a:custGeom>
        </p:spPr>
        <p:txBody>
          <a:bodyPr wrap="square">
            <a:noAutofit/>
          </a:bodyPr>
          <a:lstStyle>
            <a:lvl1pPr marL="0" indent="0" algn="l">
              <a:buNone/>
              <a:defRPr>
                <a:solidFill>
                  <a:schemeClr val="bg1"/>
                </a:solidFill>
              </a:defRPr>
            </a:lvl1pPr>
          </a:lstStyle>
          <a:p>
            <a:r>
              <a:rPr lang="nl-NL" dirty="0"/>
              <a:t>[Klik op het pictogram om een afbeelding in te voegen]</a:t>
            </a:r>
          </a:p>
        </p:txBody>
      </p:sp>
      <p:sp>
        <p:nvSpPr>
          <p:cNvPr id="4" name="Tijdelijke aanduiding voor tekst 2  [PHJU] (JU-Free)">
            <a:extLst>
              <a:ext uri="{FF2B5EF4-FFF2-40B4-BE49-F238E27FC236}">
                <a16:creationId xmlns:a16="http://schemas.microsoft.com/office/drawing/2014/main" id="{4D067C69-DBDF-4DF0-9E27-CC91140CE767}"/>
              </a:ext>
            </a:extLst>
          </p:cNvPr>
          <p:cNvSpPr>
            <a:spLocks noGrp="1"/>
          </p:cNvSpPr>
          <p:nvPr>
            <p:ph type="body" sz="quarter" idx="10" hasCustomPrompt="1"/>
          </p:nvPr>
        </p:nvSpPr>
        <p:spPr bwMode="gray">
          <a:xfrm>
            <a:off x="1660464" y="3748155"/>
            <a:ext cx="2664000" cy="1548000"/>
          </a:xfrm>
        </p:spPr>
        <p:txBody>
          <a:bodyPr/>
          <a:lstStyle>
            <a:lvl1pPr marL="0" indent="0" algn="l">
              <a:lnSpc>
                <a:spcPct val="100000"/>
              </a:lnSpc>
              <a:spcBef>
                <a:spcPts val="0"/>
              </a:spcBef>
              <a:spcAft>
                <a:spcPts val="0"/>
              </a:spcAft>
              <a:buNone/>
              <a:defRPr b="1">
                <a:solidFill>
                  <a:schemeClr val="bg1"/>
                </a:solidFill>
              </a:defRPr>
            </a:lvl1pPr>
            <a:lvl2pPr marL="0" indent="0" algn="l">
              <a:lnSpc>
                <a:spcPct val="100000"/>
              </a:lnSpc>
              <a:spcBef>
                <a:spcPts val="0"/>
              </a:spcBef>
              <a:spcAft>
                <a:spcPts val="0"/>
              </a:spcAft>
              <a:buNone/>
              <a:defRPr sz="16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6" name="Tijdelijke aanduiding voor tekst 3  [PHJU] (JU-Free)">
            <a:extLst>
              <a:ext uri="{FF2B5EF4-FFF2-40B4-BE49-F238E27FC236}">
                <a16:creationId xmlns:a16="http://schemas.microsoft.com/office/drawing/2014/main" id="{406497A7-52EF-4C75-B458-4107B0B66DEE}"/>
              </a:ext>
            </a:extLst>
          </p:cNvPr>
          <p:cNvSpPr>
            <a:spLocks noGrp="1"/>
          </p:cNvSpPr>
          <p:nvPr>
            <p:ph type="body" sz="quarter" idx="14" hasCustomPrompt="1"/>
          </p:nvPr>
        </p:nvSpPr>
        <p:spPr bwMode="gray">
          <a:xfrm>
            <a:off x="4783184" y="3748155"/>
            <a:ext cx="2664000" cy="1548000"/>
          </a:xfrm>
        </p:spPr>
        <p:txBody>
          <a:bodyPr/>
          <a:lstStyle>
            <a:lvl1pPr marL="0" indent="0" algn="l">
              <a:lnSpc>
                <a:spcPct val="100000"/>
              </a:lnSpc>
              <a:spcBef>
                <a:spcPts val="0"/>
              </a:spcBef>
              <a:spcAft>
                <a:spcPts val="0"/>
              </a:spcAft>
              <a:buNone/>
              <a:defRPr b="1">
                <a:solidFill>
                  <a:schemeClr val="bg1"/>
                </a:solidFill>
              </a:defRPr>
            </a:lvl1pPr>
            <a:lvl2pPr marL="0" indent="0" algn="l">
              <a:lnSpc>
                <a:spcPct val="100000"/>
              </a:lnSpc>
              <a:spcBef>
                <a:spcPts val="0"/>
              </a:spcBef>
              <a:spcAft>
                <a:spcPts val="0"/>
              </a:spcAft>
              <a:buNone/>
              <a:defRPr sz="16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7" name="Tijdelijke aanduiding voor tekst 4  [PHJU] (JU-Free)">
            <a:extLst>
              <a:ext uri="{FF2B5EF4-FFF2-40B4-BE49-F238E27FC236}">
                <a16:creationId xmlns:a16="http://schemas.microsoft.com/office/drawing/2014/main" id="{0B6DE8C8-1B83-4DE3-A519-33CA2CEA1607}"/>
              </a:ext>
            </a:extLst>
          </p:cNvPr>
          <p:cNvSpPr>
            <a:spLocks noGrp="1"/>
          </p:cNvSpPr>
          <p:nvPr>
            <p:ph type="body" sz="quarter" idx="15" hasCustomPrompt="1"/>
          </p:nvPr>
        </p:nvSpPr>
        <p:spPr bwMode="gray">
          <a:xfrm>
            <a:off x="7905812" y="3748155"/>
            <a:ext cx="2664000" cy="1548000"/>
          </a:xfrm>
        </p:spPr>
        <p:txBody>
          <a:bodyPr/>
          <a:lstStyle>
            <a:lvl1pPr marL="0" indent="0" algn="l">
              <a:lnSpc>
                <a:spcPct val="100000"/>
              </a:lnSpc>
              <a:spcBef>
                <a:spcPts val="0"/>
              </a:spcBef>
              <a:spcAft>
                <a:spcPts val="0"/>
              </a:spcAft>
              <a:buNone/>
              <a:defRPr b="1">
                <a:solidFill>
                  <a:schemeClr val="bg1"/>
                </a:solidFill>
              </a:defRPr>
            </a:lvl1pPr>
            <a:lvl2pPr marL="0" indent="0" algn="l">
              <a:lnSpc>
                <a:spcPct val="100000"/>
              </a:lnSpc>
              <a:spcBef>
                <a:spcPts val="0"/>
              </a:spcBef>
              <a:spcAft>
                <a:spcPts val="0"/>
              </a:spcAft>
              <a:buNone/>
              <a:defRPr sz="1600">
                <a:solidFill>
                  <a:schemeClr val="bg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9" name="Instructie algemeen 5">
            <a:extLst>
              <a:ext uri="{FF2B5EF4-FFF2-40B4-BE49-F238E27FC236}">
                <a16:creationId xmlns:a16="http://schemas.microsoft.com/office/drawing/2014/main" id="{7E036E10-90FB-42A2-AF19-7EC5EA0D156C}"/>
              </a:ext>
            </a:extLst>
          </p:cNvPr>
          <p:cNvSpPr>
            <a:spLocks noGrp="1" noSelect="1"/>
          </p:cNvSpPr>
          <p:nvPr>
            <p:ph type="body" sz="quarter" idx="17" hasCustomPrompt="1"/>
          </p:nvPr>
        </p:nvSpPr>
        <p:spPr bwMode="gray">
          <a:xfrm>
            <a:off x="-2160000" y="-1"/>
            <a:ext cx="2052000" cy="4212000"/>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blokjes onderaan de foto.</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10" name="Instructie afbeelding 6 {PHJU}">
            <a:extLst>
              <a:ext uri="{FF2B5EF4-FFF2-40B4-BE49-F238E27FC236}">
                <a16:creationId xmlns:a16="http://schemas.microsoft.com/office/drawing/2014/main" id="{3E00A1AE-EA42-4BA8-9805-4FB452153B6A}"/>
              </a:ext>
            </a:extLst>
          </p:cNvPr>
          <p:cNvSpPr>
            <a:spLocks noGrp="1" noSelect="1" noChangeAspect="1"/>
          </p:cNvSpPr>
          <p:nvPr>
            <p:ph type="body" sz="quarter" idx="18" hasCustomPrompt="1"/>
          </p:nvPr>
        </p:nvSpPr>
        <p:spPr bwMode="gray">
          <a:xfrm>
            <a:off x="-2094104" y="2473710"/>
            <a:ext cx="1465333" cy="756000"/>
          </a:xfrm>
          <a:blipFill>
            <a:blip r:embed="rId5"/>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3" name="Frame 7 {PHJU}">
            <a:extLst>
              <a:ext uri="{FF2B5EF4-FFF2-40B4-BE49-F238E27FC236}">
                <a16:creationId xmlns:a16="http://schemas.microsoft.com/office/drawing/2014/main" id="{0125B8FA-0A5D-4588-BE05-796036DDCA25}"/>
              </a:ext>
            </a:extLst>
          </p:cNvPr>
          <p:cNvSpPr>
            <a:spLocks noGrp="1" noSelect="1"/>
          </p:cNvSpPr>
          <p:nvPr userDrawn="1">
            <p:ph type="body" idx="1000" hasCustomPrompt="1"/>
            <p:custDataLst>
              <p:custData r:id="rId1"/>
            </p:custDataLst>
          </p:nvPr>
        </p:nvSpPr>
        <p:spPr bwMode="gray">
          <a:xfrm>
            <a:off x="7905812" y="3043241"/>
            <a:ext cx="407988" cy="471488"/>
          </a:xfrm>
          <a:custGeom>
            <a:avLst/>
            <a:gdLst>
              <a:gd name="T0" fmla="*/ 257 w 257"/>
              <a:gd name="T1" fmla="*/ 74 h 297"/>
              <a:gd name="T2" fmla="*/ 257 w 257"/>
              <a:gd name="T3" fmla="*/ 223 h 297"/>
              <a:gd name="T4" fmla="*/ 128 w 257"/>
              <a:gd name="T5" fmla="*/ 297 h 297"/>
              <a:gd name="T6" fmla="*/ 0 w 257"/>
              <a:gd name="T7" fmla="*/ 223 h 297"/>
              <a:gd name="T8" fmla="*/ 0 w 257"/>
              <a:gd name="T9" fmla="*/ 74 h 297"/>
              <a:gd name="T10" fmla="*/ 0 w 257"/>
              <a:gd name="T11" fmla="*/ 74 h 297"/>
              <a:gd name="T12" fmla="*/ 128 w 257"/>
              <a:gd name="T13" fmla="*/ 0 h 297"/>
              <a:gd name="T14" fmla="*/ 257 w 257"/>
              <a:gd name="T15" fmla="*/ 74 h 297"/>
              <a:gd name="T16" fmla="*/ 257 w 257"/>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97">
                <a:moveTo>
                  <a:pt x="257" y="74"/>
                </a:moveTo>
                <a:lnTo>
                  <a:pt x="257" y="223"/>
                </a:lnTo>
                <a:lnTo>
                  <a:pt x="128" y="297"/>
                </a:lnTo>
                <a:lnTo>
                  <a:pt x="0" y="223"/>
                </a:lnTo>
                <a:lnTo>
                  <a:pt x="0" y="74"/>
                </a:lnTo>
                <a:lnTo>
                  <a:pt x="0" y="74"/>
                </a:lnTo>
                <a:lnTo>
                  <a:pt x="128" y="0"/>
                </a:lnTo>
                <a:lnTo>
                  <a:pt x="257" y="74"/>
                </a:lnTo>
                <a:lnTo>
                  <a:pt x="257" y="74"/>
                </a:lnTo>
                <a:close/>
              </a:path>
            </a:pathLst>
          </a:custGeom>
          <a:blipFill>
            <a:blip r:embed="rId6"/>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4" name="Frame 8 {PHJU}">
            <a:extLst>
              <a:ext uri="{FF2B5EF4-FFF2-40B4-BE49-F238E27FC236}">
                <a16:creationId xmlns:a16="http://schemas.microsoft.com/office/drawing/2014/main" id="{63A4A42B-7E84-46F7-BC9C-476570D27433}"/>
              </a:ext>
            </a:extLst>
          </p:cNvPr>
          <p:cNvSpPr>
            <a:spLocks noGrp="1" noSelect="1"/>
          </p:cNvSpPr>
          <p:nvPr userDrawn="1">
            <p:ph type="body" idx="1001" hasCustomPrompt="1"/>
            <p:custDataLst>
              <p:custData r:id="rId2"/>
            </p:custDataLst>
          </p:nvPr>
        </p:nvSpPr>
        <p:spPr bwMode="gray">
          <a:xfrm>
            <a:off x="4783184" y="3043241"/>
            <a:ext cx="407988" cy="471488"/>
          </a:xfrm>
          <a:custGeom>
            <a:avLst/>
            <a:gdLst>
              <a:gd name="T0" fmla="*/ 257 w 257"/>
              <a:gd name="T1" fmla="*/ 74 h 297"/>
              <a:gd name="T2" fmla="*/ 257 w 257"/>
              <a:gd name="T3" fmla="*/ 223 h 297"/>
              <a:gd name="T4" fmla="*/ 129 w 257"/>
              <a:gd name="T5" fmla="*/ 297 h 297"/>
              <a:gd name="T6" fmla="*/ 0 w 257"/>
              <a:gd name="T7" fmla="*/ 223 h 297"/>
              <a:gd name="T8" fmla="*/ 0 w 257"/>
              <a:gd name="T9" fmla="*/ 74 h 297"/>
              <a:gd name="T10" fmla="*/ 0 w 257"/>
              <a:gd name="T11" fmla="*/ 74 h 297"/>
              <a:gd name="T12" fmla="*/ 129 w 257"/>
              <a:gd name="T13" fmla="*/ 0 h 297"/>
              <a:gd name="T14" fmla="*/ 257 w 257"/>
              <a:gd name="T15" fmla="*/ 74 h 297"/>
              <a:gd name="T16" fmla="*/ 257 w 257"/>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97">
                <a:moveTo>
                  <a:pt x="257" y="74"/>
                </a:moveTo>
                <a:lnTo>
                  <a:pt x="257" y="223"/>
                </a:lnTo>
                <a:lnTo>
                  <a:pt x="129" y="297"/>
                </a:lnTo>
                <a:lnTo>
                  <a:pt x="0" y="223"/>
                </a:lnTo>
                <a:lnTo>
                  <a:pt x="0" y="74"/>
                </a:lnTo>
                <a:lnTo>
                  <a:pt x="0" y="74"/>
                </a:lnTo>
                <a:lnTo>
                  <a:pt x="129" y="0"/>
                </a:lnTo>
                <a:lnTo>
                  <a:pt x="257" y="74"/>
                </a:lnTo>
                <a:lnTo>
                  <a:pt x="257" y="74"/>
                </a:lnTo>
                <a:close/>
              </a:path>
            </a:pathLst>
          </a:custGeom>
          <a:blipFill>
            <a:blip r:embed="rId7"/>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5" name="Frame 9 {PHJU}">
            <a:extLst>
              <a:ext uri="{FF2B5EF4-FFF2-40B4-BE49-F238E27FC236}">
                <a16:creationId xmlns:a16="http://schemas.microsoft.com/office/drawing/2014/main" id="{E86DBFC2-D124-4E52-A6E5-DBA7CA06134F}"/>
              </a:ext>
            </a:extLst>
          </p:cNvPr>
          <p:cNvSpPr>
            <a:spLocks noGrp="1" noSelect="1"/>
          </p:cNvSpPr>
          <p:nvPr userDrawn="1">
            <p:ph type="body" idx="1002" hasCustomPrompt="1"/>
            <p:custDataLst>
              <p:custData r:id="rId3"/>
            </p:custDataLst>
          </p:nvPr>
        </p:nvSpPr>
        <p:spPr bwMode="gray">
          <a:xfrm>
            <a:off x="1660464" y="3043241"/>
            <a:ext cx="409575" cy="471488"/>
          </a:xfrm>
          <a:custGeom>
            <a:avLst/>
            <a:gdLst>
              <a:gd name="T0" fmla="*/ 258 w 258"/>
              <a:gd name="T1" fmla="*/ 74 h 297"/>
              <a:gd name="T2" fmla="*/ 258 w 258"/>
              <a:gd name="T3" fmla="*/ 223 h 297"/>
              <a:gd name="T4" fmla="*/ 129 w 258"/>
              <a:gd name="T5" fmla="*/ 297 h 297"/>
              <a:gd name="T6" fmla="*/ 0 w 258"/>
              <a:gd name="T7" fmla="*/ 223 h 297"/>
              <a:gd name="T8" fmla="*/ 0 w 258"/>
              <a:gd name="T9" fmla="*/ 74 h 297"/>
              <a:gd name="T10" fmla="*/ 0 w 258"/>
              <a:gd name="T11" fmla="*/ 74 h 297"/>
              <a:gd name="T12" fmla="*/ 129 w 258"/>
              <a:gd name="T13" fmla="*/ 0 h 297"/>
              <a:gd name="T14" fmla="*/ 258 w 258"/>
              <a:gd name="T15" fmla="*/ 74 h 297"/>
              <a:gd name="T16" fmla="*/ 258 w 258"/>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97">
                <a:moveTo>
                  <a:pt x="258" y="74"/>
                </a:moveTo>
                <a:lnTo>
                  <a:pt x="258" y="223"/>
                </a:lnTo>
                <a:lnTo>
                  <a:pt x="129" y="297"/>
                </a:lnTo>
                <a:lnTo>
                  <a:pt x="0" y="223"/>
                </a:lnTo>
                <a:lnTo>
                  <a:pt x="0" y="74"/>
                </a:lnTo>
                <a:lnTo>
                  <a:pt x="0" y="74"/>
                </a:lnTo>
                <a:lnTo>
                  <a:pt x="129" y="0"/>
                </a:lnTo>
                <a:lnTo>
                  <a:pt x="258" y="74"/>
                </a:lnTo>
                <a:lnTo>
                  <a:pt x="258" y="74"/>
                </a:lnTo>
                <a:close/>
              </a:path>
            </a:pathLst>
          </a:custGeom>
          <a:blipFill>
            <a:blip r:embed="rId8"/>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2" name="Vrije vorm 18">
            <a:extLst>
              <a:ext uri="{FF2B5EF4-FFF2-40B4-BE49-F238E27FC236}">
                <a16:creationId xmlns:a16="http://schemas.microsoft.com/office/drawing/2014/main" id="{22235556-4701-0868-61AB-0FC796DDA1E3}"/>
              </a:ext>
            </a:extLst>
          </p:cNvPr>
          <p:cNvSpPr>
            <a:spLocks noSelect="1"/>
          </p:cNvSpPr>
          <p:nvPr userDrawn="1"/>
        </p:nvSpPr>
        <p:spPr bwMode="gray">
          <a:xfrm>
            <a:off x="27302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672883 w 1657301"/>
              <a:gd name="connsiteY212" fmla="*/ 0 h 737988"/>
              <a:gd name="connsiteX213" fmla="*/ 675664 w 1657301"/>
              <a:gd name="connsiteY213" fmla="*/ 1481 h 737988"/>
              <a:gd name="connsiteX214" fmla="*/ 749064 w 1657301"/>
              <a:gd name="connsiteY214" fmla="*/ 128676 h 737988"/>
              <a:gd name="connsiteX215" fmla="*/ 896235 w 1657301"/>
              <a:gd name="connsiteY215" fmla="*/ 128676 h 737988"/>
              <a:gd name="connsiteX216" fmla="*/ 898830 w 1657301"/>
              <a:gd name="connsiteY216" fmla="*/ 130342 h 737988"/>
              <a:gd name="connsiteX217" fmla="*/ 973343 w 1657301"/>
              <a:gd name="connsiteY217" fmla="*/ 259018 h 737988"/>
              <a:gd name="connsiteX218" fmla="*/ 973343 w 1657301"/>
              <a:gd name="connsiteY218" fmla="*/ 262166 h 737988"/>
              <a:gd name="connsiteX219" fmla="*/ 898830 w 1657301"/>
              <a:gd name="connsiteY219" fmla="*/ 391026 h 737988"/>
              <a:gd name="connsiteX220" fmla="*/ 896235 w 1657301"/>
              <a:gd name="connsiteY220" fmla="*/ 392508 h 737988"/>
              <a:gd name="connsiteX221" fmla="*/ 747396 w 1657301"/>
              <a:gd name="connsiteY221" fmla="*/ 392508 h 737988"/>
              <a:gd name="connsiteX222" fmla="*/ 744615 w 1657301"/>
              <a:gd name="connsiteY222" fmla="*/ 391026 h 737988"/>
              <a:gd name="connsiteX223" fmla="*/ 671030 w 1657301"/>
              <a:gd name="connsiteY223" fmla="*/ 263832 h 737988"/>
              <a:gd name="connsiteX224" fmla="*/ 525897 w 1657301"/>
              <a:gd name="connsiteY224" fmla="*/ 263832 h 737988"/>
              <a:gd name="connsiteX225" fmla="*/ 453238 w 1657301"/>
              <a:gd name="connsiteY225" fmla="*/ 389360 h 737988"/>
              <a:gd name="connsiteX226" fmla="*/ 526639 w 1657301"/>
              <a:gd name="connsiteY226" fmla="*/ 516740 h 737988"/>
              <a:gd name="connsiteX227" fmla="*/ 526639 w 1657301"/>
              <a:gd name="connsiteY227" fmla="*/ 519887 h 737988"/>
              <a:gd name="connsiteX228" fmla="*/ 452311 w 1657301"/>
              <a:gd name="connsiteY228" fmla="*/ 648563 h 737988"/>
              <a:gd name="connsiteX229" fmla="*/ 449531 w 1657301"/>
              <a:gd name="connsiteY229" fmla="*/ 650229 h 737988"/>
              <a:gd name="connsiteX230" fmla="*/ 300691 w 1657301"/>
              <a:gd name="connsiteY230" fmla="*/ 650229 h 737988"/>
              <a:gd name="connsiteX231" fmla="*/ 297911 w 1657301"/>
              <a:gd name="connsiteY231" fmla="*/ 648563 h 737988"/>
              <a:gd name="connsiteX232" fmla="*/ 224511 w 1657301"/>
              <a:gd name="connsiteY232" fmla="*/ 521369 h 737988"/>
              <a:gd name="connsiteX233" fmla="*/ 77525 w 1657301"/>
              <a:gd name="connsiteY233" fmla="*/ 521369 h 737988"/>
              <a:gd name="connsiteX234" fmla="*/ 74930 w 1657301"/>
              <a:gd name="connsiteY234" fmla="*/ 519887 h 737988"/>
              <a:gd name="connsiteX235" fmla="*/ 417 w 1657301"/>
              <a:gd name="connsiteY235" fmla="*/ 391026 h 737988"/>
              <a:gd name="connsiteX236" fmla="*/ 417 w 1657301"/>
              <a:gd name="connsiteY236" fmla="*/ 387879 h 737988"/>
              <a:gd name="connsiteX237" fmla="*/ 74930 w 1657301"/>
              <a:gd name="connsiteY237" fmla="*/ 259018 h 737988"/>
              <a:gd name="connsiteX238" fmla="*/ 77525 w 1657301"/>
              <a:gd name="connsiteY238" fmla="*/ 257537 h 737988"/>
              <a:gd name="connsiteX239" fmla="*/ 224511 w 1657301"/>
              <a:gd name="connsiteY239" fmla="*/ 257537 h 737988"/>
              <a:gd name="connsiteX240" fmla="*/ 297911 w 1657301"/>
              <a:gd name="connsiteY240" fmla="*/ 130342 h 737988"/>
              <a:gd name="connsiteX241" fmla="*/ 300691 w 1657301"/>
              <a:gd name="connsiteY241" fmla="*/ 128676 h 737988"/>
              <a:gd name="connsiteX242" fmla="*/ 447863 w 1657301"/>
              <a:gd name="connsiteY242" fmla="*/ 128676 h 737988"/>
              <a:gd name="connsiteX243" fmla="*/ 521263 w 1657301"/>
              <a:gd name="connsiteY243" fmla="*/ 1481 h 737988"/>
              <a:gd name="connsiteX244" fmla="*/ 524044 w 1657301"/>
              <a:gd name="connsiteY244"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cubicBezTo>
                  <a:pt x="524044" y="0"/>
                  <a:pt x="524044" y="0"/>
                  <a:pt x="672883" y="0"/>
                </a:cubicBez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nl-NL" dirty="0"/>
          </a:p>
        </p:txBody>
      </p:sp>
    </p:spTree>
    <p:extLst>
      <p:ext uri="{BB962C8B-B14F-4D97-AF65-F5344CB8AC3E}">
        <p14:creationId xmlns:p14="http://schemas.microsoft.com/office/powerpoint/2010/main" val="140700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nd 3 text boxes (light)]">
    <p:bg>
      <p:bgPr>
        <a:solidFill>
          <a:schemeClr val="bg1"/>
        </a:solidFill>
        <a:effectLst/>
      </p:bgPr>
    </p:bg>
    <p:spTree>
      <p:nvGrpSpPr>
        <p:cNvPr id="1" name=""/>
        <p:cNvGrpSpPr/>
        <p:nvPr/>
      </p:nvGrpSpPr>
      <p:grpSpPr>
        <a:xfrm>
          <a:off x="0" y="0"/>
          <a:ext cx="0" cy="0"/>
          <a:chOff x="0" y="0"/>
          <a:chExt cx="0" cy="0"/>
        </a:xfrm>
      </p:grpSpPr>
      <p:sp>
        <p:nvSpPr>
          <p:cNvPr id="4" name="Tijdelijke aanduiding voor tekst 1  [PHJU] (JU-Free)">
            <a:extLst>
              <a:ext uri="{FF2B5EF4-FFF2-40B4-BE49-F238E27FC236}">
                <a16:creationId xmlns:a16="http://schemas.microsoft.com/office/drawing/2014/main" id="{4D067C69-DBDF-4DF0-9E27-CC91140CE767}"/>
              </a:ext>
            </a:extLst>
          </p:cNvPr>
          <p:cNvSpPr>
            <a:spLocks noGrp="1"/>
          </p:cNvSpPr>
          <p:nvPr>
            <p:ph type="body" sz="quarter" idx="10" hasCustomPrompt="1"/>
          </p:nvPr>
        </p:nvSpPr>
        <p:spPr bwMode="gray">
          <a:xfrm>
            <a:off x="1660464" y="3748155"/>
            <a:ext cx="2664000" cy="1548000"/>
          </a:xfrm>
        </p:spPr>
        <p:txBody>
          <a:bodyPr/>
          <a:lstStyle>
            <a:lvl1pPr marL="0" indent="0" algn="l">
              <a:lnSpc>
                <a:spcPct val="100000"/>
              </a:lnSpc>
              <a:spcBef>
                <a:spcPts val="0"/>
              </a:spcBef>
              <a:spcAft>
                <a:spcPts val="0"/>
              </a:spcAft>
              <a:buNone/>
              <a:defRPr b="1">
                <a:solidFill>
                  <a:schemeClr val="tx1"/>
                </a:solidFill>
              </a:defRPr>
            </a:lvl1pPr>
            <a:lvl2pPr marL="0" indent="0" algn="l">
              <a:lnSpc>
                <a:spcPct val="100000"/>
              </a:lnSpc>
              <a:spcBef>
                <a:spcPts val="0"/>
              </a:spcBef>
              <a:spcAft>
                <a:spcPts val="0"/>
              </a:spcAft>
              <a:buNone/>
              <a:defRPr sz="16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6" name="Tijdelijke aanduiding voor tekst 2  [PHJU] (JU-Free)">
            <a:extLst>
              <a:ext uri="{FF2B5EF4-FFF2-40B4-BE49-F238E27FC236}">
                <a16:creationId xmlns:a16="http://schemas.microsoft.com/office/drawing/2014/main" id="{406497A7-52EF-4C75-B458-4107B0B66DEE}"/>
              </a:ext>
            </a:extLst>
          </p:cNvPr>
          <p:cNvSpPr>
            <a:spLocks noGrp="1"/>
          </p:cNvSpPr>
          <p:nvPr>
            <p:ph type="body" sz="quarter" idx="14" hasCustomPrompt="1"/>
          </p:nvPr>
        </p:nvSpPr>
        <p:spPr bwMode="gray">
          <a:xfrm>
            <a:off x="4783184" y="3748155"/>
            <a:ext cx="2664000" cy="1548000"/>
          </a:xfrm>
        </p:spPr>
        <p:txBody>
          <a:bodyPr/>
          <a:lstStyle>
            <a:lvl1pPr marL="0" indent="0" algn="l">
              <a:lnSpc>
                <a:spcPct val="100000"/>
              </a:lnSpc>
              <a:spcBef>
                <a:spcPts val="0"/>
              </a:spcBef>
              <a:spcAft>
                <a:spcPts val="0"/>
              </a:spcAft>
              <a:buNone/>
              <a:defRPr b="1">
                <a:solidFill>
                  <a:schemeClr val="tx1"/>
                </a:solidFill>
              </a:defRPr>
            </a:lvl1pPr>
            <a:lvl2pPr marL="0" indent="0" algn="l">
              <a:lnSpc>
                <a:spcPct val="100000"/>
              </a:lnSpc>
              <a:spcBef>
                <a:spcPts val="0"/>
              </a:spcBef>
              <a:spcAft>
                <a:spcPts val="0"/>
              </a:spcAft>
              <a:buNone/>
              <a:defRPr sz="16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7" name="Tijdelijke aanduiding voor tekst 3  [PHJU] (JU-Free)">
            <a:extLst>
              <a:ext uri="{FF2B5EF4-FFF2-40B4-BE49-F238E27FC236}">
                <a16:creationId xmlns:a16="http://schemas.microsoft.com/office/drawing/2014/main" id="{0B6DE8C8-1B83-4DE3-A519-33CA2CEA1607}"/>
              </a:ext>
            </a:extLst>
          </p:cNvPr>
          <p:cNvSpPr>
            <a:spLocks noGrp="1"/>
          </p:cNvSpPr>
          <p:nvPr>
            <p:ph type="body" sz="quarter" idx="15" hasCustomPrompt="1"/>
          </p:nvPr>
        </p:nvSpPr>
        <p:spPr bwMode="gray">
          <a:xfrm>
            <a:off x="7905812" y="3748155"/>
            <a:ext cx="2664000" cy="1548000"/>
          </a:xfrm>
        </p:spPr>
        <p:txBody>
          <a:bodyPr/>
          <a:lstStyle>
            <a:lvl1pPr marL="0" indent="0" algn="l">
              <a:lnSpc>
                <a:spcPct val="100000"/>
              </a:lnSpc>
              <a:spcBef>
                <a:spcPts val="0"/>
              </a:spcBef>
              <a:spcAft>
                <a:spcPts val="0"/>
              </a:spcAft>
              <a:buNone/>
              <a:defRPr b="1">
                <a:solidFill>
                  <a:schemeClr val="tx1"/>
                </a:solidFill>
              </a:defRPr>
            </a:lvl1pPr>
            <a:lvl2pPr marL="0" indent="0" algn="l">
              <a:lnSpc>
                <a:spcPct val="100000"/>
              </a:lnSpc>
              <a:spcBef>
                <a:spcPts val="0"/>
              </a:spcBef>
              <a:spcAft>
                <a:spcPts val="0"/>
              </a:spcAft>
              <a:buNone/>
              <a:defRPr sz="16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2" name="Picture placeholder JU 4 (JU-Free) [PHJU]">
            <a:extLst>
              <a:ext uri="{FF2B5EF4-FFF2-40B4-BE49-F238E27FC236}">
                <a16:creationId xmlns:a16="http://schemas.microsoft.com/office/drawing/2014/main" id="{3F814256-6D87-4D2D-BCB0-F7872B6D9FAD}"/>
              </a:ext>
            </a:extLst>
          </p:cNvPr>
          <p:cNvSpPr>
            <a:spLocks noGrp="1"/>
          </p:cNvSpPr>
          <p:nvPr>
            <p:ph type="pic" sz="quarter" idx="16" hasCustomPrompt="1"/>
          </p:nvPr>
        </p:nvSpPr>
        <p:spPr bwMode="gray">
          <a:xfrm>
            <a:off x="0" y="0"/>
            <a:ext cx="12193339" cy="3168140"/>
          </a:xfrm>
          <a:custGeom>
            <a:avLst/>
            <a:gdLst>
              <a:gd name="connsiteX0" fmla="*/ 12193327 w 12193339"/>
              <a:gd name="connsiteY0" fmla="*/ 3168127 h 3168140"/>
              <a:gd name="connsiteX1" fmla="*/ 12193339 w 12193339"/>
              <a:gd name="connsiteY1" fmla="*/ 3168127 h 3168140"/>
              <a:gd name="connsiteX2" fmla="*/ 12193339 w 12193339"/>
              <a:gd name="connsiteY2" fmla="*/ 3168140 h 3168140"/>
              <a:gd name="connsiteX3" fmla="*/ 12193327 w 12193339"/>
              <a:gd name="connsiteY3" fmla="*/ 3168140 h 3168140"/>
              <a:gd name="connsiteX4" fmla="*/ 0 w 12193339"/>
              <a:gd name="connsiteY4" fmla="*/ 0 h 3168140"/>
              <a:gd name="connsiteX5" fmla="*/ 12193200 w 12193339"/>
              <a:gd name="connsiteY5" fmla="*/ 0 h 3168140"/>
              <a:gd name="connsiteX6" fmla="*/ 12193200 w 12193339"/>
              <a:gd name="connsiteY6" fmla="*/ 3168000 h 3168140"/>
              <a:gd name="connsiteX7" fmla="*/ 0 w 12193339"/>
              <a:gd name="connsiteY7" fmla="*/ 3168000 h 316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3339" h="3168140">
                <a:moveTo>
                  <a:pt x="12193327" y="3168127"/>
                </a:moveTo>
                <a:lnTo>
                  <a:pt x="12193339" y="3168127"/>
                </a:lnTo>
                <a:lnTo>
                  <a:pt x="12193339" y="3168140"/>
                </a:lnTo>
                <a:lnTo>
                  <a:pt x="12193327" y="3168140"/>
                </a:lnTo>
                <a:close/>
                <a:moveTo>
                  <a:pt x="0" y="0"/>
                </a:moveTo>
                <a:lnTo>
                  <a:pt x="12193200" y="0"/>
                </a:lnTo>
                <a:lnTo>
                  <a:pt x="12193200" y="3168000"/>
                </a:lnTo>
                <a:lnTo>
                  <a:pt x="0" y="3168000"/>
                </a:lnTo>
                <a:close/>
              </a:path>
            </a:pathLst>
          </a:custGeom>
        </p:spPr>
        <p:txBody>
          <a:bodyPr wrap="square">
            <a:noAutofit/>
          </a:bodyPr>
          <a:lstStyle>
            <a:lvl1pPr marL="0" indent="0" algn="l">
              <a:buNone/>
              <a:defRPr/>
            </a:lvl1pPr>
          </a:lstStyle>
          <a:p>
            <a:r>
              <a:rPr lang="nl-NL" dirty="0"/>
              <a:t>[Klik op het pictogram om een afbeelding in te voegen]</a:t>
            </a:r>
          </a:p>
        </p:txBody>
      </p:sp>
      <p:sp>
        <p:nvSpPr>
          <p:cNvPr id="18" name="Instructie algemeen 5">
            <a:extLst>
              <a:ext uri="{FF2B5EF4-FFF2-40B4-BE49-F238E27FC236}">
                <a16:creationId xmlns:a16="http://schemas.microsoft.com/office/drawing/2014/main" id="{81623984-4692-4E90-95F2-12EC44167CE3}"/>
              </a:ext>
            </a:extLst>
          </p:cNvPr>
          <p:cNvSpPr>
            <a:spLocks noGrp="1" noSelect="1"/>
          </p:cNvSpPr>
          <p:nvPr>
            <p:ph type="body" sz="quarter" idx="17" hasCustomPrompt="1"/>
          </p:nvPr>
        </p:nvSpPr>
        <p:spPr bwMode="gray">
          <a:xfrm>
            <a:off x="-2160000" y="-1"/>
            <a:ext cx="2052000" cy="4212000"/>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de blokjes onderaan de foto.</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19" name="Instructie afbeelding 6 {PHJU}">
            <a:extLst>
              <a:ext uri="{FF2B5EF4-FFF2-40B4-BE49-F238E27FC236}">
                <a16:creationId xmlns:a16="http://schemas.microsoft.com/office/drawing/2014/main" id="{1225A544-EBE5-47F9-8E9C-945094A4D45E}"/>
              </a:ext>
            </a:extLst>
          </p:cNvPr>
          <p:cNvSpPr>
            <a:spLocks noGrp="1" noSelect="1" noChangeAspect="1"/>
          </p:cNvSpPr>
          <p:nvPr>
            <p:ph type="body" sz="quarter" idx="18" hasCustomPrompt="1"/>
          </p:nvPr>
        </p:nvSpPr>
        <p:spPr bwMode="gray">
          <a:xfrm>
            <a:off x="-2094104" y="2473710"/>
            <a:ext cx="1465333" cy="756000"/>
          </a:xfrm>
          <a:blipFill>
            <a:blip r:embed="rId5"/>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5" name="Frame 7 {PHJU}">
            <a:extLst>
              <a:ext uri="{FF2B5EF4-FFF2-40B4-BE49-F238E27FC236}">
                <a16:creationId xmlns:a16="http://schemas.microsoft.com/office/drawing/2014/main" id="{48BFEE2E-615A-4A6E-A5D1-050AB246D4EA}"/>
              </a:ext>
            </a:extLst>
          </p:cNvPr>
          <p:cNvSpPr>
            <a:spLocks noGrp="1" noSelect="1"/>
          </p:cNvSpPr>
          <p:nvPr>
            <p:ph type="body" idx="1000" hasCustomPrompt="1"/>
            <p:custDataLst>
              <p:custData r:id="rId1"/>
            </p:custDataLst>
          </p:nvPr>
        </p:nvSpPr>
        <p:spPr bwMode="gray">
          <a:xfrm>
            <a:off x="7905812" y="3043241"/>
            <a:ext cx="407988" cy="471488"/>
          </a:xfrm>
          <a:custGeom>
            <a:avLst/>
            <a:gdLst>
              <a:gd name="T0" fmla="*/ 257 w 257"/>
              <a:gd name="T1" fmla="*/ 74 h 297"/>
              <a:gd name="T2" fmla="*/ 257 w 257"/>
              <a:gd name="T3" fmla="*/ 223 h 297"/>
              <a:gd name="T4" fmla="*/ 128 w 257"/>
              <a:gd name="T5" fmla="*/ 297 h 297"/>
              <a:gd name="T6" fmla="*/ 0 w 257"/>
              <a:gd name="T7" fmla="*/ 223 h 297"/>
              <a:gd name="T8" fmla="*/ 0 w 257"/>
              <a:gd name="T9" fmla="*/ 74 h 297"/>
              <a:gd name="T10" fmla="*/ 0 w 257"/>
              <a:gd name="T11" fmla="*/ 74 h 297"/>
              <a:gd name="T12" fmla="*/ 128 w 257"/>
              <a:gd name="T13" fmla="*/ 0 h 297"/>
              <a:gd name="T14" fmla="*/ 257 w 257"/>
              <a:gd name="T15" fmla="*/ 74 h 297"/>
              <a:gd name="T16" fmla="*/ 257 w 257"/>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97">
                <a:moveTo>
                  <a:pt x="257" y="74"/>
                </a:moveTo>
                <a:lnTo>
                  <a:pt x="257" y="223"/>
                </a:lnTo>
                <a:lnTo>
                  <a:pt x="128" y="297"/>
                </a:lnTo>
                <a:lnTo>
                  <a:pt x="0" y="223"/>
                </a:lnTo>
                <a:lnTo>
                  <a:pt x="0" y="74"/>
                </a:lnTo>
                <a:lnTo>
                  <a:pt x="0" y="74"/>
                </a:lnTo>
                <a:lnTo>
                  <a:pt x="128" y="0"/>
                </a:lnTo>
                <a:lnTo>
                  <a:pt x="257" y="74"/>
                </a:lnTo>
                <a:lnTo>
                  <a:pt x="257" y="74"/>
                </a:lnTo>
                <a:close/>
              </a:path>
            </a:pathLst>
          </a:custGeom>
          <a:blipFill>
            <a:blip r:embed="rId6"/>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6" name="Frame 8 {PHJU}">
            <a:extLst>
              <a:ext uri="{FF2B5EF4-FFF2-40B4-BE49-F238E27FC236}">
                <a16:creationId xmlns:a16="http://schemas.microsoft.com/office/drawing/2014/main" id="{9613EDBF-C58B-4874-82BC-180E7490446D}"/>
              </a:ext>
            </a:extLst>
          </p:cNvPr>
          <p:cNvSpPr>
            <a:spLocks noGrp="1" noSelect="1"/>
          </p:cNvSpPr>
          <p:nvPr>
            <p:ph type="body" idx="1001" hasCustomPrompt="1"/>
            <p:custDataLst>
              <p:custData r:id="rId2"/>
            </p:custDataLst>
          </p:nvPr>
        </p:nvSpPr>
        <p:spPr bwMode="gray">
          <a:xfrm>
            <a:off x="4783184" y="3043241"/>
            <a:ext cx="407988" cy="471488"/>
          </a:xfrm>
          <a:custGeom>
            <a:avLst/>
            <a:gdLst>
              <a:gd name="T0" fmla="*/ 257 w 257"/>
              <a:gd name="T1" fmla="*/ 74 h 297"/>
              <a:gd name="T2" fmla="*/ 257 w 257"/>
              <a:gd name="T3" fmla="*/ 223 h 297"/>
              <a:gd name="T4" fmla="*/ 129 w 257"/>
              <a:gd name="T5" fmla="*/ 297 h 297"/>
              <a:gd name="T6" fmla="*/ 0 w 257"/>
              <a:gd name="T7" fmla="*/ 223 h 297"/>
              <a:gd name="T8" fmla="*/ 0 w 257"/>
              <a:gd name="T9" fmla="*/ 74 h 297"/>
              <a:gd name="T10" fmla="*/ 0 w 257"/>
              <a:gd name="T11" fmla="*/ 74 h 297"/>
              <a:gd name="T12" fmla="*/ 129 w 257"/>
              <a:gd name="T13" fmla="*/ 0 h 297"/>
              <a:gd name="T14" fmla="*/ 257 w 257"/>
              <a:gd name="T15" fmla="*/ 74 h 297"/>
              <a:gd name="T16" fmla="*/ 257 w 257"/>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97">
                <a:moveTo>
                  <a:pt x="257" y="74"/>
                </a:moveTo>
                <a:lnTo>
                  <a:pt x="257" y="223"/>
                </a:lnTo>
                <a:lnTo>
                  <a:pt x="129" y="297"/>
                </a:lnTo>
                <a:lnTo>
                  <a:pt x="0" y="223"/>
                </a:lnTo>
                <a:lnTo>
                  <a:pt x="0" y="74"/>
                </a:lnTo>
                <a:lnTo>
                  <a:pt x="0" y="74"/>
                </a:lnTo>
                <a:lnTo>
                  <a:pt x="129" y="0"/>
                </a:lnTo>
                <a:lnTo>
                  <a:pt x="257" y="74"/>
                </a:lnTo>
                <a:lnTo>
                  <a:pt x="257" y="74"/>
                </a:lnTo>
                <a:close/>
              </a:path>
            </a:pathLst>
          </a:custGeom>
          <a:blipFill>
            <a:blip r:embed="rId7"/>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0" name="Frame 9 {PHJU}">
            <a:extLst>
              <a:ext uri="{FF2B5EF4-FFF2-40B4-BE49-F238E27FC236}">
                <a16:creationId xmlns:a16="http://schemas.microsoft.com/office/drawing/2014/main" id="{D8DE052D-51B7-4CF6-B369-36A59CC74F08}"/>
              </a:ext>
            </a:extLst>
          </p:cNvPr>
          <p:cNvSpPr>
            <a:spLocks noGrp="1" noSelect="1"/>
          </p:cNvSpPr>
          <p:nvPr>
            <p:ph type="body" idx="1002" hasCustomPrompt="1"/>
            <p:custDataLst>
              <p:custData r:id="rId3"/>
            </p:custDataLst>
          </p:nvPr>
        </p:nvSpPr>
        <p:spPr bwMode="gray">
          <a:xfrm>
            <a:off x="1660464" y="3043241"/>
            <a:ext cx="409575" cy="471488"/>
          </a:xfrm>
          <a:custGeom>
            <a:avLst/>
            <a:gdLst>
              <a:gd name="T0" fmla="*/ 258 w 258"/>
              <a:gd name="T1" fmla="*/ 74 h 297"/>
              <a:gd name="T2" fmla="*/ 258 w 258"/>
              <a:gd name="T3" fmla="*/ 223 h 297"/>
              <a:gd name="T4" fmla="*/ 129 w 258"/>
              <a:gd name="T5" fmla="*/ 297 h 297"/>
              <a:gd name="T6" fmla="*/ 0 w 258"/>
              <a:gd name="T7" fmla="*/ 223 h 297"/>
              <a:gd name="T8" fmla="*/ 0 w 258"/>
              <a:gd name="T9" fmla="*/ 74 h 297"/>
              <a:gd name="T10" fmla="*/ 0 w 258"/>
              <a:gd name="T11" fmla="*/ 74 h 297"/>
              <a:gd name="T12" fmla="*/ 129 w 258"/>
              <a:gd name="T13" fmla="*/ 0 h 297"/>
              <a:gd name="T14" fmla="*/ 258 w 258"/>
              <a:gd name="T15" fmla="*/ 74 h 297"/>
              <a:gd name="T16" fmla="*/ 258 w 258"/>
              <a:gd name="T17" fmla="*/ 74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97">
                <a:moveTo>
                  <a:pt x="258" y="74"/>
                </a:moveTo>
                <a:lnTo>
                  <a:pt x="258" y="223"/>
                </a:lnTo>
                <a:lnTo>
                  <a:pt x="129" y="297"/>
                </a:lnTo>
                <a:lnTo>
                  <a:pt x="0" y="223"/>
                </a:lnTo>
                <a:lnTo>
                  <a:pt x="0" y="74"/>
                </a:lnTo>
                <a:lnTo>
                  <a:pt x="0" y="74"/>
                </a:lnTo>
                <a:lnTo>
                  <a:pt x="129" y="0"/>
                </a:lnTo>
                <a:lnTo>
                  <a:pt x="258" y="74"/>
                </a:lnTo>
                <a:lnTo>
                  <a:pt x="258" y="74"/>
                </a:lnTo>
                <a:close/>
              </a:path>
            </a:pathLst>
          </a:custGeom>
          <a:blipFill>
            <a:blip r:embed="rId8"/>
            <a:stretch>
              <a:fillRect/>
            </a:stretch>
          </a:blipFill>
          <a:ln>
            <a:noFill/>
          </a:ln>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2820226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harts (3)]">
    <p:spTree>
      <p:nvGrpSpPr>
        <p:cNvPr id="1" name=""/>
        <p:cNvGrpSpPr/>
        <p:nvPr/>
      </p:nvGrpSpPr>
      <p:grpSpPr>
        <a:xfrm>
          <a:off x="0" y="0"/>
          <a:ext cx="0" cy="0"/>
          <a:chOff x="0" y="0"/>
          <a:chExt cx="0" cy="0"/>
        </a:xfrm>
      </p:grpSpPr>
      <p:sp>
        <p:nvSpPr>
          <p:cNvPr id="17" name="Frame 1">
            <a:extLst>
              <a:ext uri="{FF2B5EF4-FFF2-40B4-BE49-F238E27FC236}">
                <a16:creationId xmlns:a16="http://schemas.microsoft.com/office/drawing/2014/main" id="{74F9F68B-CB12-475B-A41B-D40F0971B4FB}"/>
              </a:ext>
            </a:extLst>
          </p:cNvPr>
          <p:cNvSpPr>
            <a:spLocks noSelect="1"/>
          </p:cNvSpPr>
          <p:nvPr userDrawn="1"/>
        </p:nvSpPr>
        <p:spPr bwMode="gray">
          <a:xfrm>
            <a:off x="1588" y="0"/>
            <a:ext cx="3965575" cy="6858000"/>
          </a:xfrm>
          <a:custGeom>
            <a:avLst/>
            <a:gdLst>
              <a:gd name="T0" fmla="*/ 4693 w 6253"/>
              <a:gd name="T1" fmla="*/ 2703 h 10813"/>
              <a:gd name="T2" fmla="*/ 3135 w 6253"/>
              <a:gd name="T3" fmla="*/ 3 h 10813"/>
              <a:gd name="T4" fmla="*/ 6 w 6253"/>
              <a:gd name="T5" fmla="*/ 3 h 10813"/>
              <a:gd name="T6" fmla="*/ 0 w 6253"/>
              <a:gd name="T7" fmla="*/ 1349 h 10813"/>
              <a:gd name="T8" fmla="*/ 12 w 6253"/>
              <a:gd name="T9" fmla="*/ 2693 h 10813"/>
              <a:gd name="T10" fmla="*/ 394 w 6253"/>
              <a:gd name="T11" fmla="*/ 3381 h 10813"/>
              <a:gd name="T12" fmla="*/ 12 w 6253"/>
              <a:gd name="T13" fmla="*/ 4069 h 10813"/>
              <a:gd name="T14" fmla="*/ 0 w 6253"/>
              <a:gd name="T15" fmla="*/ 5412 h 10813"/>
              <a:gd name="T16" fmla="*/ 8 w 6253"/>
              <a:gd name="T17" fmla="*/ 6750 h 10813"/>
              <a:gd name="T18" fmla="*/ 17 w 6253"/>
              <a:gd name="T19" fmla="*/ 8084 h 10813"/>
              <a:gd name="T20" fmla="*/ 17 w 6253"/>
              <a:gd name="T21" fmla="*/ 8128 h 10813"/>
              <a:gd name="T22" fmla="*/ 0 w 6253"/>
              <a:gd name="T23" fmla="*/ 9463 h 10813"/>
              <a:gd name="T24" fmla="*/ 12 w 6253"/>
              <a:gd name="T25" fmla="*/ 10813 h 10813"/>
              <a:gd name="T26" fmla="*/ 3136 w 6253"/>
              <a:gd name="T27" fmla="*/ 10806 h 10813"/>
              <a:gd name="T28" fmla="*/ 5467 w 6253"/>
              <a:gd name="T29" fmla="*/ 6763 h 10813"/>
              <a:gd name="T30" fmla="*/ 405 w 6253"/>
              <a:gd name="T31" fmla="*/ 10125 h 10813"/>
              <a:gd name="T32" fmla="*/ 5064 w 6253"/>
              <a:gd name="T33" fmla="*/ 6072 h 10813"/>
              <a:gd name="T34" fmla="*/ 2415 w 6253"/>
              <a:gd name="T35" fmla="*/ 9356 h 10813"/>
              <a:gd name="T36" fmla="*/ 4676 w 6253"/>
              <a:gd name="T37" fmla="*/ 6750 h 10813"/>
              <a:gd name="T38" fmla="*/ 1956 w 6253"/>
              <a:gd name="T39" fmla="*/ 7438 h 10813"/>
              <a:gd name="T40" fmla="*/ 2420 w 6253"/>
              <a:gd name="T41" fmla="*/ 6647 h 10813"/>
              <a:gd name="T42" fmla="*/ 1192 w 6253"/>
              <a:gd name="T43" fmla="*/ 4737 h 10813"/>
              <a:gd name="T44" fmla="*/ 2350 w 6253"/>
              <a:gd name="T45" fmla="*/ 5393 h 10813"/>
              <a:gd name="T46" fmla="*/ 2350 w 6253"/>
              <a:gd name="T47" fmla="*/ 2719 h 10813"/>
              <a:gd name="T48" fmla="*/ 2350 w 6253"/>
              <a:gd name="T49" fmla="*/ 6743 h 10813"/>
              <a:gd name="T50" fmla="*/ 3136 w 6253"/>
              <a:gd name="T51" fmla="*/ 4056 h 10813"/>
              <a:gd name="T52" fmla="*/ 1574 w 6253"/>
              <a:gd name="T53" fmla="*/ 4049 h 10813"/>
              <a:gd name="T54" fmla="*/ 1956 w 6253"/>
              <a:gd name="T55" fmla="*/ 6075 h 10813"/>
              <a:gd name="T56" fmla="*/ 3901 w 6253"/>
              <a:gd name="T57" fmla="*/ 5406 h 10813"/>
              <a:gd name="T58" fmla="*/ 1956 w 6253"/>
              <a:gd name="T59" fmla="*/ 3374 h 10813"/>
              <a:gd name="T60" fmla="*/ 1956 w 6253"/>
              <a:gd name="T61" fmla="*/ 7425 h 10813"/>
              <a:gd name="T62" fmla="*/ 2361 w 6253"/>
              <a:gd name="T63" fmla="*/ 6763 h 10813"/>
              <a:gd name="T64" fmla="*/ 3530 w 6253"/>
              <a:gd name="T65" fmla="*/ 4737 h 10813"/>
              <a:gd name="T66" fmla="*/ 2743 w 6253"/>
              <a:gd name="T67" fmla="*/ 2037 h 10813"/>
              <a:gd name="T68" fmla="*/ 1563 w 6253"/>
              <a:gd name="T69" fmla="*/ 1356 h 10813"/>
              <a:gd name="T70" fmla="*/ 1181 w 6253"/>
              <a:gd name="T71" fmla="*/ 7418 h 10813"/>
              <a:gd name="T72" fmla="*/ 1192 w 6253"/>
              <a:gd name="T73" fmla="*/ 8775 h 10813"/>
              <a:gd name="T74" fmla="*/ 3912 w 6253"/>
              <a:gd name="T75" fmla="*/ 5412 h 10813"/>
              <a:gd name="T76" fmla="*/ 3912 w 6253"/>
              <a:gd name="T77" fmla="*/ 4049 h 10813"/>
              <a:gd name="T78" fmla="*/ 2361 w 6253"/>
              <a:gd name="T79" fmla="*/ 1362 h 10813"/>
              <a:gd name="T80" fmla="*/ 1956 w 6253"/>
              <a:gd name="T81" fmla="*/ 2024 h 10813"/>
              <a:gd name="T82" fmla="*/ 787 w 6253"/>
              <a:gd name="T83" fmla="*/ 2712 h 10813"/>
              <a:gd name="T84" fmla="*/ 1169 w 6253"/>
              <a:gd name="T85" fmla="*/ 4724 h 10813"/>
              <a:gd name="T86" fmla="*/ 1181 w 6253"/>
              <a:gd name="T87" fmla="*/ 10118 h 10813"/>
              <a:gd name="T88" fmla="*/ 2350 w 6253"/>
              <a:gd name="T89" fmla="*/ 9469 h 10813"/>
              <a:gd name="T90" fmla="*/ 3530 w 6253"/>
              <a:gd name="T91" fmla="*/ 3374 h 10813"/>
              <a:gd name="T92" fmla="*/ 1574 w 6253"/>
              <a:gd name="T93" fmla="*/ 1349 h 10813"/>
              <a:gd name="T94" fmla="*/ 1169 w 6253"/>
              <a:gd name="T95" fmla="*/ 6075 h 10813"/>
              <a:gd name="T96" fmla="*/ 23 w 6253"/>
              <a:gd name="T97" fmla="*/ 6763 h 10813"/>
              <a:gd name="T98" fmla="*/ 23 w 6253"/>
              <a:gd name="T99" fmla="*/ 8100 h 10813"/>
              <a:gd name="T100" fmla="*/ 1169 w 6253"/>
              <a:gd name="T101" fmla="*/ 8788 h 10813"/>
              <a:gd name="T102" fmla="*/ 1192 w 6253"/>
              <a:gd name="T103" fmla="*/ 10125 h 10813"/>
              <a:gd name="T104" fmla="*/ 3530 w 6253"/>
              <a:gd name="T105" fmla="*/ 7438 h 10813"/>
              <a:gd name="T106" fmla="*/ 5081 w 6253"/>
              <a:gd name="T107" fmla="*/ 6075 h 10813"/>
              <a:gd name="T108" fmla="*/ 4294 w 6253"/>
              <a:gd name="T109" fmla="*/ 2037 h 10813"/>
              <a:gd name="T110" fmla="*/ 2743 w 6253"/>
              <a:gd name="T111" fmla="*/ 674 h 10813"/>
              <a:gd name="T112" fmla="*/ 23 w 6253"/>
              <a:gd name="T113" fmla="*/ 12 h 10813"/>
              <a:gd name="T114" fmla="*/ 2285 w 6253"/>
              <a:gd name="T115" fmla="*/ 10706 h 10813"/>
              <a:gd name="T116" fmla="*/ 3519 w 6253"/>
              <a:gd name="T117" fmla="*/ 10118 h 10813"/>
              <a:gd name="T118" fmla="*/ 4688 w 6253"/>
              <a:gd name="T119" fmla="*/ 8093 h 10813"/>
              <a:gd name="T120" fmla="*/ 5474 w 6253"/>
              <a:gd name="T121" fmla="*/ 5406 h 10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53" h="10813">
                <a:moveTo>
                  <a:pt x="6252" y="5403"/>
                </a:moveTo>
                <a:cubicBezTo>
                  <a:pt x="5862" y="4728"/>
                  <a:pt x="5862" y="4728"/>
                  <a:pt x="5862" y="4728"/>
                </a:cubicBezTo>
                <a:cubicBezTo>
                  <a:pt x="5862" y="4728"/>
                  <a:pt x="5862" y="4728"/>
                  <a:pt x="5862" y="4728"/>
                </a:cubicBezTo>
                <a:cubicBezTo>
                  <a:pt x="5862" y="4728"/>
                  <a:pt x="5862" y="4728"/>
                  <a:pt x="5862" y="4728"/>
                </a:cubicBezTo>
                <a:cubicBezTo>
                  <a:pt x="5473" y="4053"/>
                  <a:pt x="5473" y="4053"/>
                  <a:pt x="5473" y="4053"/>
                </a:cubicBezTo>
                <a:cubicBezTo>
                  <a:pt x="5471" y="4051"/>
                  <a:pt x="5469" y="4049"/>
                  <a:pt x="5467" y="4049"/>
                </a:cubicBezTo>
                <a:cubicBezTo>
                  <a:pt x="4699" y="4049"/>
                  <a:pt x="4699" y="4049"/>
                  <a:pt x="4699" y="4049"/>
                </a:cubicBezTo>
                <a:cubicBezTo>
                  <a:pt x="5083" y="3384"/>
                  <a:pt x="5083" y="3384"/>
                  <a:pt x="5083" y="3384"/>
                </a:cubicBezTo>
                <a:cubicBezTo>
                  <a:pt x="5084" y="3382"/>
                  <a:pt x="5084" y="3380"/>
                  <a:pt x="5083" y="3378"/>
                </a:cubicBezTo>
                <a:cubicBezTo>
                  <a:pt x="4693" y="2703"/>
                  <a:pt x="4693" y="2703"/>
                  <a:pt x="4693" y="2703"/>
                </a:cubicBezTo>
                <a:cubicBezTo>
                  <a:pt x="4693" y="2703"/>
                  <a:pt x="4693" y="2703"/>
                  <a:pt x="4693" y="2703"/>
                </a:cubicBezTo>
                <a:cubicBezTo>
                  <a:pt x="4693" y="2703"/>
                  <a:pt x="4693" y="2703"/>
                  <a:pt x="4693" y="2703"/>
                </a:cubicBezTo>
                <a:cubicBezTo>
                  <a:pt x="4304" y="2028"/>
                  <a:pt x="4304" y="2028"/>
                  <a:pt x="4304" y="2028"/>
                </a:cubicBezTo>
                <a:cubicBezTo>
                  <a:pt x="4302" y="2026"/>
                  <a:pt x="4300" y="2024"/>
                  <a:pt x="4298" y="2024"/>
                </a:cubicBezTo>
                <a:cubicBezTo>
                  <a:pt x="3530" y="2024"/>
                  <a:pt x="3530" y="2024"/>
                  <a:pt x="3530" y="2024"/>
                </a:cubicBezTo>
                <a:cubicBezTo>
                  <a:pt x="3914" y="1359"/>
                  <a:pt x="3914" y="1359"/>
                  <a:pt x="3914" y="1359"/>
                </a:cubicBezTo>
                <a:cubicBezTo>
                  <a:pt x="3915" y="1357"/>
                  <a:pt x="3915" y="1355"/>
                  <a:pt x="3914" y="1353"/>
                </a:cubicBezTo>
                <a:cubicBezTo>
                  <a:pt x="3524" y="678"/>
                  <a:pt x="3524" y="678"/>
                  <a:pt x="3524" y="678"/>
                </a:cubicBezTo>
                <a:cubicBezTo>
                  <a:pt x="3524" y="678"/>
                  <a:pt x="3524" y="678"/>
                  <a:pt x="3524" y="678"/>
                </a:cubicBezTo>
                <a:cubicBezTo>
                  <a:pt x="3524" y="678"/>
                  <a:pt x="3524" y="678"/>
                  <a:pt x="3524" y="678"/>
                </a:cubicBezTo>
                <a:cubicBezTo>
                  <a:pt x="3136" y="6"/>
                  <a:pt x="3136" y="6"/>
                  <a:pt x="3136" y="6"/>
                </a:cubicBezTo>
                <a:cubicBezTo>
                  <a:pt x="3135" y="3"/>
                  <a:pt x="3135" y="3"/>
                  <a:pt x="3135" y="3"/>
                </a:cubicBezTo>
                <a:cubicBezTo>
                  <a:pt x="3133" y="1"/>
                  <a:pt x="3131" y="0"/>
                  <a:pt x="3129" y="0"/>
                </a:cubicBezTo>
                <a:cubicBezTo>
                  <a:pt x="2350" y="0"/>
                  <a:pt x="2350" y="0"/>
                  <a:pt x="2350" y="0"/>
                </a:cubicBezTo>
                <a:cubicBezTo>
                  <a:pt x="1570" y="0"/>
                  <a:pt x="1570" y="0"/>
                  <a:pt x="1570" y="0"/>
                </a:cubicBezTo>
                <a:cubicBezTo>
                  <a:pt x="1568" y="0"/>
                  <a:pt x="1566" y="1"/>
                  <a:pt x="1565" y="3"/>
                </a:cubicBezTo>
                <a:cubicBezTo>
                  <a:pt x="1563" y="6"/>
                  <a:pt x="1563" y="6"/>
                  <a:pt x="1563" y="6"/>
                </a:cubicBezTo>
                <a:cubicBezTo>
                  <a:pt x="1181" y="668"/>
                  <a:pt x="1181" y="668"/>
                  <a:pt x="1181" y="668"/>
                </a:cubicBezTo>
                <a:cubicBezTo>
                  <a:pt x="799" y="6"/>
                  <a:pt x="799" y="6"/>
                  <a:pt x="799" y="6"/>
                </a:cubicBezTo>
                <a:cubicBezTo>
                  <a:pt x="797" y="3"/>
                  <a:pt x="797" y="3"/>
                  <a:pt x="797" y="3"/>
                </a:cubicBezTo>
                <a:cubicBezTo>
                  <a:pt x="795" y="1"/>
                  <a:pt x="793" y="0"/>
                  <a:pt x="791" y="0"/>
                </a:cubicBezTo>
                <a:cubicBezTo>
                  <a:pt x="12" y="0"/>
                  <a:pt x="12" y="0"/>
                  <a:pt x="12" y="0"/>
                </a:cubicBezTo>
                <a:cubicBezTo>
                  <a:pt x="9" y="0"/>
                  <a:pt x="7" y="1"/>
                  <a:pt x="6" y="3"/>
                </a:cubicBezTo>
                <a:cubicBezTo>
                  <a:pt x="5" y="5"/>
                  <a:pt x="5" y="7"/>
                  <a:pt x="6" y="9"/>
                </a:cubicBezTo>
                <a:cubicBezTo>
                  <a:pt x="12" y="19"/>
                  <a:pt x="12" y="19"/>
                  <a:pt x="12" y="19"/>
                </a:cubicBezTo>
                <a:cubicBezTo>
                  <a:pt x="17" y="28"/>
                  <a:pt x="17" y="28"/>
                  <a:pt x="17" y="28"/>
                </a:cubicBezTo>
                <a:cubicBezTo>
                  <a:pt x="17" y="28"/>
                  <a:pt x="17" y="28"/>
                  <a:pt x="17" y="28"/>
                </a:cubicBezTo>
                <a:cubicBezTo>
                  <a:pt x="394" y="681"/>
                  <a:pt x="394" y="681"/>
                  <a:pt x="394" y="681"/>
                </a:cubicBezTo>
                <a:cubicBezTo>
                  <a:pt x="17" y="1334"/>
                  <a:pt x="17" y="1334"/>
                  <a:pt x="17" y="1334"/>
                </a:cubicBezTo>
                <a:cubicBezTo>
                  <a:pt x="17" y="1334"/>
                  <a:pt x="17" y="1334"/>
                  <a:pt x="17" y="1334"/>
                </a:cubicBezTo>
                <a:cubicBezTo>
                  <a:pt x="12" y="1343"/>
                  <a:pt x="12" y="1343"/>
                  <a:pt x="12" y="1343"/>
                </a:cubicBezTo>
                <a:cubicBezTo>
                  <a:pt x="8" y="1349"/>
                  <a:pt x="8" y="1349"/>
                  <a:pt x="8" y="1349"/>
                </a:cubicBezTo>
                <a:cubicBezTo>
                  <a:pt x="0" y="1349"/>
                  <a:pt x="0" y="1349"/>
                  <a:pt x="0" y="1349"/>
                </a:cubicBezTo>
                <a:cubicBezTo>
                  <a:pt x="0" y="1349"/>
                  <a:pt x="0" y="1349"/>
                  <a:pt x="0" y="1349"/>
                </a:cubicBezTo>
                <a:cubicBezTo>
                  <a:pt x="4" y="1356"/>
                  <a:pt x="4" y="1356"/>
                  <a:pt x="4" y="1356"/>
                </a:cubicBezTo>
                <a:cubicBezTo>
                  <a:pt x="0" y="1362"/>
                  <a:pt x="0" y="1362"/>
                  <a:pt x="0" y="1362"/>
                </a:cubicBezTo>
                <a:cubicBezTo>
                  <a:pt x="0" y="1362"/>
                  <a:pt x="0" y="1362"/>
                  <a:pt x="0" y="1362"/>
                </a:cubicBezTo>
                <a:cubicBezTo>
                  <a:pt x="8" y="1362"/>
                  <a:pt x="8" y="1362"/>
                  <a:pt x="8" y="1362"/>
                </a:cubicBezTo>
                <a:cubicBezTo>
                  <a:pt x="12" y="1369"/>
                  <a:pt x="12" y="1369"/>
                  <a:pt x="12" y="1369"/>
                </a:cubicBezTo>
                <a:cubicBezTo>
                  <a:pt x="17" y="1378"/>
                  <a:pt x="17" y="1378"/>
                  <a:pt x="17" y="1378"/>
                </a:cubicBezTo>
                <a:cubicBezTo>
                  <a:pt x="17" y="1378"/>
                  <a:pt x="17" y="1378"/>
                  <a:pt x="17" y="1378"/>
                </a:cubicBezTo>
                <a:cubicBezTo>
                  <a:pt x="394" y="2031"/>
                  <a:pt x="394" y="2031"/>
                  <a:pt x="394" y="2031"/>
                </a:cubicBezTo>
                <a:cubicBezTo>
                  <a:pt x="17" y="2684"/>
                  <a:pt x="17" y="2684"/>
                  <a:pt x="17" y="2684"/>
                </a:cubicBezTo>
                <a:cubicBezTo>
                  <a:pt x="17" y="2684"/>
                  <a:pt x="17" y="2684"/>
                  <a:pt x="17" y="2684"/>
                </a:cubicBezTo>
                <a:cubicBezTo>
                  <a:pt x="12" y="2693"/>
                  <a:pt x="12" y="2693"/>
                  <a:pt x="12" y="2693"/>
                </a:cubicBezTo>
                <a:cubicBezTo>
                  <a:pt x="8" y="2699"/>
                  <a:pt x="8" y="2699"/>
                  <a:pt x="8" y="2699"/>
                </a:cubicBezTo>
                <a:cubicBezTo>
                  <a:pt x="0" y="2699"/>
                  <a:pt x="0" y="2699"/>
                  <a:pt x="0" y="2699"/>
                </a:cubicBezTo>
                <a:cubicBezTo>
                  <a:pt x="0" y="2699"/>
                  <a:pt x="0" y="2699"/>
                  <a:pt x="0" y="2699"/>
                </a:cubicBezTo>
                <a:cubicBezTo>
                  <a:pt x="4" y="2706"/>
                  <a:pt x="4" y="2706"/>
                  <a:pt x="4" y="2706"/>
                </a:cubicBezTo>
                <a:cubicBezTo>
                  <a:pt x="0" y="2712"/>
                  <a:pt x="0" y="2712"/>
                  <a:pt x="0" y="2712"/>
                </a:cubicBezTo>
                <a:cubicBezTo>
                  <a:pt x="0" y="2712"/>
                  <a:pt x="0" y="2712"/>
                  <a:pt x="0" y="2712"/>
                </a:cubicBezTo>
                <a:cubicBezTo>
                  <a:pt x="8" y="2712"/>
                  <a:pt x="8" y="2712"/>
                  <a:pt x="8" y="2712"/>
                </a:cubicBezTo>
                <a:cubicBezTo>
                  <a:pt x="12" y="2719"/>
                  <a:pt x="12" y="2719"/>
                  <a:pt x="12" y="2719"/>
                </a:cubicBezTo>
                <a:cubicBezTo>
                  <a:pt x="17" y="2728"/>
                  <a:pt x="17" y="2728"/>
                  <a:pt x="17" y="2728"/>
                </a:cubicBezTo>
                <a:cubicBezTo>
                  <a:pt x="17" y="2728"/>
                  <a:pt x="17" y="2728"/>
                  <a:pt x="17" y="2728"/>
                </a:cubicBezTo>
                <a:cubicBezTo>
                  <a:pt x="394" y="3381"/>
                  <a:pt x="394" y="3381"/>
                  <a:pt x="394" y="3381"/>
                </a:cubicBezTo>
                <a:cubicBezTo>
                  <a:pt x="17" y="4034"/>
                  <a:pt x="17" y="4034"/>
                  <a:pt x="17" y="4034"/>
                </a:cubicBezTo>
                <a:cubicBezTo>
                  <a:pt x="17" y="4034"/>
                  <a:pt x="17" y="4034"/>
                  <a:pt x="17" y="4034"/>
                </a:cubicBezTo>
                <a:cubicBezTo>
                  <a:pt x="12" y="4043"/>
                  <a:pt x="12" y="4043"/>
                  <a:pt x="12" y="4043"/>
                </a:cubicBezTo>
                <a:cubicBezTo>
                  <a:pt x="8" y="4049"/>
                  <a:pt x="8" y="4049"/>
                  <a:pt x="8" y="4049"/>
                </a:cubicBezTo>
                <a:cubicBezTo>
                  <a:pt x="0" y="4049"/>
                  <a:pt x="0" y="4049"/>
                  <a:pt x="0" y="4049"/>
                </a:cubicBezTo>
                <a:cubicBezTo>
                  <a:pt x="0" y="4049"/>
                  <a:pt x="0" y="4049"/>
                  <a:pt x="0" y="4049"/>
                </a:cubicBezTo>
                <a:cubicBezTo>
                  <a:pt x="4" y="4056"/>
                  <a:pt x="4" y="4056"/>
                  <a:pt x="4" y="4056"/>
                </a:cubicBezTo>
                <a:cubicBezTo>
                  <a:pt x="0" y="4062"/>
                  <a:pt x="0" y="4062"/>
                  <a:pt x="0" y="4062"/>
                </a:cubicBezTo>
                <a:cubicBezTo>
                  <a:pt x="0" y="4062"/>
                  <a:pt x="0" y="4062"/>
                  <a:pt x="0" y="4062"/>
                </a:cubicBezTo>
                <a:cubicBezTo>
                  <a:pt x="8" y="4062"/>
                  <a:pt x="8" y="4062"/>
                  <a:pt x="8" y="4062"/>
                </a:cubicBezTo>
                <a:cubicBezTo>
                  <a:pt x="12" y="4069"/>
                  <a:pt x="12" y="4069"/>
                  <a:pt x="12" y="4069"/>
                </a:cubicBezTo>
                <a:cubicBezTo>
                  <a:pt x="17" y="4078"/>
                  <a:pt x="17" y="4078"/>
                  <a:pt x="17" y="4078"/>
                </a:cubicBezTo>
                <a:cubicBezTo>
                  <a:pt x="17" y="4078"/>
                  <a:pt x="17" y="4078"/>
                  <a:pt x="17" y="4078"/>
                </a:cubicBezTo>
                <a:cubicBezTo>
                  <a:pt x="394" y="4731"/>
                  <a:pt x="394" y="4731"/>
                  <a:pt x="394" y="4731"/>
                </a:cubicBezTo>
                <a:cubicBezTo>
                  <a:pt x="17" y="5384"/>
                  <a:pt x="17" y="5384"/>
                  <a:pt x="17" y="5384"/>
                </a:cubicBezTo>
                <a:cubicBezTo>
                  <a:pt x="17" y="5384"/>
                  <a:pt x="17" y="5384"/>
                  <a:pt x="17" y="5384"/>
                </a:cubicBezTo>
                <a:cubicBezTo>
                  <a:pt x="12" y="5393"/>
                  <a:pt x="12" y="5393"/>
                  <a:pt x="12" y="5393"/>
                </a:cubicBezTo>
                <a:cubicBezTo>
                  <a:pt x="8" y="5399"/>
                  <a:pt x="8" y="5399"/>
                  <a:pt x="8" y="5399"/>
                </a:cubicBezTo>
                <a:cubicBezTo>
                  <a:pt x="0" y="5399"/>
                  <a:pt x="0" y="5399"/>
                  <a:pt x="0" y="5399"/>
                </a:cubicBezTo>
                <a:cubicBezTo>
                  <a:pt x="0" y="5399"/>
                  <a:pt x="0" y="5399"/>
                  <a:pt x="0" y="5399"/>
                </a:cubicBezTo>
                <a:cubicBezTo>
                  <a:pt x="4" y="5406"/>
                  <a:pt x="4" y="5406"/>
                  <a:pt x="4" y="5406"/>
                </a:cubicBezTo>
                <a:cubicBezTo>
                  <a:pt x="0" y="5412"/>
                  <a:pt x="0" y="5412"/>
                  <a:pt x="0" y="5412"/>
                </a:cubicBezTo>
                <a:cubicBezTo>
                  <a:pt x="0" y="5412"/>
                  <a:pt x="0" y="5412"/>
                  <a:pt x="0" y="5412"/>
                </a:cubicBezTo>
                <a:cubicBezTo>
                  <a:pt x="8" y="5412"/>
                  <a:pt x="8" y="5412"/>
                  <a:pt x="8" y="5412"/>
                </a:cubicBezTo>
                <a:cubicBezTo>
                  <a:pt x="12" y="5419"/>
                  <a:pt x="12" y="5419"/>
                  <a:pt x="12" y="5419"/>
                </a:cubicBezTo>
                <a:cubicBezTo>
                  <a:pt x="12" y="5419"/>
                  <a:pt x="12" y="5419"/>
                  <a:pt x="12" y="5419"/>
                </a:cubicBezTo>
                <a:cubicBezTo>
                  <a:pt x="17" y="5428"/>
                  <a:pt x="17" y="5428"/>
                  <a:pt x="17" y="5428"/>
                </a:cubicBezTo>
                <a:cubicBezTo>
                  <a:pt x="389" y="6072"/>
                  <a:pt x="389" y="6072"/>
                  <a:pt x="389" y="6072"/>
                </a:cubicBezTo>
                <a:cubicBezTo>
                  <a:pt x="394" y="6081"/>
                  <a:pt x="394" y="6081"/>
                  <a:pt x="394" y="6081"/>
                </a:cubicBezTo>
                <a:cubicBezTo>
                  <a:pt x="17" y="6734"/>
                  <a:pt x="17" y="6734"/>
                  <a:pt x="17" y="6734"/>
                </a:cubicBezTo>
                <a:cubicBezTo>
                  <a:pt x="17" y="6734"/>
                  <a:pt x="17" y="6734"/>
                  <a:pt x="17" y="6734"/>
                </a:cubicBezTo>
                <a:cubicBezTo>
                  <a:pt x="12" y="6743"/>
                  <a:pt x="12" y="6743"/>
                  <a:pt x="12" y="6743"/>
                </a:cubicBezTo>
                <a:cubicBezTo>
                  <a:pt x="8" y="6750"/>
                  <a:pt x="8" y="6750"/>
                  <a:pt x="8" y="6750"/>
                </a:cubicBezTo>
                <a:cubicBezTo>
                  <a:pt x="0" y="6750"/>
                  <a:pt x="0" y="6750"/>
                  <a:pt x="0" y="6750"/>
                </a:cubicBezTo>
                <a:cubicBezTo>
                  <a:pt x="0" y="6750"/>
                  <a:pt x="0" y="6750"/>
                  <a:pt x="0" y="6750"/>
                </a:cubicBezTo>
                <a:cubicBezTo>
                  <a:pt x="4" y="6756"/>
                  <a:pt x="4" y="6756"/>
                  <a:pt x="4" y="6756"/>
                </a:cubicBezTo>
                <a:cubicBezTo>
                  <a:pt x="0" y="6763"/>
                  <a:pt x="0" y="6763"/>
                  <a:pt x="0" y="6763"/>
                </a:cubicBezTo>
                <a:cubicBezTo>
                  <a:pt x="0" y="6763"/>
                  <a:pt x="0" y="6763"/>
                  <a:pt x="0" y="6763"/>
                </a:cubicBezTo>
                <a:cubicBezTo>
                  <a:pt x="8" y="6763"/>
                  <a:pt x="8" y="6763"/>
                  <a:pt x="8" y="6763"/>
                </a:cubicBezTo>
                <a:cubicBezTo>
                  <a:pt x="12" y="6769"/>
                  <a:pt x="12" y="6769"/>
                  <a:pt x="12" y="6769"/>
                </a:cubicBezTo>
                <a:cubicBezTo>
                  <a:pt x="17" y="6778"/>
                  <a:pt x="17" y="6778"/>
                  <a:pt x="17" y="6778"/>
                </a:cubicBezTo>
                <a:cubicBezTo>
                  <a:pt x="17" y="6778"/>
                  <a:pt x="17" y="6778"/>
                  <a:pt x="17" y="6778"/>
                </a:cubicBezTo>
                <a:cubicBezTo>
                  <a:pt x="394" y="7431"/>
                  <a:pt x="394" y="7431"/>
                  <a:pt x="394" y="7431"/>
                </a:cubicBezTo>
                <a:cubicBezTo>
                  <a:pt x="17" y="8084"/>
                  <a:pt x="17" y="8084"/>
                  <a:pt x="17" y="8084"/>
                </a:cubicBezTo>
                <a:cubicBezTo>
                  <a:pt x="17" y="8084"/>
                  <a:pt x="17" y="8084"/>
                  <a:pt x="17" y="8084"/>
                </a:cubicBezTo>
                <a:cubicBezTo>
                  <a:pt x="12" y="8093"/>
                  <a:pt x="12" y="8093"/>
                  <a:pt x="12" y="8093"/>
                </a:cubicBezTo>
                <a:cubicBezTo>
                  <a:pt x="8" y="8100"/>
                  <a:pt x="8" y="8100"/>
                  <a:pt x="8" y="8100"/>
                </a:cubicBezTo>
                <a:cubicBezTo>
                  <a:pt x="0" y="8100"/>
                  <a:pt x="0" y="8100"/>
                  <a:pt x="0" y="8100"/>
                </a:cubicBezTo>
                <a:cubicBezTo>
                  <a:pt x="0" y="8100"/>
                  <a:pt x="0" y="8100"/>
                  <a:pt x="0" y="8100"/>
                </a:cubicBezTo>
                <a:cubicBezTo>
                  <a:pt x="4" y="8106"/>
                  <a:pt x="4" y="8106"/>
                  <a:pt x="4" y="8106"/>
                </a:cubicBezTo>
                <a:cubicBezTo>
                  <a:pt x="0" y="8113"/>
                  <a:pt x="0" y="8113"/>
                  <a:pt x="0" y="8113"/>
                </a:cubicBezTo>
                <a:cubicBezTo>
                  <a:pt x="0" y="8113"/>
                  <a:pt x="0" y="8113"/>
                  <a:pt x="0" y="8113"/>
                </a:cubicBezTo>
                <a:cubicBezTo>
                  <a:pt x="8" y="8113"/>
                  <a:pt x="8" y="8113"/>
                  <a:pt x="8" y="8113"/>
                </a:cubicBezTo>
                <a:cubicBezTo>
                  <a:pt x="12" y="8119"/>
                  <a:pt x="12" y="8119"/>
                  <a:pt x="12" y="8119"/>
                </a:cubicBezTo>
                <a:cubicBezTo>
                  <a:pt x="17" y="8128"/>
                  <a:pt x="17" y="8128"/>
                  <a:pt x="17" y="8128"/>
                </a:cubicBezTo>
                <a:cubicBezTo>
                  <a:pt x="17" y="8128"/>
                  <a:pt x="17" y="8128"/>
                  <a:pt x="17" y="8128"/>
                </a:cubicBezTo>
                <a:cubicBezTo>
                  <a:pt x="394" y="8781"/>
                  <a:pt x="394" y="8781"/>
                  <a:pt x="394" y="8781"/>
                </a:cubicBezTo>
                <a:cubicBezTo>
                  <a:pt x="17" y="9434"/>
                  <a:pt x="17" y="9434"/>
                  <a:pt x="17" y="9434"/>
                </a:cubicBezTo>
                <a:cubicBezTo>
                  <a:pt x="17" y="9434"/>
                  <a:pt x="17" y="9434"/>
                  <a:pt x="17" y="9434"/>
                </a:cubicBezTo>
                <a:cubicBezTo>
                  <a:pt x="12" y="9443"/>
                  <a:pt x="12" y="9443"/>
                  <a:pt x="12" y="9443"/>
                </a:cubicBezTo>
                <a:cubicBezTo>
                  <a:pt x="8" y="9450"/>
                  <a:pt x="8" y="9450"/>
                  <a:pt x="8" y="9450"/>
                </a:cubicBezTo>
                <a:cubicBezTo>
                  <a:pt x="0" y="9450"/>
                  <a:pt x="0" y="9450"/>
                  <a:pt x="0" y="9450"/>
                </a:cubicBezTo>
                <a:cubicBezTo>
                  <a:pt x="0" y="9450"/>
                  <a:pt x="0" y="9450"/>
                  <a:pt x="0" y="9450"/>
                </a:cubicBezTo>
                <a:cubicBezTo>
                  <a:pt x="4" y="9456"/>
                  <a:pt x="4" y="9456"/>
                  <a:pt x="4" y="9456"/>
                </a:cubicBezTo>
                <a:cubicBezTo>
                  <a:pt x="0" y="9463"/>
                  <a:pt x="0" y="9463"/>
                  <a:pt x="0" y="9463"/>
                </a:cubicBezTo>
                <a:cubicBezTo>
                  <a:pt x="0" y="9463"/>
                  <a:pt x="0" y="9463"/>
                  <a:pt x="0" y="9463"/>
                </a:cubicBezTo>
                <a:cubicBezTo>
                  <a:pt x="8" y="9463"/>
                  <a:pt x="8" y="9463"/>
                  <a:pt x="8" y="9463"/>
                </a:cubicBezTo>
                <a:cubicBezTo>
                  <a:pt x="12" y="9469"/>
                  <a:pt x="12" y="9469"/>
                  <a:pt x="12" y="9469"/>
                </a:cubicBezTo>
                <a:cubicBezTo>
                  <a:pt x="17" y="9478"/>
                  <a:pt x="17" y="9478"/>
                  <a:pt x="17" y="9478"/>
                </a:cubicBezTo>
                <a:cubicBezTo>
                  <a:pt x="17" y="9478"/>
                  <a:pt x="17" y="9478"/>
                  <a:pt x="17" y="9478"/>
                </a:cubicBezTo>
                <a:cubicBezTo>
                  <a:pt x="394" y="10131"/>
                  <a:pt x="394" y="10131"/>
                  <a:pt x="394" y="10131"/>
                </a:cubicBezTo>
                <a:cubicBezTo>
                  <a:pt x="17" y="10784"/>
                  <a:pt x="17" y="10784"/>
                  <a:pt x="17" y="10784"/>
                </a:cubicBezTo>
                <a:cubicBezTo>
                  <a:pt x="17" y="10784"/>
                  <a:pt x="17" y="10784"/>
                  <a:pt x="17" y="10784"/>
                </a:cubicBezTo>
                <a:cubicBezTo>
                  <a:pt x="12" y="10793"/>
                  <a:pt x="12" y="10793"/>
                  <a:pt x="12" y="10793"/>
                </a:cubicBezTo>
                <a:cubicBezTo>
                  <a:pt x="6" y="10803"/>
                  <a:pt x="6" y="10803"/>
                  <a:pt x="6" y="10803"/>
                </a:cubicBezTo>
                <a:cubicBezTo>
                  <a:pt x="5" y="10805"/>
                  <a:pt x="5" y="10807"/>
                  <a:pt x="6" y="10809"/>
                </a:cubicBezTo>
                <a:cubicBezTo>
                  <a:pt x="7" y="10811"/>
                  <a:pt x="9" y="10813"/>
                  <a:pt x="12" y="10813"/>
                </a:cubicBezTo>
                <a:cubicBezTo>
                  <a:pt x="791" y="10813"/>
                  <a:pt x="791" y="10813"/>
                  <a:pt x="791" y="10813"/>
                </a:cubicBezTo>
                <a:cubicBezTo>
                  <a:pt x="793" y="10813"/>
                  <a:pt x="795" y="10811"/>
                  <a:pt x="797" y="10809"/>
                </a:cubicBezTo>
                <a:cubicBezTo>
                  <a:pt x="799" y="10806"/>
                  <a:pt x="799" y="10806"/>
                  <a:pt x="799" y="10806"/>
                </a:cubicBezTo>
                <a:cubicBezTo>
                  <a:pt x="1181" y="10144"/>
                  <a:pt x="1181" y="10144"/>
                  <a:pt x="1181" y="10144"/>
                </a:cubicBezTo>
                <a:cubicBezTo>
                  <a:pt x="1563" y="10806"/>
                  <a:pt x="1563" y="10806"/>
                  <a:pt x="1563" y="10806"/>
                </a:cubicBezTo>
                <a:cubicBezTo>
                  <a:pt x="1565" y="10809"/>
                  <a:pt x="1565" y="10809"/>
                  <a:pt x="1565" y="10809"/>
                </a:cubicBezTo>
                <a:cubicBezTo>
                  <a:pt x="1566" y="10811"/>
                  <a:pt x="1568" y="10813"/>
                  <a:pt x="1570" y="10813"/>
                </a:cubicBezTo>
                <a:cubicBezTo>
                  <a:pt x="2350" y="10813"/>
                  <a:pt x="2350" y="10813"/>
                  <a:pt x="2350" y="10813"/>
                </a:cubicBezTo>
                <a:cubicBezTo>
                  <a:pt x="3129" y="10813"/>
                  <a:pt x="3129" y="10813"/>
                  <a:pt x="3129" y="10813"/>
                </a:cubicBezTo>
                <a:cubicBezTo>
                  <a:pt x="3131" y="10813"/>
                  <a:pt x="3133" y="10811"/>
                  <a:pt x="3135" y="10809"/>
                </a:cubicBezTo>
                <a:cubicBezTo>
                  <a:pt x="3136" y="10806"/>
                  <a:pt x="3136" y="10806"/>
                  <a:pt x="3136" y="10806"/>
                </a:cubicBezTo>
                <a:cubicBezTo>
                  <a:pt x="3524" y="10134"/>
                  <a:pt x="3524" y="10134"/>
                  <a:pt x="3524" y="10134"/>
                </a:cubicBezTo>
                <a:cubicBezTo>
                  <a:pt x="3914" y="9459"/>
                  <a:pt x="3914" y="9459"/>
                  <a:pt x="3914" y="9459"/>
                </a:cubicBezTo>
                <a:cubicBezTo>
                  <a:pt x="3915" y="9457"/>
                  <a:pt x="3915" y="9455"/>
                  <a:pt x="3914" y="9453"/>
                </a:cubicBezTo>
                <a:cubicBezTo>
                  <a:pt x="3530" y="8788"/>
                  <a:pt x="3530" y="8788"/>
                  <a:pt x="3530" y="8788"/>
                </a:cubicBezTo>
                <a:cubicBezTo>
                  <a:pt x="4298" y="8788"/>
                  <a:pt x="4298" y="8788"/>
                  <a:pt x="4298" y="8788"/>
                </a:cubicBezTo>
                <a:cubicBezTo>
                  <a:pt x="4300" y="8788"/>
                  <a:pt x="4302" y="8786"/>
                  <a:pt x="4304" y="8784"/>
                </a:cubicBezTo>
                <a:cubicBezTo>
                  <a:pt x="4693" y="8109"/>
                  <a:pt x="4693" y="8109"/>
                  <a:pt x="4693" y="8109"/>
                </a:cubicBezTo>
                <a:cubicBezTo>
                  <a:pt x="5083" y="7434"/>
                  <a:pt x="5083" y="7434"/>
                  <a:pt x="5083" y="7434"/>
                </a:cubicBezTo>
                <a:cubicBezTo>
                  <a:pt x="5084" y="7432"/>
                  <a:pt x="5084" y="7430"/>
                  <a:pt x="5083" y="7428"/>
                </a:cubicBezTo>
                <a:cubicBezTo>
                  <a:pt x="4699" y="6763"/>
                  <a:pt x="4699" y="6763"/>
                  <a:pt x="4699" y="6763"/>
                </a:cubicBezTo>
                <a:cubicBezTo>
                  <a:pt x="5467" y="6763"/>
                  <a:pt x="5467" y="6763"/>
                  <a:pt x="5467" y="6763"/>
                </a:cubicBezTo>
                <a:cubicBezTo>
                  <a:pt x="5469" y="6763"/>
                  <a:pt x="5471" y="6761"/>
                  <a:pt x="5473" y="6759"/>
                </a:cubicBezTo>
                <a:cubicBezTo>
                  <a:pt x="5862" y="6084"/>
                  <a:pt x="5862" y="6084"/>
                  <a:pt x="5862" y="6084"/>
                </a:cubicBezTo>
                <a:cubicBezTo>
                  <a:pt x="6252" y="5409"/>
                  <a:pt x="6252" y="5409"/>
                  <a:pt x="6252" y="5409"/>
                </a:cubicBezTo>
                <a:cubicBezTo>
                  <a:pt x="6253" y="5407"/>
                  <a:pt x="6253" y="5405"/>
                  <a:pt x="6252" y="5403"/>
                </a:cubicBezTo>
                <a:close/>
                <a:moveTo>
                  <a:pt x="405" y="10125"/>
                </a:moveTo>
                <a:cubicBezTo>
                  <a:pt x="82" y="9565"/>
                  <a:pt x="82" y="9565"/>
                  <a:pt x="82" y="9565"/>
                </a:cubicBezTo>
                <a:cubicBezTo>
                  <a:pt x="23" y="9463"/>
                  <a:pt x="23" y="9463"/>
                  <a:pt x="23" y="9463"/>
                </a:cubicBezTo>
                <a:cubicBezTo>
                  <a:pt x="787" y="9463"/>
                  <a:pt x="787" y="9463"/>
                  <a:pt x="787" y="9463"/>
                </a:cubicBezTo>
                <a:cubicBezTo>
                  <a:pt x="1115" y="10030"/>
                  <a:pt x="1115" y="10030"/>
                  <a:pt x="1115" y="10030"/>
                </a:cubicBezTo>
                <a:cubicBezTo>
                  <a:pt x="1169" y="10125"/>
                  <a:pt x="1169" y="10125"/>
                  <a:pt x="1169" y="10125"/>
                </a:cubicBezTo>
                <a:lnTo>
                  <a:pt x="405" y="10125"/>
                </a:lnTo>
                <a:close/>
                <a:moveTo>
                  <a:pt x="5605" y="5153"/>
                </a:moveTo>
                <a:cubicBezTo>
                  <a:pt x="5463" y="5400"/>
                  <a:pt x="5463" y="5400"/>
                  <a:pt x="5463" y="5400"/>
                </a:cubicBezTo>
                <a:cubicBezTo>
                  <a:pt x="4699" y="5400"/>
                  <a:pt x="4699" y="5400"/>
                  <a:pt x="4699" y="5400"/>
                </a:cubicBezTo>
                <a:cubicBezTo>
                  <a:pt x="5081" y="4737"/>
                  <a:pt x="5081" y="4737"/>
                  <a:pt x="5081" y="4737"/>
                </a:cubicBezTo>
                <a:cubicBezTo>
                  <a:pt x="5845" y="4737"/>
                  <a:pt x="5845" y="4737"/>
                  <a:pt x="5845" y="4737"/>
                </a:cubicBezTo>
                <a:lnTo>
                  <a:pt x="5605" y="5153"/>
                </a:lnTo>
                <a:close/>
                <a:moveTo>
                  <a:pt x="5070" y="6081"/>
                </a:moveTo>
                <a:cubicBezTo>
                  <a:pt x="4688" y="6743"/>
                  <a:pt x="4688" y="6743"/>
                  <a:pt x="4688" y="6743"/>
                </a:cubicBezTo>
                <a:cubicBezTo>
                  <a:pt x="4305" y="6081"/>
                  <a:pt x="4305" y="6081"/>
                  <a:pt x="4305" y="6081"/>
                </a:cubicBezTo>
                <a:cubicBezTo>
                  <a:pt x="4687" y="5419"/>
                  <a:pt x="4687" y="5419"/>
                  <a:pt x="4687" y="5419"/>
                </a:cubicBezTo>
                <a:cubicBezTo>
                  <a:pt x="5064" y="6072"/>
                  <a:pt x="5064" y="6072"/>
                  <a:pt x="5064" y="6072"/>
                </a:cubicBezTo>
                <a:lnTo>
                  <a:pt x="5070" y="6081"/>
                </a:lnTo>
                <a:close/>
                <a:moveTo>
                  <a:pt x="4294" y="7425"/>
                </a:moveTo>
                <a:cubicBezTo>
                  <a:pt x="3530" y="7425"/>
                  <a:pt x="3530" y="7425"/>
                  <a:pt x="3530" y="7425"/>
                </a:cubicBezTo>
                <a:cubicBezTo>
                  <a:pt x="3584" y="7331"/>
                  <a:pt x="3584" y="7331"/>
                  <a:pt x="3584" y="7331"/>
                </a:cubicBezTo>
                <a:cubicBezTo>
                  <a:pt x="3912" y="6763"/>
                  <a:pt x="3912" y="6763"/>
                  <a:pt x="3912" y="6763"/>
                </a:cubicBezTo>
                <a:cubicBezTo>
                  <a:pt x="4676" y="6763"/>
                  <a:pt x="4676" y="6763"/>
                  <a:pt x="4676" y="6763"/>
                </a:cubicBezTo>
                <a:cubicBezTo>
                  <a:pt x="4623" y="6856"/>
                  <a:pt x="4623" y="6856"/>
                  <a:pt x="4623" y="6856"/>
                </a:cubicBezTo>
                <a:lnTo>
                  <a:pt x="4294" y="7425"/>
                </a:lnTo>
                <a:close/>
                <a:moveTo>
                  <a:pt x="3125" y="9450"/>
                </a:moveTo>
                <a:cubicBezTo>
                  <a:pt x="2361" y="9450"/>
                  <a:pt x="2361" y="9450"/>
                  <a:pt x="2361" y="9450"/>
                </a:cubicBezTo>
                <a:cubicBezTo>
                  <a:pt x="2415" y="9356"/>
                  <a:pt x="2415" y="9356"/>
                  <a:pt x="2415" y="9356"/>
                </a:cubicBezTo>
                <a:cubicBezTo>
                  <a:pt x="2743" y="8788"/>
                  <a:pt x="2743" y="8788"/>
                  <a:pt x="2743" y="8788"/>
                </a:cubicBezTo>
                <a:cubicBezTo>
                  <a:pt x="3507" y="8788"/>
                  <a:pt x="3507" y="8788"/>
                  <a:pt x="3507" y="8788"/>
                </a:cubicBezTo>
                <a:cubicBezTo>
                  <a:pt x="3454" y="8881"/>
                  <a:pt x="3454" y="8881"/>
                  <a:pt x="3454" y="8881"/>
                </a:cubicBezTo>
                <a:lnTo>
                  <a:pt x="3125" y="9450"/>
                </a:lnTo>
                <a:close/>
                <a:moveTo>
                  <a:pt x="4676" y="6750"/>
                </a:moveTo>
                <a:cubicBezTo>
                  <a:pt x="3912" y="6750"/>
                  <a:pt x="3912" y="6750"/>
                  <a:pt x="3912" y="6750"/>
                </a:cubicBezTo>
                <a:cubicBezTo>
                  <a:pt x="3589" y="6190"/>
                  <a:pt x="3589" y="6190"/>
                  <a:pt x="3589" y="6190"/>
                </a:cubicBezTo>
                <a:cubicBezTo>
                  <a:pt x="3530" y="6088"/>
                  <a:pt x="3530" y="6088"/>
                  <a:pt x="3530" y="6088"/>
                </a:cubicBezTo>
                <a:cubicBezTo>
                  <a:pt x="4294" y="6088"/>
                  <a:pt x="4294" y="6088"/>
                  <a:pt x="4294" y="6088"/>
                </a:cubicBezTo>
                <a:cubicBezTo>
                  <a:pt x="4617" y="6647"/>
                  <a:pt x="4617" y="6647"/>
                  <a:pt x="4617" y="6647"/>
                </a:cubicBezTo>
                <a:lnTo>
                  <a:pt x="4676" y="6750"/>
                </a:lnTo>
                <a:close/>
                <a:moveTo>
                  <a:pt x="3507" y="8775"/>
                </a:moveTo>
                <a:cubicBezTo>
                  <a:pt x="2743" y="8775"/>
                  <a:pt x="2743" y="8775"/>
                  <a:pt x="2743" y="8775"/>
                </a:cubicBezTo>
                <a:cubicBezTo>
                  <a:pt x="2420" y="8215"/>
                  <a:pt x="2420" y="8215"/>
                  <a:pt x="2420" y="8215"/>
                </a:cubicBezTo>
                <a:cubicBezTo>
                  <a:pt x="2361" y="8113"/>
                  <a:pt x="2361" y="8113"/>
                  <a:pt x="2361" y="8113"/>
                </a:cubicBezTo>
                <a:cubicBezTo>
                  <a:pt x="3125" y="8113"/>
                  <a:pt x="3125" y="8113"/>
                  <a:pt x="3125" y="8113"/>
                </a:cubicBezTo>
                <a:cubicBezTo>
                  <a:pt x="3448" y="8672"/>
                  <a:pt x="3448" y="8672"/>
                  <a:pt x="3448" y="8672"/>
                </a:cubicBezTo>
                <a:lnTo>
                  <a:pt x="3507" y="8775"/>
                </a:lnTo>
                <a:close/>
                <a:moveTo>
                  <a:pt x="1574" y="8100"/>
                </a:moveTo>
                <a:cubicBezTo>
                  <a:pt x="1246" y="7531"/>
                  <a:pt x="1246" y="7531"/>
                  <a:pt x="1246" y="7531"/>
                </a:cubicBezTo>
                <a:cubicBezTo>
                  <a:pt x="1192" y="7438"/>
                  <a:pt x="1192" y="7438"/>
                  <a:pt x="1192" y="7438"/>
                </a:cubicBezTo>
                <a:cubicBezTo>
                  <a:pt x="1956" y="7438"/>
                  <a:pt x="1956" y="7438"/>
                  <a:pt x="1956" y="7438"/>
                </a:cubicBezTo>
                <a:cubicBezTo>
                  <a:pt x="2285" y="8006"/>
                  <a:pt x="2285" y="8006"/>
                  <a:pt x="2285" y="8006"/>
                </a:cubicBezTo>
                <a:cubicBezTo>
                  <a:pt x="2338" y="8100"/>
                  <a:pt x="2338" y="8100"/>
                  <a:pt x="2338" y="8100"/>
                </a:cubicBezTo>
                <a:lnTo>
                  <a:pt x="1574" y="8100"/>
                </a:lnTo>
                <a:close/>
                <a:moveTo>
                  <a:pt x="3125" y="2712"/>
                </a:moveTo>
                <a:cubicBezTo>
                  <a:pt x="3507" y="3374"/>
                  <a:pt x="3507" y="3374"/>
                  <a:pt x="3507" y="3374"/>
                </a:cubicBezTo>
                <a:cubicBezTo>
                  <a:pt x="2743" y="3374"/>
                  <a:pt x="2743" y="3374"/>
                  <a:pt x="2743" y="3374"/>
                </a:cubicBezTo>
                <a:cubicBezTo>
                  <a:pt x="2361" y="2712"/>
                  <a:pt x="2361" y="2712"/>
                  <a:pt x="2361" y="2712"/>
                </a:cubicBezTo>
                <a:lnTo>
                  <a:pt x="3125" y="2712"/>
                </a:lnTo>
                <a:close/>
                <a:moveTo>
                  <a:pt x="3125" y="6750"/>
                </a:moveTo>
                <a:cubicBezTo>
                  <a:pt x="2361" y="6750"/>
                  <a:pt x="2361" y="6750"/>
                  <a:pt x="2361" y="6750"/>
                </a:cubicBezTo>
                <a:cubicBezTo>
                  <a:pt x="2420" y="6647"/>
                  <a:pt x="2420" y="6647"/>
                  <a:pt x="2420" y="6647"/>
                </a:cubicBezTo>
                <a:cubicBezTo>
                  <a:pt x="2743" y="6088"/>
                  <a:pt x="2743" y="6088"/>
                  <a:pt x="2743" y="6088"/>
                </a:cubicBezTo>
                <a:cubicBezTo>
                  <a:pt x="3507" y="6088"/>
                  <a:pt x="3507" y="6088"/>
                  <a:pt x="3507" y="6088"/>
                </a:cubicBezTo>
                <a:cubicBezTo>
                  <a:pt x="3448" y="6190"/>
                  <a:pt x="3448" y="6190"/>
                  <a:pt x="3448" y="6190"/>
                </a:cubicBezTo>
                <a:lnTo>
                  <a:pt x="3125" y="6750"/>
                </a:lnTo>
                <a:close/>
                <a:moveTo>
                  <a:pt x="1181" y="3368"/>
                </a:moveTo>
                <a:cubicBezTo>
                  <a:pt x="799" y="2706"/>
                  <a:pt x="799" y="2706"/>
                  <a:pt x="799" y="2706"/>
                </a:cubicBezTo>
                <a:cubicBezTo>
                  <a:pt x="1181" y="2044"/>
                  <a:pt x="1181" y="2044"/>
                  <a:pt x="1181" y="2044"/>
                </a:cubicBezTo>
                <a:cubicBezTo>
                  <a:pt x="1563" y="2706"/>
                  <a:pt x="1563" y="2706"/>
                  <a:pt x="1563" y="2706"/>
                </a:cubicBezTo>
                <a:lnTo>
                  <a:pt x="1181" y="3368"/>
                </a:lnTo>
                <a:close/>
                <a:moveTo>
                  <a:pt x="1574" y="5399"/>
                </a:moveTo>
                <a:cubicBezTo>
                  <a:pt x="1192" y="4737"/>
                  <a:pt x="1192" y="4737"/>
                  <a:pt x="1192" y="4737"/>
                </a:cubicBezTo>
                <a:cubicBezTo>
                  <a:pt x="1956" y="4737"/>
                  <a:pt x="1956" y="4737"/>
                  <a:pt x="1956" y="4737"/>
                </a:cubicBezTo>
                <a:cubicBezTo>
                  <a:pt x="2338" y="5399"/>
                  <a:pt x="2338" y="5399"/>
                  <a:pt x="2338" y="5399"/>
                </a:cubicBezTo>
                <a:lnTo>
                  <a:pt x="1574" y="5399"/>
                </a:lnTo>
                <a:close/>
                <a:moveTo>
                  <a:pt x="3125" y="5400"/>
                </a:moveTo>
                <a:cubicBezTo>
                  <a:pt x="2361" y="5400"/>
                  <a:pt x="2361" y="5400"/>
                  <a:pt x="2361" y="5400"/>
                </a:cubicBezTo>
                <a:cubicBezTo>
                  <a:pt x="2743" y="4737"/>
                  <a:pt x="2743" y="4737"/>
                  <a:pt x="2743" y="4737"/>
                </a:cubicBezTo>
                <a:cubicBezTo>
                  <a:pt x="3507" y="4737"/>
                  <a:pt x="3507" y="4737"/>
                  <a:pt x="3507" y="4737"/>
                </a:cubicBezTo>
                <a:cubicBezTo>
                  <a:pt x="3267" y="5153"/>
                  <a:pt x="3267" y="5153"/>
                  <a:pt x="3267" y="5153"/>
                </a:cubicBezTo>
                <a:lnTo>
                  <a:pt x="3125" y="5400"/>
                </a:lnTo>
                <a:close/>
                <a:moveTo>
                  <a:pt x="2732" y="4731"/>
                </a:moveTo>
                <a:cubicBezTo>
                  <a:pt x="2350" y="5393"/>
                  <a:pt x="2350" y="5393"/>
                  <a:pt x="2350" y="5393"/>
                </a:cubicBezTo>
                <a:cubicBezTo>
                  <a:pt x="1967" y="4731"/>
                  <a:pt x="1967" y="4731"/>
                  <a:pt x="1967" y="4731"/>
                </a:cubicBezTo>
                <a:cubicBezTo>
                  <a:pt x="2350" y="4069"/>
                  <a:pt x="2350" y="4069"/>
                  <a:pt x="2350" y="4069"/>
                </a:cubicBezTo>
                <a:lnTo>
                  <a:pt x="2732" y="4731"/>
                </a:lnTo>
                <a:close/>
                <a:moveTo>
                  <a:pt x="3125" y="4062"/>
                </a:moveTo>
                <a:cubicBezTo>
                  <a:pt x="3507" y="4724"/>
                  <a:pt x="3507" y="4724"/>
                  <a:pt x="3507" y="4724"/>
                </a:cubicBezTo>
                <a:cubicBezTo>
                  <a:pt x="2743" y="4724"/>
                  <a:pt x="2743" y="4724"/>
                  <a:pt x="2743" y="4724"/>
                </a:cubicBezTo>
                <a:cubicBezTo>
                  <a:pt x="2361" y="4062"/>
                  <a:pt x="2361" y="4062"/>
                  <a:pt x="2361" y="4062"/>
                </a:cubicBezTo>
                <a:lnTo>
                  <a:pt x="3125" y="4062"/>
                </a:lnTo>
                <a:close/>
                <a:moveTo>
                  <a:pt x="2350" y="4043"/>
                </a:moveTo>
                <a:cubicBezTo>
                  <a:pt x="1967" y="3381"/>
                  <a:pt x="1967" y="3381"/>
                  <a:pt x="1967" y="3381"/>
                </a:cubicBezTo>
                <a:cubicBezTo>
                  <a:pt x="2350" y="2719"/>
                  <a:pt x="2350" y="2719"/>
                  <a:pt x="2350" y="2719"/>
                </a:cubicBezTo>
                <a:cubicBezTo>
                  <a:pt x="2732" y="3381"/>
                  <a:pt x="2732" y="3381"/>
                  <a:pt x="2732" y="3381"/>
                </a:cubicBezTo>
                <a:lnTo>
                  <a:pt x="2350" y="4043"/>
                </a:lnTo>
                <a:close/>
                <a:moveTo>
                  <a:pt x="1956" y="4724"/>
                </a:moveTo>
                <a:cubicBezTo>
                  <a:pt x="1192" y="4724"/>
                  <a:pt x="1192" y="4724"/>
                  <a:pt x="1192" y="4724"/>
                </a:cubicBezTo>
                <a:cubicBezTo>
                  <a:pt x="1574" y="4062"/>
                  <a:pt x="1574" y="4062"/>
                  <a:pt x="1574" y="4062"/>
                </a:cubicBezTo>
                <a:cubicBezTo>
                  <a:pt x="2338" y="4062"/>
                  <a:pt x="2338" y="4062"/>
                  <a:pt x="2338" y="4062"/>
                </a:cubicBezTo>
                <a:lnTo>
                  <a:pt x="1956" y="4724"/>
                </a:lnTo>
                <a:close/>
                <a:moveTo>
                  <a:pt x="2350" y="5419"/>
                </a:moveTo>
                <a:cubicBezTo>
                  <a:pt x="2727" y="6072"/>
                  <a:pt x="2727" y="6072"/>
                  <a:pt x="2727" y="6072"/>
                </a:cubicBezTo>
                <a:cubicBezTo>
                  <a:pt x="2732" y="6081"/>
                  <a:pt x="2732" y="6081"/>
                  <a:pt x="2732" y="6081"/>
                </a:cubicBezTo>
                <a:cubicBezTo>
                  <a:pt x="2350" y="6743"/>
                  <a:pt x="2350" y="6743"/>
                  <a:pt x="2350" y="6743"/>
                </a:cubicBezTo>
                <a:cubicBezTo>
                  <a:pt x="1967" y="6081"/>
                  <a:pt x="1967" y="6081"/>
                  <a:pt x="1967" y="6081"/>
                </a:cubicBezTo>
                <a:lnTo>
                  <a:pt x="2350" y="5419"/>
                </a:lnTo>
                <a:close/>
                <a:moveTo>
                  <a:pt x="2743" y="6075"/>
                </a:moveTo>
                <a:cubicBezTo>
                  <a:pt x="2733" y="6057"/>
                  <a:pt x="2733" y="6057"/>
                  <a:pt x="2733" y="6057"/>
                </a:cubicBezTo>
                <a:cubicBezTo>
                  <a:pt x="2361" y="5413"/>
                  <a:pt x="2361" y="5413"/>
                  <a:pt x="2361" y="5413"/>
                </a:cubicBezTo>
                <a:cubicBezTo>
                  <a:pt x="3125" y="5413"/>
                  <a:pt x="3125" y="5413"/>
                  <a:pt x="3125" y="5413"/>
                </a:cubicBezTo>
                <a:cubicBezTo>
                  <a:pt x="3370" y="5836"/>
                  <a:pt x="3370" y="5836"/>
                  <a:pt x="3370" y="5836"/>
                </a:cubicBezTo>
                <a:cubicBezTo>
                  <a:pt x="3507" y="6075"/>
                  <a:pt x="3507" y="6075"/>
                  <a:pt x="3507" y="6075"/>
                </a:cubicBezTo>
                <a:lnTo>
                  <a:pt x="2743" y="6075"/>
                </a:lnTo>
                <a:close/>
                <a:moveTo>
                  <a:pt x="3519" y="4718"/>
                </a:moveTo>
                <a:cubicBezTo>
                  <a:pt x="3136" y="4056"/>
                  <a:pt x="3136" y="4056"/>
                  <a:pt x="3136" y="4056"/>
                </a:cubicBezTo>
                <a:cubicBezTo>
                  <a:pt x="3519" y="3394"/>
                  <a:pt x="3519" y="3394"/>
                  <a:pt x="3519" y="3394"/>
                </a:cubicBezTo>
                <a:cubicBezTo>
                  <a:pt x="3901" y="4056"/>
                  <a:pt x="3901" y="4056"/>
                  <a:pt x="3901" y="4056"/>
                </a:cubicBezTo>
                <a:lnTo>
                  <a:pt x="3519" y="4718"/>
                </a:lnTo>
                <a:close/>
                <a:moveTo>
                  <a:pt x="3125" y="4049"/>
                </a:moveTo>
                <a:cubicBezTo>
                  <a:pt x="2361" y="4049"/>
                  <a:pt x="2361" y="4049"/>
                  <a:pt x="2361" y="4049"/>
                </a:cubicBezTo>
                <a:cubicBezTo>
                  <a:pt x="2743" y="3387"/>
                  <a:pt x="2743" y="3387"/>
                  <a:pt x="2743" y="3387"/>
                </a:cubicBezTo>
                <a:cubicBezTo>
                  <a:pt x="3507" y="3387"/>
                  <a:pt x="3507" y="3387"/>
                  <a:pt x="3507" y="3387"/>
                </a:cubicBezTo>
                <a:lnTo>
                  <a:pt x="3125" y="4049"/>
                </a:lnTo>
                <a:close/>
                <a:moveTo>
                  <a:pt x="1956" y="3387"/>
                </a:moveTo>
                <a:cubicBezTo>
                  <a:pt x="2338" y="4049"/>
                  <a:pt x="2338" y="4049"/>
                  <a:pt x="2338" y="4049"/>
                </a:cubicBezTo>
                <a:cubicBezTo>
                  <a:pt x="1574" y="4049"/>
                  <a:pt x="1574" y="4049"/>
                  <a:pt x="1574" y="4049"/>
                </a:cubicBezTo>
                <a:cubicBezTo>
                  <a:pt x="1192" y="3387"/>
                  <a:pt x="1192" y="3387"/>
                  <a:pt x="1192" y="3387"/>
                </a:cubicBezTo>
                <a:lnTo>
                  <a:pt x="1956" y="3387"/>
                </a:lnTo>
                <a:close/>
                <a:moveTo>
                  <a:pt x="1181" y="4718"/>
                </a:moveTo>
                <a:cubicBezTo>
                  <a:pt x="799" y="4056"/>
                  <a:pt x="799" y="4056"/>
                  <a:pt x="799" y="4056"/>
                </a:cubicBezTo>
                <a:cubicBezTo>
                  <a:pt x="1181" y="3394"/>
                  <a:pt x="1181" y="3394"/>
                  <a:pt x="1181" y="3394"/>
                </a:cubicBezTo>
                <a:cubicBezTo>
                  <a:pt x="1563" y="4056"/>
                  <a:pt x="1563" y="4056"/>
                  <a:pt x="1563" y="4056"/>
                </a:cubicBezTo>
                <a:lnTo>
                  <a:pt x="1181" y="4718"/>
                </a:lnTo>
                <a:close/>
                <a:moveTo>
                  <a:pt x="1574" y="5412"/>
                </a:moveTo>
                <a:cubicBezTo>
                  <a:pt x="2338" y="5412"/>
                  <a:pt x="2338" y="5412"/>
                  <a:pt x="2338" y="5412"/>
                </a:cubicBezTo>
                <a:cubicBezTo>
                  <a:pt x="2256" y="5555"/>
                  <a:pt x="2256" y="5555"/>
                  <a:pt x="2256" y="5555"/>
                </a:cubicBezTo>
                <a:cubicBezTo>
                  <a:pt x="1956" y="6075"/>
                  <a:pt x="1956" y="6075"/>
                  <a:pt x="1956" y="6075"/>
                </a:cubicBezTo>
                <a:cubicBezTo>
                  <a:pt x="1192" y="6075"/>
                  <a:pt x="1192" y="6075"/>
                  <a:pt x="1192" y="6075"/>
                </a:cubicBezTo>
                <a:lnTo>
                  <a:pt x="1574" y="5412"/>
                </a:lnTo>
                <a:close/>
                <a:moveTo>
                  <a:pt x="2350" y="6769"/>
                </a:moveTo>
                <a:cubicBezTo>
                  <a:pt x="2732" y="7431"/>
                  <a:pt x="2732" y="7431"/>
                  <a:pt x="2732" y="7431"/>
                </a:cubicBezTo>
                <a:cubicBezTo>
                  <a:pt x="2350" y="8093"/>
                  <a:pt x="2350" y="8093"/>
                  <a:pt x="2350" y="8093"/>
                </a:cubicBezTo>
                <a:cubicBezTo>
                  <a:pt x="1967" y="7431"/>
                  <a:pt x="1967" y="7431"/>
                  <a:pt x="1967" y="7431"/>
                </a:cubicBezTo>
                <a:lnTo>
                  <a:pt x="2350" y="6769"/>
                </a:lnTo>
                <a:close/>
                <a:moveTo>
                  <a:pt x="3519" y="6068"/>
                </a:moveTo>
                <a:cubicBezTo>
                  <a:pt x="3136" y="5406"/>
                  <a:pt x="3136" y="5406"/>
                  <a:pt x="3136" y="5406"/>
                </a:cubicBezTo>
                <a:cubicBezTo>
                  <a:pt x="3519" y="4744"/>
                  <a:pt x="3519" y="4744"/>
                  <a:pt x="3519" y="4744"/>
                </a:cubicBezTo>
                <a:cubicBezTo>
                  <a:pt x="3901" y="5406"/>
                  <a:pt x="3901" y="5406"/>
                  <a:pt x="3901" y="5406"/>
                </a:cubicBezTo>
                <a:lnTo>
                  <a:pt x="3519" y="6068"/>
                </a:lnTo>
                <a:close/>
                <a:moveTo>
                  <a:pt x="2350" y="2693"/>
                </a:moveTo>
                <a:cubicBezTo>
                  <a:pt x="1967" y="2031"/>
                  <a:pt x="1967" y="2031"/>
                  <a:pt x="1967" y="2031"/>
                </a:cubicBezTo>
                <a:cubicBezTo>
                  <a:pt x="2350" y="1369"/>
                  <a:pt x="2350" y="1369"/>
                  <a:pt x="2350" y="1369"/>
                </a:cubicBezTo>
                <a:cubicBezTo>
                  <a:pt x="2732" y="2031"/>
                  <a:pt x="2732" y="2031"/>
                  <a:pt x="2732" y="2031"/>
                </a:cubicBezTo>
                <a:lnTo>
                  <a:pt x="2350" y="2693"/>
                </a:lnTo>
                <a:close/>
                <a:moveTo>
                  <a:pt x="1956" y="3374"/>
                </a:moveTo>
                <a:cubicBezTo>
                  <a:pt x="1192" y="3374"/>
                  <a:pt x="1192" y="3374"/>
                  <a:pt x="1192" y="3374"/>
                </a:cubicBezTo>
                <a:cubicBezTo>
                  <a:pt x="1574" y="2712"/>
                  <a:pt x="1574" y="2712"/>
                  <a:pt x="1574" y="2712"/>
                </a:cubicBezTo>
                <a:cubicBezTo>
                  <a:pt x="2338" y="2712"/>
                  <a:pt x="2338" y="2712"/>
                  <a:pt x="2338" y="2712"/>
                </a:cubicBezTo>
                <a:lnTo>
                  <a:pt x="1956" y="3374"/>
                </a:lnTo>
                <a:close/>
                <a:moveTo>
                  <a:pt x="1192" y="6088"/>
                </a:moveTo>
                <a:cubicBezTo>
                  <a:pt x="1956" y="6088"/>
                  <a:pt x="1956" y="6088"/>
                  <a:pt x="1956" y="6088"/>
                </a:cubicBezTo>
                <a:cubicBezTo>
                  <a:pt x="2279" y="6647"/>
                  <a:pt x="2279" y="6647"/>
                  <a:pt x="2279" y="6647"/>
                </a:cubicBezTo>
                <a:cubicBezTo>
                  <a:pt x="2338" y="6750"/>
                  <a:pt x="2338" y="6750"/>
                  <a:pt x="2338" y="6750"/>
                </a:cubicBezTo>
                <a:cubicBezTo>
                  <a:pt x="1574" y="6750"/>
                  <a:pt x="1574" y="6750"/>
                  <a:pt x="1574" y="6750"/>
                </a:cubicBezTo>
                <a:cubicBezTo>
                  <a:pt x="1251" y="6190"/>
                  <a:pt x="1251" y="6190"/>
                  <a:pt x="1251" y="6190"/>
                </a:cubicBezTo>
                <a:lnTo>
                  <a:pt x="1192" y="6088"/>
                </a:lnTo>
                <a:close/>
                <a:moveTo>
                  <a:pt x="1574" y="6763"/>
                </a:moveTo>
                <a:cubicBezTo>
                  <a:pt x="2338" y="6763"/>
                  <a:pt x="2338" y="6763"/>
                  <a:pt x="2338" y="6763"/>
                </a:cubicBezTo>
                <a:cubicBezTo>
                  <a:pt x="2285" y="6856"/>
                  <a:pt x="2285" y="6856"/>
                  <a:pt x="2285" y="6856"/>
                </a:cubicBezTo>
                <a:cubicBezTo>
                  <a:pt x="1956" y="7425"/>
                  <a:pt x="1956" y="7425"/>
                  <a:pt x="1956" y="7425"/>
                </a:cubicBezTo>
                <a:cubicBezTo>
                  <a:pt x="1192" y="7425"/>
                  <a:pt x="1192" y="7425"/>
                  <a:pt x="1192" y="7425"/>
                </a:cubicBezTo>
                <a:cubicBezTo>
                  <a:pt x="1246" y="7331"/>
                  <a:pt x="1246" y="7331"/>
                  <a:pt x="1246" y="7331"/>
                </a:cubicBezTo>
                <a:lnTo>
                  <a:pt x="1574" y="6763"/>
                </a:lnTo>
                <a:close/>
                <a:moveTo>
                  <a:pt x="2350" y="8119"/>
                </a:moveTo>
                <a:cubicBezTo>
                  <a:pt x="2732" y="8781"/>
                  <a:pt x="2732" y="8781"/>
                  <a:pt x="2732" y="8781"/>
                </a:cubicBezTo>
                <a:cubicBezTo>
                  <a:pt x="2350" y="9443"/>
                  <a:pt x="2350" y="9443"/>
                  <a:pt x="2350" y="9443"/>
                </a:cubicBezTo>
                <a:cubicBezTo>
                  <a:pt x="1967" y="8781"/>
                  <a:pt x="1967" y="8781"/>
                  <a:pt x="1967" y="8781"/>
                </a:cubicBezTo>
                <a:lnTo>
                  <a:pt x="2350" y="8119"/>
                </a:lnTo>
                <a:close/>
                <a:moveTo>
                  <a:pt x="2743" y="7425"/>
                </a:moveTo>
                <a:cubicBezTo>
                  <a:pt x="2415" y="6856"/>
                  <a:pt x="2415" y="6856"/>
                  <a:pt x="2415" y="6856"/>
                </a:cubicBezTo>
                <a:cubicBezTo>
                  <a:pt x="2361" y="6763"/>
                  <a:pt x="2361" y="6763"/>
                  <a:pt x="2361" y="6763"/>
                </a:cubicBezTo>
                <a:cubicBezTo>
                  <a:pt x="3125" y="6763"/>
                  <a:pt x="3125" y="6763"/>
                  <a:pt x="3125" y="6763"/>
                </a:cubicBezTo>
                <a:cubicBezTo>
                  <a:pt x="3454" y="7331"/>
                  <a:pt x="3454" y="7331"/>
                  <a:pt x="3454" y="7331"/>
                </a:cubicBezTo>
                <a:cubicBezTo>
                  <a:pt x="3507" y="7425"/>
                  <a:pt x="3507" y="7425"/>
                  <a:pt x="3507" y="7425"/>
                </a:cubicBezTo>
                <a:lnTo>
                  <a:pt x="2743" y="7425"/>
                </a:lnTo>
                <a:close/>
                <a:moveTo>
                  <a:pt x="3519" y="6094"/>
                </a:moveTo>
                <a:cubicBezTo>
                  <a:pt x="3901" y="6756"/>
                  <a:pt x="3901" y="6756"/>
                  <a:pt x="3901" y="6756"/>
                </a:cubicBezTo>
                <a:cubicBezTo>
                  <a:pt x="3519" y="7418"/>
                  <a:pt x="3519" y="7418"/>
                  <a:pt x="3519" y="7418"/>
                </a:cubicBezTo>
                <a:cubicBezTo>
                  <a:pt x="3136" y="6756"/>
                  <a:pt x="3136" y="6756"/>
                  <a:pt x="3136" y="6756"/>
                </a:cubicBezTo>
                <a:lnTo>
                  <a:pt x="3519" y="6094"/>
                </a:lnTo>
                <a:close/>
                <a:moveTo>
                  <a:pt x="3912" y="5399"/>
                </a:moveTo>
                <a:cubicBezTo>
                  <a:pt x="3530" y="4737"/>
                  <a:pt x="3530" y="4737"/>
                  <a:pt x="3530" y="4737"/>
                </a:cubicBezTo>
                <a:cubicBezTo>
                  <a:pt x="4294" y="4737"/>
                  <a:pt x="4294" y="4737"/>
                  <a:pt x="4294" y="4737"/>
                </a:cubicBezTo>
                <a:cubicBezTo>
                  <a:pt x="4676" y="5399"/>
                  <a:pt x="4676" y="5399"/>
                  <a:pt x="4676" y="5399"/>
                </a:cubicBezTo>
                <a:lnTo>
                  <a:pt x="3912" y="5399"/>
                </a:lnTo>
                <a:close/>
                <a:moveTo>
                  <a:pt x="4294" y="4724"/>
                </a:moveTo>
                <a:cubicBezTo>
                  <a:pt x="3530" y="4724"/>
                  <a:pt x="3530" y="4724"/>
                  <a:pt x="3530" y="4724"/>
                </a:cubicBezTo>
                <a:cubicBezTo>
                  <a:pt x="3912" y="4062"/>
                  <a:pt x="3912" y="4062"/>
                  <a:pt x="3912" y="4062"/>
                </a:cubicBezTo>
                <a:cubicBezTo>
                  <a:pt x="4676" y="4062"/>
                  <a:pt x="4676" y="4062"/>
                  <a:pt x="4676" y="4062"/>
                </a:cubicBezTo>
                <a:lnTo>
                  <a:pt x="4294" y="4724"/>
                </a:lnTo>
                <a:close/>
                <a:moveTo>
                  <a:pt x="3125" y="2699"/>
                </a:moveTo>
                <a:cubicBezTo>
                  <a:pt x="2361" y="2699"/>
                  <a:pt x="2361" y="2699"/>
                  <a:pt x="2361" y="2699"/>
                </a:cubicBezTo>
                <a:cubicBezTo>
                  <a:pt x="2743" y="2037"/>
                  <a:pt x="2743" y="2037"/>
                  <a:pt x="2743" y="2037"/>
                </a:cubicBezTo>
                <a:cubicBezTo>
                  <a:pt x="3507" y="2037"/>
                  <a:pt x="3507" y="2037"/>
                  <a:pt x="3507" y="2037"/>
                </a:cubicBezTo>
                <a:lnTo>
                  <a:pt x="3125" y="2699"/>
                </a:lnTo>
                <a:close/>
                <a:moveTo>
                  <a:pt x="1956" y="2037"/>
                </a:moveTo>
                <a:cubicBezTo>
                  <a:pt x="2338" y="2699"/>
                  <a:pt x="2338" y="2699"/>
                  <a:pt x="2338" y="2699"/>
                </a:cubicBezTo>
                <a:cubicBezTo>
                  <a:pt x="1574" y="2699"/>
                  <a:pt x="1574" y="2699"/>
                  <a:pt x="1574" y="2699"/>
                </a:cubicBezTo>
                <a:cubicBezTo>
                  <a:pt x="1192" y="2037"/>
                  <a:pt x="1192" y="2037"/>
                  <a:pt x="1192" y="2037"/>
                </a:cubicBezTo>
                <a:lnTo>
                  <a:pt x="1956" y="2037"/>
                </a:lnTo>
                <a:close/>
                <a:moveTo>
                  <a:pt x="1181" y="2018"/>
                </a:moveTo>
                <a:cubicBezTo>
                  <a:pt x="799" y="1356"/>
                  <a:pt x="799" y="1356"/>
                  <a:pt x="799" y="1356"/>
                </a:cubicBezTo>
                <a:cubicBezTo>
                  <a:pt x="1181" y="694"/>
                  <a:pt x="1181" y="694"/>
                  <a:pt x="1181" y="694"/>
                </a:cubicBezTo>
                <a:cubicBezTo>
                  <a:pt x="1563" y="1356"/>
                  <a:pt x="1563" y="1356"/>
                  <a:pt x="1563" y="1356"/>
                </a:cubicBezTo>
                <a:lnTo>
                  <a:pt x="1181" y="2018"/>
                </a:lnTo>
                <a:close/>
                <a:moveTo>
                  <a:pt x="1181" y="4744"/>
                </a:moveTo>
                <a:cubicBezTo>
                  <a:pt x="1563" y="5406"/>
                  <a:pt x="1563" y="5406"/>
                  <a:pt x="1563" y="5406"/>
                </a:cubicBezTo>
                <a:cubicBezTo>
                  <a:pt x="1181" y="6068"/>
                  <a:pt x="1181" y="6068"/>
                  <a:pt x="1181" y="6068"/>
                </a:cubicBezTo>
                <a:cubicBezTo>
                  <a:pt x="799" y="5406"/>
                  <a:pt x="799" y="5406"/>
                  <a:pt x="799" y="5406"/>
                </a:cubicBezTo>
                <a:lnTo>
                  <a:pt x="1181" y="4744"/>
                </a:lnTo>
                <a:close/>
                <a:moveTo>
                  <a:pt x="1181" y="7418"/>
                </a:moveTo>
                <a:cubicBezTo>
                  <a:pt x="799" y="6756"/>
                  <a:pt x="799" y="6756"/>
                  <a:pt x="799" y="6756"/>
                </a:cubicBezTo>
                <a:cubicBezTo>
                  <a:pt x="1181" y="6094"/>
                  <a:pt x="1181" y="6094"/>
                  <a:pt x="1181" y="6094"/>
                </a:cubicBezTo>
                <a:cubicBezTo>
                  <a:pt x="1563" y="6756"/>
                  <a:pt x="1563" y="6756"/>
                  <a:pt x="1563" y="6756"/>
                </a:cubicBezTo>
                <a:lnTo>
                  <a:pt x="1181" y="7418"/>
                </a:lnTo>
                <a:close/>
                <a:moveTo>
                  <a:pt x="1181" y="8768"/>
                </a:moveTo>
                <a:cubicBezTo>
                  <a:pt x="799" y="8106"/>
                  <a:pt x="799" y="8106"/>
                  <a:pt x="799" y="8106"/>
                </a:cubicBezTo>
                <a:cubicBezTo>
                  <a:pt x="1181" y="7444"/>
                  <a:pt x="1181" y="7444"/>
                  <a:pt x="1181" y="7444"/>
                </a:cubicBezTo>
                <a:cubicBezTo>
                  <a:pt x="1563" y="8106"/>
                  <a:pt x="1563" y="8106"/>
                  <a:pt x="1563" y="8106"/>
                </a:cubicBezTo>
                <a:lnTo>
                  <a:pt x="1181" y="8768"/>
                </a:lnTo>
                <a:close/>
                <a:moveTo>
                  <a:pt x="1251" y="8672"/>
                </a:moveTo>
                <a:cubicBezTo>
                  <a:pt x="1574" y="8113"/>
                  <a:pt x="1574" y="8113"/>
                  <a:pt x="1574" y="8113"/>
                </a:cubicBezTo>
                <a:cubicBezTo>
                  <a:pt x="2338" y="8113"/>
                  <a:pt x="2338" y="8113"/>
                  <a:pt x="2338" y="8113"/>
                </a:cubicBezTo>
                <a:cubicBezTo>
                  <a:pt x="2279" y="8215"/>
                  <a:pt x="2279" y="8215"/>
                  <a:pt x="2279" y="8215"/>
                </a:cubicBezTo>
                <a:cubicBezTo>
                  <a:pt x="1956" y="8775"/>
                  <a:pt x="1956" y="8775"/>
                  <a:pt x="1956" y="8775"/>
                </a:cubicBezTo>
                <a:cubicBezTo>
                  <a:pt x="1192" y="8775"/>
                  <a:pt x="1192" y="8775"/>
                  <a:pt x="1192" y="8775"/>
                </a:cubicBezTo>
                <a:lnTo>
                  <a:pt x="1251" y="8672"/>
                </a:lnTo>
                <a:close/>
                <a:moveTo>
                  <a:pt x="3125" y="8100"/>
                </a:moveTo>
                <a:cubicBezTo>
                  <a:pt x="2361" y="8100"/>
                  <a:pt x="2361" y="8100"/>
                  <a:pt x="2361" y="8100"/>
                </a:cubicBezTo>
                <a:cubicBezTo>
                  <a:pt x="2415" y="8006"/>
                  <a:pt x="2415" y="8006"/>
                  <a:pt x="2415" y="8006"/>
                </a:cubicBezTo>
                <a:cubicBezTo>
                  <a:pt x="2743" y="7438"/>
                  <a:pt x="2743" y="7438"/>
                  <a:pt x="2743" y="7438"/>
                </a:cubicBezTo>
                <a:cubicBezTo>
                  <a:pt x="3507" y="7438"/>
                  <a:pt x="3507" y="7438"/>
                  <a:pt x="3507" y="7438"/>
                </a:cubicBezTo>
                <a:cubicBezTo>
                  <a:pt x="3454" y="7531"/>
                  <a:pt x="3454" y="7531"/>
                  <a:pt x="3454" y="7531"/>
                </a:cubicBezTo>
                <a:lnTo>
                  <a:pt x="3125" y="8100"/>
                </a:lnTo>
                <a:close/>
                <a:moveTo>
                  <a:pt x="4294" y="6075"/>
                </a:moveTo>
                <a:cubicBezTo>
                  <a:pt x="3530" y="6075"/>
                  <a:pt x="3530" y="6075"/>
                  <a:pt x="3530" y="6075"/>
                </a:cubicBezTo>
                <a:cubicBezTo>
                  <a:pt x="3912" y="5412"/>
                  <a:pt x="3912" y="5412"/>
                  <a:pt x="3912" y="5412"/>
                </a:cubicBezTo>
                <a:cubicBezTo>
                  <a:pt x="4676" y="5412"/>
                  <a:pt x="4676" y="5412"/>
                  <a:pt x="4676" y="5412"/>
                </a:cubicBezTo>
                <a:cubicBezTo>
                  <a:pt x="4594" y="5555"/>
                  <a:pt x="4594" y="5555"/>
                  <a:pt x="4594" y="5555"/>
                </a:cubicBezTo>
                <a:lnTo>
                  <a:pt x="4294" y="6075"/>
                </a:lnTo>
                <a:close/>
                <a:moveTo>
                  <a:pt x="4688" y="5393"/>
                </a:moveTo>
                <a:cubicBezTo>
                  <a:pt x="4305" y="4731"/>
                  <a:pt x="4305" y="4731"/>
                  <a:pt x="4305" y="4731"/>
                </a:cubicBezTo>
                <a:cubicBezTo>
                  <a:pt x="4688" y="4069"/>
                  <a:pt x="4688" y="4069"/>
                  <a:pt x="4688" y="4069"/>
                </a:cubicBezTo>
                <a:cubicBezTo>
                  <a:pt x="5070" y="4731"/>
                  <a:pt x="5070" y="4731"/>
                  <a:pt x="5070" y="4731"/>
                </a:cubicBezTo>
                <a:lnTo>
                  <a:pt x="4688" y="5393"/>
                </a:lnTo>
                <a:close/>
                <a:moveTo>
                  <a:pt x="4294" y="3387"/>
                </a:moveTo>
                <a:cubicBezTo>
                  <a:pt x="4676" y="4049"/>
                  <a:pt x="4676" y="4049"/>
                  <a:pt x="4676" y="4049"/>
                </a:cubicBezTo>
                <a:cubicBezTo>
                  <a:pt x="3912" y="4049"/>
                  <a:pt x="3912" y="4049"/>
                  <a:pt x="3912" y="4049"/>
                </a:cubicBezTo>
                <a:cubicBezTo>
                  <a:pt x="3530" y="3387"/>
                  <a:pt x="3530" y="3387"/>
                  <a:pt x="3530" y="3387"/>
                </a:cubicBezTo>
                <a:lnTo>
                  <a:pt x="4294" y="3387"/>
                </a:lnTo>
                <a:close/>
                <a:moveTo>
                  <a:pt x="3519" y="3368"/>
                </a:moveTo>
                <a:cubicBezTo>
                  <a:pt x="3136" y="2706"/>
                  <a:pt x="3136" y="2706"/>
                  <a:pt x="3136" y="2706"/>
                </a:cubicBezTo>
                <a:cubicBezTo>
                  <a:pt x="3519" y="2044"/>
                  <a:pt x="3519" y="2044"/>
                  <a:pt x="3519" y="2044"/>
                </a:cubicBezTo>
                <a:cubicBezTo>
                  <a:pt x="3901" y="2706"/>
                  <a:pt x="3901" y="2706"/>
                  <a:pt x="3901" y="2706"/>
                </a:cubicBezTo>
                <a:lnTo>
                  <a:pt x="3519" y="3368"/>
                </a:lnTo>
                <a:close/>
                <a:moveTo>
                  <a:pt x="3125" y="1362"/>
                </a:moveTo>
                <a:cubicBezTo>
                  <a:pt x="3507" y="2024"/>
                  <a:pt x="3507" y="2024"/>
                  <a:pt x="3507" y="2024"/>
                </a:cubicBezTo>
                <a:cubicBezTo>
                  <a:pt x="2743" y="2024"/>
                  <a:pt x="2743" y="2024"/>
                  <a:pt x="2743" y="2024"/>
                </a:cubicBezTo>
                <a:cubicBezTo>
                  <a:pt x="2361" y="1362"/>
                  <a:pt x="2361" y="1362"/>
                  <a:pt x="2361" y="1362"/>
                </a:cubicBezTo>
                <a:lnTo>
                  <a:pt x="3125" y="1362"/>
                </a:lnTo>
                <a:close/>
                <a:moveTo>
                  <a:pt x="2350" y="1343"/>
                </a:moveTo>
                <a:cubicBezTo>
                  <a:pt x="1967" y="681"/>
                  <a:pt x="1967" y="681"/>
                  <a:pt x="1967" y="681"/>
                </a:cubicBezTo>
                <a:cubicBezTo>
                  <a:pt x="2350" y="19"/>
                  <a:pt x="2350" y="19"/>
                  <a:pt x="2350" y="19"/>
                </a:cubicBezTo>
                <a:cubicBezTo>
                  <a:pt x="2732" y="681"/>
                  <a:pt x="2732" y="681"/>
                  <a:pt x="2732" y="681"/>
                </a:cubicBezTo>
                <a:lnTo>
                  <a:pt x="2350" y="1343"/>
                </a:lnTo>
                <a:close/>
                <a:moveTo>
                  <a:pt x="1956" y="2024"/>
                </a:moveTo>
                <a:cubicBezTo>
                  <a:pt x="1192" y="2024"/>
                  <a:pt x="1192" y="2024"/>
                  <a:pt x="1192" y="2024"/>
                </a:cubicBezTo>
                <a:cubicBezTo>
                  <a:pt x="1574" y="1362"/>
                  <a:pt x="1574" y="1362"/>
                  <a:pt x="1574" y="1362"/>
                </a:cubicBezTo>
                <a:cubicBezTo>
                  <a:pt x="2338" y="1362"/>
                  <a:pt x="2338" y="1362"/>
                  <a:pt x="2338" y="1362"/>
                </a:cubicBezTo>
                <a:lnTo>
                  <a:pt x="1956" y="2024"/>
                </a:lnTo>
                <a:close/>
                <a:moveTo>
                  <a:pt x="787" y="1362"/>
                </a:moveTo>
                <a:cubicBezTo>
                  <a:pt x="1169" y="2024"/>
                  <a:pt x="1169" y="2024"/>
                  <a:pt x="1169" y="2024"/>
                </a:cubicBezTo>
                <a:cubicBezTo>
                  <a:pt x="405" y="2024"/>
                  <a:pt x="405" y="2024"/>
                  <a:pt x="405" y="2024"/>
                </a:cubicBezTo>
                <a:cubicBezTo>
                  <a:pt x="23" y="1362"/>
                  <a:pt x="23" y="1362"/>
                  <a:pt x="23" y="1362"/>
                </a:cubicBezTo>
                <a:lnTo>
                  <a:pt x="787" y="1362"/>
                </a:lnTo>
                <a:close/>
                <a:moveTo>
                  <a:pt x="1169" y="2037"/>
                </a:moveTo>
                <a:cubicBezTo>
                  <a:pt x="787" y="2699"/>
                  <a:pt x="787" y="2699"/>
                  <a:pt x="787" y="2699"/>
                </a:cubicBezTo>
                <a:cubicBezTo>
                  <a:pt x="23" y="2699"/>
                  <a:pt x="23" y="2699"/>
                  <a:pt x="23" y="2699"/>
                </a:cubicBezTo>
                <a:cubicBezTo>
                  <a:pt x="405" y="2037"/>
                  <a:pt x="405" y="2037"/>
                  <a:pt x="405" y="2037"/>
                </a:cubicBezTo>
                <a:lnTo>
                  <a:pt x="1169" y="2037"/>
                </a:lnTo>
                <a:close/>
                <a:moveTo>
                  <a:pt x="787" y="2712"/>
                </a:moveTo>
                <a:cubicBezTo>
                  <a:pt x="1169" y="3374"/>
                  <a:pt x="1169" y="3374"/>
                  <a:pt x="1169" y="3374"/>
                </a:cubicBezTo>
                <a:cubicBezTo>
                  <a:pt x="405" y="3374"/>
                  <a:pt x="405" y="3374"/>
                  <a:pt x="405" y="3374"/>
                </a:cubicBezTo>
                <a:cubicBezTo>
                  <a:pt x="23" y="2712"/>
                  <a:pt x="23" y="2712"/>
                  <a:pt x="23" y="2712"/>
                </a:cubicBezTo>
                <a:lnTo>
                  <a:pt x="787" y="2712"/>
                </a:lnTo>
                <a:close/>
                <a:moveTo>
                  <a:pt x="1169" y="3387"/>
                </a:moveTo>
                <a:cubicBezTo>
                  <a:pt x="787" y="4049"/>
                  <a:pt x="787" y="4049"/>
                  <a:pt x="787" y="4049"/>
                </a:cubicBezTo>
                <a:cubicBezTo>
                  <a:pt x="23" y="4049"/>
                  <a:pt x="23" y="4049"/>
                  <a:pt x="23" y="4049"/>
                </a:cubicBezTo>
                <a:cubicBezTo>
                  <a:pt x="405" y="3387"/>
                  <a:pt x="405" y="3387"/>
                  <a:pt x="405" y="3387"/>
                </a:cubicBezTo>
                <a:lnTo>
                  <a:pt x="1169" y="3387"/>
                </a:lnTo>
                <a:close/>
                <a:moveTo>
                  <a:pt x="787" y="4062"/>
                </a:moveTo>
                <a:cubicBezTo>
                  <a:pt x="1169" y="4724"/>
                  <a:pt x="1169" y="4724"/>
                  <a:pt x="1169" y="4724"/>
                </a:cubicBezTo>
                <a:cubicBezTo>
                  <a:pt x="405" y="4724"/>
                  <a:pt x="405" y="4724"/>
                  <a:pt x="405" y="4724"/>
                </a:cubicBezTo>
                <a:cubicBezTo>
                  <a:pt x="23" y="4062"/>
                  <a:pt x="23" y="4062"/>
                  <a:pt x="23" y="4062"/>
                </a:cubicBezTo>
                <a:lnTo>
                  <a:pt x="787" y="4062"/>
                </a:lnTo>
                <a:close/>
                <a:moveTo>
                  <a:pt x="1169" y="4737"/>
                </a:moveTo>
                <a:cubicBezTo>
                  <a:pt x="932" y="5148"/>
                  <a:pt x="932" y="5148"/>
                  <a:pt x="932" y="5148"/>
                </a:cubicBezTo>
                <a:cubicBezTo>
                  <a:pt x="787" y="5400"/>
                  <a:pt x="787" y="5400"/>
                  <a:pt x="787" y="5400"/>
                </a:cubicBezTo>
                <a:cubicBezTo>
                  <a:pt x="23" y="5400"/>
                  <a:pt x="23" y="5400"/>
                  <a:pt x="23" y="5400"/>
                </a:cubicBezTo>
                <a:cubicBezTo>
                  <a:pt x="405" y="4737"/>
                  <a:pt x="405" y="4737"/>
                  <a:pt x="405" y="4737"/>
                </a:cubicBezTo>
                <a:lnTo>
                  <a:pt x="1169" y="4737"/>
                </a:lnTo>
                <a:close/>
                <a:moveTo>
                  <a:pt x="1563" y="9456"/>
                </a:moveTo>
                <a:cubicBezTo>
                  <a:pt x="1181" y="10118"/>
                  <a:pt x="1181" y="10118"/>
                  <a:pt x="1181" y="10118"/>
                </a:cubicBezTo>
                <a:cubicBezTo>
                  <a:pt x="799" y="9456"/>
                  <a:pt x="799" y="9456"/>
                  <a:pt x="799" y="9456"/>
                </a:cubicBezTo>
                <a:cubicBezTo>
                  <a:pt x="1181" y="8794"/>
                  <a:pt x="1181" y="8794"/>
                  <a:pt x="1181" y="8794"/>
                </a:cubicBezTo>
                <a:lnTo>
                  <a:pt x="1563" y="9456"/>
                </a:lnTo>
                <a:close/>
                <a:moveTo>
                  <a:pt x="1574" y="9450"/>
                </a:moveTo>
                <a:cubicBezTo>
                  <a:pt x="1246" y="8881"/>
                  <a:pt x="1246" y="8881"/>
                  <a:pt x="1246" y="8881"/>
                </a:cubicBezTo>
                <a:cubicBezTo>
                  <a:pt x="1192" y="8788"/>
                  <a:pt x="1192" y="8788"/>
                  <a:pt x="1192" y="8788"/>
                </a:cubicBezTo>
                <a:cubicBezTo>
                  <a:pt x="1956" y="8788"/>
                  <a:pt x="1956" y="8788"/>
                  <a:pt x="1956" y="8788"/>
                </a:cubicBezTo>
                <a:cubicBezTo>
                  <a:pt x="2285" y="9356"/>
                  <a:pt x="2285" y="9356"/>
                  <a:pt x="2285" y="9356"/>
                </a:cubicBezTo>
                <a:cubicBezTo>
                  <a:pt x="2338" y="9450"/>
                  <a:pt x="2338" y="9450"/>
                  <a:pt x="2338" y="9450"/>
                </a:cubicBezTo>
                <a:lnTo>
                  <a:pt x="1574" y="9450"/>
                </a:lnTo>
                <a:close/>
                <a:moveTo>
                  <a:pt x="2350" y="9469"/>
                </a:moveTo>
                <a:cubicBezTo>
                  <a:pt x="2732" y="10131"/>
                  <a:pt x="2732" y="10131"/>
                  <a:pt x="2732" y="10131"/>
                </a:cubicBezTo>
                <a:cubicBezTo>
                  <a:pt x="2350" y="10793"/>
                  <a:pt x="2350" y="10793"/>
                  <a:pt x="2350" y="10793"/>
                </a:cubicBezTo>
                <a:cubicBezTo>
                  <a:pt x="1967" y="10131"/>
                  <a:pt x="1967" y="10131"/>
                  <a:pt x="1967" y="10131"/>
                </a:cubicBezTo>
                <a:lnTo>
                  <a:pt x="2350" y="9469"/>
                </a:lnTo>
                <a:close/>
                <a:moveTo>
                  <a:pt x="3519" y="7444"/>
                </a:moveTo>
                <a:cubicBezTo>
                  <a:pt x="3901" y="8106"/>
                  <a:pt x="3901" y="8106"/>
                  <a:pt x="3901" y="8106"/>
                </a:cubicBezTo>
                <a:cubicBezTo>
                  <a:pt x="3519" y="8768"/>
                  <a:pt x="3519" y="8768"/>
                  <a:pt x="3519" y="8768"/>
                </a:cubicBezTo>
                <a:cubicBezTo>
                  <a:pt x="3136" y="8106"/>
                  <a:pt x="3136" y="8106"/>
                  <a:pt x="3136" y="8106"/>
                </a:cubicBezTo>
                <a:lnTo>
                  <a:pt x="3519" y="7444"/>
                </a:lnTo>
                <a:close/>
                <a:moveTo>
                  <a:pt x="4294" y="3374"/>
                </a:moveTo>
                <a:cubicBezTo>
                  <a:pt x="3530" y="3374"/>
                  <a:pt x="3530" y="3374"/>
                  <a:pt x="3530" y="3374"/>
                </a:cubicBezTo>
                <a:cubicBezTo>
                  <a:pt x="3912" y="2712"/>
                  <a:pt x="3912" y="2712"/>
                  <a:pt x="3912" y="2712"/>
                </a:cubicBezTo>
                <a:cubicBezTo>
                  <a:pt x="4676" y="2712"/>
                  <a:pt x="4676" y="2712"/>
                  <a:pt x="4676" y="2712"/>
                </a:cubicBezTo>
                <a:lnTo>
                  <a:pt x="4294" y="3374"/>
                </a:lnTo>
                <a:close/>
                <a:moveTo>
                  <a:pt x="3125" y="1349"/>
                </a:moveTo>
                <a:cubicBezTo>
                  <a:pt x="2361" y="1349"/>
                  <a:pt x="2361" y="1349"/>
                  <a:pt x="2361" y="1349"/>
                </a:cubicBezTo>
                <a:cubicBezTo>
                  <a:pt x="2743" y="687"/>
                  <a:pt x="2743" y="687"/>
                  <a:pt x="2743" y="687"/>
                </a:cubicBezTo>
                <a:cubicBezTo>
                  <a:pt x="3507" y="687"/>
                  <a:pt x="3507" y="687"/>
                  <a:pt x="3507" y="687"/>
                </a:cubicBezTo>
                <a:lnTo>
                  <a:pt x="3125" y="1349"/>
                </a:lnTo>
                <a:close/>
                <a:moveTo>
                  <a:pt x="1956" y="687"/>
                </a:moveTo>
                <a:cubicBezTo>
                  <a:pt x="2338" y="1349"/>
                  <a:pt x="2338" y="1349"/>
                  <a:pt x="2338" y="1349"/>
                </a:cubicBezTo>
                <a:cubicBezTo>
                  <a:pt x="1574" y="1349"/>
                  <a:pt x="1574" y="1349"/>
                  <a:pt x="1574" y="1349"/>
                </a:cubicBezTo>
                <a:cubicBezTo>
                  <a:pt x="1192" y="687"/>
                  <a:pt x="1192" y="687"/>
                  <a:pt x="1192" y="687"/>
                </a:cubicBezTo>
                <a:lnTo>
                  <a:pt x="1956" y="687"/>
                </a:lnTo>
                <a:close/>
                <a:moveTo>
                  <a:pt x="787" y="1349"/>
                </a:moveTo>
                <a:cubicBezTo>
                  <a:pt x="23" y="1349"/>
                  <a:pt x="23" y="1349"/>
                  <a:pt x="23" y="1349"/>
                </a:cubicBezTo>
                <a:cubicBezTo>
                  <a:pt x="405" y="687"/>
                  <a:pt x="405" y="687"/>
                  <a:pt x="405" y="687"/>
                </a:cubicBezTo>
                <a:cubicBezTo>
                  <a:pt x="1169" y="687"/>
                  <a:pt x="1169" y="687"/>
                  <a:pt x="1169" y="687"/>
                </a:cubicBezTo>
                <a:lnTo>
                  <a:pt x="787" y="1349"/>
                </a:lnTo>
                <a:close/>
                <a:moveTo>
                  <a:pt x="23" y="5413"/>
                </a:moveTo>
                <a:cubicBezTo>
                  <a:pt x="787" y="5413"/>
                  <a:pt x="787" y="5413"/>
                  <a:pt x="787" y="5413"/>
                </a:cubicBezTo>
                <a:cubicBezTo>
                  <a:pt x="1040" y="5850"/>
                  <a:pt x="1040" y="5850"/>
                  <a:pt x="1040" y="5850"/>
                </a:cubicBezTo>
                <a:cubicBezTo>
                  <a:pt x="1169" y="6075"/>
                  <a:pt x="1169" y="6075"/>
                  <a:pt x="1169" y="6075"/>
                </a:cubicBezTo>
                <a:cubicBezTo>
                  <a:pt x="405" y="6075"/>
                  <a:pt x="405" y="6075"/>
                  <a:pt x="405" y="6075"/>
                </a:cubicBezTo>
                <a:cubicBezTo>
                  <a:pt x="395" y="6057"/>
                  <a:pt x="395" y="6057"/>
                  <a:pt x="395" y="6057"/>
                </a:cubicBezTo>
                <a:lnTo>
                  <a:pt x="23" y="5413"/>
                </a:lnTo>
                <a:close/>
                <a:moveTo>
                  <a:pt x="405" y="6088"/>
                </a:moveTo>
                <a:cubicBezTo>
                  <a:pt x="1169" y="6088"/>
                  <a:pt x="1169" y="6088"/>
                  <a:pt x="1169" y="6088"/>
                </a:cubicBezTo>
                <a:cubicBezTo>
                  <a:pt x="1115" y="6182"/>
                  <a:pt x="1115" y="6182"/>
                  <a:pt x="1115" y="6182"/>
                </a:cubicBezTo>
                <a:cubicBezTo>
                  <a:pt x="787" y="6750"/>
                  <a:pt x="787" y="6750"/>
                  <a:pt x="787" y="6750"/>
                </a:cubicBezTo>
                <a:cubicBezTo>
                  <a:pt x="23" y="6750"/>
                  <a:pt x="23" y="6750"/>
                  <a:pt x="23" y="6750"/>
                </a:cubicBezTo>
                <a:cubicBezTo>
                  <a:pt x="82" y="6647"/>
                  <a:pt x="82" y="6647"/>
                  <a:pt x="82" y="6647"/>
                </a:cubicBezTo>
                <a:lnTo>
                  <a:pt x="405" y="6088"/>
                </a:lnTo>
                <a:close/>
                <a:moveTo>
                  <a:pt x="23" y="6763"/>
                </a:moveTo>
                <a:cubicBezTo>
                  <a:pt x="787" y="6763"/>
                  <a:pt x="787" y="6763"/>
                  <a:pt x="787" y="6763"/>
                </a:cubicBezTo>
                <a:cubicBezTo>
                  <a:pt x="1120" y="7340"/>
                  <a:pt x="1120" y="7340"/>
                  <a:pt x="1120" y="7340"/>
                </a:cubicBezTo>
                <a:cubicBezTo>
                  <a:pt x="1169" y="7425"/>
                  <a:pt x="1169" y="7425"/>
                  <a:pt x="1169" y="7425"/>
                </a:cubicBezTo>
                <a:cubicBezTo>
                  <a:pt x="405" y="7425"/>
                  <a:pt x="405" y="7425"/>
                  <a:pt x="405" y="7425"/>
                </a:cubicBezTo>
                <a:cubicBezTo>
                  <a:pt x="77" y="6856"/>
                  <a:pt x="77" y="6856"/>
                  <a:pt x="77" y="6856"/>
                </a:cubicBezTo>
                <a:lnTo>
                  <a:pt x="23" y="6763"/>
                </a:lnTo>
                <a:close/>
                <a:moveTo>
                  <a:pt x="405" y="7438"/>
                </a:moveTo>
                <a:cubicBezTo>
                  <a:pt x="1169" y="7438"/>
                  <a:pt x="1169" y="7438"/>
                  <a:pt x="1169" y="7438"/>
                </a:cubicBezTo>
                <a:cubicBezTo>
                  <a:pt x="1120" y="7523"/>
                  <a:pt x="1120" y="7523"/>
                  <a:pt x="1120" y="7523"/>
                </a:cubicBezTo>
                <a:cubicBezTo>
                  <a:pt x="787" y="8100"/>
                  <a:pt x="787" y="8100"/>
                  <a:pt x="787" y="8100"/>
                </a:cubicBezTo>
                <a:cubicBezTo>
                  <a:pt x="23" y="8100"/>
                  <a:pt x="23" y="8100"/>
                  <a:pt x="23" y="8100"/>
                </a:cubicBezTo>
                <a:cubicBezTo>
                  <a:pt x="77" y="8006"/>
                  <a:pt x="77" y="8006"/>
                  <a:pt x="77" y="8006"/>
                </a:cubicBezTo>
                <a:lnTo>
                  <a:pt x="405" y="7438"/>
                </a:lnTo>
                <a:close/>
                <a:moveTo>
                  <a:pt x="23" y="8113"/>
                </a:moveTo>
                <a:cubicBezTo>
                  <a:pt x="787" y="8113"/>
                  <a:pt x="787" y="8113"/>
                  <a:pt x="787" y="8113"/>
                </a:cubicBezTo>
                <a:cubicBezTo>
                  <a:pt x="1115" y="8680"/>
                  <a:pt x="1115" y="8680"/>
                  <a:pt x="1115" y="8680"/>
                </a:cubicBezTo>
                <a:cubicBezTo>
                  <a:pt x="1169" y="8775"/>
                  <a:pt x="1169" y="8775"/>
                  <a:pt x="1169" y="8775"/>
                </a:cubicBezTo>
                <a:cubicBezTo>
                  <a:pt x="405" y="8775"/>
                  <a:pt x="405" y="8775"/>
                  <a:pt x="405" y="8775"/>
                </a:cubicBezTo>
                <a:cubicBezTo>
                  <a:pt x="82" y="8215"/>
                  <a:pt x="82" y="8215"/>
                  <a:pt x="82" y="8215"/>
                </a:cubicBezTo>
                <a:lnTo>
                  <a:pt x="23" y="8113"/>
                </a:lnTo>
                <a:close/>
                <a:moveTo>
                  <a:pt x="405" y="8788"/>
                </a:moveTo>
                <a:cubicBezTo>
                  <a:pt x="1169" y="8788"/>
                  <a:pt x="1169" y="8788"/>
                  <a:pt x="1169" y="8788"/>
                </a:cubicBezTo>
                <a:cubicBezTo>
                  <a:pt x="1120" y="8872"/>
                  <a:pt x="1120" y="8872"/>
                  <a:pt x="1120" y="8872"/>
                </a:cubicBezTo>
                <a:cubicBezTo>
                  <a:pt x="787" y="9450"/>
                  <a:pt x="787" y="9450"/>
                  <a:pt x="787" y="9450"/>
                </a:cubicBezTo>
                <a:cubicBezTo>
                  <a:pt x="23" y="9450"/>
                  <a:pt x="23" y="9450"/>
                  <a:pt x="23" y="9450"/>
                </a:cubicBezTo>
                <a:cubicBezTo>
                  <a:pt x="77" y="9356"/>
                  <a:pt x="77" y="9356"/>
                  <a:pt x="77" y="9356"/>
                </a:cubicBezTo>
                <a:lnTo>
                  <a:pt x="405" y="8788"/>
                </a:lnTo>
                <a:close/>
                <a:moveTo>
                  <a:pt x="1251" y="10022"/>
                </a:moveTo>
                <a:cubicBezTo>
                  <a:pt x="1574" y="9463"/>
                  <a:pt x="1574" y="9463"/>
                  <a:pt x="1574" y="9463"/>
                </a:cubicBezTo>
                <a:cubicBezTo>
                  <a:pt x="2338" y="9463"/>
                  <a:pt x="2338" y="9463"/>
                  <a:pt x="2338" y="9463"/>
                </a:cubicBezTo>
                <a:cubicBezTo>
                  <a:pt x="2279" y="9565"/>
                  <a:pt x="2279" y="9565"/>
                  <a:pt x="2279" y="9565"/>
                </a:cubicBezTo>
                <a:cubicBezTo>
                  <a:pt x="1956" y="10125"/>
                  <a:pt x="1956" y="10125"/>
                  <a:pt x="1956" y="10125"/>
                </a:cubicBezTo>
                <a:cubicBezTo>
                  <a:pt x="1192" y="10125"/>
                  <a:pt x="1192" y="10125"/>
                  <a:pt x="1192" y="10125"/>
                </a:cubicBezTo>
                <a:lnTo>
                  <a:pt x="1251" y="10022"/>
                </a:lnTo>
                <a:close/>
                <a:moveTo>
                  <a:pt x="2743" y="10125"/>
                </a:moveTo>
                <a:cubicBezTo>
                  <a:pt x="2420" y="9565"/>
                  <a:pt x="2420" y="9565"/>
                  <a:pt x="2420" y="9565"/>
                </a:cubicBezTo>
                <a:cubicBezTo>
                  <a:pt x="2361" y="9463"/>
                  <a:pt x="2361" y="9463"/>
                  <a:pt x="2361" y="9463"/>
                </a:cubicBezTo>
                <a:cubicBezTo>
                  <a:pt x="3125" y="9463"/>
                  <a:pt x="3125" y="9463"/>
                  <a:pt x="3125" y="9463"/>
                </a:cubicBezTo>
                <a:cubicBezTo>
                  <a:pt x="3448" y="10022"/>
                  <a:pt x="3448" y="10022"/>
                  <a:pt x="3448" y="10022"/>
                </a:cubicBezTo>
                <a:cubicBezTo>
                  <a:pt x="3507" y="10125"/>
                  <a:pt x="3507" y="10125"/>
                  <a:pt x="3507" y="10125"/>
                </a:cubicBezTo>
                <a:lnTo>
                  <a:pt x="2743" y="10125"/>
                </a:lnTo>
                <a:close/>
                <a:moveTo>
                  <a:pt x="3912" y="8100"/>
                </a:moveTo>
                <a:cubicBezTo>
                  <a:pt x="3584" y="7531"/>
                  <a:pt x="3584" y="7531"/>
                  <a:pt x="3584" y="7531"/>
                </a:cubicBezTo>
                <a:cubicBezTo>
                  <a:pt x="3530" y="7438"/>
                  <a:pt x="3530" y="7438"/>
                  <a:pt x="3530" y="7438"/>
                </a:cubicBezTo>
                <a:cubicBezTo>
                  <a:pt x="4294" y="7438"/>
                  <a:pt x="4294" y="7438"/>
                  <a:pt x="4294" y="7438"/>
                </a:cubicBezTo>
                <a:cubicBezTo>
                  <a:pt x="4623" y="8006"/>
                  <a:pt x="4623" y="8006"/>
                  <a:pt x="4623" y="8006"/>
                </a:cubicBezTo>
                <a:cubicBezTo>
                  <a:pt x="4676" y="8100"/>
                  <a:pt x="4676" y="8100"/>
                  <a:pt x="4676" y="8100"/>
                </a:cubicBezTo>
                <a:lnTo>
                  <a:pt x="3912" y="8100"/>
                </a:lnTo>
                <a:close/>
                <a:moveTo>
                  <a:pt x="5081" y="6075"/>
                </a:moveTo>
                <a:cubicBezTo>
                  <a:pt x="5071" y="6057"/>
                  <a:pt x="5071" y="6057"/>
                  <a:pt x="5071" y="6057"/>
                </a:cubicBezTo>
                <a:cubicBezTo>
                  <a:pt x="4699" y="5413"/>
                  <a:pt x="4699" y="5413"/>
                  <a:pt x="4699" y="5413"/>
                </a:cubicBezTo>
                <a:cubicBezTo>
                  <a:pt x="5463" y="5413"/>
                  <a:pt x="5463" y="5413"/>
                  <a:pt x="5463" y="5413"/>
                </a:cubicBezTo>
                <a:cubicBezTo>
                  <a:pt x="5708" y="5836"/>
                  <a:pt x="5708" y="5836"/>
                  <a:pt x="5708" y="5836"/>
                </a:cubicBezTo>
                <a:cubicBezTo>
                  <a:pt x="5845" y="6075"/>
                  <a:pt x="5845" y="6075"/>
                  <a:pt x="5845" y="6075"/>
                </a:cubicBezTo>
                <a:lnTo>
                  <a:pt x="5081" y="6075"/>
                </a:lnTo>
                <a:close/>
                <a:moveTo>
                  <a:pt x="5463" y="4062"/>
                </a:moveTo>
                <a:cubicBezTo>
                  <a:pt x="5845" y="4724"/>
                  <a:pt x="5845" y="4724"/>
                  <a:pt x="5845" y="4724"/>
                </a:cubicBezTo>
                <a:cubicBezTo>
                  <a:pt x="5081" y="4724"/>
                  <a:pt x="5081" y="4724"/>
                  <a:pt x="5081" y="4724"/>
                </a:cubicBezTo>
                <a:cubicBezTo>
                  <a:pt x="4699" y="4062"/>
                  <a:pt x="4699" y="4062"/>
                  <a:pt x="4699" y="4062"/>
                </a:cubicBezTo>
                <a:lnTo>
                  <a:pt x="5463" y="4062"/>
                </a:lnTo>
                <a:close/>
                <a:moveTo>
                  <a:pt x="4688" y="4043"/>
                </a:moveTo>
                <a:cubicBezTo>
                  <a:pt x="4305" y="3381"/>
                  <a:pt x="4305" y="3381"/>
                  <a:pt x="4305" y="3381"/>
                </a:cubicBezTo>
                <a:cubicBezTo>
                  <a:pt x="4688" y="2719"/>
                  <a:pt x="4688" y="2719"/>
                  <a:pt x="4688" y="2719"/>
                </a:cubicBezTo>
                <a:cubicBezTo>
                  <a:pt x="5070" y="3381"/>
                  <a:pt x="5070" y="3381"/>
                  <a:pt x="5070" y="3381"/>
                </a:cubicBezTo>
                <a:lnTo>
                  <a:pt x="4688" y="4043"/>
                </a:lnTo>
                <a:close/>
                <a:moveTo>
                  <a:pt x="4294" y="2037"/>
                </a:moveTo>
                <a:cubicBezTo>
                  <a:pt x="4676" y="2699"/>
                  <a:pt x="4676" y="2699"/>
                  <a:pt x="4676" y="2699"/>
                </a:cubicBezTo>
                <a:cubicBezTo>
                  <a:pt x="3912" y="2699"/>
                  <a:pt x="3912" y="2699"/>
                  <a:pt x="3912" y="2699"/>
                </a:cubicBezTo>
                <a:cubicBezTo>
                  <a:pt x="3530" y="2037"/>
                  <a:pt x="3530" y="2037"/>
                  <a:pt x="3530" y="2037"/>
                </a:cubicBezTo>
                <a:lnTo>
                  <a:pt x="4294" y="2037"/>
                </a:lnTo>
                <a:close/>
                <a:moveTo>
                  <a:pt x="3519" y="2018"/>
                </a:moveTo>
                <a:cubicBezTo>
                  <a:pt x="3136" y="1356"/>
                  <a:pt x="3136" y="1356"/>
                  <a:pt x="3136" y="1356"/>
                </a:cubicBezTo>
                <a:cubicBezTo>
                  <a:pt x="3519" y="694"/>
                  <a:pt x="3519" y="694"/>
                  <a:pt x="3519" y="694"/>
                </a:cubicBezTo>
                <a:cubicBezTo>
                  <a:pt x="3901" y="1356"/>
                  <a:pt x="3901" y="1356"/>
                  <a:pt x="3901" y="1356"/>
                </a:cubicBezTo>
                <a:lnTo>
                  <a:pt x="3519" y="2018"/>
                </a:lnTo>
                <a:close/>
                <a:moveTo>
                  <a:pt x="3507" y="674"/>
                </a:moveTo>
                <a:cubicBezTo>
                  <a:pt x="2743" y="674"/>
                  <a:pt x="2743" y="674"/>
                  <a:pt x="2743" y="674"/>
                </a:cubicBezTo>
                <a:cubicBezTo>
                  <a:pt x="2361" y="12"/>
                  <a:pt x="2361" y="12"/>
                  <a:pt x="2361" y="12"/>
                </a:cubicBezTo>
                <a:cubicBezTo>
                  <a:pt x="3125" y="12"/>
                  <a:pt x="3125" y="12"/>
                  <a:pt x="3125" y="12"/>
                </a:cubicBezTo>
                <a:lnTo>
                  <a:pt x="3507" y="674"/>
                </a:lnTo>
                <a:close/>
                <a:moveTo>
                  <a:pt x="1574" y="12"/>
                </a:moveTo>
                <a:cubicBezTo>
                  <a:pt x="2338" y="12"/>
                  <a:pt x="2338" y="12"/>
                  <a:pt x="2338" y="12"/>
                </a:cubicBezTo>
                <a:cubicBezTo>
                  <a:pt x="1956" y="674"/>
                  <a:pt x="1956" y="674"/>
                  <a:pt x="1956" y="674"/>
                </a:cubicBezTo>
                <a:cubicBezTo>
                  <a:pt x="1192" y="674"/>
                  <a:pt x="1192" y="674"/>
                  <a:pt x="1192" y="674"/>
                </a:cubicBezTo>
                <a:lnTo>
                  <a:pt x="1574" y="12"/>
                </a:lnTo>
                <a:close/>
                <a:moveTo>
                  <a:pt x="1169" y="674"/>
                </a:moveTo>
                <a:cubicBezTo>
                  <a:pt x="405" y="674"/>
                  <a:pt x="405" y="674"/>
                  <a:pt x="405" y="674"/>
                </a:cubicBezTo>
                <a:cubicBezTo>
                  <a:pt x="23" y="12"/>
                  <a:pt x="23" y="12"/>
                  <a:pt x="23" y="12"/>
                </a:cubicBezTo>
                <a:cubicBezTo>
                  <a:pt x="787" y="12"/>
                  <a:pt x="787" y="12"/>
                  <a:pt x="787" y="12"/>
                </a:cubicBezTo>
                <a:lnTo>
                  <a:pt x="1169" y="674"/>
                </a:lnTo>
                <a:close/>
                <a:moveTo>
                  <a:pt x="787" y="10799"/>
                </a:moveTo>
                <a:cubicBezTo>
                  <a:pt x="23" y="10799"/>
                  <a:pt x="23" y="10799"/>
                  <a:pt x="23" y="10799"/>
                </a:cubicBezTo>
                <a:cubicBezTo>
                  <a:pt x="77" y="10706"/>
                  <a:pt x="77" y="10706"/>
                  <a:pt x="77" y="10706"/>
                </a:cubicBezTo>
                <a:cubicBezTo>
                  <a:pt x="405" y="10138"/>
                  <a:pt x="405" y="10138"/>
                  <a:pt x="405" y="10138"/>
                </a:cubicBezTo>
                <a:cubicBezTo>
                  <a:pt x="1169" y="10138"/>
                  <a:pt x="1169" y="10138"/>
                  <a:pt x="1169" y="10138"/>
                </a:cubicBezTo>
                <a:lnTo>
                  <a:pt x="787" y="10799"/>
                </a:lnTo>
                <a:close/>
                <a:moveTo>
                  <a:pt x="1192" y="10138"/>
                </a:moveTo>
                <a:cubicBezTo>
                  <a:pt x="1956" y="10138"/>
                  <a:pt x="1956" y="10138"/>
                  <a:pt x="1956" y="10138"/>
                </a:cubicBezTo>
                <a:cubicBezTo>
                  <a:pt x="2285" y="10706"/>
                  <a:pt x="2285" y="10706"/>
                  <a:pt x="2285" y="10706"/>
                </a:cubicBezTo>
                <a:cubicBezTo>
                  <a:pt x="2338" y="10799"/>
                  <a:pt x="2338" y="10799"/>
                  <a:pt x="2338" y="10799"/>
                </a:cubicBezTo>
                <a:cubicBezTo>
                  <a:pt x="1574" y="10799"/>
                  <a:pt x="1574" y="10799"/>
                  <a:pt x="1574" y="10799"/>
                </a:cubicBezTo>
                <a:lnTo>
                  <a:pt x="1192" y="10138"/>
                </a:lnTo>
                <a:close/>
                <a:moveTo>
                  <a:pt x="3125" y="10799"/>
                </a:moveTo>
                <a:cubicBezTo>
                  <a:pt x="2361" y="10799"/>
                  <a:pt x="2361" y="10799"/>
                  <a:pt x="2361" y="10799"/>
                </a:cubicBezTo>
                <a:cubicBezTo>
                  <a:pt x="2415" y="10706"/>
                  <a:pt x="2415" y="10706"/>
                  <a:pt x="2415" y="10706"/>
                </a:cubicBezTo>
                <a:cubicBezTo>
                  <a:pt x="2743" y="10138"/>
                  <a:pt x="2743" y="10138"/>
                  <a:pt x="2743" y="10138"/>
                </a:cubicBezTo>
                <a:cubicBezTo>
                  <a:pt x="3507" y="10138"/>
                  <a:pt x="3507" y="10138"/>
                  <a:pt x="3507" y="10138"/>
                </a:cubicBezTo>
                <a:lnTo>
                  <a:pt x="3125" y="10799"/>
                </a:lnTo>
                <a:close/>
                <a:moveTo>
                  <a:pt x="3901" y="9456"/>
                </a:moveTo>
                <a:cubicBezTo>
                  <a:pt x="3519" y="10118"/>
                  <a:pt x="3519" y="10118"/>
                  <a:pt x="3519" y="10118"/>
                </a:cubicBezTo>
                <a:cubicBezTo>
                  <a:pt x="3136" y="9456"/>
                  <a:pt x="3136" y="9456"/>
                  <a:pt x="3136" y="9456"/>
                </a:cubicBezTo>
                <a:cubicBezTo>
                  <a:pt x="3519" y="8794"/>
                  <a:pt x="3519" y="8794"/>
                  <a:pt x="3519" y="8794"/>
                </a:cubicBezTo>
                <a:lnTo>
                  <a:pt x="3901" y="9456"/>
                </a:lnTo>
                <a:close/>
                <a:moveTo>
                  <a:pt x="4294" y="8775"/>
                </a:moveTo>
                <a:cubicBezTo>
                  <a:pt x="3530" y="8775"/>
                  <a:pt x="3530" y="8775"/>
                  <a:pt x="3530" y="8775"/>
                </a:cubicBezTo>
                <a:cubicBezTo>
                  <a:pt x="3589" y="8672"/>
                  <a:pt x="3589" y="8672"/>
                  <a:pt x="3589" y="8672"/>
                </a:cubicBezTo>
                <a:cubicBezTo>
                  <a:pt x="3912" y="8113"/>
                  <a:pt x="3912" y="8113"/>
                  <a:pt x="3912" y="8113"/>
                </a:cubicBezTo>
                <a:cubicBezTo>
                  <a:pt x="4676" y="8113"/>
                  <a:pt x="4676" y="8113"/>
                  <a:pt x="4676" y="8113"/>
                </a:cubicBezTo>
                <a:lnTo>
                  <a:pt x="4294" y="8775"/>
                </a:lnTo>
                <a:close/>
                <a:moveTo>
                  <a:pt x="5070" y="7431"/>
                </a:moveTo>
                <a:cubicBezTo>
                  <a:pt x="4688" y="8093"/>
                  <a:pt x="4688" y="8093"/>
                  <a:pt x="4688" y="8093"/>
                </a:cubicBezTo>
                <a:cubicBezTo>
                  <a:pt x="4305" y="7431"/>
                  <a:pt x="4305" y="7431"/>
                  <a:pt x="4305" y="7431"/>
                </a:cubicBezTo>
                <a:cubicBezTo>
                  <a:pt x="4688" y="6769"/>
                  <a:pt x="4688" y="6769"/>
                  <a:pt x="4688" y="6769"/>
                </a:cubicBezTo>
                <a:lnTo>
                  <a:pt x="5070" y="7431"/>
                </a:lnTo>
                <a:close/>
                <a:moveTo>
                  <a:pt x="5463" y="6750"/>
                </a:moveTo>
                <a:cubicBezTo>
                  <a:pt x="4699" y="6750"/>
                  <a:pt x="4699" y="6750"/>
                  <a:pt x="4699" y="6750"/>
                </a:cubicBezTo>
                <a:cubicBezTo>
                  <a:pt x="4753" y="6655"/>
                  <a:pt x="4753" y="6655"/>
                  <a:pt x="4753" y="6655"/>
                </a:cubicBezTo>
                <a:cubicBezTo>
                  <a:pt x="5081" y="6088"/>
                  <a:pt x="5081" y="6088"/>
                  <a:pt x="5081" y="6088"/>
                </a:cubicBezTo>
                <a:cubicBezTo>
                  <a:pt x="5845" y="6088"/>
                  <a:pt x="5845" y="6088"/>
                  <a:pt x="5845" y="6088"/>
                </a:cubicBezTo>
                <a:lnTo>
                  <a:pt x="5463" y="6750"/>
                </a:lnTo>
                <a:close/>
                <a:moveTo>
                  <a:pt x="5857" y="6068"/>
                </a:moveTo>
                <a:cubicBezTo>
                  <a:pt x="5474" y="5406"/>
                  <a:pt x="5474" y="5406"/>
                  <a:pt x="5474" y="5406"/>
                </a:cubicBezTo>
                <a:cubicBezTo>
                  <a:pt x="5857" y="4744"/>
                  <a:pt x="5857" y="4744"/>
                  <a:pt x="5857" y="4744"/>
                </a:cubicBezTo>
                <a:cubicBezTo>
                  <a:pt x="6239" y="5406"/>
                  <a:pt x="6239" y="5406"/>
                  <a:pt x="6239" y="5406"/>
                </a:cubicBezTo>
                <a:lnTo>
                  <a:pt x="5857" y="6068"/>
                </a:lnTo>
                <a:close/>
              </a:path>
            </a:pathLst>
          </a:custGeom>
          <a:solidFill>
            <a:srgbClr val="9EA7AF">
              <a:alpha val="20000"/>
            </a:srgbClr>
          </a:solidFill>
          <a:ln>
            <a:noFill/>
          </a:ln>
        </p:spPr>
        <p:txBody>
          <a:bodyPr vert="horz" wrap="square" lIns="91440" tIns="45720" rIns="91440" bIns="45720" numCol="1" anchor="t" anchorCtr="0" compatLnSpc="1">
            <a:prstTxWarp prst="textNoShape">
              <a:avLst/>
            </a:prstTxWarp>
          </a:bodyPr>
          <a:lstStyle/>
          <a:p>
            <a:endParaRPr lang="nl-NL" dirty="0"/>
          </a:p>
        </p:txBody>
      </p:sp>
      <p:sp>
        <p:nvSpPr>
          <p:cNvPr id="2" name="***Title 2 [PHJU]"/>
          <p:cNvSpPr>
            <a:spLocks noGrp="1" noSelect="1"/>
          </p:cNvSpPr>
          <p:nvPr>
            <p:ph type="title" hasCustomPrompt="1"/>
          </p:nvPr>
        </p:nvSpPr>
        <p:spPr bwMode="gray">
          <a:xfrm>
            <a:off x="817122" y="68068"/>
            <a:ext cx="10582722" cy="1008000"/>
          </a:xfrm>
        </p:spPr>
        <p:txBody>
          <a:bodyPr/>
          <a:lstStyle>
            <a:lvl1pPr algn="ctr">
              <a:defRPr/>
            </a:lvl1pPr>
          </a:lstStyle>
          <a:p>
            <a:r>
              <a:rPr lang="nl-NL" dirty="0"/>
              <a:t>[Titel]</a:t>
            </a:r>
          </a:p>
        </p:txBody>
      </p:sp>
      <p:sp>
        <p:nvSpPr>
          <p:cNvPr id="4" name="Onderregel 3 [PHJU]">
            <a:extLst>
              <a:ext uri="{FF2B5EF4-FFF2-40B4-BE49-F238E27FC236}">
                <a16:creationId xmlns:a16="http://schemas.microsoft.com/office/drawing/2014/main" id="{91CD64F3-F92B-4987-9246-401408812CFF}"/>
              </a:ext>
            </a:extLst>
          </p:cNvPr>
          <p:cNvSpPr>
            <a:spLocks noGrp="1" noSelect="1"/>
          </p:cNvSpPr>
          <p:nvPr>
            <p:ph type="body" sz="quarter" idx="13" hasCustomPrompt="1"/>
          </p:nvPr>
        </p:nvSpPr>
        <p:spPr bwMode="gray">
          <a:xfrm>
            <a:off x="817122" y="1090598"/>
            <a:ext cx="10584000" cy="333375"/>
          </a:xfrm>
        </p:spPr>
        <p:txBody>
          <a:bodyPr/>
          <a:lstStyle>
            <a:lvl1pPr marL="0" indent="0" algn="ctr">
              <a:spcBef>
                <a:spcPts val="0"/>
              </a:spcBef>
              <a:spcAft>
                <a:spcPts val="0"/>
              </a:spcAft>
              <a:buNone/>
              <a:defRPr sz="20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6" name="Frame 4 [PHJU]">
            <a:extLst>
              <a:ext uri="{FF2B5EF4-FFF2-40B4-BE49-F238E27FC236}">
                <a16:creationId xmlns:a16="http://schemas.microsoft.com/office/drawing/2014/main" id="{D3C93F60-23AE-4261-801B-815EE5D1D939}"/>
              </a:ext>
            </a:extLst>
          </p:cNvPr>
          <p:cNvSpPr>
            <a:spLocks noGrp="1" noSelect="1"/>
          </p:cNvSpPr>
          <p:nvPr>
            <p:ph type="chart" sz="quarter" idx="14" hasCustomPrompt="1"/>
          </p:nvPr>
        </p:nvSpPr>
        <p:spPr bwMode="gray">
          <a:xfrm>
            <a:off x="1333536" y="1893600"/>
            <a:ext cx="2376000" cy="2376000"/>
          </a:xfrm>
        </p:spPr>
        <p:txBody>
          <a:bodyPr/>
          <a:lstStyle>
            <a:lvl1pPr marL="0" indent="0">
              <a:buNone/>
              <a:defRPr/>
            </a:lvl1pPr>
          </a:lstStyle>
          <a:p>
            <a:r>
              <a:rPr lang="nl-NL" dirty="0"/>
              <a:t>[Klik op het icoon en voeg een grafiek in]</a:t>
            </a:r>
          </a:p>
        </p:txBody>
      </p:sp>
      <p:sp>
        <p:nvSpPr>
          <p:cNvPr id="7" name="Frame 5 [PHJU]">
            <a:extLst>
              <a:ext uri="{FF2B5EF4-FFF2-40B4-BE49-F238E27FC236}">
                <a16:creationId xmlns:a16="http://schemas.microsoft.com/office/drawing/2014/main" id="{5436FFB1-9FF4-4D23-B2AB-D68DD29D353C}"/>
              </a:ext>
            </a:extLst>
          </p:cNvPr>
          <p:cNvSpPr>
            <a:spLocks noGrp="1" noSelect="1"/>
          </p:cNvSpPr>
          <p:nvPr>
            <p:ph type="chart" sz="quarter" idx="15" hasCustomPrompt="1"/>
          </p:nvPr>
        </p:nvSpPr>
        <p:spPr bwMode="gray">
          <a:xfrm>
            <a:off x="4919136" y="1893600"/>
            <a:ext cx="2376000" cy="2376000"/>
          </a:xfrm>
        </p:spPr>
        <p:txBody>
          <a:bodyPr/>
          <a:lstStyle>
            <a:lvl1pPr marL="0" indent="0">
              <a:buNone/>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[Klik op het icoon en voeg een grafiek in]</a:t>
            </a:r>
          </a:p>
        </p:txBody>
      </p:sp>
      <p:sp>
        <p:nvSpPr>
          <p:cNvPr id="8" name="Frame 6 [PHJU]">
            <a:extLst>
              <a:ext uri="{FF2B5EF4-FFF2-40B4-BE49-F238E27FC236}">
                <a16:creationId xmlns:a16="http://schemas.microsoft.com/office/drawing/2014/main" id="{C3940DFA-7F54-49FB-8EB8-8EE4122BE331}"/>
              </a:ext>
            </a:extLst>
          </p:cNvPr>
          <p:cNvSpPr>
            <a:spLocks noGrp="1" noSelect="1"/>
          </p:cNvSpPr>
          <p:nvPr>
            <p:ph type="chart" sz="quarter" idx="16" hasCustomPrompt="1"/>
          </p:nvPr>
        </p:nvSpPr>
        <p:spPr bwMode="gray">
          <a:xfrm>
            <a:off x="8504736" y="1893600"/>
            <a:ext cx="2376000" cy="2376000"/>
          </a:xfrm>
        </p:spPr>
        <p:txBody>
          <a:bodyPr/>
          <a:lstStyle>
            <a:lvl1pPr marL="0" indent="0">
              <a:buNone/>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NL" dirty="0"/>
              <a:t>[Klik op het icoon en voeg een grafiek in]</a:t>
            </a:r>
          </a:p>
        </p:txBody>
      </p:sp>
      <p:cxnSp>
        <p:nvCxnSpPr>
          <p:cNvPr id="9" name="Rechte verbindingslijn 7">
            <a:extLst>
              <a:ext uri="{FF2B5EF4-FFF2-40B4-BE49-F238E27FC236}">
                <a16:creationId xmlns:a16="http://schemas.microsoft.com/office/drawing/2014/main" id="{F5F1054D-E4B1-4571-962F-EA22A48CE9F6}"/>
              </a:ext>
            </a:extLst>
          </p:cNvPr>
          <p:cNvCxnSpPr/>
          <p:nvPr userDrawn="1"/>
        </p:nvCxnSpPr>
        <p:spPr bwMode="gray">
          <a:xfrm>
            <a:off x="4314336" y="2111829"/>
            <a:ext cx="0" cy="3316514"/>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cxnSp>
        <p:nvCxnSpPr>
          <p:cNvPr id="10" name="Rechte verbindingslijn 8">
            <a:extLst>
              <a:ext uri="{FF2B5EF4-FFF2-40B4-BE49-F238E27FC236}">
                <a16:creationId xmlns:a16="http://schemas.microsoft.com/office/drawing/2014/main" id="{03065AB5-6F0A-42CD-9016-366BCCBDA537}"/>
              </a:ext>
            </a:extLst>
          </p:cNvPr>
          <p:cNvCxnSpPr/>
          <p:nvPr userDrawn="1"/>
        </p:nvCxnSpPr>
        <p:spPr bwMode="gray">
          <a:xfrm>
            <a:off x="7899936" y="2111829"/>
            <a:ext cx="0" cy="3316514"/>
          </a:xfrm>
          <a:prstGeom prst="line">
            <a:avLst/>
          </a:prstGeom>
          <a:ln>
            <a:solidFill>
              <a:schemeClr val="tx1">
                <a:lumMod val="25000"/>
                <a:lumOff val="75000"/>
              </a:schemeClr>
            </a:solidFill>
          </a:ln>
        </p:spPr>
        <p:style>
          <a:lnRef idx="1">
            <a:schemeClr val="accent1"/>
          </a:lnRef>
          <a:fillRef idx="0">
            <a:schemeClr val="accent1"/>
          </a:fillRef>
          <a:effectRef idx="0">
            <a:schemeClr val="accent1"/>
          </a:effectRef>
          <a:fontRef idx="minor">
            <a:schemeClr val="tx1"/>
          </a:fontRef>
        </p:style>
      </p:cxnSp>
      <p:sp>
        <p:nvSpPr>
          <p:cNvPr id="11" name="Tijdelijke aanduiding voor tekst 9  [PHJU] (JU-Free)">
            <a:extLst>
              <a:ext uri="{FF2B5EF4-FFF2-40B4-BE49-F238E27FC236}">
                <a16:creationId xmlns:a16="http://schemas.microsoft.com/office/drawing/2014/main" id="{F57A08E6-6F5A-4C88-8A81-049A93611E80}"/>
              </a:ext>
            </a:extLst>
          </p:cNvPr>
          <p:cNvSpPr>
            <a:spLocks noGrp="1"/>
          </p:cNvSpPr>
          <p:nvPr>
            <p:ph type="body" sz="quarter" idx="10" hasCustomPrompt="1"/>
          </p:nvPr>
        </p:nvSpPr>
        <p:spPr bwMode="gray">
          <a:xfrm>
            <a:off x="1333536" y="4556676"/>
            <a:ext cx="2376000" cy="1260000"/>
          </a:xfrm>
        </p:spPr>
        <p:txBody>
          <a:bodyPr/>
          <a:lstStyle>
            <a:lvl1pPr marL="0" indent="0" algn="ctr">
              <a:lnSpc>
                <a:spcPct val="100000"/>
              </a:lnSpc>
              <a:spcBef>
                <a:spcPts val="0"/>
              </a:spcBef>
              <a:spcAft>
                <a:spcPts val="400"/>
              </a:spcAft>
              <a:buNone/>
              <a:defRPr b="1">
                <a:solidFill>
                  <a:schemeClr val="tx1"/>
                </a:solidFill>
              </a:defRPr>
            </a:lvl1pPr>
            <a:lvl2pPr marL="0" indent="0" algn="ctr">
              <a:lnSpc>
                <a:spcPct val="100000"/>
              </a:lnSpc>
              <a:spcBef>
                <a:spcPts val="0"/>
              </a:spcBef>
              <a:spcAft>
                <a:spcPts val="0"/>
              </a:spcAft>
              <a:buNone/>
              <a:defRPr sz="1600">
                <a:solidFill>
                  <a:schemeClr val="bg2"/>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2" name="Tijdelijke aanduiding voor tekst 10  [PHJU] (JU-Free)">
            <a:extLst>
              <a:ext uri="{FF2B5EF4-FFF2-40B4-BE49-F238E27FC236}">
                <a16:creationId xmlns:a16="http://schemas.microsoft.com/office/drawing/2014/main" id="{46DD9FF2-BDF7-4319-B4B8-4C6F10C5EBEE}"/>
              </a:ext>
            </a:extLst>
          </p:cNvPr>
          <p:cNvSpPr>
            <a:spLocks noGrp="1"/>
          </p:cNvSpPr>
          <p:nvPr>
            <p:ph type="body" sz="quarter" idx="17" hasCustomPrompt="1"/>
          </p:nvPr>
        </p:nvSpPr>
        <p:spPr bwMode="gray">
          <a:xfrm>
            <a:off x="4919136" y="4556676"/>
            <a:ext cx="2376000" cy="1260000"/>
          </a:xfrm>
        </p:spPr>
        <p:txBody>
          <a:bodyPr/>
          <a:lstStyle>
            <a:lvl1pPr marL="0" indent="0" algn="ctr">
              <a:lnSpc>
                <a:spcPct val="100000"/>
              </a:lnSpc>
              <a:spcBef>
                <a:spcPts val="0"/>
              </a:spcBef>
              <a:spcAft>
                <a:spcPts val="400"/>
              </a:spcAft>
              <a:buNone/>
              <a:defRPr b="1">
                <a:solidFill>
                  <a:schemeClr val="tx1"/>
                </a:solidFill>
              </a:defRPr>
            </a:lvl1pPr>
            <a:lvl2pPr marL="0" indent="0" algn="ctr">
              <a:lnSpc>
                <a:spcPct val="100000"/>
              </a:lnSpc>
              <a:spcBef>
                <a:spcPts val="0"/>
              </a:spcBef>
              <a:spcAft>
                <a:spcPts val="0"/>
              </a:spcAft>
              <a:buNone/>
              <a:defRPr sz="1600">
                <a:solidFill>
                  <a:schemeClr val="bg2"/>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3" name="Tijdelijke aanduiding voor tekst 11  [PHJU] (JU-Free)">
            <a:extLst>
              <a:ext uri="{FF2B5EF4-FFF2-40B4-BE49-F238E27FC236}">
                <a16:creationId xmlns:a16="http://schemas.microsoft.com/office/drawing/2014/main" id="{82608E4E-2D63-4580-8451-AEE10791F5EC}"/>
              </a:ext>
            </a:extLst>
          </p:cNvPr>
          <p:cNvSpPr>
            <a:spLocks noGrp="1"/>
          </p:cNvSpPr>
          <p:nvPr>
            <p:ph type="body" sz="quarter" idx="18" hasCustomPrompt="1"/>
          </p:nvPr>
        </p:nvSpPr>
        <p:spPr bwMode="gray">
          <a:xfrm>
            <a:off x="8504736" y="4556676"/>
            <a:ext cx="2376000" cy="1260000"/>
          </a:xfrm>
        </p:spPr>
        <p:txBody>
          <a:bodyPr/>
          <a:lstStyle>
            <a:lvl1pPr marL="0" indent="0" algn="ctr">
              <a:lnSpc>
                <a:spcPct val="100000"/>
              </a:lnSpc>
              <a:spcBef>
                <a:spcPts val="0"/>
              </a:spcBef>
              <a:spcAft>
                <a:spcPts val="400"/>
              </a:spcAft>
              <a:buNone/>
              <a:defRPr b="1">
                <a:solidFill>
                  <a:schemeClr val="tx1"/>
                </a:solidFill>
              </a:defRPr>
            </a:lvl1pPr>
            <a:lvl2pPr marL="0" indent="0" algn="ctr">
              <a:lnSpc>
                <a:spcPct val="100000"/>
              </a:lnSpc>
              <a:spcBef>
                <a:spcPts val="0"/>
              </a:spcBef>
              <a:spcAft>
                <a:spcPts val="0"/>
              </a:spcAft>
              <a:buNone/>
              <a:defRPr sz="1600">
                <a:solidFill>
                  <a:schemeClr val="bg2"/>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r>
              <a:rPr lang="nl-NL" dirty="0" err="1"/>
              <a:t>Heading</a:t>
            </a:r>
            <a:r>
              <a:rPr lang="nl-NL" dirty="0"/>
              <a:t> 1e niveau, </a:t>
            </a:r>
            <a:r>
              <a:rPr lang="nl-NL" dirty="0" err="1"/>
              <a:t>text</a:t>
            </a:r>
            <a:r>
              <a:rPr lang="nl-NL" dirty="0"/>
              <a:t> 2e niveau]</a:t>
            </a:r>
          </a:p>
          <a:p>
            <a:pPr lvl="0"/>
            <a:r>
              <a:rPr lang="nl-NL" dirty="0"/>
              <a:t>JU-LEVEL1=</a:t>
            </a:r>
            <a:r>
              <a:rPr lang="nl-NL" dirty="0" err="1"/>
              <a:t>Heading</a:t>
            </a:r>
            <a:endParaRPr lang="nl-NL" dirty="0"/>
          </a:p>
          <a:p>
            <a:pPr lvl="1"/>
            <a:r>
              <a:rPr lang="nl-NL" dirty="0"/>
              <a:t>JU-LEVEL2=</a:t>
            </a:r>
            <a:r>
              <a:rPr lang="nl-NL" dirty="0" err="1"/>
              <a:t>Text</a:t>
            </a:r>
            <a:endParaRPr lang="nl-NL" dirty="0"/>
          </a:p>
        </p:txBody>
      </p:sp>
      <p:sp>
        <p:nvSpPr>
          <p:cNvPr id="14" name="Tijdelijke aanduiding voor tekst 12  [PHJU] (JU-Free)">
            <a:extLst>
              <a:ext uri="{FF2B5EF4-FFF2-40B4-BE49-F238E27FC236}">
                <a16:creationId xmlns:a16="http://schemas.microsoft.com/office/drawing/2014/main" id="{E36587BD-618E-4C52-9226-4663452A2169}"/>
              </a:ext>
            </a:extLst>
          </p:cNvPr>
          <p:cNvSpPr>
            <a:spLocks noGrp="1"/>
          </p:cNvSpPr>
          <p:nvPr>
            <p:ph type="body" sz="quarter" idx="19" hasCustomPrompt="1"/>
          </p:nvPr>
        </p:nvSpPr>
        <p:spPr bwMode="gray">
          <a:xfrm>
            <a:off x="1891536" y="2883600"/>
            <a:ext cx="1260000" cy="396000"/>
          </a:xfrm>
        </p:spPr>
        <p:txBody>
          <a:bodyPr/>
          <a:lstStyle>
            <a:lvl1pPr marL="0" indent="0" algn="ctr">
              <a:lnSpc>
                <a:spcPct val="100000"/>
              </a:lnSpc>
              <a:spcBef>
                <a:spcPts val="0"/>
              </a:spcBef>
              <a:spcAft>
                <a:spcPts val="0"/>
              </a:spcAft>
              <a:buNone/>
              <a:defRPr sz="2400" b="0">
                <a:solidFill>
                  <a:schemeClr val="tx1"/>
                </a:solidFill>
              </a:defRPr>
            </a:lvl1pPr>
            <a:lvl2pPr marL="0" indent="0" algn="ctr">
              <a:lnSpc>
                <a:spcPct val="100000"/>
              </a:lnSpc>
              <a:spcBef>
                <a:spcPts val="0"/>
              </a:spcBef>
              <a:spcAft>
                <a:spcPts val="0"/>
              </a:spcAft>
              <a:buNone/>
              <a:defRPr sz="2400" b="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a:t>
            </a:r>
          </a:p>
          <a:p>
            <a:pPr lvl="0"/>
            <a:r>
              <a:rPr lang="nl-NL" dirty="0"/>
              <a:t>JU-LEVEL1=Percentage</a:t>
            </a:r>
          </a:p>
        </p:txBody>
      </p:sp>
      <p:sp>
        <p:nvSpPr>
          <p:cNvPr id="15" name="Tijdelijke aanduiding voor tekst 13  [PHJU] (JU-Free)">
            <a:extLst>
              <a:ext uri="{FF2B5EF4-FFF2-40B4-BE49-F238E27FC236}">
                <a16:creationId xmlns:a16="http://schemas.microsoft.com/office/drawing/2014/main" id="{56A374F4-4925-4B4B-93F9-15B00F6DC763}"/>
              </a:ext>
            </a:extLst>
          </p:cNvPr>
          <p:cNvSpPr>
            <a:spLocks noGrp="1"/>
          </p:cNvSpPr>
          <p:nvPr>
            <p:ph type="body" sz="quarter" idx="20" hasCustomPrompt="1"/>
          </p:nvPr>
        </p:nvSpPr>
        <p:spPr bwMode="gray">
          <a:xfrm>
            <a:off x="5477136" y="2883600"/>
            <a:ext cx="1260000" cy="396000"/>
          </a:xfrm>
        </p:spPr>
        <p:txBody>
          <a:bodyPr/>
          <a:lstStyle>
            <a:lvl1pPr marL="0" indent="0" algn="ctr">
              <a:lnSpc>
                <a:spcPct val="100000"/>
              </a:lnSpc>
              <a:spcBef>
                <a:spcPts val="0"/>
              </a:spcBef>
              <a:spcAft>
                <a:spcPts val="0"/>
              </a:spcAft>
              <a:buNone/>
              <a:defRPr sz="2400" b="0">
                <a:solidFill>
                  <a:schemeClr val="tx1"/>
                </a:solidFill>
              </a:defRPr>
            </a:lvl1pPr>
            <a:lvl2pPr marL="0" indent="0" algn="ctr">
              <a:lnSpc>
                <a:spcPct val="100000"/>
              </a:lnSpc>
              <a:spcBef>
                <a:spcPts val="0"/>
              </a:spcBef>
              <a:spcAft>
                <a:spcPts val="0"/>
              </a:spcAft>
              <a:buNone/>
              <a:defRPr sz="2400" b="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a:t>[#%]</a:t>
            </a:r>
          </a:p>
          <a:p>
            <a:pPr lvl="0"/>
            <a:r>
              <a:rPr lang="nl-NL"/>
              <a:t>JU-LEVEL1=Percentage</a:t>
            </a:r>
            <a:endParaRPr lang="nl-NL" dirty="0"/>
          </a:p>
        </p:txBody>
      </p:sp>
      <p:sp>
        <p:nvSpPr>
          <p:cNvPr id="16" name="Tijdelijke aanduiding voor tekst 14  [PHJU] (JU-Free)">
            <a:extLst>
              <a:ext uri="{FF2B5EF4-FFF2-40B4-BE49-F238E27FC236}">
                <a16:creationId xmlns:a16="http://schemas.microsoft.com/office/drawing/2014/main" id="{56FB8332-BF1F-4D88-997B-C26AA34A8619}"/>
              </a:ext>
            </a:extLst>
          </p:cNvPr>
          <p:cNvSpPr>
            <a:spLocks noGrp="1"/>
          </p:cNvSpPr>
          <p:nvPr>
            <p:ph type="body" sz="quarter" idx="21" hasCustomPrompt="1"/>
          </p:nvPr>
        </p:nvSpPr>
        <p:spPr bwMode="gray">
          <a:xfrm>
            <a:off x="9062736" y="2883600"/>
            <a:ext cx="1260000" cy="396000"/>
          </a:xfrm>
        </p:spPr>
        <p:txBody>
          <a:bodyPr/>
          <a:lstStyle>
            <a:lvl1pPr marL="0" indent="0" algn="ctr">
              <a:lnSpc>
                <a:spcPct val="100000"/>
              </a:lnSpc>
              <a:spcBef>
                <a:spcPts val="0"/>
              </a:spcBef>
              <a:spcAft>
                <a:spcPts val="0"/>
              </a:spcAft>
              <a:buNone/>
              <a:defRPr sz="2400" b="0">
                <a:solidFill>
                  <a:schemeClr val="tx1"/>
                </a:solidFill>
              </a:defRPr>
            </a:lvl1pPr>
            <a:lvl2pPr marL="0" indent="0" algn="ctr">
              <a:lnSpc>
                <a:spcPct val="100000"/>
              </a:lnSpc>
              <a:spcBef>
                <a:spcPts val="0"/>
              </a:spcBef>
              <a:spcAft>
                <a:spcPts val="0"/>
              </a:spcAft>
              <a:buNone/>
              <a:defRPr sz="2400" b="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a:t>[#%]</a:t>
            </a:r>
          </a:p>
          <a:p>
            <a:pPr lvl="0"/>
            <a:r>
              <a:rPr lang="nl-NL"/>
              <a:t>JU-LEVEL1=Percentage</a:t>
            </a:r>
            <a:endParaRPr lang="nl-NL" dirty="0"/>
          </a:p>
        </p:txBody>
      </p:sp>
    </p:spTree>
    <p:extLst>
      <p:ext uri="{BB962C8B-B14F-4D97-AF65-F5344CB8AC3E}">
        <p14:creationId xmlns:p14="http://schemas.microsoft.com/office/powerpoint/2010/main" val="1711312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hart (dark)]">
    <p:bg>
      <p:bgPr>
        <a:solidFill>
          <a:schemeClr val="tx1"/>
        </a:solidFill>
        <a:effectLst/>
      </p:bgPr>
    </p:bg>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invGray">
          <a:xfrm>
            <a:off x="937278" y="48818"/>
            <a:ext cx="10582722" cy="1008000"/>
          </a:xfrm>
        </p:spPr>
        <p:txBody>
          <a:bodyPr/>
          <a:lstStyle>
            <a:lvl1pPr>
              <a:defRPr>
                <a:solidFill>
                  <a:schemeClr val="bg1"/>
                </a:solidFill>
              </a:defRPr>
            </a:lvl1pPr>
          </a:lstStyle>
          <a:p>
            <a:r>
              <a:rPr lang="nl-NL" dirty="0"/>
              <a:t>[Titel]</a:t>
            </a:r>
          </a:p>
        </p:txBody>
      </p:sp>
      <p:sp>
        <p:nvSpPr>
          <p:cNvPr id="3" name="Onderregel 2 [PHJU]">
            <a:extLst>
              <a:ext uri="{FF2B5EF4-FFF2-40B4-BE49-F238E27FC236}">
                <a16:creationId xmlns:a16="http://schemas.microsoft.com/office/drawing/2014/main" id="{CC8CC605-E47E-488E-B684-CEE1EF610D6D}"/>
              </a:ext>
            </a:extLst>
          </p:cNvPr>
          <p:cNvSpPr>
            <a:spLocks noGrp="1" noSelect="1"/>
          </p:cNvSpPr>
          <p:nvPr>
            <p:ph type="body" sz="quarter" idx="13" hasCustomPrompt="1"/>
          </p:nvPr>
        </p:nvSpPr>
        <p:spPr bwMode="invGray">
          <a:xfrm>
            <a:off x="936000" y="1090598"/>
            <a:ext cx="10584000" cy="333375"/>
          </a:xfrm>
        </p:spPr>
        <p:txBody>
          <a:bodyPr/>
          <a:lstStyle>
            <a:lvl1pPr marL="0" indent="0" algn="l">
              <a:spcBef>
                <a:spcPts val="0"/>
              </a:spcBef>
              <a:spcAft>
                <a:spcPts val="0"/>
              </a:spcAft>
              <a:buNone/>
              <a:defRPr sz="2000" b="0">
                <a:solidFill>
                  <a:schemeClr val="bg1"/>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6" name="Chart Placeholder 3 [PHJU]">
            <a:extLst>
              <a:ext uri="{FF2B5EF4-FFF2-40B4-BE49-F238E27FC236}">
                <a16:creationId xmlns:a16="http://schemas.microsoft.com/office/drawing/2014/main" id="{014CC8EC-CBFE-44F8-9BC2-9CE53DCF18A5}"/>
              </a:ext>
            </a:extLst>
          </p:cNvPr>
          <p:cNvSpPr>
            <a:spLocks noGrp="1" noSelect="1"/>
          </p:cNvSpPr>
          <p:nvPr>
            <p:ph type="chart" sz="quarter" idx="14" hasCustomPrompt="1"/>
          </p:nvPr>
        </p:nvSpPr>
        <p:spPr bwMode="invGray">
          <a:xfrm>
            <a:off x="1692274" y="1682750"/>
            <a:ext cx="10080000" cy="4211638"/>
          </a:xfrm>
        </p:spPr>
        <p:txBody>
          <a:bodyPr/>
          <a:lstStyle>
            <a:lvl1pPr marL="0" indent="0">
              <a:buNone/>
              <a:defRPr>
                <a:solidFill>
                  <a:schemeClr val="bg1"/>
                </a:solidFill>
              </a:defRPr>
            </a:lvl1pPr>
          </a:lstStyle>
          <a:p>
            <a:r>
              <a:rPr lang="nl-NL" dirty="0"/>
              <a:t>[Chart]</a:t>
            </a:r>
          </a:p>
        </p:txBody>
      </p:sp>
      <p:sp>
        <p:nvSpPr>
          <p:cNvPr id="7" name="Vrije vorm 18">
            <a:extLst>
              <a:ext uri="{FF2B5EF4-FFF2-40B4-BE49-F238E27FC236}">
                <a16:creationId xmlns:a16="http://schemas.microsoft.com/office/drawing/2014/main" id="{6E00B89D-059C-C33F-A8EB-A05722E6BD66}"/>
              </a:ext>
            </a:extLst>
          </p:cNvPr>
          <p:cNvSpPr>
            <a:spLocks noSelect="1"/>
          </p:cNvSpPr>
          <p:nvPr userDrawn="1"/>
        </p:nvSpPr>
        <p:spPr bwMode="gray">
          <a:xfrm>
            <a:off x="27302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672883 w 1657301"/>
              <a:gd name="connsiteY212" fmla="*/ 0 h 737988"/>
              <a:gd name="connsiteX213" fmla="*/ 675664 w 1657301"/>
              <a:gd name="connsiteY213" fmla="*/ 1481 h 737988"/>
              <a:gd name="connsiteX214" fmla="*/ 749064 w 1657301"/>
              <a:gd name="connsiteY214" fmla="*/ 128676 h 737988"/>
              <a:gd name="connsiteX215" fmla="*/ 896235 w 1657301"/>
              <a:gd name="connsiteY215" fmla="*/ 128676 h 737988"/>
              <a:gd name="connsiteX216" fmla="*/ 898830 w 1657301"/>
              <a:gd name="connsiteY216" fmla="*/ 130342 h 737988"/>
              <a:gd name="connsiteX217" fmla="*/ 973343 w 1657301"/>
              <a:gd name="connsiteY217" fmla="*/ 259018 h 737988"/>
              <a:gd name="connsiteX218" fmla="*/ 973343 w 1657301"/>
              <a:gd name="connsiteY218" fmla="*/ 262166 h 737988"/>
              <a:gd name="connsiteX219" fmla="*/ 898830 w 1657301"/>
              <a:gd name="connsiteY219" fmla="*/ 391026 h 737988"/>
              <a:gd name="connsiteX220" fmla="*/ 896235 w 1657301"/>
              <a:gd name="connsiteY220" fmla="*/ 392508 h 737988"/>
              <a:gd name="connsiteX221" fmla="*/ 747396 w 1657301"/>
              <a:gd name="connsiteY221" fmla="*/ 392508 h 737988"/>
              <a:gd name="connsiteX222" fmla="*/ 744615 w 1657301"/>
              <a:gd name="connsiteY222" fmla="*/ 391026 h 737988"/>
              <a:gd name="connsiteX223" fmla="*/ 671030 w 1657301"/>
              <a:gd name="connsiteY223" fmla="*/ 263832 h 737988"/>
              <a:gd name="connsiteX224" fmla="*/ 525897 w 1657301"/>
              <a:gd name="connsiteY224" fmla="*/ 263832 h 737988"/>
              <a:gd name="connsiteX225" fmla="*/ 453238 w 1657301"/>
              <a:gd name="connsiteY225" fmla="*/ 389360 h 737988"/>
              <a:gd name="connsiteX226" fmla="*/ 526639 w 1657301"/>
              <a:gd name="connsiteY226" fmla="*/ 516740 h 737988"/>
              <a:gd name="connsiteX227" fmla="*/ 526639 w 1657301"/>
              <a:gd name="connsiteY227" fmla="*/ 519887 h 737988"/>
              <a:gd name="connsiteX228" fmla="*/ 452311 w 1657301"/>
              <a:gd name="connsiteY228" fmla="*/ 648563 h 737988"/>
              <a:gd name="connsiteX229" fmla="*/ 449531 w 1657301"/>
              <a:gd name="connsiteY229" fmla="*/ 650229 h 737988"/>
              <a:gd name="connsiteX230" fmla="*/ 300691 w 1657301"/>
              <a:gd name="connsiteY230" fmla="*/ 650229 h 737988"/>
              <a:gd name="connsiteX231" fmla="*/ 297911 w 1657301"/>
              <a:gd name="connsiteY231" fmla="*/ 648563 h 737988"/>
              <a:gd name="connsiteX232" fmla="*/ 224511 w 1657301"/>
              <a:gd name="connsiteY232" fmla="*/ 521369 h 737988"/>
              <a:gd name="connsiteX233" fmla="*/ 77525 w 1657301"/>
              <a:gd name="connsiteY233" fmla="*/ 521369 h 737988"/>
              <a:gd name="connsiteX234" fmla="*/ 74930 w 1657301"/>
              <a:gd name="connsiteY234" fmla="*/ 519887 h 737988"/>
              <a:gd name="connsiteX235" fmla="*/ 417 w 1657301"/>
              <a:gd name="connsiteY235" fmla="*/ 391026 h 737988"/>
              <a:gd name="connsiteX236" fmla="*/ 417 w 1657301"/>
              <a:gd name="connsiteY236" fmla="*/ 387879 h 737988"/>
              <a:gd name="connsiteX237" fmla="*/ 74930 w 1657301"/>
              <a:gd name="connsiteY237" fmla="*/ 259018 h 737988"/>
              <a:gd name="connsiteX238" fmla="*/ 77525 w 1657301"/>
              <a:gd name="connsiteY238" fmla="*/ 257537 h 737988"/>
              <a:gd name="connsiteX239" fmla="*/ 224511 w 1657301"/>
              <a:gd name="connsiteY239" fmla="*/ 257537 h 737988"/>
              <a:gd name="connsiteX240" fmla="*/ 297911 w 1657301"/>
              <a:gd name="connsiteY240" fmla="*/ 130342 h 737988"/>
              <a:gd name="connsiteX241" fmla="*/ 300691 w 1657301"/>
              <a:gd name="connsiteY241" fmla="*/ 128676 h 737988"/>
              <a:gd name="connsiteX242" fmla="*/ 447863 w 1657301"/>
              <a:gd name="connsiteY242" fmla="*/ 128676 h 737988"/>
              <a:gd name="connsiteX243" fmla="*/ 521263 w 1657301"/>
              <a:gd name="connsiteY243" fmla="*/ 1481 h 737988"/>
              <a:gd name="connsiteX244" fmla="*/ 524044 w 1657301"/>
              <a:gd name="connsiteY244"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cubicBezTo>
                  <a:pt x="524044" y="0"/>
                  <a:pt x="524044" y="0"/>
                  <a:pt x="672883" y="0"/>
                </a:cubicBez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FFFFFF"/>
          </a:solidFill>
          <a:ln>
            <a:noFill/>
          </a:ln>
        </p:spPr>
        <p:txBody>
          <a:bodyPr vert="horz" wrap="square" lIns="91440" tIns="45720" rIns="91440" bIns="45720" numCol="1" anchor="t" anchorCtr="0" compatLnSpc="1">
            <a:prstTxWarp prst="textNoShape">
              <a:avLst/>
            </a:prstTxWarp>
            <a:noAutofit/>
          </a:bodyPr>
          <a:lstStyle/>
          <a:p>
            <a:endParaRPr lang="nl-NL" dirty="0"/>
          </a:p>
        </p:txBody>
      </p:sp>
    </p:spTree>
    <p:extLst>
      <p:ext uri="{BB962C8B-B14F-4D97-AF65-F5344CB8AC3E}">
        <p14:creationId xmlns:p14="http://schemas.microsoft.com/office/powerpoint/2010/main" val="1054198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hart (light)]">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gray">
          <a:xfrm>
            <a:off x="937278" y="48818"/>
            <a:ext cx="10582722" cy="1008000"/>
          </a:xfrm>
        </p:spPr>
        <p:txBody>
          <a:bodyPr/>
          <a:lstStyle>
            <a:lvl1pPr>
              <a:defRPr/>
            </a:lvl1pPr>
          </a:lstStyle>
          <a:p>
            <a:r>
              <a:rPr lang="nl-NL" dirty="0"/>
              <a:t>[Titel]</a:t>
            </a:r>
          </a:p>
        </p:txBody>
      </p:sp>
      <p:sp>
        <p:nvSpPr>
          <p:cNvPr id="3" name="Onderregel 2 [PHJU]">
            <a:extLst>
              <a:ext uri="{FF2B5EF4-FFF2-40B4-BE49-F238E27FC236}">
                <a16:creationId xmlns:a16="http://schemas.microsoft.com/office/drawing/2014/main" id="{CC8CC605-E47E-488E-B684-CEE1EF610D6D}"/>
              </a:ext>
            </a:extLst>
          </p:cNvPr>
          <p:cNvSpPr>
            <a:spLocks noGrp="1" noSelect="1"/>
          </p:cNvSpPr>
          <p:nvPr>
            <p:ph type="body" sz="quarter" idx="13" hasCustomPrompt="1"/>
          </p:nvPr>
        </p:nvSpPr>
        <p:spPr bwMode="gray">
          <a:xfrm>
            <a:off x="936000" y="1090598"/>
            <a:ext cx="10584000" cy="333375"/>
          </a:xfrm>
        </p:spPr>
        <p:txBody>
          <a:bodyPr/>
          <a:lstStyle>
            <a:lvl1pPr marL="0" indent="0" algn="l">
              <a:spcBef>
                <a:spcPts val="0"/>
              </a:spcBef>
              <a:spcAft>
                <a:spcPts val="0"/>
              </a:spcAft>
              <a:buNone/>
              <a:defRPr sz="2000" b="0">
                <a:solidFill>
                  <a:schemeClr val="bg2"/>
                </a:solidFill>
              </a:defRPr>
            </a:lvl1pPr>
            <a:lvl2pPr marL="0" indent="0">
              <a:spcBef>
                <a:spcPts val="0"/>
              </a:spcBef>
              <a:spcAft>
                <a:spcPts val="0"/>
              </a:spcAft>
              <a:buNone/>
              <a:defRPr sz="1400" b="0">
                <a:solidFill>
                  <a:schemeClr val="bg2"/>
                </a:solidFill>
              </a:defRPr>
            </a:lvl2pPr>
            <a:lvl3pPr marL="0" indent="0">
              <a:spcBef>
                <a:spcPts val="0"/>
              </a:spcBef>
              <a:spcAft>
                <a:spcPts val="0"/>
              </a:spcAft>
              <a:buNone/>
              <a:defRPr sz="1400" b="0">
                <a:solidFill>
                  <a:schemeClr val="bg2"/>
                </a:solidFill>
              </a:defRPr>
            </a:lvl3pPr>
            <a:lvl4pPr marL="0" indent="0">
              <a:spcBef>
                <a:spcPts val="0"/>
              </a:spcBef>
              <a:spcAft>
                <a:spcPts val="0"/>
              </a:spcAft>
              <a:buFont typeface="Arial" panose="020B0604020202020204" pitchFamily="34" charset="0"/>
              <a:buNone/>
              <a:defRPr sz="1400" b="0">
                <a:solidFill>
                  <a:schemeClr val="bg2"/>
                </a:solidFill>
              </a:defRPr>
            </a:lvl4pPr>
            <a:lvl5pPr marL="0" indent="0">
              <a:spcBef>
                <a:spcPts val="0"/>
              </a:spcBef>
              <a:spcAft>
                <a:spcPts val="0"/>
              </a:spcAft>
              <a:buFont typeface="Arial" panose="020B0604020202020204" pitchFamily="34" charset="0"/>
              <a:buNone/>
              <a:defRPr sz="1400" b="0">
                <a:solidFill>
                  <a:schemeClr val="bg2"/>
                </a:solidFill>
              </a:defRPr>
            </a:lvl5pPr>
            <a:lvl6pPr marL="0" indent="0">
              <a:spcBef>
                <a:spcPts val="0"/>
              </a:spcBef>
              <a:spcAft>
                <a:spcPts val="0"/>
              </a:spcAft>
              <a:buFont typeface="Arial" panose="020B0604020202020204" pitchFamily="34" charset="0"/>
              <a:buNone/>
              <a:defRPr sz="1400" b="0">
                <a:solidFill>
                  <a:schemeClr val="bg2"/>
                </a:solidFill>
              </a:defRPr>
            </a:lvl6pPr>
            <a:lvl7pPr marL="0" indent="0">
              <a:spcBef>
                <a:spcPts val="0"/>
              </a:spcBef>
              <a:spcAft>
                <a:spcPts val="0"/>
              </a:spcAft>
              <a:buFont typeface="Arial" panose="020B0604020202020204" pitchFamily="34" charset="0"/>
              <a:buNone/>
              <a:defRPr sz="1400" b="0">
                <a:solidFill>
                  <a:schemeClr val="bg2"/>
                </a:solidFill>
              </a:defRPr>
            </a:lvl7pPr>
            <a:lvl8pPr marL="0" indent="0">
              <a:spcBef>
                <a:spcPts val="0"/>
              </a:spcBef>
              <a:spcAft>
                <a:spcPts val="0"/>
              </a:spcAft>
              <a:buFont typeface="Arial" panose="020B0604020202020204" pitchFamily="34" charset="0"/>
              <a:buNone/>
              <a:defRPr sz="1400" b="0">
                <a:solidFill>
                  <a:schemeClr val="bg2"/>
                </a:solidFill>
              </a:defRPr>
            </a:lvl8pPr>
            <a:lvl9pPr marL="0" indent="0">
              <a:spcBef>
                <a:spcPts val="0"/>
              </a:spcBef>
              <a:spcAft>
                <a:spcPts val="0"/>
              </a:spcAft>
              <a:buFont typeface="Arial" panose="020B0604020202020204" pitchFamily="34" charset="0"/>
              <a:buNone/>
              <a:defRPr sz="1400" b="0">
                <a:solidFill>
                  <a:schemeClr val="bg2"/>
                </a:solidFill>
              </a:defRPr>
            </a:lvl9pPr>
          </a:lstStyle>
          <a:p>
            <a:pPr lvl="0"/>
            <a:r>
              <a:rPr lang="nl-NL" dirty="0"/>
              <a:t>[</a:t>
            </a:r>
            <a:r>
              <a:rPr lang="nl-NL" dirty="0" err="1"/>
              <a:t>Onderregel</a:t>
            </a:r>
            <a:r>
              <a:rPr lang="nl-NL" dirty="0"/>
              <a:t>]</a:t>
            </a:r>
          </a:p>
        </p:txBody>
      </p:sp>
      <p:sp>
        <p:nvSpPr>
          <p:cNvPr id="6" name="Chart Placeholder 3 [PHJU]">
            <a:extLst>
              <a:ext uri="{FF2B5EF4-FFF2-40B4-BE49-F238E27FC236}">
                <a16:creationId xmlns:a16="http://schemas.microsoft.com/office/drawing/2014/main" id="{014CC8EC-CBFE-44F8-9BC2-9CE53DCF18A5}"/>
              </a:ext>
            </a:extLst>
          </p:cNvPr>
          <p:cNvSpPr>
            <a:spLocks noGrp="1" noSelect="1"/>
          </p:cNvSpPr>
          <p:nvPr>
            <p:ph type="chart" sz="quarter" idx="14" hasCustomPrompt="1"/>
          </p:nvPr>
        </p:nvSpPr>
        <p:spPr bwMode="gray">
          <a:xfrm>
            <a:off x="1692274" y="1682750"/>
            <a:ext cx="10080000" cy="4211638"/>
          </a:xfrm>
        </p:spPr>
        <p:txBody>
          <a:bodyPr/>
          <a:lstStyle>
            <a:lvl1pPr marL="0" indent="0">
              <a:buNone/>
              <a:defRPr/>
            </a:lvl1pPr>
          </a:lstStyle>
          <a:p>
            <a:r>
              <a:rPr lang="nl-NL" dirty="0"/>
              <a:t>[Chart]</a:t>
            </a:r>
          </a:p>
        </p:txBody>
      </p:sp>
    </p:spTree>
    <p:extLst>
      <p:ext uri="{BB962C8B-B14F-4D97-AF65-F5344CB8AC3E}">
        <p14:creationId xmlns:p14="http://schemas.microsoft.com/office/powerpoint/2010/main" val="22854743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sp>
        <p:nvSpPr>
          <p:cNvPr id="2" name="***Title 1 [PHJU] (JU-Free)"/>
          <p:cNvSpPr>
            <a:spLocks noGrp="1"/>
          </p:cNvSpPr>
          <p:nvPr>
            <p:ph type="title" hasCustomPrompt="1"/>
          </p:nvPr>
        </p:nvSpPr>
        <p:spPr>
          <a:xfrm>
            <a:off x="807978" y="452116"/>
            <a:ext cx="10582722" cy="1008000"/>
          </a:xfrm>
        </p:spPr>
        <p:txBody>
          <a:bodyPr/>
          <a:lstStyle>
            <a:lvl1pPr algn="ctr">
              <a:defRPr sz="3200"/>
            </a:lvl1pPr>
          </a:lstStyle>
          <a:p>
            <a:r>
              <a:rPr lang="nl-NL" dirty="0"/>
              <a:t>[Ons team]</a:t>
            </a:r>
          </a:p>
        </p:txBody>
      </p:sp>
      <p:sp>
        <p:nvSpPr>
          <p:cNvPr id="11" name="Tijdelijke aanduiding voor tekst 2  [PHJU] (JU-Free)">
            <a:extLst>
              <a:ext uri="{FF2B5EF4-FFF2-40B4-BE49-F238E27FC236}">
                <a16:creationId xmlns:a16="http://schemas.microsoft.com/office/drawing/2014/main" id="{F57A08E6-6F5A-4C88-8A81-049A93611E80}"/>
              </a:ext>
            </a:extLst>
          </p:cNvPr>
          <p:cNvSpPr>
            <a:spLocks noGrp="1"/>
          </p:cNvSpPr>
          <p:nvPr>
            <p:ph type="body" sz="quarter" idx="10" hasCustomPrompt="1"/>
          </p:nvPr>
        </p:nvSpPr>
        <p:spPr>
          <a:xfrm>
            <a:off x="717732" y="4228689"/>
            <a:ext cx="3240000" cy="1440000"/>
          </a:xfrm>
        </p:spPr>
        <p:txBody>
          <a:bodyPr/>
          <a:lstStyle>
            <a:lvl1pPr marL="0" indent="0" algn="ctr">
              <a:lnSpc>
                <a:spcPct val="100000"/>
              </a:lnSpc>
              <a:spcBef>
                <a:spcPts val="0"/>
              </a:spcBef>
              <a:spcAft>
                <a:spcPts val="0"/>
              </a:spcAft>
              <a:buNone/>
              <a:defRPr sz="1600" b="1">
                <a:solidFill>
                  <a:schemeClr val="accent4"/>
                </a:solidFill>
              </a:defRPr>
            </a:lvl1pPr>
            <a:lvl2pPr marL="0" indent="0" algn="ctr">
              <a:lnSpc>
                <a:spcPct val="100000"/>
              </a:lnSpc>
              <a:spcBef>
                <a:spcPts val="0"/>
              </a:spcBef>
              <a:spcAft>
                <a:spcPts val="0"/>
              </a:spcAft>
              <a:buNone/>
              <a:defRPr sz="1600" b="1">
                <a:solidFill>
                  <a:schemeClr val="tx1"/>
                </a:solidFill>
              </a:defRPr>
            </a:lvl2pPr>
            <a:lvl3pPr marL="0" marR="0" indent="0" algn="ctr" fontAlgn="auto">
              <a:lnSpc>
                <a:spcPct val="100000"/>
              </a:lnSpc>
              <a:spcBef>
                <a:spcPts val="0"/>
              </a:spcBef>
              <a:spcAft>
                <a:spcPts val="0"/>
              </a:spcAft>
              <a:buFontTx/>
              <a:buNone/>
              <a:defRPr kumimoji="0" sz="1600" b="0" i="0" u="none" baseline="0">
                <a:solidFill>
                  <a:schemeClr val="tx1"/>
                </a:solidFill>
                <a:latin typeface="Calibri" panose="020F0502020204030204" pitchFamily="34" charset="0"/>
              </a:defRPr>
            </a:lvl3pPr>
            <a:lvl4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4pPr>
            <a:lvl5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5pPr>
            <a:lvl6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6pPr>
            <a:lvl7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7pPr>
            <a:lvl8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8pPr>
            <a:lvl9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9pPr>
          </a:lstStyle>
          <a:p>
            <a:pPr lvl="0"/>
            <a:r>
              <a:rPr lang="nl-NL" dirty="0"/>
              <a:t>[Naam 1e niveau, functie 2e niveau, e-mail en telefoonnummer 3e niveau]</a:t>
            </a:r>
          </a:p>
          <a:p>
            <a:pPr lvl="0"/>
            <a:r>
              <a:rPr lang="nl-NL" dirty="0"/>
              <a:t>JU-LEVEL1=Name</a:t>
            </a:r>
          </a:p>
          <a:p>
            <a:pPr lvl="1"/>
            <a:r>
              <a:rPr lang="nl-NL" dirty="0"/>
              <a:t>JU-LEVEL2=Job </a:t>
            </a:r>
            <a:r>
              <a:rPr lang="nl-NL" dirty="0" err="1"/>
              <a:t>title</a:t>
            </a:r>
            <a:endParaRPr lang="nl-NL" dirty="0"/>
          </a:p>
          <a:p>
            <a:pPr lvl="2"/>
            <a:r>
              <a:rPr lang="nl-NL" dirty="0"/>
              <a:t>JU-LEVEL3=e-mail </a:t>
            </a:r>
            <a:r>
              <a:rPr lang="nl-NL" dirty="0" err="1"/>
              <a:t>and</a:t>
            </a:r>
            <a:r>
              <a:rPr lang="nl-NL" dirty="0"/>
              <a:t> </a:t>
            </a:r>
            <a:r>
              <a:rPr lang="nl-NL" dirty="0" err="1"/>
              <a:t>telephone</a:t>
            </a:r>
            <a:r>
              <a:rPr lang="nl-NL" dirty="0"/>
              <a:t> </a:t>
            </a:r>
            <a:r>
              <a:rPr lang="nl-NL" dirty="0" err="1"/>
              <a:t>number</a:t>
            </a:r>
            <a:endParaRPr lang="en-US" dirty="0"/>
          </a:p>
        </p:txBody>
      </p:sp>
      <p:sp>
        <p:nvSpPr>
          <p:cNvPr id="19" name="Tijdelijke aanduiding voor tekst 3  [PHJU] (JU-Free)">
            <a:extLst>
              <a:ext uri="{FF2B5EF4-FFF2-40B4-BE49-F238E27FC236}">
                <a16:creationId xmlns:a16="http://schemas.microsoft.com/office/drawing/2014/main" id="{A825D17B-1C24-494D-9054-6D3612432D4A}"/>
              </a:ext>
            </a:extLst>
          </p:cNvPr>
          <p:cNvSpPr>
            <a:spLocks noGrp="1"/>
          </p:cNvSpPr>
          <p:nvPr>
            <p:ph type="body" sz="quarter" idx="11" hasCustomPrompt="1"/>
          </p:nvPr>
        </p:nvSpPr>
        <p:spPr>
          <a:xfrm>
            <a:off x="4476150" y="4228689"/>
            <a:ext cx="3240000" cy="1440000"/>
          </a:xfrm>
        </p:spPr>
        <p:txBody>
          <a:bodyPr/>
          <a:lstStyle>
            <a:lvl1pPr marL="0" indent="0" algn="ctr">
              <a:lnSpc>
                <a:spcPct val="100000"/>
              </a:lnSpc>
              <a:spcBef>
                <a:spcPts val="0"/>
              </a:spcBef>
              <a:spcAft>
                <a:spcPts val="0"/>
              </a:spcAft>
              <a:buNone/>
              <a:defRPr sz="1600" b="1">
                <a:solidFill>
                  <a:schemeClr val="accent4"/>
                </a:solidFill>
              </a:defRPr>
            </a:lvl1pPr>
            <a:lvl2pPr marL="0" indent="0" algn="ctr">
              <a:lnSpc>
                <a:spcPct val="100000"/>
              </a:lnSpc>
              <a:spcBef>
                <a:spcPts val="0"/>
              </a:spcBef>
              <a:spcAft>
                <a:spcPts val="0"/>
              </a:spcAft>
              <a:buNone/>
              <a:defRPr sz="1600" b="1">
                <a:solidFill>
                  <a:schemeClr val="tx1"/>
                </a:solidFill>
              </a:defRPr>
            </a:lvl2pPr>
            <a:lvl3pPr marL="0" marR="0" indent="0" algn="ctr" fontAlgn="auto">
              <a:lnSpc>
                <a:spcPct val="100000"/>
              </a:lnSpc>
              <a:spcBef>
                <a:spcPts val="0"/>
              </a:spcBef>
              <a:spcAft>
                <a:spcPts val="0"/>
              </a:spcAft>
              <a:buFontTx/>
              <a:buNone/>
              <a:defRPr kumimoji="0" sz="1600" b="0" i="0" u="none" baseline="0">
                <a:solidFill>
                  <a:schemeClr val="tx1"/>
                </a:solidFill>
                <a:latin typeface="Calibri" panose="020F0502020204030204" pitchFamily="34" charset="0"/>
              </a:defRPr>
            </a:lvl3pPr>
            <a:lvl4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4pPr>
            <a:lvl5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5pPr>
            <a:lvl6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6pPr>
            <a:lvl7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7pPr>
            <a:lvl8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8pPr>
            <a:lvl9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9pPr>
          </a:lstStyle>
          <a:p>
            <a:pPr lvl="0"/>
            <a:r>
              <a:rPr lang="nl-NL" dirty="0"/>
              <a:t>[Naam 1e niveau, functie 2e niveau, e-mail en telefoonnummer 3e niveau]</a:t>
            </a:r>
          </a:p>
          <a:p>
            <a:pPr lvl="0"/>
            <a:r>
              <a:rPr lang="nl-NL" dirty="0"/>
              <a:t>JU-LEVEL1=Name</a:t>
            </a:r>
          </a:p>
          <a:p>
            <a:pPr lvl="1"/>
            <a:r>
              <a:rPr lang="nl-NL" dirty="0"/>
              <a:t>JU-LEVEL2=Job </a:t>
            </a:r>
            <a:r>
              <a:rPr lang="nl-NL" dirty="0" err="1"/>
              <a:t>title</a:t>
            </a:r>
            <a:endParaRPr lang="nl-NL" dirty="0"/>
          </a:p>
          <a:p>
            <a:pPr lvl="2"/>
            <a:r>
              <a:rPr lang="nl-NL" dirty="0"/>
              <a:t>JU-LEVEL3=e-mail </a:t>
            </a:r>
            <a:r>
              <a:rPr lang="nl-NL" dirty="0" err="1"/>
              <a:t>and</a:t>
            </a:r>
            <a:r>
              <a:rPr lang="nl-NL" dirty="0"/>
              <a:t> </a:t>
            </a:r>
            <a:r>
              <a:rPr lang="nl-NL" dirty="0" err="1"/>
              <a:t>telephone</a:t>
            </a:r>
            <a:r>
              <a:rPr lang="nl-NL" dirty="0"/>
              <a:t> </a:t>
            </a:r>
            <a:r>
              <a:rPr lang="nl-NL" dirty="0" err="1"/>
              <a:t>number</a:t>
            </a:r>
            <a:endParaRPr lang="en-US" dirty="0"/>
          </a:p>
        </p:txBody>
      </p:sp>
      <p:sp>
        <p:nvSpPr>
          <p:cNvPr id="20" name="Tijdelijke aanduiding voor tekst 4  [PHJU] (JU-Free)">
            <a:extLst>
              <a:ext uri="{FF2B5EF4-FFF2-40B4-BE49-F238E27FC236}">
                <a16:creationId xmlns:a16="http://schemas.microsoft.com/office/drawing/2014/main" id="{B51C76A7-EA15-4652-956E-80ACED896E90}"/>
              </a:ext>
            </a:extLst>
          </p:cNvPr>
          <p:cNvSpPr>
            <a:spLocks noGrp="1"/>
          </p:cNvSpPr>
          <p:nvPr>
            <p:ph type="body" sz="quarter" idx="12" hasCustomPrompt="1"/>
          </p:nvPr>
        </p:nvSpPr>
        <p:spPr>
          <a:xfrm>
            <a:off x="8139947" y="4228689"/>
            <a:ext cx="3240000" cy="1440000"/>
          </a:xfrm>
        </p:spPr>
        <p:txBody>
          <a:bodyPr/>
          <a:lstStyle>
            <a:lvl1pPr marL="0" indent="0" algn="ctr">
              <a:lnSpc>
                <a:spcPct val="100000"/>
              </a:lnSpc>
              <a:spcBef>
                <a:spcPts val="0"/>
              </a:spcBef>
              <a:spcAft>
                <a:spcPts val="0"/>
              </a:spcAft>
              <a:buNone/>
              <a:defRPr sz="1600" b="1">
                <a:solidFill>
                  <a:schemeClr val="accent4"/>
                </a:solidFill>
              </a:defRPr>
            </a:lvl1pPr>
            <a:lvl2pPr marL="0" indent="0" algn="ctr">
              <a:lnSpc>
                <a:spcPct val="100000"/>
              </a:lnSpc>
              <a:spcBef>
                <a:spcPts val="0"/>
              </a:spcBef>
              <a:spcAft>
                <a:spcPts val="0"/>
              </a:spcAft>
              <a:buNone/>
              <a:defRPr sz="1600" b="1">
                <a:solidFill>
                  <a:schemeClr val="tx1"/>
                </a:solidFill>
              </a:defRPr>
            </a:lvl2pPr>
            <a:lvl3pPr marL="0" marR="0" indent="0" algn="ctr" fontAlgn="auto">
              <a:lnSpc>
                <a:spcPct val="100000"/>
              </a:lnSpc>
              <a:spcBef>
                <a:spcPts val="0"/>
              </a:spcBef>
              <a:spcAft>
                <a:spcPts val="0"/>
              </a:spcAft>
              <a:buFontTx/>
              <a:buNone/>
              <a:defRPr kumimoji="0" sz="1600" b="0" i="0" u="none" baseline="0">
                <a:solidFill>
                  <a:schemeClr val="tx1"/>
                </a:solidFill>
                <a:latin typeface="Calibri" panose="020F0502020204030204" pitchFamily="34" charset="0"/>
              </a:defRPr>
            </a:lvl3pPr>
            <a:lvl4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4pPr>
            <a:lvl5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5pPr>
            <a:lvl6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6pPr>
            <a:lvl7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7pPr>
            <a:lvl8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8pPr>
            <a:lvl9pPr marL="0" marR="0" indent="0" algn="ctr" fontAlgn="auto">
              <a:lnSpc>
                <a:spcPct val="100000"/>
              </a:lnSpc>
              <a:spcBef>
                <a:spcPts val="0"/>
              </a:spcBef>
              <a:spcAft>
                <a:spcPts val="0"/>
              </a:spcAft>
              <a:buFontTx/>
              <a:buNone/>
              <a:defRPr kumimoji="0" sz="1600" b="0" i="0" u="none" baseline="0">
                <a:solidFill>
                  <a:schemeClr val="tx1">
                    <a:lumMod val="100000"/>
                  </a:schemeClr>
                </a:solidFill>
                <a:latin typeface="Calibri" panose="020F0502020204030204" pitchFamily="34" charset="0"/>
              </a:defRPr>
            </a:lvl9pPr>
          </a:lstStyle>
          <a:p>
            <a:pPr lvl="0"/>
            <a:r>
              <a:rPr lang="nl-NL" dirty="0"/>
              <a:t>[Naam 1e niveau, functie 2e niveau, e-mail en telefoonnummer 3e niveau]</a:t>
            </a:r>
          </a:p>
          <a:p>
            <a:pPr lvl="0"/>
            <a:r>
              <a:rPr lang="nl-NL" dirty="0"/>
              <a:t>JU-LEVEL1=Name</a:t>
            </a:r>
          </a:p>
          <a:p>
            <a:pPr lvl="1"/>
            <a:r>
              <a:rPr lang="nl-NL" dirty="0"/>
              <a:t>JU-LEVEL2=Job </a:t>
            </a:r>
            <a:r>
              <a:rPr lang="nl-NL" dirty="0" err="1"/>
              <a:t>title</a:t>
            </a:r>
            <a:endParaRPr lang="nl-NL" dirty="0"/>
          </a:p>
          <a:p>
            <a:pPr lvl="2"/>
            <a:r>
              <a:rPr lang="nl-NL" dirty="0"/>
              <a:t>JU-LEVEL3=e-mail </a:t>
            </a:r>
            <a:r>
              <a:rPr lang="nl-NL" dirty="0" err="1"/>
              <a:t>and</a:t>
            </a:r>
            <a:r>
              <a:rPr lang="nl-NL" dirty="0"/>
              <a:t> </a:t>
            </a:r>
            <a:r>
              <a:rPr lang="nl-NL" dirty="0" err="1"/>
              <a:t>telephone</a:t>
            </a:r>
            <a:r>
              <a:rPr lang="nl-NL" dirty="0"/>
              <a:t> </a:t>
            </a:r>
            <a:r>
              <a:rPr lang="nl-NL" dirty="0" err="1"/>
              <a:t>number</a:t>
            </a:r>
            <a:endParaRPr lang="en-US" dirty="0"/>
          </a:p>
        </p:txBody>
      </p:sp>
      <p:sp>
        <p:nvSpPr>
          <p:cNvPr id="10" name="Picture Placeholder 5 [PHJU] (JU-Free)">
            <a:extLst>
              <a:ext uri="{FF2B5EF4-FFF2-40B4-BE49-F238E27FC236}">
                <a16:creationId xmlns:a16="http://schemas.microsoft.com/office/drawing/2014/main" id="{AADEF9AA-0D9B-4B46-B121-7E5D375B4137}"/>
              </a:ext>
            </a:extLst>
          </p:cNvPr>
          <p:cNvSpPr>
            <a:spLocks noGrp="1"/>
          </p:cNvSpPr>
          <p:nvPr>
            <p:ph type="pic" sz="quarter" idx="13" hasCustomPrompt="1"/>
          </p:nvPr>
        </p:nvSpPr>
        <p:spPr>
          <a:xfrm>
            <a:off x="1252332" y="1920240"/>
            <a:ext cx="2170800" cy="1875600"/>
          </a:xfrm>
          <a:custGeom>
            <a:avLst/>
            <a:gdLst>
              <a:gd name="connsiteX0" fmla="*/ 527269 w 2170800"/>
              <a:gd name="connsiteY0" fmla="*/ 0 h 1875600"/>
              <a:gd name="connsiteX1" fmla="*/ 1643531 w 2170800"/>
              <a:gd name="connsiteY1" fmla="*/ 0 h 1875600"/>
              <a:gd name="connsiteX2" fmla="*/ 2170800 w 2170800"/>
              <a:gd name="connsiteY2" fmla="*/ 937800 h 1875600"/>
              <a:gd name="connsiteX3" fmla="*/ 1643531 w 2170800"/>
              <a:gd name="connsiteY3" fmla="*/ 1875600 h 1875600"/>
              <a:gd name="connsiteX4" fmla="*/ 527269 w 2170800"/>
              <a:gd name="connsiteY4" fmla="*/ 1875600 h 1875600"/>
              <a:gd name="connsiteX5" fmla="*/ 0 w 2170800"/>
              <a:gd name="connsiteY5" fmla="*/ 937800 h 18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0800" h="1875600">
                <a:moveTo>
                  <a:pt x="527269" y="0"/>
                </a:moveTo>
                <a:lnTo>
                  <a:pt x="1643531" y="0"/>
                </a:lnTo>
                <a:lnTo>
                  <a:pt x="2170800" y="937800"/>
                </a:lnTo>
                <a:lnTo>
                  <a:pt x="1643531" y="1875600"/>
                </a:lnTo>
                <a:lnTo>
                  <a:pt x="527269" y="1875600"/>
                </a:lnTo>
                <a:lnTo>
                  <a:pt x="0" y="937800"/>
                </a:lnTo>
                <a:close/>
              </a:path>
            </a:pathLst>
          </a:custGeom>
        </p:spPr>
        <p:txBody>
          <a:bodyPr wrap="square" anchor="ctr">
            <a:noAutofit/>
          </a:bodyPr>
          <a:lstStyle>
            <a:lvl1pPr marL="342000" indent="-342000" algn="ctr" defTabSz="914400" rtl="0" eaLnBrk="1" latinLnBrk="0" hangingPunct="1">
              <a:lnSpc>
                <a:spcPct val="100000"/>
              </a:lnSpc>
              <a:spcBef>
                <a:spcPts val="0"/>
              </a:spcBef>
              <a:buFont typeface="Arial" panose="020B0604020202020204" pitchFamily="34" charset="0"/>
              <a:buNone/>
              <a:defRPr/>
            </a:lvl1pPr>
          </a:lstStyle>
          <a:p>
            <a:r>
              <a:rPr lang="nl-NL" dirty="0"/>
              <a:t>[Picture]</a:t>
            </a:r>
            <a:endParaRPr lang="en-NL" dirty="0"/>
          </a:p>
        </p:txBody>
      </p:sp>
      <p:sp>
        <p:nvSpPr>
          <p:cNvPr id="12" name="Picture Placeholder 6 [PHJU] (JU-Free)">
            <a:extLst>
              <a:ext uri="{FF2B5EF4-FFF2-40B4-BE49-F238E27FC236}">
                <a16:creationId xmlns:a16="http://schemas.microsoft.com/office/drawing/2014/main" id="{5FB360EF-0023-4984-86B7-B97B99B49B93}"/>
              </a:ext>
            </a:extLst>
          </p:cNvPr>
          <p:cNvSpPr>
            <a:spLocks noGrp="1"/>
          </p:cNvSpPr>
          <p:nvPr>
            <p:ph type="pic" sz="quarter" idx="14" hasCustomPrompt="1"/>
          </p:nvPr>
        </p:nvSpPr>
        <p:spPr>
          <a:xfrm>
            <a:off x="5012280" y="1920240"/>
            <a:ext cx="2170800" cy="1875600"/>
          </a:xfrm>
          <a:custGeom>
            <a:avLst/>
            <a:gdLst>
              <a:gd name="connsiteX0" fmla="*/ 527269 w 2170800"/>
              <a:gd name="connsiteY0" fmla="*/ 0 h 1875600"/>
              <a:gd name="connsiteX1" fmla="*/ 1643531 w 2170800"/>
              <a:gd name="connsiteY1" fmla="*/ 0 h 1875600"/>
              <a:gd name="connsiteX2" fmla="*/ 2170800 w 2170800"/>
              <a:gd name="connsiteY2" fmla="*/ 937800 h 1875600"/>
              <a:gd name="connsiteX3" fmla="*/ 1643531 w 2170800"/>
              <a:gd name="connsiteY3" fmla="*/ 1875600 h 1875600"/>
              <a:gd name="connsiteX4" fmla="*/ 527269 w 2170800"/>
              <a:gd name="connsiteY4" fmla="*/ 1875600 h 1875600"/>
              <a:gd name="connsiteX5" fmla="*/ 0 w 2170800"/>
              <a:gd name="connsiteY5" fmla="*/ 937800 h 18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0800" h="1875600">
                <a:moveTo>
                  <a:pt x="527269" y="0"/>
                </a:moveTo>
                <a:lnTo>
                  <a:pt x="1643531" y="0"/>
                </a:lnTo>
                <a:lnTo>
                  <a:pt x="2170800" y="937800"/>
                </a:lnTo>
                <a:lnTo>
                  <a:pt x="1643531" y="1875600"/>
                </a:lnTo>
                <a:lnTo>
                  <a:pt x="527269" y="1875600"/>
                </a:lnTo>
                <a:lnTo>
                  <a:pt x="0" y="937800"/>
                </a:lnTo>
                <a:close/>
              </a:path>
            </a:pathLst>
          </a:custGeom>
        </p:spPr>
        <p:txBody>
          <a:bodyPr wrap="square" anchor="ctr">
            <a:noAutofit/>
          </a:bodyPr>
          <a:lstStyle>
            <a:lvl1pPr marL="342000" indent="-342000" algn="ctr" defTabSz="914400" rtl="0" eaLnBrk="1" latinLnBrk="0" hangingPunct="1">
              <a:lnSpc>
                <a:spcPct val="100000"/>
              </a:lnSpc>
              <a:spcBef>
                <a:spcPts val="0"/>
              </a:spcBef>
              <a:buFont typeface="Arial" panose="020B0604020202020204" pitchFamily="34" charset="0"/>
              <a:buNone/>
              <a:defRPr/>
            </a:lvl1pPr>
          </a:lstStyle>
          <a:p>
            <a:r>
              <a:rPr lang="nl-NL" dirty="0"/>
              <a:t>[Picture]</a:t>
            </a:r>
            <a:endParaRPr lang="en-NL" dirty="0"/>
          </a:p>
        </p:txBody>
      </p:sp>
      <p:sp>
        <p:nvSpPr>
          <p:cNvPr id="13" name="Picture Placeholder 7 [PHJU] (JU-Free)">
            <a:extLst>
              <a:ext uri="{FF2B5EF4-FFF2-40B4-BE49-F238E27FC236}">
                <a16:creationId xmlns:a16="http://schemas.microsoft.com/office/drawing/2014/main" id="{948B2E31-C864-4C29-A86F-9AC928D59ACA}"/>
              </a:ext>
            </a:extLst>
          </p:cNvPr>
          <p:cNvSpPr>
            <a:spLocks noGrp="1"/>
          </p:cNvSpPr>
          <p:nvPr>
            <p:ph type="pic" sz="quarter" idx="15" hasCustomPrompt="1"/>
          </p:nvPr>
        </p:nvSpPr>
        <p:spPr>
          <a:xfrm>
            <a:off x="8674560" y="1920240"/>
            <a:ext cx="2170800" cy="1875600"/>
          </a:xfrm>
          <a:custGeom>
            <a:avLst/>
            <a:gdLst>
              <a:gd name="connsiteX0" fmla="*/ 527269 w 2170800"/>
              <a:gd name="connsiteY0" fmla="*/ 0 h 1875600"/>
              <a:gd name="connsiteX1" fmla="*/ 1643531 w 2170800"/>
              <a:gd name="connsiteY1" fmla="*/ 0 h 1875600"/>
              <a:gd name="connsiteX2" fmla="*/ 2170800 w 2170800"/>
              <a:gd name="connsiteY2" fmla="*/ 937800 h 1875600"/>
              <a:gd name="connsiteX3" fmla="*/ 1643531 w 2170800"/>
              <a:gd name="connsiteY3" fmla="*/ 1875600 h 1875600"/>
              <a:gd name="connsiteX4" fmla="*/ 527269 w 2170800"/>
              <a:gd name="connsiteY4" fmla="*/ 1875600 h 1875600"/>
              <a:gd name="connsiteX5" fmla="*/ 0 w 2170800"/>
              <a:gd name="connsiteY5" fmla="*/ 937800 h 187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0800" h="1875600">
                <a:moveTo>
                  <a:pt x="527269" y="0"/>
                </a:moveTo>
                <a:lnTo>
                  <a:pt x="1643531" y="0"/>
                </a:lnTo>
                <a:lnTo>
                  <a:pt x="2170800" y="937800"/>
                </a:lnTo>
                <a:lnTo>
                  <a:pt x="1643531" y="1875600"/>
                </a:lnTo>
                <a:lnTo>
                  <a:pt x="527269" y="1875600"/>
                </a:lnTo>
                <a:lnTo>
                  <a:pt x="0" y="937800"/>
                </a:lnTo>
                <a:close/>
              </a:path>
            </a:pathLst>
          </a:custGeom>
        </p:spPr>
        <p:txBody>
          <a:bodyPr wrap="square" anchor="ctr">
            <a:noAutofit/>
          </a:bodyPr>
          <a:lstStyle>
            <a:lvl1pPr marL="342000" indent="-342000" algn="ctr" defTabSz="914400" rtl="0" eaLnBrk="1" latinLnBrk="0" hangingPunct="1">
              <a:lnSpc>
                <a:spcPct val="100000"/>
              </a:lnSpc>
              <a:spcBef>
                <a:spcPts val="0"/>
              </a:spcBef>
              <a:buFont typeface="Arial" panose="020B0604020202020204" pitchFamily="34" charset="0"/>
              <a:buNone/>
              <a:defRPr/>
            </a:lvl1pPr>
          </a:lstStyle>
          <a:p>
            <a:r>
              <a:rPr lang="nl-NL" dirty="0"/>
              <a:t>[Picture]</a:t>
            </a:r>
            <a:endParaRPr lang="en-NL" dirty="0"/>
          </a:p>
        </p:txBody>
      </p:sp>
      <p:sp>
        <p:nvSpPr>
          <p:cNvPr id="9" name="Frame 8 {PHJU}">
            <a:extLst>
              <a:ext uri="{FF2B5EF4-FFF2-40B4-BE49-F238E27FC236}">
                <a16:creationId xmlns:a16="http://schemas.microsoft.com/office/drawing/2014/main" id="{BE22D52D-3EF0-4916-BA11-ECACC844EAAC}"/>
              </a:ext>
            </a:extLst>
          </p:cNvPr>
          <p:cNvSpPr>
            <a:spLocks noGrp="1" noSelect="1"/>
          </p:cNvSpPr>
          <p:nvPr userDrawn="1">
            <p:ph type="body" idx="1001" hasCustomPrompt="1"/>
            <p:custDataLst>
              <p:custData r:id="rId1"/>
            </p:custDataLst>
          </p:nvPr>
        </p:nvSpPr>
        <p:spPr bwMode="auto">
          <a:xfrm>
            <a:off x="2394320" y="3573386"/>
            <a:ext cx="506837" cy="439730"/>
          </a:xfrm>
          <a:custGeom>
            <a:avLst/>
            <a:gdLst>
              <a:gd name="T0" fmla="*/ 287 w 287"/>
              <a:gd name="T1" fmla="*/ 125 h 249"/>
              <a:gd name="T2" fmla="*/ 215 w 287"/>
              <a:gd name="T3" fmla="*/ 249 h 249"/>
              <a:gd name="T4" fmla="*/ 72 w 287"/>
              <a:gd name="T5" fmla="*/ 249 h 249"/>
              <a:gd name="T6" fmla="*/ 0 w 287"/>
              <a:gd name="T7" fmla="*/ 125 h 249"/>
              <a:gd name="T8" fmla="*/ 72 w 287"/>
              <a:gd name="T9" fmla="*/ 0 h 249"/>
              <a:gd name="T10" fmla="*/ 72 w 287"/>
              <a:gd name="T11" fmla="*/ 0 h 249"/>
              <a:gd name="T12" fmla="*/ 215 w 287"/>
              <a:gd name="T13" fmla="*/ 0 h 249"/>
              <a:gd name="T14" fmla="*/ 287 w 287"/>
              <a:gd name="T15" fmla="*/ 125 h 249"/>
              <a:gd name="T16" fmla="*/ 287 w 287"/>
              <a:gd name="T17"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49">
                <a:moveTo>
                  <a:pt x="287" y="125"/>
                </a:moveTo>
                <a:lnTo>
                  <a:pt x="215" y="249"/>
                </a:lnTo>
                <a:lnTo>
                  <a:pt x="72" y="249"/>
                </a:lnTo>
                <a:lnTo>
                  <a:pt x="0" y="125"/>
                </a:lnTo>
                <a:lnTo>
                  <a:pt x="72" y="0"/>
                </a:lnTo>
                <a:lnTo>
                  <a:pt x="72" y="0"/>
                </a:lnTo>
                <a:lnTo>
                  <a:pt x="215" y="0"/>
                </a:lnTo>
                <a:lnTo>
                  <a:pt x="287" y="125"/>
                </a:lnTo>
                <a:lnTo>
                  <a:pt x="287" y="125"/>
                </a:lnTo>
                <a:close/>
              </a:path>
            </a:pathLst>
          </a:custGeom>
          <a:blipFill>
            <a:blip r:embed="rId8"/>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
        <p:nvSpPr>
          <p:cNvPr id="22" name="Frame 9 {PHJU}">
            <a:extLst>
              <a:ext uri="{FF2B5EF4-FFF2-40B4-BE49-F238E27FC236}">
                <a16:creationId xmlns:a16="http://schemas.microsoft.com/office/drawing/2014/main" id="{B13DDD05-892C-4E09-9B84-2130D145E330}"/>
              </a:ext>
            </a:extLst>
          </p:cNvPr>
          <p:cNvSpPr>
            <a:spLocks noGrp="1" noSelect="1"/>
          </p:cNvSpPr>
          <p:nvPr userDrawn="1">
            <p:ph type="body" idx="1000" hasCustomPrompt="1"/>
            <p:custDataLst>
              <p:custData r:id="rId2"/>
            </p:custDataLst>
          </p:nvPr>
        </p:nvSpPr>
        <p:spPr bwMode="auto">
          <a:xfrm>
            <a:off x="2067614" y="3651089"/>
            <a:ext cx="328472" cy="284323"/>
          </a:xfrm>
          <a:custGeom>
            <a:avLst/>
            <a:gdLst>
              <a:gd name="T0" fmla="*/ 186 w 186"/>
              <a:gd name="T1" fmla="*/ 81 h 161"/>
              <a:gd name="T2" fmla="*/ 139 w 186"/>
              <a:gd name="T3" fmla="*/ 161 h 161"/>
              <a:gd name="T4" fmla="*/ 46 w 186"/>
              <a:gd name="T5" fmla="*/ 161 h 161"/>
              <a:gd name="T6" fmla="*/ 0 w 186"/>
              <a:gd name="T7" fmla="*/ 81 h 161"/>
              <a:gd name="T8" fmla="*/ 46 w 186"/>
              <a:gd name="T9" fmla="*/ 0 h 161"/>
              <a:gd name="T10" fmla="*/ 46 w 186"/>
              <a:gd name="T11" fmla="*/ 0 h 161"/>
              <a:gd name="T12" fmla="*/ 139 w 186"/>
              <a:gd name="T13" fmla="*/ 0 h 161"/>
              <a:gd name="T14" fmla="*/ 186 w 186"/>
              <a:gd name="T15" fmla="*/ 81 h 161"/>
              <a:gd name="T16" fmla="*/ 186 w 186"/>
              <a:gd name="T17" fmla="*/ 8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61">
                <a:moveTo>
                  <a:pt x="186" y="81"/>
                </a:moveTo>
                <a:lnTo>
                  <a:pt x="139" y="161"/>
                </a:lnTo>
                <a:lnTo>
                  <a:pt x="46" y="161"/>
                </a:lnTo>
                <a:lnTo>
                  <a:pt x="0" y="81"/>
                </a:lnTo>
                <a:lnTo>
                  <a:pt x="46" y="0"/>
                </a:lnTo>
                <a:lnTo>
                  <a:pt x="46" y="0"/>
                </a:lnTo>
                <a:lnTo>
                  <a:pt x="139" y="0"/>
                </a:lnTo>
                <a:lnTo>
                  <a:pt x="186" y="81"/>
                </a:lnTo>
                <a:lnTo>
                  <a:pt x="186" y="81"/>
                </a:lnTo>
                <a:close/>
              </a:path>
            </a:pathLst>
          </a:custGeom>
          <a:blipFill>
            <a:blip r:embed="rId9"/>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
        <p:nvSpPr>
          <p:cNvPr id="35" name="Frame 10 {PHJU}">
            <a:extLst>
              <a:ext uri="{FF2B5EF4-FFF2-40B4-BE49-F238E27FC236}">
                <a16:creationId xmlns:a16="http://schemas.microsoft.com/office/drawing/2014/main" id="{507D8D8B-A894-46B9-ACC2-131BEE183956}"/>
              </a:ext>
            </a:extLst>
          </p:cNvPr>
          <p:cNvSpPr>
            <a:spLocks noGrp="1" noSelect="1"/>
          </p:cNvSpPr>
          <p:nvPr userDrawn="1">
            <p:ph type="body" idx="1005" hasCustomPrompt="1"/>
            <p:custDataLst>
              <p:custData r:id="rId3"/>
            </p:custDataLst>
          </p:nvPr>
        </p:nvSpPr>
        <p:spPr bwMode="auto">
          <a:xfrm>
            <a:off x="9814809" y="3583440"/>
            <a:ext cx="506750" cy="439654"/>
          </a:xfrm>
          <a:custGeom>
            <a:avLst/>
            <a:gdLst>
              <a:gd name="T0" fmla="*/ 287 w 287"/>
              <a:gd name="T1" fmla="*/ 125 h 249"/>
              <a:gd name="T2" fmla="*/ 215 w 287"/>
              <a:gd name="T3" fmla="*/ 249 h 249"/>
              <a:gd name="T4" fmla="*/ 72 w 287"/>
              <a:gd name="T5" fmla="*/ 249 h 249"/>
              <a:gd name="T6" fmla="*/ 0 w 287"/>
              <a:gd name="T7" fmla="*/ 125 h 249"/>
              <a:gd name="T8" fmla="*/ 72 w 287"/>
              <a:gd name="T9" fmla="*/ 0 h 249"/>
              <a:gd name="T10" fmla="*/ 72 w 287"/>
              <a:gd name="T11" fmla="*/ 0 h 249"/>
              <a:gd name="T12" fmla="*/ 215 w 287"/>
              <a:gd name="T13" fmla="*/ 0 h 249"/>
              <a:gd name="T14" fmla="*/ 287 w 287"/>
              <a:gd name="T15" fmla="*/ 125 h 249"/>
              <a:gd name="T16" fmla="*/ 287 w 287"/>
              <a:gd name="T17"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49">
                <a:moveTo>
                  <a:pt x="287" y="125"/>
                </a:moveTo>
                <a:lnTo>
                  <a:pt x="215" y="249"/>
                </a:lnTo>
                <a:lnTo>
                  <a:pt x="72" y="249"/>
                </a:lnTo>
                <a:lnTo>
                  <a:pt x="0" y="125"/>
                </a:lnTo>
                <a:lnTo>
                  <a:pt x="72" y="0"/>
                </a:lnTo>
                <a:lnTo>
                  <a:pt x="72" y="0"/>
                </a:lnTo>
                <a:lnTo>
                  <a:pt x="215" y="0"/>
                </a:lnTo>
                <a:lnTo>
                  <a:pt x="287" y="125"/>
                </a:lnTo>
                <a:lnTo>
                  <a:pt x="287" y="125"/>
                </a:lnTo>
                <a:close/>
              </a:path>
            </a:pathLst>
          </a:custGeom>
          <a:blipFill>
            <a:blip r:embed="rId8"/>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
        <p:nvSpPr>
          <p:cNvPr id="36" name="Frame 11 {PHJU}">
            <a:extLst>
              <a:ext uri="{FF2B5EF4-FFF2-40B4-BE49-F238E27FC236}">
                <a16:creationId xmlns:a16="http://schemas.microsoft.com/office/drawing/2014/main" id="{A5139A2E-5EC9-4A92-B142-27F9AB649F20}"/>
              </a:ext>
            </a:extLst>
          </p:cNvPr>
          <p:cNvSpPr>
            <a:spLocks noGrp="1" noSelect="1"/>
          </p:cNvSpPr>
          <p:nvPr userDrawn="1">
            <p:ph type="body" idx="1004" hasCustomPrompt="1"/>
            <p:custDataLst>
              <p:custData r:id="rId4"/>
            </p:custDataLst>
          </p:nvPr>
        </p:nvSpPr>
        <p:spPr bwMode="auto">
          <a:xfrm>
            <a:off x="9488159" y="3661130"/>
            <a:ext cx="328416" cy="284274"/>
          </a:xfrm>
          <a:custGeom>
            <a:avLst/>
            <a:gdLst>
              <a:gd name="T0" fmla="*/ 186 w 186"/>
              <a:gd name="T1" fmla="*/ 81 h 161"/>
              <a:gd name="T2" fmla="*/ 139 w 186"/>
              <a:gd name="T3" fmla="*/ 161 h 161"/>
              <a:gd name="T4" fmla="*/ 46 w 186"/>
              <a:gd name="T5" fmla="*/ 161 h 161"/>
              <a:gd name="T6" fmla="*/ 0 w 186"/>
              <a:gd name="T7" fmla="*/ 81 h 161"/>
              <a:gd name="T8" fmla="*/ 46 w 186"/>
              <a:gd name="T9" fmla="*/ 0 h 161"/>
              <a:gd name="T10" fmla="*/ 46 w 186"/>
              <a:gd name="T11" fmla="*/ 0 h 161"/>
              <a:gd name="T12" fmla="*/ 139 w 186"/>
              <a:gd name="T13" fmla="*/ 0 h 161"/>
              <a:gd name="T14" fmla="*/ 186 w 186"/>
              <a:gd name="T15" fmla="*/ 81 h 161"/>
              <a:gd name="T16" fmla="*/ 186 w 186"/>
              <a:gd name="T17" fmla="*/ 8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61">
                <a:moveTo>
                  <a:pt x="186" y="81"/>
                </a:moveTo>
                <a:lnTo>
                  <a:pt x="139" y="161"/>
                </a:lnTo>
                <a:lnTo>
                  <a:pt x="46" y="161"/>
                </a:lnTo>
                <a:lnTo>
                  <a:pt x="0" y="81"/>
                </a:lnTo>
                <a:lnTo>
                  <a:pt x="46" y="0"/>
                </a:lnTo>
                <a:lnTo>
                  <a:pt x="46" y="0"/>
                </a:lnTo>
                <a:lnTo>
                  <a:pt x="139" y="0"/>
                </a:lnTo>
                <a:lnTo>
                  <a:pt x="186" y="81"/>
                </a:lnTo>
                <a:lnTo>
                  <a:pt x="186" y="81"/>
                </a:lnTo>
                <a:close/>
              </a:path>
            </a:pathLst>
          </a:custGeom>
          <a:blipFill>
            <a:blip r:embed="rId9"/>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
        <p:nvSpPr>
          <p:cNvPr id="38" name="Frame 12 {PHJU}">
            <a:extLst>
              <a:ext uri="{FF2B5EF4-FFF2-40B4-BE49-F238E27FC236}">
                <a16:creationId xmlns:a16="http://schemas.microsoft.com/office/drawing/2014/main" id="{9EC790F3-DA16-4D93-8057-8AE9A700682C}"/>
              </a:ext>
            </a:extLst>
          </p:cNvPr>
          <p:cNvSpPr>
            <a:spLocks noGrp="1" noSelect="1"/>
          </p:cNvSpPr>
          <p:nvPr userDrawn="1">
            <p:ph type="body" idx="1003" hasCustomPrompt="1"/>
            <p:custDataLst>
              <p:custData r:id="rId5"/>
            </p:custDataLst>
          </p:nvPr>
        </p:nvSpPr>
        <p:spPr bwMode="auto">
          <a:xfrm>
            <a:off x="6157929" y="3573360"/>
            <a:ext cx="506750" cy="439654"/>
          </a:xfrm>
          <a:custGeom>
            <a:avLst/>
            <a:gdLst>
              <a:gd name="T0" fmla="*/ 287 w 287"/>
              <a:gd name="T1" fmla="*/ 125 h 249"/>
              <a:gd name="T2" fmla="*/ 215 w 287"/>
              <a:gd name="T3" fmla="*/ 249 h 249"/>
              <a:gd name="T4" fmla="*/ 72 w 287"/>
              <a:gd name="T5" fmla="*/ 249 h 249"/>
              <a:gd name="T6" fmla="*/ 0 w 287"/>
              <a:gd name="T7" fmla="*/ 125 h 249"/>
              <a:gd name="T8" fmla="*/ 72 w 287"/>
              <a:gd name="T9" fmla="*/ 0 h 249"/>
              <a:gd name="T10" fmla="*/ 72 w 287"/>
              <a:gd name="T11" fmla="*/ 0 h 249"/>
              <a:gd name="T12" fmla="*/ 215 w 287"/>
              <a:gd name="T13" fmla="*/ 0 h 249"/>
              <a:gd name="T14" fmla="*/ 287 w 287"/>
              <a:gd name="T15" fmla="*/ 125 h 249"/>
              <a:gd name="T16" fmla="*/ 287 w 287"/>
              <a:gd name="T17" fmla="*/ 12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49">
                <a:moveTo>
                  <a:pt x="287" y="125"/>
                </a:moveTo>
                <a:lnTo>
                  <a:pt x="215" y="249"/>
                </a:lnTo>
                <a:lnTo>
                  <a:pt x="72" y="249"/>
                </a:lnTo>
                <a:lnTo>
                  <a:pt x="0" y="125"/>
                </a:lnTo>
                <a:lnTo>
                  <a:pt x="72" y="0"/>
                </a:lnTo>
                <a:lnTo>
                  <a:pt x="72" y="0"/>
                </a:lnTo>
                <a:lnTo>
                  <a:pt x="215" y="0"/>
                </a:lnTo>
                <a:lnTo>
                  <a:pt x="287" y="125"/>
                </a:lnTo>
                <a:lnTo>
                  <a:pt x="287" y="125"/>
                </a:lnTo>
                <a:close/>
              </a:path>
            </a:pathLst>
          </a:custGeom>
          <a:blipFill>
            <a:blip r:embed="rId8"/>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
        <p:nvSpPr>
          <p:cNvPr id="39" name="Frame 13 {PHJU}">
            <a:extLst>
              <a:ext uri="{FF2B5EF4-FFF2-40B4-BE49-F238E27FC236}">
                <a16:creationId xmlns:a16="http://schemas.microsoft.com/office/drawing/2014/main" id="{822507A3-B166-487E-A9A7-A63CF9E9720A}"/>
              </a:ext>
            </a:extLst>
          </p:cNvPr>
          <p:cNvSpPr>
            <a:spLocks noGrp="1" noSelect="1"/>
          </p:cNvSpPr>
          <p:nvPr userDrawn="1">
            <p:ph type="body" idx="1002" hasCustomPrompt="1"/>
            <p:custDataLst>
              <p:custData r:id="rId6"/>
            </p:custDataLst>
          </p:nvPr>
        </p:nvSpPr>
        <p:spPr bwMode="auto">
          <a:xfrm>
            <a:off x="5831279" y="3651050"/>
            <a:ext cx="328416" cy="284274"/>
          </a:xfrm>
          <a:custGeom>
            <a:avLst/>
            <a:gdLst>
              <a:gd name="T0" fmla="*/ 186 w 186"/>
              <a:gd name="T1" fmla="*/ 81 h 161"/>
              <a:gd name="T2" fmla="*/ 139 w 186"/>
              <a:gd name="T3" fmla="*/ 161 h 161"/>
              <a:gd name="T4" fmla="*/ 46 w 186"/>
              <a:gd name="T5" fmla="*/ 161 h 161"/>
              <a:gd name="T6" fmla="*/ 0 w 186"/>
              <a:gd name="T7" fmla="*/ 81 h 161"/>
              <a:gd name="T8" fmla="*/ 46 w 186"/>
              <a:gd name="T9" fmla="*/ 0 h 161"/>
              <a:gd name="T10" fmla="*/ 46 w 186"/>
              <a:gd name="T11" fmla="*/ 0 h 161"/>
              <a:gd name="T12" fmla="*/ 139 w 186"/>
              <a:gd name="T13" fmla="*/ 0 h 161"/>
              <a:gd name="T14" fmla="*/ 186 w 186"/>
              <a:gd name="T15" fmla="*/ 81 h 161"/>
              <a:gd name="T16" fmla="*/ 186 w 186"/>
              <a:gd name="T17" fmla="*/ 8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61">
                <a:moveTo>
                  <a:pt x="186" y="81"/>
                </a:moveTo>
                <a:lnTo>
                  <a:pt x="139" y="161"/>
                </a:lnTo>
                <a:lnTo>
                  <a:pt x="46" y="161"/>
                </a:lnTo>
                <a:lnTo>
                  <a:pt x="0" y="81"/>
                </a:lnTo>
                <a:lnTo>
                  <a:pt x="46" y="0"/>
                </a:lnTo>
                <a:lnTo>
                  <a:pt x="46" y="0"/>
                </a:lnTo>
                <a:lnTo>
                  <a:pt x="139" y="0"/>
                </a:lnTo>
                <a:lnTo>
                  <a:pt x="186" y="81"/>
                </a:lnTo>
                <a:lnTo>
                  <a:pt x="186" y="81"/>
                </a:lnTo>
                <a:close/>
              </a:path>
            </a:pathLst>
          </a:custGeom>
          <a:blipFill>
            <a:blip r:embed="rId9"/>
            <a:stretch>
              <a:fillRect l="-1000" t="-1000" r="-1000" b="-1000"/>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baseline="0"/>
              <a:t> </a:t>
            </a:r>
            <a:endParaRPr lang="nl-NL" baseline="0" dirty="0"/>
          </a:p>
        </p:txBody>
      </p:sp>
    </p:spTree>
    <p:extLst>
      <p:ext uri="{BB962C8B-B14F-4D97-AF65-F5344CB8AC3E}">
        <p14:creationId xmlns:p14="http://schemas.microsoft.com/office/powerpoint/2010/main" val="3616199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dark image full screen (text white)]">
    <p:spTree>
      <p:nvGrpSpPr>
        <p:cNvPr id="1" name=""/>
        <p:cNvGrpSpPr/>
        <p:nvPr/>
      </p:nvGrpSpPr>
      <p:grpSpPr>
        <a:xfrm>
          <a:off x="0" y="0"/>
          <a:ext cx="0" cy="0"/>
          <a:chOff x="0" y="0"/>
          <a:chExt cx="0" cy="0"/>
        </a:xfrm>
      </p:grpSpPr>
      <p:sp>
        <p:nvSpPr>
          <p:cNvPr id="10" name="Picture placeholder JU 1 (JU-Free) [PHJU]">
            <a:extLst>
              <a:ext uri="{FF2B5EF4-FFF2-40B4-BE49-F238E27FC236}">
                <a16:creationId xmlns:a16="http://schemas.microsoft.com/office/drawing/2014/main" id="{5E7A9621-7760-4351-A5FC-8724C3C08991}"/>
              </a:ext>
            </a:extLst>
          </p:cNvPr>
          <p:cNvSpPr>
            <a:spLocks noGrp="1"/>
          </p:cNvSpPr>
          <p:nvPr>
            <p:ph type="pic" sz="quarter" idx="16" hasCustomPrompt="1"/>
          </p:nvPr>
        </p:nvSpPr>
        <p:spPr bwMode="gray">
          <a:xfrm>
            <a:off x="0" y="0"/>
            <a:ext cx="12193339" cy="6858140"/>
          </a:xfrm>
          <a:custGeom>
            <a:avLst/>
            <a:gdLst>
              <a:gd name="connsiteX0" fmla="*/ 12193327 w 12193339"/>
              <a:gd name="connsiteY0" fmla="*/ 6858127 h 6858140"/>
              <a:gd name="connsiteX1" fmla="*/ 12193339 w 12193339"/>
              <a:gd name="connsiteY1" fmla="*/ 6858127 h 6858140"/>
              <a:gd name="connsiteX2" fmla="*/ 12193339 w 12193339"/>
              <a:gd name="connsiteY2" fmla="*/ 6858140 h 6858140"/>
              <a:gd name="connsiteX3" fmla="*/ 12193327 w 12193339"/>
              <a:gd name="connsiteY3" fmla="*/ 6858140 h 6858140"/>
              <a:gd name="connsiteX4" fmla="*/ 0 w 12193339"/>
              <a:gd name="connsiteY4" fmla="*/ 0 h 6858140"/>
              <a:gd name="connsiteX5" fmla="*/ 12193200 w 12193339"/>
              <a:gd name="connsiteY5" fmla="*/ 0 h 6858140"/>
              <a:gd name="connsiteX6" fmla="*/ 12193200 w 12193339"/>
              <a:gd name="connsiteY6" fmla="*/ 6858000 h 6858140"/>
              <a:gd name="connsiteX7" fmla="*/ 0 w 12193339"/>
              <a:gd name="connsiteY7" fmla="*/ 6858000 h 68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3339" h="6858140">
                <a:moveTo>
                  <a:pt x="12193327" y="6858127"/>
                </a:moveTo>
                <a:lnTo>
                  <a:pt x="12193339" y="6858127"/>
                </a:lnTo>
                <a:lnTo>
                  <a:pt x="12193339" y="6858140"/>
                </a:lnTo>
                <a:lnTo>
                  <a:pt x="12193327" y="6858140"/>
                </a:lnTo>
                <a:close/>
                <a:moveTo>
                  <a:pt x="0" y="0"/>
                </a:moveTo>
                <a:lnTo>
                  <a:pt x="12193200" y="0"/>
                </a:lnTo>
                <a:lnTo>
                  <a:pt x="12193200" y="6858000"/>
                </a:lnTo>
                <a:lnTo>
                  <a:pt x="0" y="6858000"/>
                </a:lnTo>
                <a:close/>
              </a:path>
            </a:pathLst>
          </a:custGeom>
          <a:solidFill>
            <a:schemeClr val="bg1">
              <a:lumMod val="95000"/>
            </a:schemeClr>
          </a:solidFill>
        </p:spPr>
        <p:txBody>
          <a:bodyPr wrap="square">
            <a:noAutofit/>
          </a:bodyPr>
          <a:lstStyle>
            <a:lvl1pPr marL="0" indent="0" algn="l">
              <a:buNone/>
              <a:defRPr>
                <a:solidFill>
                  <a:schemeClr val="bg1"/>
                </a:solidFill>
              </a:defRPr>
            </a:lvl1pPr>
          </a:lstStyle>
          <a:p>
            <a:r>
              <a:rPr lang="nl-NL" dirty="0"/>
              <a:t>[Klik op het pictogram om een afbeelding in te voegen]</a:t>
            </a:r>
          </a:p>
        </p:txBody>
      </p:sp>
      <p:sp>
        <p:nvSpPr>
          <p:cNvPr id="2" name="***Title 2 [PHJU]"/>
          <p:cNvSpPr>
            <a:spLocks noGrp="1" noSelect="1"/>
          </p:cNvSpPr>
          <p:nvPr>
            <p:ph type="title" hasCustomPrompt="1"/>
          </p:nvPr>
        </p:nvSpPr>
        <p:spPr>
          <a:xfrm>
            <a:off x="6472316" y="3083847"/>
            <a:ext cx="5040000" cy="1008000"/>
          </a:xfrm>
        </p:spPr>
        <p:txBody>
          <a:bodyPr/>
          <a:lstStyle>
            <a:lvl1pPr>
              <a:defRPr sz="2800">
                <a:solidFill>
                  <a:schemeClr val="bg1"/>
                </a:solidFill>
              </a:defRPr>
            </a:lvl1pPr>
          </a:lstStyle>
          <a:p>
            <a:r>
              <a:rPr lang="nl-NL" dirty="0"/>
              <a:t>[Titel]</a:t>
            </a:r>
          </a:p>
        </p:txBody>
      </p:sp>
      <p:sp>
        <p:nvSpPr>
          <p:cNvPr id="4" name="Tijdelijke aanduiding voor tekst 3  [PHJU] (JU-Free)">
            <a:extLst>
              <a:ext uri="{FF2B5EF4-FFF2-40B4-BE49-F238E27FC236}">
                <a16:creationId xmlns:a16="http://schemas.microsoft.com/office/drawing/2014/main" id="{6DB9EBAE-AF44-4D37-BB7E-D35732FC8337}"/>
              </a:ext>
            </a:extLst>
          </p:cNvPr>
          <p:cNvSpPr>
            <a:spLocks noGrp="1"/>
          </p:cNvSpPr>
          <p:nvPr>
            <p:ph type="body" sz="quarter" idx="10" hasCustomPrompt="1"/>
          </p:nvPr>
        </p:nvSpPr>
        <p:spPr>
          <a:xfrm>
            <a:off x="6472316" y="4262643"/>
            <a:ext cx="5040000" cy="972000"/>
          </a:xfrm>
        </p:spPr>
        <p:txBody>
          <a:bodyPr/>
          <a:lstStyle>
            <a:lvl1pPr marL="0" indent="0" algn="l">
              <a:lnSpc>
                <a:spcPct val="100000"/>
              </a:lnSpc>
              <a:spcBef>
                <a:spcPts val="0"/>
              </a:spcBef>
              <a:spcAft>
                <a:spcPts val="0"/>
              </a:spcAft>
              <a:buNone/>
              <a:defRPr sz="2000" b="0">
                <a:solidFill>
                  <a:schemeClr val="bg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 Voeg eventueel een knop onder deze tekst in]</a:t>
            </a:r>
          </a:p>
          <a:p>
            <a:pPr lvl="0"/>
            <a:r>
              <a:rPr lang="nl-NL" dirty="0"/>
              <a:t>JU-LEVEL1=</a:t>
            </a:r>
            <a:r>
              <a:rPr lang="nl-NL" dirty="0" err="1"/>
              <a:t>Text</a:t>
            </a:r>
            <a:endParaRPr lang="nl-NL" dirty="0"/>
          </a:p>
        </p:txBody>
      </p:sp>
      <p:sp>
        <p:nvSpPr>
          <p:cNvPr id="7" name="Instructie algemeen 4">
            <a:extLst>
              <a:ext uri="{FF2B5EF4-FFF2-40B4-BE49-F238E27FC236}">
                <a16:creationId xmlns:a16="http://schemas.microsoft.com/office/drawing/2014/main" id="{288A599C-7495-44D9-81D5-07CE09C43101}"/>
              </a:ext>
            </a:extLst>
          </p:cNvPr>
          <p:cNvSpPr>
            <a:spLocks noGrp="1" noSelect="1"/>
          </p:cNvSpPr>
          <p:nvPr>
            <p:ph type="body" sz="quarter" idx="15" hasCustomPrompt="1"/>
          </p:nvPr>
        </p:nvSpPr>
        <p:spPr>
          <a:xfrm>
            <a:off x="-2160000" y="-1"/>
            <a:ext cx="2052000" cy="4212000"/>
          </a:xfrm>
          <a:solidFill>
            <a:schemeClr val="bg1"/>
          </a:solidFill>
          <a:ln w="25400">
            <a:solidFill>
              <a:schemeClr val="accent1"/>
            </a:solidFill>
          </a:ln>
        </p:spPr>
        <p:txBody>
          <a:bodyPr lIns="36000" tIns="36000" rIns="36000" bIns="36000"/>
          <a:lstStyle>
            <a:lvl1pPr marL="0" indent="0">
              <a:lnSpc>
                <a:spcPct val="99000"/>
              </a:lnSpc>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lvl5pPr>
          </a:lstStyle>
          <a:p>
            <a:pPr lvl="0"/>
            <a:r>
              <a:rPr lang="nl-NL" dirty="0"/>
              <a:t>Voeg je een foto in dan komt deze automatisch achter het logo en tekst.</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8" name="Instructie afbeelding 5 {PHJU}">
            <a:extLst>
              <a:ext uri="{FF2B5EF4-FFF2-40B4-BE49-F238E27FC236}">
                <a16:creationId xmlns:a16="http://schemas.microsoft.com/office/drawing/2014/main" id="{019E9E5E-5502-45A9-BFB4-E4746D28282B}"/>
              </a:ext>
            </a:extLst>
          </p:cNvPr>
          <p:cNvSpPr>
            <a:spLocks noGrp="1" noSelect="1" noChangeAspect="1"/>
          </p:cNvSpPr>
          <p:nvPr>
            <p:ph type="body" sz="quarter" idx="18" hasCustomPrompt="1"/>
          </p:nvPr>
        </p:nvSpPr>
        <p:spPr>
          <a:xfrm>
            <a:off x="-2094104" y="2473710"/>
            <a:ext cx="1465333" cy="756000"/>
          </a:xfrm>
          <a:blipFill>
            <a:blip r:embed="rId2"/>
            <a:stretch>
              <a:fillRect/>
            </a:stretch>
          </a:blipFill>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2" name="Frame 6 {PHJU}">
            <a:extLst>
              <a:ext uri="{FF2B5EF4-FFF2-40B4-BE49-F238E27FC236}">
                <a16:creationId xmlns:a16="http://schemas.microsoft.com/office/drawing/2014/main" id="{F4958F12-0DA7-2984-8A25-7702ED717B8B}"/>
              </a:ext>
            </a:extLst>
          </p:cNvPr>
          <p:cNvSpPr>
            <a:spLocks noGrp="1" noSelect="1"/>
          </p:cNvSpPr>
          <p:nvPr>
            <p:ph type="body" sz="quarter" idx="1001" hasCustomPrompt="1"/>
          </p:nvPr>
        </p:nvSpPr>
        <p:spPr>
          <a:xfrm>
            <a:off x="273600" y="5792400"/>
            <a:ext cx="1657301" cy="737988"/>
          </a:xfrm>
          <a:custGeom>
            <a:avLst/>
            <a:gdLst>
              <a:gd name="connsiteX0" fmla="*/ 1589091 w 1657301"/>
              <a:gd name="connsiteY0" fmla="*/ 668374 h 737988"/>
              <a:gd name="connsiteX1" fmla="*/ 1559990 w 1657301"/>
              <a:gd name="connsiteY1" fmla="*/ 688554 h 737988"/>
              <a:gd name="connsiteX2" fmla="*/ 1588535 w 1657301"/>
              <a:gd name="connsiteY2" fmla="*/ 708920 h 737988"/>
              <a:gd name="connsiteX3" fmla="*/ 1618747 w 1657301"/>
              <a:gd name="connsiteY3" fmla="*/ 706514 h 737988"/>
              <a:gd name="connsiteX4" fmla="*/ 1622084 w 1657301"/>
              <a:gd name="connsiteY4" fmla="*/ 702255 h 737988"/>
              <a:gd name="connsiteX5" fmla="*/ 1622084 w 1657301"/>
              <a:gd name="connsiteY5" fmla="*/ 669855 h 737988"/>
              <a:gd name="connsiteX6" fmla="*/ 1589091 w 1657301"/>
              <a:gd name="connsiteY6" fmla="*/ 668374 h 737988"/>
              <a:gd name="connsiteX7" fmla="*/ 913659 w 1657301"/>
              <a:gd name="connsiteY7" fmla="*/ 668374 h 737988"/>
              <a:gd name="connsiteX8" fmla="*/ 884558 w 1657301"/>
              <a:gd name="connsiteY8" fmla="*/ 688554 h 737988"/>
              <a:gd name="connsiteX9" fmla="*/ 913103 w 1657301"/>
              <a:gd name="connsiteY9" fmla="*/ 708920 h 737988"/>
              <a:gd name="connsiteX10" fmla="*/ 943316 w 1657301"/>
              <a:gd name="connsiteY10" fmla="*/ 706514 h 737988"/>
              <a:gd name="connsiteX11" fmla="*/ 946652 w 1657301"/>
              <a:gd name="connsiteY11" fmla="*/ 702255 h 737988"/>
              <a:gd name="connsiteX12" fmla="*/ 946652 w 1657301"/>
              <a:gd name="connsiteY12" fmla="*/ 669855 h 737988"/>
              <a:gd name="connsiteX13" fmla="*/ 913659 w 1657301"/>
              <a:gd name="connsiteY13" fmla="*/ 668374 h 737988"/>
              <a:gd name="connsiteX14" fmla="*/ 1359066 w 1657301"/>
              <a:gd name="connsiteY14" fmla="*/ 601721 h 737988"/>
              <a:gd name="connsiteX15" fmla="*/ 1324034 w 1657301"/>
              <a:gd name="connsiteY15" fmla="*/ 632641 h 737988"/>
              <a:gd name="connsiteX16" fmla="*/ 1324034 w 1657301"/>
              <a:gd name="connsiteY16" fmla="*/ 639306 h 737988"/>
              <a:gd name="connsiteX17" fmla="*/ 1394283 w 1657301"/>
              <a:gd name="connsiteY17" fmla="*/ 639306 h 737988"/>
              <a:gd name="connsiteX18" fmla="*/ 1394283 w 1657301"/>
              <a:gd name="connsiteY18" fmla="*/ 632641 h 737988"/>
              <a:gd name="connsiteX19" fmla="*/ 1359066 w 1657301"/>
              <a:gd name="connsiteY19" fmla="*/ 601721 h 737988"/>
              <a:gd name="connsiteX20" fmla="*/ 1469166 w 1657301"/>
              <a:gd name="connsiteY20" fmla="*/ 576542 h 737988"/>
              <a:gd name="connsiteX21" fmla="*/ 1485477 w 1657301"/>
              <a:gd name="connsiteY21" fmla="*/ 576542 h 737988"/>
              <a:gd name="connsiteX22" fmla="*/ 1494931 w 1657301"/>
              <a:gd name="connsiteY22" fmla="*/ 585614 h 737988"/>
              <a:gd name="connsiteX23" fmla="*/ 1494931 w 1657301"/>
              <a:gd name="connsiteY23" fmla="*/ 724102 h 737988"/>
              <a:gd name="connsiteX24" fmla="*/ 1485477 w 1657301"/>
              <a:gd name="connsiteY24" fmla="*/ 733360 h 737988"/>
              <a:gd name="connsiteX25" fmla="*/ 1469166 w 1657301"/>
              <a:gd name="connsiteY25" fmla="*/ 733360 h 737988"/>
              <a:gd name="connsiteX26" fmla="*/ 1459713 w 1657301"/>
              <a:gd name="connsiteY26" fmla="*/ 724102 h 737988"/>
              <a:gd name="connsiteX27" fmla="*/ 1459713 w 1657301"/>
              <a:gd name="connsiteY27" fmla="*/ 585614 h 737988"/>
              <a:gd name="connsiteX28" fmla="*/ 1469166 w 1657301"/>
              <a:gd name="connsiteY28" fmla="*/ 576542 h 737988"/>
              <a:gd name="connsiteX29" fmla="*/ 1592798 w 1657301"/>
              <a:gd name="connsiteY29" fmla="*/ 571913 h 737988"/>
              <a:gd name="connsiteX30" fmla="*/ 1657301 w 1657301"/>
              <a:gd name="connsiteY30" fmla="*/ 634307 h 737988"/>
              <a:gd name="connsiteX31" fmla="*/ 1657301 w 1657301"/>
              <a:gd name="connsiteY31" fmla="*/ 712808 h 737988"/>
              <a:gd name="connsiteX32" fmla="*/ 1646365 w 1657301"/>
              <a:gd name="connsiteY32" fmla="*/ 730027 h 737988"/>
              <a:gd name="connsiteX33" fmla="*/ 1591871 w 1657301"/>
              <a:gd name="connsiteY33" fmla="*/ 737988 h 737988"/>
              <a:gd name="connsiteX34" fmla="*/ 1524587 w 1657301"/>
              <a:gd name="connsiteY34" fmla="*/ 688925 h 737988"/>
              <a:gd name="connsiteX35" fmla="*/ 1592983 w 1657301"/>
              <a:gd name="connsiteY35" fmla="*/ 640787 h 737988"/>
              <a:gd name="connsiteX36" fmla="*/ 1622084 w 1657301"/>
              <a:gd name="connsiteY36" fmla="*/ 642268 h 737988"/>
              <a:gd name="connsiteX37" fmla="*/ 1622084 w 1657301"/>
              <a:gd name="connsiteY37" fmla="*/ 633196 h 737988"/>
              <a:gd name="connsiteX38" fmla="*/ 1591871 w 1657301"/>
              <a:gd name="connsiteY38" fmla="*/ 602832 h 737988"/>
              <a:gd name="connsiteX39" fmla="*/ 1559990 w 1657301"/>
              <a:gd name="connsiteY39" fmla="*/ 617459 h 737988"/>
              <a:gd name="connsiteX40" fmla="*/ 1547200 w 1657301"/>
              <a:gd name="connsiteY40" fmla="*/ 621902 h 737988"/>
              <a:gd name="connsiteX41" fmla="*/ 1534782 w 1657301"/>
              <a:gd name="connsiteY41" fmla="*/ 617089 h 737988"/>
              <a:gd name="connsiteX42" fmla="*/ 1529592 w 1657301"/>
              <a:gd name="connsiteY42" fmla="*/ 603388 h 737988"/>
              <a:gd name="connsiteX43" fmla="*/ 1592798 w 1657301"/>
              <a:gd name="connsiteY43" fmla="*/ 571913 h 737988"/>
              <a:gd name="connsiteX44" fmla="*/ 1359066 w 1657301"/>
              <a:gd name="connsiteY44" fmla="*/ 571913 h 737988"/>
              <a:gd name="connsiteX45" fmla="*/ 1429500 w 1657301"/>
              <a:gd name="connsiteY45" fmla="*/ 634677 h 737988"/>
              <a:gd name="connsiteX46" fmla="*/ 1429500 w 1657301"/>
              <a:gd name="connsiteY46" fmla="*/ 653192 h 737988"/>
              <a:gd name="connsiteX47" fmla="*/ 1415784 w 1657301"/>
              <a:gd name="connsiteY47" fmla="*/ 666152 h 737988"/>
              <a:gd name="connsiteX48" fmla="*/ 1324034 w 1657301"/>
              <a:gd name="connsiteY48" fmla="*/ 666152 h 737988"/>
              <a:gd name="connsiteX49" fmla="*/ 1324034 w 1657301"/>
              <a:gd name="connsiteY49" fmla="*/ 677446 h 737988"/>
              <a:gd name="connsiteX50" fmla="*/ 1358880 w 1657301"/>
              <a:gd name="connsiteY50" fmla="*/ 707624 h 737988"/>
              <a:gd name="connsiteX51" fmla="*/ 1394654 w 1657301"/>
              <a:gd name="connsiteY51" fmla="*/ 691702 h 737988"/>
              <a:gd name="connsiteX52" fmla="*/ 1409853 w 1657301"/>
              <a:gd name="connsiteY52" fmla="*/ 687999 h 737988"/>
              <a:gd name="connsiteX53" fmla="*/ 1420418 w 1657301"/>
              <a:gd name="connsiteY53" fmla="*/ 693739 h 737988"/>
              <a:gd name="connsiteX54" fmla="*/ 1423940 w 1657301"/>
              <a:gd name="connsiteY54" fmla="*/ 708920 h 737988"/>
              <a:gd name="connsiteX55" fmla="*/ 1358510 w 1657301"/>
              <a:gd name="connsiteY55" fmla="*/ 737988 h 737988"/>
              <a:gd name="connsiteX56" fmla="*/ 1288816 w 1657301"/>
              <a:gd name="connsiteY56" fmla="*/ 673187 h 737988"/>
              <a:gd name="connsiteX57" fmla="*/ 1288816 w 1657301"/>
              <a:gd name="connsiteY57" fmla="*/ 637454 h 737988"/>
              <a:gd name="connsiteX58" fmla="*/ 1359066 w 1657301"/>
              <a:gd name="connsiteY58" fmla="*/ 571913 h 737988"/>
              <a:gd name="connsiteX59" fmla="*/ 1081775 w 1657301"/>
              <a:gd name="connsiteY59" fmla="*/ 571913 h 737988"/>
              <a:gd name="connsiteX60" fmla="*/ 1144981 w 1657301"/>
              <a:gd name="connsiteY60" fmla="*/ 632826 h 737988"/>
              <a:gd name="connsiteX61" fmla="*/ 1144981 w 1657301"/>
              <a:gd name="connsiteY61" fmla="*/ 724102 h 737988"/>
              <a:gd name="connsiteX62" fmla="*/ 1135528 w 1657301"/>
              <a:gd name="connsiteY62" fmla="*/ 733360 h 737988"/>
              <a:gd name="connsiteX63" fmla="*/ 1119217 w 1657301"/>
              <a:gd name="connsiteY63" fmla="*/ 733360 h 737988"/>
              <a:gd name="connsiteX64" fmla="*/ 1109764 w 1657301"/>
              <a:gd name="connsiteY64" fmla="*/ 724102 h 737988"/>
              <a:gd name="connsiteX65" fmla="*/ 1109764 w 1657301"/>
              <a:gd name="connsiteY65" fmla="*/ 633752 h 737988"/>
              <a:gd name="connsiteX66" fmla="*/ 1076771 w 1657301"/>
              <a:gd name="connsiteY66" fmla="*/ 604128 h 737988"/>
              <a:gd name="connsiteX67" fmla="*/ 1047670 w 1657301"/>
              <a:gd name="connsiteY67" fmla="*/ 608016 h 737988"/>
              <a:gd name="connsiteX68" fmla="*/ 1045817 w 1657301"/>
              <a:gd name="connsiteY68" fmla="*/ 610979 h 737988"/>
              <a:gd name="connsiteX69" fmla="*/ 1045817 w 1657301"/>
              <a:gd name="connsiteY69" fmla="*/ 724102 h 737988"/>
              <a:gd name="connsiteX70" fmla="*/ 1036363 w 1657301"/>
              <a:gd name="connsiteY70" fmla="*/ 733360 h 737988"/>
              <a:gd name="connsiteX71" fmla="*/ 1019682 w 1657301"/>
              <a:gd name="connsiteY71" fmla="*/ 733360 h 737988"/>
              <a:gd name="connsiteX72" fmla="*/ 1010599 w 1657301"/>
              <a:gd name="connsiteY72" fmla="*/ 724102 h 737988"/>
              <a:gd name="connsiteX73" fmla="*/ 1010599 w 1657301"/>
              <a:gd name="connsiteY73" fmla="*/ 599500 h 737988"/>
              <a:gd name="connsiteX74" fmla="*/ 1022091 w 1657301"/>
              <a:gd name="connsiteY74" fmla="*/ 582281 h 737988"/>
              <a:gd name="connsiteX75" fmla="*/ 1081775 w 1657301"/>
              <a:gd name="connsiteY75" fmla="*/ 571913 h 737988"/>
              <a:gd name="connsiteX76" fmla="*/ 917366 w 1657301"/>
              <a:gd name="connsiteY76" fmla="*/ 571913 h 737988"/>
              <a:gd name="connsiteX77" fmla="*/ 981869 w 1657301"/>
              <a:gd name="connsiteY77" fmla="*/ 634307 h 737988"/>
              <a:gd name="connsiteX78" fmla="*/ 981869 w 1657301"/>
              <a:gd name="connsiteY78" fmla="*/ 712808 h 737988"/>
              <a:gd name="connsiteX79" fmla="*/ 970933 w 1657301"/>
              <a:gd name="connsiteY79" fmla="*/ 730027 h 737988"/>
              <a:gd name="connsiteX80" fmla="*/ 916439 w 1657301"/>
              <a:gd name="connsiteY80" fmla="*/ 737988 h 737988"/>
              <a:gd name="connsiteX81" fmla="*/ 849155 w 1657301"/>
              <a:gd name="connsiteY81" fmla="*/ 688925 h 737988"/>
              <a:gd name="connsiteX82" fmla="*/ 917551 w 1657301"/>
              <a:gd name="connsiteY82" fmla="*/ 640787 h 737988"/>
              <a:gd name="connsiteX83" fmla="*/ 946652 w 1657301"/>
              <a:gd name="connsiteY83" fmla="*/ 642268 h 737988"/>
              <a:gd name="connsiteX84" fmla="*/ 946652 w 1657301"/>
              <a:gd name="connsiteY84" fmla="*/ 633196 h 737988"/>
              <a:gd name="connsiteX85" fmla="*/ 916439 w 1657301"/>
              <a:gd name="connsiteY85" fmla="*/ 602832 h 737988"/>
              <a:gd name="connsiteX86" fmla="*/ 884558 w 1657301"/>
              <a:gd name="connsiteY86" fmla="*/ 617459 h 737988"/>
              <a:gd name="connsiteX87" fmla="*/ 871769 w 1657301"/>
              <a:gd name="connsiteY87" fmla="*/ 621902 h 737988"/>
              <a:gd name="connsiteX88" fmla="*/ 859350 w 1657301"/>
              <a:gd name="connsiteY88" fmla="*/ 617089 h 737988"/>
              <a:gd name="connsiteX89" fmla="*/ 854160 w 1657301"/>
              <a:gd name="connsiteY89" fmla="*/ 603388 h 737988"/>
              <a:gd name="connsiteX90" fmla="*/ 917366 w 1657301"/>
              <a:gd name="connsiteY90" fmla="*/ 571913 h 737988"/>
              <a:gd name="connsiteX91" fmla="*/ 710881 w 1657301"/>
              <a:gd name="connsiteY91" fmla="*/ 553769 h 737988"/>
              <a:gd name="connsiteX92" fmla="*/ 710881 w 1657301"/>
              <a:gd name="connsiteY92" fmla="*/ 623198 h 737988"/>
              <a:gd name="connsiteX93" fmla="*/ 760000 w 1657301"/>
              <a:gd name="connsiteY93" fmla="*/ 623198 h 737988"/>
              <a:gd name="connsiteX94" fmla="*/ 795403 w 1657301"/>
              <a:gd name="connsiteY94" fmla="*/ 588576 h 737988"/>
              <a:gd name="connsiteX95" fmla="*/ 760000 w 1657301"/>
              <a:gd name="connsiteY95" fmla="*/ 553769 h 737988"/>
              <a:gd name="connsiteX96" fmla="*/ 710881 w 1657301"/>
              <a:gd name="connsiteY96" fmla="*/ 553769 h 737988"/>
              <a:gd name="connsiteX97" fmla="*/ 1198549 w 1657301"/>
              <a:gd name="connsiteY97" fmla="*/ 540253 h 737988"/>
              <a:gd name="connsiteX98" fmla="*/ 1215231 w 1657301"/>
              <a:gd name="connsiteY98" fmla="*/ 540253 h 737988"/>
              <a:gd name="connsiteX99" fmla="*/ 1224313 w 1657301"/>
              <a:gd name="connsiteY99" fmla="*/ 549325 h 737988"/>
              <a:gd name="connsiteX100" fmla="*/ 1224313 w 1657301"/>
              <a:gd name="connsiteY100" fmla="*/ 576542 h 737988"/>
              <a:gd name="connsiteX101" fmla="*/ 1259160 w 1657301"/>
              <a:gd name="connsiteY101" fmla="*/ 576542 h 737988"/>
              <a:gd name="connsiteX102" fmla="*/ 1268242 w 1657301"/>
              <a:gd name="connsiteY102" fmla="*/ 585614 h 737988"/>
              <a:gd name="connsiteX103" fmla="*/ 1268242 w 1657301"/>
              <a:gd name="connsiteY103" fmla="*/ 599500 h 737988"/>
              <a:gd name="connsiteX104" fmla="*/ 1259160 w 1657301"/>
              <a:gd name="connsiteY104" fmla="*/ 608942 h 737988"/>
              <a:gd name="connsiteX105" fmla="*/ 1224313 w 1657301"/>
              <a:gd name="connsiteY105" fmla="*/ 608942 h 737988"/>
              <a:gd name="connsiteX106" fmla="*/ 1224313 w 1657301"/>
              <a:gd name="connsiteY106" fmla="*/ 665226 h 737988"/>
              <a:gd name="connsiteX107" fmla="*/ 1258789 w 1657301"/>
              <a:gd name="connsiteY107" fmla="*/ 700033 h 737988"/>
              <a:gd name="connsiteX108" fmla="*/ 1268242 w 1657301"/>
              <a:gd name="connsiteY108" fmla="*/ 709476 h 737988"/>
              <a:gd name="connsiteX109" fmla="*/ 1268242 w 1657301"/>
              <a:gd name="connsiteY109" fmla="*/ 723732 h 737988"/>
              <a:gd name="connsiteX110" fmla="*/ 1258789 w 1657301"/>
              <a:gd name="connsiteY110" fmla="*/ 733360 h 737988"/>
              <a:gd name="connsiteX111" fmla="*/ 1189096 w 1657301"/>
              <a:gd name="connsiteY111" fmla="*/ 666522 h 737988"/>
              <a:gd name="connsiteX112" fmla="*/ 1189096 w 1657301"/>
              <a:gd name="connsiteY112" fmla="*/ 608942 h 737988"/>
              <a:gd name="connsiteX113" fmla="*/ 1168521 w 1657301"/>
              <a:gd name="connsiteY113" fmla="*/ 608942 h 737988"/>
              <a:gd name="connsiteX114" fmla="*/ 1159068 w 1657301"/>
              <a:gd name="connsiteY114" fmla="*/ 599500 h 737988"/>
              <a:gd name="connsiteX115" fmla="*/ 1159068 w 1657301"/>
              <a:gd name="connsiteY115" fmla="*/ 585614 h 737988"/>
              <a:gd name="connsiteX116" fmla="*/ 1168521 w 1657301"/>
              <a:gd name="connsiteY116" fmla="*/ 576542 h 737988"/>
              <a:gd name="connsiteX117" fmla="*/ 1189096 w 1657301"/>
              <a:gd name="connsiteY117" fmla="*/ 576542 h 737988"/>
              <a:gd name="connsiteX118" fmla="*/ 1189096 w 1657301"/>
              <a:gd name="connsiteY118" fmla="*/ 549325 h 737988"/>
              <a:gd name="connsiteX119" fmla="*/ 1198549 w 1657301"/>
              <a:gd name="connsiteY119" fmla="*/ 540253 h 737988"/>
              <a:gd name="connsiteX120" fmla="*/ 231554 w 1657301"/>
              <a:gd name="connsiteY120" fmla="*/ 521369 h 737988"/>
              <a:gd name="connsiteX121" fmla="*/ 302545 w 1657301"/>
              <a:gd name="connsiteY121" fmla="*/ 643935 h 737988"/>
              <a:gd name="connsiteX122" fmla="*/ 444156 w 1657301"/>
              <a:gd name="connsiteY122" fmla="*/ 643935 h 737988"/>
              <a:gd name="connsiteX123" fmla="*/ 373350 w 1657301"/>
              <a:gd name="connsiteY123" fmla="*/ 521369 h 737988"/>
              <a:gd name="connsiteX124" fmla="*/ 231554 w 1657301"/>
              <a:gd name="connsiteY124" fmla="*/ 521369 h 737988"/>
              <a:gd name="connsiteX125" fmla="*/ 683263 w 1657301"/>
              <a:gd name="connsiteY125" fmla="*/ 518406 h 737988"/>
              <a:gd name="connsiteX126" fmla="*/ 763522 w 1657301"/>
              <a:gd name="connsiteY126" fmla="*/ 518406 h 737988"/>
              <a:gd name="connsiteX127" fmla="*/ 835069 w 1657301"/>
              <a:gd name="connsiteY127" fmla="*/ 588576 h 737988"/>
              <a:gd name="connsiteX128" fmla="*/ 763522 w 1657301"/>
              <a:gd name="connsiteY128" fmla="*/ 658561 h 737988"/>
              <a:gd name="connsiteX129" fmla="*/ 710881 w 1657301"/>
              <a:gd name="connsiteY129" fmla="*/ 658561 h 737988"/>
              <a:gd name="connsiteX130" fmla="*/ 710881 w 1657301"/>
              <a:gd name="connsiteY130" fmla="*/ 723177 h 737988"/>
              <a:gd name="connsiteX131" fmla="*/ 700501 w 1657301"/>
              <a:gd name="connsiteY131" fmla="*/ 733360 h 737988"/>
              <a:gd name="connsiteX132" fmla="*/ 683263 w 1657301"/>
              <a:gd name="connsiteY132" fmla="*/ 733360 h 737988"/>
              <a:gd name="connsiteX133" fmla="*/ 672883 w 1657301"/>
              <a:gd name="connsiteY133" fmla="*/ 723177 h 737988"/>
              <a:gd name="connsiteX134" fmla="*/ 672883 w 1657301"/>
              <a:gd name="connsiteY134" fmla="*/ 528589 h 737988"/>
              <a:gd name="connsiteX135" fmla="*/ 683263 w 1657301"/>
              <a:gd name="connsiteY135" fmla="*/ 518406 h 737988"/>
              <a:gd name="connsiteX136" fmla="*/ 1476024 w 1657301"/>
              <a:gd name="connsiteY136" fmla="*/ 511926 h 737988"/>
              <a:gd name="connsiteX137" fmla="*/ 1478434 w 1657301"/>
              <a:gd name="connsiteY137" fmla="*/ 511926 h 737988"/>
              <a:gd name="connsiteX138" fmla="*/ 1496413 w 1657301"/>
              <a:gd name="connsiteY138" fmla="*/ 529330 h 737988"/>
              <a:gd name="connsiteX139" fmla="*/ 1496413 w 1657301"/>
              <a:gd name="connsiteY139" fmla="*/ 531922 h 737988"/>
              <a:gd name="connsiteX140" fmla="*/ 1478434 w 1657301"/>
              <a:gd name="connsiteY140" fmla="*/ 549511 h 737988"/>
              <a:gd name="connsiteX141" fmla="*/ 1476024 w 1657301"/>
              <a:gd name="connsiteY141" fmla="*/ 549511 h 737988"/>
              <a:gd name="connsiteX142" fmla="*/ 1458230 w 1657301"/>
              <a:gd name="connsiteY142" fmla="*/ 531922 h 737988"/>
              <a:gd name="connsiteX143" fmla="*/ 1458230 w 1657301"/>
              <a:gd name="connsiteY143" fmla="*/ 529330 h 737988"/>
              <a:gd name="connsiteX144" fmla="*/ 1476024 w 1657301"/>
              <a:gd name="connsiteY144" fmla="*/ 511926 h 737988"/>
              <a:gd name="connsiteX145" fmla="*/ 449531 w 1657301"/>
              <a:gd name="connsiteY145" fmla="*/ 395655 h 737988"/>
              <a:gd name="connsiteX146" fmla="*/ 378726 w 1657301"/>
              <a:gd name="connsiteY146" fmla="*/ 518221 h 737988"/>
              <a:gd name="connsiteX147" fmla="*/ 449531 w 1657301"/>
              <a:gd name="connsiteY147" fmla="*/ 640787 h 737988"/>
              <a:gd name="connsiteX148" fmla="*/ 520522 w 1657301"/>
              <a:gd name="connsiteY148" fmla="*/ 518221 h 737988"/>
              <a:gd name="connsiteX149" fmla="*/ 449531 w 1657301"/>
              <a:gd name="connsiteY149" fmla="*/ 395655 h 737988"/>
              <a:gd name="connsiteX150" fmla="*/ 302730 w 1657301"/>
              <a:gd name="connsiteY150" fmla="*/ 392508 h 737988"/>
              <a:gd name="connsiteX151" fmla="*/ 231925 w 1657301"/>
              <a:gd name="connsiteY151" fmla="*/ 515074 h 737988"/>
              <a:gd name="connsiteX152" fmla="*/ 373350 w 1657301"/>
              <a:gd name="connsiteY152" fmla="*/ 515074 h 737988"/>
              <a:gd name="connsiteX153" fmla="*/ 444156 w 1657301"/>
              <a:gd name="connsiteY153" fmla="*/ 392508 h 737988"/>
              <a:gd name="connsiteX154" fmla="*/ 302730 w 1657301"/>
              <a:gd name="connsiteY154" fmla="*/ 392508 h 737988"/>
              <a:gd name="connsiteX155" fmla="*/ 8573 w 1657301"/>
              <a:gd name="connsiteY155" fmla="*/ 392508 h 737988"/>
              <a:gd name="connsiteX156" fmla="*/ 79378 w 1657301"/>
              <a:gd name="connsiteY156" fmla="*/ 515074 h 737988"/>
              <a:gd name="connsiteX157" fmla="*/ 221174 w 1657301"/>
              <a:gd name="connsiteY157" fmla="*/ 515074 h 737988"/>
              <a:gd name="connsiteX158" fmla="*/ 150184 w 1657301"/>
              <a:gd name="connsiteY158" fmla="*/ 392508 h 737988"/>
              <a:gd name="connsiteX159" fmla="*/ 8573 w 1657301"/>
              <a:gd name="connsiteY159" fmla="*/ 392508 h 737988"/>
              <a:gd name="connsiteX160" fmla="*/ 226364 w 1657301"/>
              <a:gd name="connsiteY160" fmla="*/ 266979 h 737988"/>
              <a:gd name="connsiteX161" fmla="*/ 155559 w 1657301"/>
              <a:gd name="connsiteY161" fmla="*/ 389360 h 737988"/>
              <a:gd name="connsiteX162" fmla="*/ 226364 w 1657301"/>
              <a:gd name="connsiteY162" fmla="*/ 511926 h 737988"/>
              <a:gd name="connsiteX163" fmla="*/ 297170 w 1657301"/>
              <a:gd name="connsiteY163" fmla="*/ 389360 h 737988"/>
              <a:gd name="connsiteX164" fmla="*/ 678259 w 1657301"/>
              <a:gd name="connsiteY164" fmla="*/ 263832 h 737988"/>
              <a:gd name="connsiteX165" fmla="*/ 749064 w 1657301"/>
              <a:gd name="connsiteY165" fmla="*/ 386398 h 737988"/>
              <a:gd name="connsiteX166" fmla="*/ 890860 w 1657301"/>
              <a:gd name="connsiteY166" fmla="*/ 386398 h 737988"/>
              <a:gd name="connsiteX167" fmla="*/ 820055 w 1657301"/>
              <a:gd name="connsiteY167" fmla="*/ 263832 h 737988"/>
              <a:gd name="connsiteX168" fmla="*/ 678259 w 1657301"/>
              <a:gd name="connsiteY168" fmla="*/ 263832 h 737988"/>
              <a:gd name="connsiteX169" fmla="*/ 231925 w 1657301"/>
              <a:gd name="connsiteY169" fmla="*/ 263832 h 737988"/>
              <a:gd name="connsiteX170" fmla="*/ 302730 w 1657301"/>
              <a:gd name="connsiteY170" fmla="*/ 386398 h 737988"/>
              <a:gd name="connsiteX171" fmla="*/ 444156 w 1657301"/>
              <a:gd name="connsiteY171" fmla="*/ 386398 h 737988"/>
              <a:gd name="connsiteX172" fmla="*/ 373350 w 1657301"/>
              <a:gd name="connsiteY172" fmla="*/ 263832 h 737988"/>
              <a:gd name="connsiteX173" fmla="*/ 79378 w 1657301"/>
              <a:gd name="connsiteY173" fmla="*/ 263832 h 737988"/>
              <a:gd name="connsiteX174" fmla="*/ 8573 w 1657301"/>
              <a:gd name="connsiteY174" fmla="*/ 386398 h 737988"/>
              <a:gd name="connsiteX175" fmla="*/ 150184 w 1657301"/>
              <a:gd name="connsiteY175" fmla="*/ 386398 h 737988"/>
              <a:gd name="connsiteX176" fmla="*/ 221174 w 1657301"/>
              <a:gd name="connsiteY176" fmla="*/ 263832 h 737988"/>
              <a:gd name="connsiteX177" fmla="*/ 79378 w 1657301"/>
              <a:gd name="connsiteY177" fmla="*/ 263832 h 737988"/>
              <a:gd name="connsiteX178" fmla="*/ 896235 w 1657301"/>
              <a:gd name="connsiteY178" fmla="*/ 138118 h 737988"/>
              <a:gd name="connsiteX179" fmla="*/ 825430 w 1657301"/>
              <a:gd name="connsiteY179" fmla="*/ 260684 h 737988"/>
              <a:gd name="connsiteX180" fmla="*/ 896235 w 1657301"/>
              <a:gd name="connsiteY180" fmla="*/ 383250 h 737988"/>
              <a:gd name="connsiteX181" fmla="*/ 967041 w 1657301"/>
              <a:gd name="connsiteY181" fmla="*/ 260684 h 737988"/>
              <a:gd name="connsiteX182" fmla="*/ 896235 w 1657301"/>
              <a:gd name="connsiteY182" fmla="*/ 138118 h 737988"/>
              <a:gd name="connsiteX183" fmla="*/ 449531 w 1657301"/>
              <a:gd name="connsiteY183" fmla="*/ 138118 h 737988"/>
              <a:gd name="connsiteX184" fmla="*/ 378726 w 1657301"/>
              <a:gd name="connsiteY184" fmla="*/ 260684 h 737988"/>
              <a:gd name="connsiteX185" fmla="*/ 449531 w 1657301"/>
              <a:gd name="connsiteY185" fmla="*/ 383250 h 737988"/>
              <a:gd name="connsiteX186" fmla="*/ 520522 w 1657301"/>
              <a:gd name="connsiteY186" fmla="*/ 260684 h 737988"/>
              <a:gd name="connsiteX187" fmla="*/ 449531 w 1657301"/>
              <a:gd name="connsiteY187" fmla="*/ 138118 h 737988"/>
              <a:gd name="connsiteX188" fmla="*/ 749064 w 1657301"/>
              <a:gd name="connsiteY188" fmla="*/ 134971 h 737988"/>
              <a:gd name="connsiteX189" fmla="*/ 678259 w 1657301"/>
              <a:gd name="connsiteY189" fmla="*/ 257537 h 737988"/>
              <a:gd name="connsiteX190" fmla="*/ 820055 w 1657301"/>
              <a:gd name="connsiteY190" fmla="*/ 257537 h 737988"/>
              <a:gd name="connsiteX191" fmla="*/ 890860 w 1657301"/>
              <a:gd name="connsiteY191" fmla="*/ 134971 h 737988"/>
              <a:gd name="connsiteX192" fmla="*/ 454906 w 1657301"/>
              <a:gd name="connsiteY192" fmla="*/ 134971 h 737988"/>
              <a:gd name="connsiteX193" fmla="*/ 525897 w 1657301"/>
              <a:gd name="connsiteY193" fmla="*/ 257537 h 737988"/>
              <a:gd name="connsiteX194" fmla="*/ 667508 w 1657301"/>
              <a:gd name="connsiteY194" fmla="*/ 257537 h 737988"/>
              <a:gd name="connsiteX195" fmla="*/ 596703 w 1657301"/>
              <a:gd name="connsiteY195" fmla="*/ 134971 h 737988"/>
              <a:gd name="connsiteX196" fmla="*/ 302545 w 1657301"/>
              <a:gd name="connsiteY196" fmla="*/ 134971 h 737988"/>
              <a:gd name="connsiteX197" fmla="*/ 231554 w 1657301"/>
              <a:gd name="connsiteY197" fmla="*/ 257537 h 737988"/>
              <a:gd name="connsiteX198" fmla="*/ 373350 w 1657301"/>
              <a:gd name="connsiteY198" fmla="*/ 257537 h 737988"/>
              <a:gd name="connsiteX199" fmla="*/ 444156 w 1657301"/>
              <a:gd name="connsiteY199" fmla="*/ 134971 h 737988"/>
              <a:gd name="connsiteX200" fmla="*/ 302545 w 1657301"/>
              <a:gd name="connsiteY200" fmla="*/ 134971 h 737988"/>
              <a:gd name="connsiteX201" fmla="*/ 672883 w 1657301"/>
              <a:gd name="connsiteY201" fmla="*/ 9257 h 737988"/>
              <a:gd name="connsiteX202" fmla="*/ 602078 w 1657301"/>
              <a:gd name="connsiteY202" fmla="*/ 131823 h 737988"/>
              <a:gd name="connsiteX203" fmla="*/ 672883 w 1657301"/>
              <a:gd name="connsiteY203" fmla="*/ 254389 h 737988"/>
              <a:gd name="connsiteX204" fmla="*/ 743689 w 1657301"/>
              <a:gd name="connsiteY204" fmla="*/ 131823 h 737988"/>
              <a:gd name="connsiteX205" fmla="*/ 672883 w 1657301"/>
              <a:gd name="connsiteY205" fmla="*/ 9257 h 737988"/>
              <a:gd name="connsiteX206" fmla="*/ 525897 w 1657301"/>
              <a:gd name="connsiteY206" fmla="*/ 6110 h 737988"/>
              <a:gd name="connsiteX207" fmla="*/ 454906 w 1657301"/>
              <a:gd name="connsiteY207" fmla="*/ 128676 h 737988"/>
              <a:gd name="connsiteX208" fmla="*/ 596703 w 1657301"/>
              <a:gd name="connsiteY208" fmla="*/ 128676 h 737988"/>
              <a:gd name="connsiteX209" fmla="*/ 667508 w 1657301"/>
              <a:gd name="connsiteY209" fmla="*/ 6110 h 737988"/>
              <a:gd name="connsiteX210" fmla="*/ 525897 w 1657301"/>
              <a:gd name="connsiteY210" fmla="*/ 6110 h 737988"/>
              <a:gd name="connsiteX211" fmla="*/ 524044 w 1657301"/>
              <a:gd name="connsiteY211" fmla="*/ 0 h 737988"/>
              <a:gd name="connsiteX212" fmla="*/ 526370 w 1657301"/>
              <a:gd name="connsiteY212" fmla="*/ 0 h 737988"/>
              <a:gd name="connsiteX213" fmla="*/ 542649 w 1657301"/>
              <a:gd name="connsiteY213" fmla="*/ 0 h 737988"/>
              <a:gd name="connsiteX214" fmla="*/ 586836 w 1657301"/>
              <a:gd name="connsiteY214" fmla="*/ 0 h 737988"/>
              <a:gd name="connsiteX215" fmla="*/ 672883 w 1657301"/>
              <a:gd name="connsiteY215" fmla="*/ 0 h 737988"/>
              <a:gd name="connsiteX216" fmla="*/ 675664 w 1657301"/>
              <a:gd name="connsiteY216" fmla="*/ 1481 h 737988"/>
              <a:gd name="connsiteX217" fmla="*/ 749064 w 1657301"/>
              <a:gd name="connsiteY217" fmla="*/ 128676 h 737988"/>
              <a:gd name="connsiteX218" fmla="*/ 896235 w 1657301"/>
              <a:gd name="connsiteY218" fmla="*/ 128676 h 737988"/>
              <a:gd name="connsiteX219" fmla="*/ 898830 w 1657301"/>
              <a:gd name="connsiteY219" fmla="*/ 130342 h 737988"/>
              <a:gd name="connsiteX220" fmla="*/ 973343 w 1657301"/>
              <a:gd name="connsiteY220" fmla="*/ 259018 h 737988"/>
              <a:gd name="connsiteX221" fmla="*/ 973343 w 1657301"/>
              <a:gd name="connsiteY221" fmla="*/ 262166 h 737988"/>
              <a:gd name="connsiteX222" fmla="*/ 898830 w 1657301"/>
              <a:gd name="connsiteY222" fmla="*/ 391026 h 737988"/>
              <a:gd name="connsiteX223" fmla="*/ 896235 w 1657301"/>
              <a:gd name="connsiteY223" fmla="*/ 392508 h 737988"/>
              <a:gd name="connsiteX224" fmla="*/ 747396 w 1657301"/>
              <a:gd name="connsiteY224" fmla="*/ 392508 h 737988"/>
              <a:gd name="connsiteX225" fmla="*/ 744615 w 1657301"/>
              <a:gd name="connsiteY225" fmla="*/ 391026 h 737988"/>
              <a:gd name="connsiteX226" fmla="*/ 671030 w 1657301"/>
              <a:gd name="connsiteY226" fmla="*/ 263832 h 737988"/>
              <a:gd name="connsiteX227" fmla="*/ 525897 w 1657301"/>
              <a:gd name="connsiteY227" fmla="*/ 263832 h 737988"/>
              <a:gd name="connsiteX228" fmla="*/ 453238 w 1657301"/>
              <a:gd name="connsiteY228" fmla="*/ 389360 h 737988"/>
              <a:gd name="connsiteX229" fmla="*/ 526639 w 1657301"/>
              <a:gd name="connsiteY229" fmla="*/ 516740 h 737988"/>
              <a:gd name="connsiteX230" fmla="*/ 526639 w 1657301"/>
              <a:gd name="connsiteY230" fmla="*/ 519887 h 737988"/>
              <a:gd name="connsiteX231" fmla="*/ 452311 w 1657301"/>
              <a:gd name="connsiteY231" fmla="*/ 648563 h 737988"/>
              <a:gd name="connsiteX232" fmla="*/ 449531 w 1657301"/>
              <a:gd name="connsiteY232" fmla="*/ 650229 h 737988"/>
              <a:gd name="connsiteX233" fmla="*/ 300691 w 1657301"/>
              <a:gd name="connsiteY233" fmla="*/ 650229 h 737988"/>
              <a:gd name="connsiteX234" fmla="*/ 297911 w 1657301"/>
              <a:gd name="connsiteY234" fmla="*/ 648563 h 737988"/>
              <a:gd name="connsiteX235" fmla="*/ 224511 w 1657301"/>
              <a:gd name="connsiteY235" fmla="*/ 521369 h 737988"/>
              <a:gd name="connsiteX236" fmla="*/ 77525 w 1657301"/>
              <a:gd name="connsiteY236" fmla="*/ 521369 h 737988"/>
              <a:gd name="connsiteX237" fmla="*/ 74930 w 1657301"/>
              <a:gd name="connsiteY237" fmla="*/ 519887 h 737988"/>
              <a:gd name="connsiteX238" fmla="*/ 417 w 1657301"/>
              <a:gd name="connsiteY238" fmla="*/ 391026 h 737988"/>
              <a:gd name="connsiteX239" fmla="*/ 417 w 1657301"/>
              <a:gd name="connsiteY239" fmla="*/ 387879 h 737988"/>
              <a:gd name="connsiteX240" fmla="*/ 74930 w 1657301"/>
              <a:gd name="connsiteY240" fmla="*/ 259018 h 737988"/>
              <a:gd name="connsiteX241" fmla="*/ 77525 w 1657301"/>
              <a:gd name="connsiteY241" fmla="*/ 257537 h 737988"/>
              <a:gd name="connsiteX242" fmla="*/ 224511 w 1657301"/>
              <a:gd name="connsiteY242" fmla="*/ 257537 h 737988"/>
              <a:gd name="connsiteX243" fmla="*/ 297911 w 1657301"/>
              <a:gd name="connsiteY243" fmla="*/ 130342 h 737988"/>
              <a:gd name="connsiteX244" fmla="*/ 300691 w 1657301"/>
              <a:gd name="connsiteY244" fmla="*/ 128676 h 737988"/>
              <a:gd name="connsiteX245" fmla="*/ 447863 w 1657301"/>
              <a:gd name="connsiteY245" fmla="*/ 128676 h 737988"/>
              <a:gd name="connsiteX246" fmla="*/ 521263 w 1657301"/>
              <a:gd name="connsiteY246" fmla="*/ 1481 h 737988"/>
              <a:gd name="connsiteX247" fmla="*/ 524044 w 1657301"/>
              <a:gd name="connsiteY247" fmla="*/ 0 h 737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Lst>
            <a:rect l="l" t="t" r="r" b="b"/>
            <a:pathLst>
              <a:path w="1657301" h="737988">
                <a:moveTo>
                  <a:pt x="1589091" y="668374"/>
                </a:moveTo>
                <a:cubicBezTo>
                  <a:pt x="1566107" y="668374"/>
                  <a:pt x="1559990" y="675779"/>
                  <a:pt x="1559990" y="688554"/>
                </a:cubicBezTo>
                <a:cubicBezTo>
                  <a:pt x="1559990" y="700774"/>
                  <a:pt x="1564809" y="708920"/>
                  <a:pt x="1588535" y="708920"/>
                </a:cubicBezTo>
                <a:cubicBezTo>
                  <a:pt x="1603919" y="708920"/>
                  <a:pt x="1613557" y="707624"/>
                  <a:pt x="1618747" y="706514"/>
                </a:cubicBezTo>
                <a:cubicBezTo>
                  <a:pt x="1621157" y="705588"/>
                  <a:pt x="1622084" y="705032"/>
                  <a:pt x="1622084" y="702255"/>
                </a:cubicBezTo>
                <a:lnTo>
                  <a:pt x="1622084" y="669855"/>
                </a:lnTo>
                <a:cubicBezTo>
                  <a:pt x="1616152" y="669485"/>
                  <a:pt x="1600953" y="668374"/>
                  <a:pt x="1589091" y="668374"/>
                </a:cubicBezTo>
                <a:close/>
                <a:moveTo>
                  <a:pt x="913659" y="668374"/>
                </a:moveTo>
                <a:cubicBezTo>
                  <a:pt x="890675" y="668374"/>
                  <a:pt x="884558" y="675779"/>
                  <a:pt x="884558" y="688554"/>
                </a:cubicBezTo>
                <a:cubicBezTo>
                  <a:pt x="884558" y="700774"/>
                  <a:pt x="889377" y="708920"/>
                  <a:pt x="913103" y="708920"/>
                </a:cubicBezTo>
                <a:cubicBezTo>
                  <a:pt x="928487" y="708920"/>
                  <a:pt x="938311" y="707624"/>
                  <a:pt x="943316" y="706514"/>
                </a:cubicBezTo>
                <a:cubicBezTo>
                  <a:pt x="945725" y="705588"/>
                  <a:pt x="946652" y="705032"/>
                  <a:pt x="946652" y="702255"/>
                </a:cubicBezTo>
                <a:lnTo>
                  <a:pt x="946652" y="669855"/>
                </a:lnTo>
                <a:cubicBezTo>
                  <a:pt x="940721" y="669485"/>
                  <a:pt x="925522" y="668374"/>
                  <a:pt x="913659" y="668374"/>
                </a:cubicBezTo>
                <a:close/>
                <a:moveTo>
                  <a:pt x="1359066" y="601721"/>
                </a:moveTo>
                <a:cubicBezTo>
                  <a:pt x="1336452" y="601721"/>
                  <a:pt x="1324034" y="612830"/>
                  <a:pt x="1324034" y="632641"/>
                </a:cubicBezTo>
                <a:cubicBezTo>
                  <a:pt x="1324034" y="632641"/>
                  <a:pt x="1324034" y="632641"/>
                  <a:pt x="1324034" y="639306"/>
                </a:cubicBezTo>
                <a:cubicBezTo>
                  <a:pt x="1324034" y="639306"/>
                  <a:pt x="1324034" y="639306"/>
                  <a:pt x="1394283" y="639306"/>
                </a:cubicBezTo>
                <a:lnTo>
                  <a:pt x="1394283" y="632641"/>
                </a:lnTo>
                <a:cubicBezTo>
                  <a:pt x="1394283" y="612830"/>
                  <a:pt x="1382235" y="601721"/>
                  <a:pt x="1359066" y="601721"/>
                </a:cubicBezTo>
                <a:close/>
                <a:moveTo>
                  <a:pt x="1469166" y="576542"/>
                </a:moveTo>
                <a:cubicBezTo>
                  <a:pt x="1485477" y="576542"/>
                  <a:pt x="1485477" y="576542"/>
                  <a:pt x="1485477" y="576542"/>
                </a:cubicBezTo>
                <a:cubicBezTo>
                  <a:pt x="1492521" y="576542"/>
                  <a:pt x="1494931" y="578578"/>
                  <a:pt x="1494931" y="585614"/>
                </a:cubicBezTo>
                <a:cubicBezTo>
                  <a:pt x="1494931" y="724102"/>
                  <a:pt x="1494931" y="724102"/>
                  <a:pt x="1494931" y="724102"/>
                </a:cubicBezTo>
                <a:cubicBezTo>
                  <a:pt x="1494931" y="730953"/>
                  <a:pt x="1492521" y="733360"/>
                  <a:pt x="1485477" y="733360"/>
                </a:cubicBezTo>
                <a:cubicBezTo>
                  <a:pt x="1469166" y="733360"/>
                  <a:pt x="1469166" y="733360"/>
                  <a:pt x="1469166" y="733360"/>
                </a:cubicBezTo>
                <a:cubicBezTo>
                  <a:pt x="1462123" y="733360"/>
                  <a:pt x="1459713" y="730953"/>
                  <a:pt x="1459713" y="724102"/>
                </a:cubicBezTo>
                <a:cubicBezTo>
                  <a:pt x="1459713" y="585614"/>
                  <a:pt x="1459713" y="585614"/>
                  <a:pt x="1459713" y="585614"/>
                </a:cubicBezTo>
                <a:cubicBezTo>
                  <a:pt x="1459713" y="578578"/>
                  <a:pt x="1462123" y="576542"/>
                  <a:pt x="1469166" y="576542"/>
                </a:cubicBezTo>
                <a:close/>
                <a:moveTo>
                  <a:pt x="1592798" y="571913"/>
                </a:moveTo>
                <a:cubicBezTo>
                  <a:pt x="1642473" y="571913"/>
                  <a:pt x="1657301" y="598574"/>
                  <a:pt x="1657301" y="634307"/>
                </a:cubicBezTo>
                <a:cubicBezTo>
                  <a:pt x="1657301" y="634307"/>
                  <a:pt x="1657301" y="634307"/>
                  <a:pt x="1657301" y="712808"/>
                </a:cubicBezTo>
                <a:cubicBezTo>
                  <a:pt x="1657301" y="723362"/>
                  <a:pt x="1654891" y="726509"/>
                  <a:pt x="1646365" y="730027"/>
                </a:cubicBezTo>
                <a:cubicBezTo>
                  <a:pt x="1635244" y="734841"/>
                  <a:pt x="1616708" y="737988"/>
                  <a:pt x="1591871" y="737988"/>
                </a:cubicBezTo>
                <a:cubicBezTo>
                  <a:pt x="1538118" y="737988"/>
                  <a:pt x="1524587" y="720399"/>
                  <a:pt x="1524587" y="688925"/>
                </a:cubicBezTo>
                <a:cubicBezTo>
                  <a:pt x="1524587" y="652451"/>
                  <a:pt x="1544420" y="640787"/>
                  <a:pt x="1592983" y="640787"/>
                </a:cubicBezTo>
                <a:cubicBezTo>
                  <a:pt x="1604846" y="640787"/>
                  <a:pt x="1616894" y="641713"/>
                  <a:pt x="1622084" y="642268"/>
                </a:cubicBezTo>
                <a:cubicBezTo>
                  <a:pt x="1622084" y="642268"/>
                  <a:pt x="1622084" y="642268"/>
                  <a:pt x="1622084" y="633196"/>
                </a:cubicBezTo>
                <a:cubicBezTo>
                  <a:pt x="1622084" y="614126"/>
                  <a:pt x="1614855" y="602832"/>
                  <a:pt x="1591871" y="602832"/>
                </a:cubicBezTo>
                <a:cubicBezTo>
                  <a:pt x="1576672" y="602832"/>
                  <a:pt x="1566663" y="607646"/>
                  <a:pt x="1559990" y="617459"/>
                </a:cubicBezTo>
                <a:cubicBezTo>
                  <a:pt x="1555727" y="623754"/>
                  <a:pt x="1553873" y="624679"/>
                  <a:pt x="1547200" y="621902"/>
                </a:cubicBezTo>
                <a:cubicBezTo>
                  <a:pt x="1547200" y="621902"/>
                  <a:pt x="1547200" y="621902"/>
                  <a:pt x="1534782" y="617089"/>
                </a:cubicBezTo>
                <a:cubicBezTo>
                  <a:pt x="1528109" y="614126"/>
                  <a:pt x="1526070" y="610423"/>
                  <a:pt x="1529592" y="603388"/>
                </a:cubicBezTo>
                <a:cubicBezTo>
                  <a:pt x="1540342" y="583762"/>
                  <a:pt x="1560917" y="571913"/>
                  <a:pt x="1592798" y="571913"/>
                </a:cubicBezTo>
                <a:close/>
                <a:moveTo>
                  <a:pt x="1359066" y="571913"/>
                </a:moveTo>
                <a:cubicBezTo>
                  <a:pt x="1407258" y="571913"/>
                  <a:pt x="1429500" y="599870"/>
                  <a:pt x="1429500" y="634677"/>
                </a:cubicBezTo>
                <a:cubicBezTo>
                  <a:pt x="1429500" y="634677"/>
                  <a:pt x="1429500" y="634677"/>
                  <a:pt x="1429500" y="653192"/>
                </a:cubicBezTo>
                <a:cubicBezTo>
                  <a:pt x="1429500" y="660968"/>
                  <a:pt x="1426164" y="666152"/>
                  <a:pt x="1415784" y="666152"/>
                </a:cubicBezTo>
                <a:cubicBezTo>
                  <a:pt x="1415784" y="666152"/>
                  <a:pt x="1415784" y="666152"/>
                  <a:pt x="1324034" y="666152"/>
                </a:cubicBezTo>
                <a:cubicBezTo>
                  <a:pt x="1324034" y="666152"/>
                  <a:pt x="1324034" y="666152"/>
                  <a:pt x="1324034" y="677446"/>
                </a:cubicBezTo>
                <a:cubicBezTo>
                  <a:pt x="1324034" y="697071"/>
                  <a:pt x="1336452" y="707624"/>
                  <a:pt x="1358880" y="707624"/>
                </a:cubicBezTo>
                <a:cubicBezTo>
                  <a:pt x="1376489" y="707624"/>
                  <a:pt x="1387981" y="701700"/>
                  <a:pt x="1394654" y="691702"/>
                </a:cubicBezTo>
                <a:cubicBezTo>
                  <a:pt x="1399102" y="685037"/>
                  <a:pt x="1402439" y="684111"/>
                  <a:pt x="1409853" y="687999"/>
                </a:cubicBezTo>
                <a:cubicBezTo>
                  <a:pt x="1409853" y="687999"/>
                  <a:pt x="1409853" y="687999"/>
                  <a:pt x="1420418" y="693739"/>
                </a:cubicBezTo>
                <a:cubicBezTo>
                  <a:pt x="1427276" y="697071"/>
                  <a:pt x="1428203" y="702255"/>
                  <a:pt x="1423940" y="708920"/>
                </a:cubicBezTo>
                <a:cubicBezTo>
                  <a:pt x="1413189" y="726694"/>
                  <a:pt x="1393171" y="737988"/>
                  <a:pt x="1358510" y="737988"/>
                </a:cubicBezTo>
                <a:cubicBezTo>
                  <a:pt x="1308835" y="737988"/>
                  <a:pt x="1288816" y="710402"/>
                  <a:pt x="1288816" y="673187"/>
                </a:cubicBezTo>
                <a:cubicBezTo>
                  <a:pt x="1288816" y="673187"/>
                  <a:pt x="1288816" y="673187"/>
                  <a:pt x="1288816" y="637454"/>
                </a:cubicBezTo>
                <a:cubicBezTo>
                  <a:pt x="1288816" y="595241"/>
                  <a:pt x="1313283" y="571913"/>
                  <a:pt x="1359066" y="571913"/>
                </a:cubicBezTo>
                <a:close/>
                <a:moveTo>
                  <a:pt x="1081775" y="571913"/>
                </a:moveTo>
                <a:cubicBezTo>
                  <a:pt x="1125148" y="571913"/>
                  <a:pt x="1144981" y="594316"/>
                  <a:pt x="1144981" y="632826"/>
                </a:cubicBezTo>
                <a:cubicBezTo>
                  <a:pt x="1144981" y="724102"/>
                  <a:pt x="1144981" y="724102"/>
                  <a:pt x="1144981" y="724102"/>
                </a:cubicBezTo>
                <a:cubicBezTo>
                  <a:pt x="1144981" y="730953"/>
                  <a:pt x="1142572" y="733360"/>
                  <a:pt x="1135528" y="733360"/>
                </a:cubicBezTo>
                <a:cubicBezTo>
                  <a:pt x="1119217" y="733360"/>
                  <a:pt x="1119217" y="733360"/>
                  <a:pt x="1119217" y="733360"/>
                </a:cubicBezTo>
                <a:cubicBezTo>
                  <a:pt x="1112173" y="733360"/>
                  <a:pt x="1109764" y="730953"/>
                  <a:pt x="1109764" y="724102"/>
                </a:cubicBezTo>
                <a:cubicBezTo>
                  <a:pt x="1109764" y="633752"/>
                  <a:pt x="1109764" y="633752"/>
                  <a:pt x="1109764" y="633752"/>
                </a:cubicBezTo>
                <a:cubicBezTo>
                  <a:pt x="1109764" y="613756"/>
                  <a:pt x="1099199" y="604128"/>
                  <a:pt x="1076771" y="604128"/>
                </a:cubicBezTo>
                <a:cubicBezTo>
                  <a:pt x="1065279" y="604128"/>
                  <a:pt x="1055455" y="605980"/>
                  <a:pt x="1047670" y="608016"/>
                </a:cubicBezTo>
                <a:cubicBezTo>
                  <a:pt x="1046373" y="608572"/>
                  <a:pt x="1045817" y="609868"/>
                  <a:pt x="1045817" y="610979"/>
                </a:cubicBezTo>
                <a:cubicBezTo>
                  <a:pt x="1045817" y="724102"/>
                  <a:pt x="1045817" y="724102"/>
                  <a:pt x="1045817" y="724102"/>
                </a:cubicBezTo>
                <a:cubicBezTo>
                  <a:pt x="1045817" y="730953"/>
                  <a:pt x="1043407" y="733360"/>
                  <a:pt x="1036363" y="733360"/>
                </a:cubicBezTo>
                <a:cubicBezTo>
                  <a:pt x="1019682" y="733360"/>
                  <a:pt x="1019682" y="733360"/>
                  <a:pt x="1019682" y="733360"/>
                </a:cubicBezTo>
                <a:cubicBezTo>
                  <a:pt x="1012823" y="733360"/>
                  <a:pt x="1010599" y="730953"/>
                  <a:pt x="1010599" y="724102"/>
                </a:cubicBezTo>
                <a:cubicBezTo>
                  <a:pt x="1010599" y="599500"/>
                  <a:pt x="1010599" y="599500"/>
                  <a:pt x="1010599" y="599500"/>
                </a:cubicBezTo>
                <a:cubicBezTo>
                  <a:pt x="1010599" y="589872"/>
                  <a:pt x="1012823" y="586169"/>
                  <a:pt x="1022091" y="582281"/>
                </a:cubicBezTo>
                <a:cubicBezTo>
                  <a:pt x="1034510" y="577467"/>
                  <a:pt x="1052675" y="571913"/>
                  <a:pt x="1081775" y="571913"/>
                </a:cubicBezTo>
                <a:close/>
                <a:moveTo>
                  <a:pt x="917366" y="571913"/>
                </a:moveTo>
                <a:cubicBezTo>
                  <a:pt x="967041" y="571913"/>
                  <a:pt x="981869" y="598574"/>
                  <a:pt x="981869" y="634307"/>
                </a:cubicBezTo>
                <a:cubicBezTo>
                  <a:pt x="981869" y="634307"/>
                  <a:pt x="981869" y="634307"/>
                  <a:pt x="981869" y="712808"/>
                </a:cubicBezTo>
                <a:cubicBezTo>
                  <a:pt x="981869" y="723362"/>
                  <a:pt x="979460" y="726509"/>
                  <a:pt x="970933" y="730027"/>
                </a:cubicBezTo>
                <a:cubicBezTo>
                  <a:pt x="959812" y="734841"/>
                  <a:pt x="941277" y="737988"/>
                  <a:pt x="916439" y="737988"/>
                </a:cubicBezTo>
                <a:cubicBezTo>
                  <a:pt x="862686" y="737988"/>
                  <a:pt x="849155" y="720399"/>
                  <a:pt x="849155" y="688925"/>
                </a:cubicBezTo>
                <a:cubicBezTo>
                  <a:pt x="849155" y="652451"/>
                  <a:pt x="869174" y="640787"/>
                  <a:pt x="917551" y="640787"/>
                </a:cubicBezTo>
                <a:cubicBezTo>
                  <a:pt x="929414" y="640787"/>
                  <a:pt x="941647" y="641713"/>
                  <a:pt x="946652" y="642268"/>
                </a:cubicBezTo>
                <a:cubicBezTo>
                  <a:pt x="946652" y="642268"/>
                  <a:pt x="946652" y="642268"/>
                  <a:pt x="946652" y="633196"/>
                </a:cubicBezTo>
                <a:cubicBezTo>
                  <a:pt x="946652" y="614126"/>
                  <a:pt x="939423" y="602832"/>
                  <a:pt x="916439" y="602832"/>
                </a:cubicBezTo>
                <a:cubicBezTo>
                  <a:pt x="901240" y="602832"/>
                  <a:pt x="891231" y="607646"/>
                  <a:pt x="884558" y="617459"/>
                </a:cubicBezTo>
                <a:cubicBezTo>
                  <a:pt x="880295" y="623754"/>
                  <a:pt x="878441" y="624679"/>
                  <a:pt x="871769" y="621902"/>
                </a:cubicBezTo>
                <a:cubicBezTo>
                  <a:pt x="871769" y="621902"/>
                  <a:pt x="871769" y="621902"/>
                  <a:pt x="859350" y="617089"/>
                </a:cubicBezTo>
                <a:cubicBezTo>
                  <a:pt x="852677" y="614126"/>
                  <a:pt x="850638" y="610423"/>
                  <a:pt x="854160" y="603388"/>
                </a:cubicBezTo>
                <a:cubicBezTo>
                  <a:pt x="864911" y="583762"/>
                  <a:pt x="885485" y="571913"/>
                  <a:pt x="917366" y="571913"/>
                </a:cubicBezTo>
                <a:close/>
                <a:moveTo>
                  <a:pt x="710881" y="553769"/>
                </a:moveTo>
                <a:cubicBezTo>
                  <a:pt x="710881" y="553769"/>
                  <a:pt x="710881" y="553769"/>
                  <a:pt x="710881" y="623198"/>
                </a:cubicBezTo>
                <a:cubicBezTo>
                  <a:pt x="710881" y="623198"/>
                  <a:pt x="710881" y="623198"/>
                  <a:pt x="760000" y="623198"/>
                </a:cubicBezTo>
                <a:cubicBezTo>
                  <a:pt x="782057" y="623198"/>
                  <a:pt x="795403" y="610423"/>
                  <a:pt x="795403" y="588576"/>
                </a:cubicBezTo>
                <a:cubicBezTo>
                  <a:pt x="795403" y="566914"/>
                  <a:pt x="782057" y="553769"/>
                  <a:pt x="760000" y="553769"/>
                </a:cubicBezTo>
                <a:cubicBezTo>
                  <a:pt x="760000" y="553769"/>
                  <a:pt x="760000" y="553769"/>
                  <a:pt x="710881" y="553769"/>
                </a:cubicBezTo>
                <a:close/>
                <a:moveTo>
                  <a:pt x="1198549" y="540253"/>
                </a:moveTo>
                <a:cubicBezTo>
                  <a:pt x="1215231" y="540253"/>
                  <a:pt x="1215231" y="540253"/>
                  <a:pt x="1215231" y="540253"/>
                </a:cubicBezTo>
                <a:cubicBezTo>
                  <a:pt x="1222089" y="540253"/>
                  <a:pt x="1224313" y="542290"/>
                  <a:pt x="1224313" y="549325"/>
                </a:cubicBezTo>
                <a:cubicBezTo>
                  <a:pt x="1224313" y="576542"/>
                  <a:pt x="1224313" y="576542"/>
                  <a:pt x="1224313" y="576542"/>
                </a:cubicBezTo>
                <a:cubicBezTo>
                  <a:pt x="1259160" y="576542"/>
                  <a:pt x="1259160" y="576542"/>
                  <a:pt x="1259160" y="576542"/>
                </a:cubicBezTo>
                <a:cubicBezTo>
                  <a:pt x="1266203" y="576542"/>
                  <a:pt x="1268242" y="578578"/>
                  <a:pt x="1268242" y="585614"/>
                </a:cubicBezTo>
                <a:cubicBezTo>
                  <a:pt x="1268242" y="599500"/>
                  <a:pt x="1268242" y="599500"/>
                  <a:pt x="1268242" y="599500"/>
                </a:cubicBezTo>
                <a:cubicBezTo>
                  <a:pt x="1268242" y="606535"/>
                  <a:pt x="1266203" y="608942"/>
                  <a:pt x="1259160" y="608942"/>
                </a:cubicBezTo>
                <a:cubicBezTo>
                  <a:pt x="1224313" y="608942"/>
                  <a:pt x="1224313" y="608942"/>
                  <a:pt x="1224313" y="608942"/>
                </a:cubicBezTo>
                <a:cubicBezTo>
                  <a:pt x="1224313" y="665226"/>
                  <a:pt x="1224313" y="665226"/>
                  <a:pt x="1224313" y="665226"/>
                </a:cubicBezTo>
                <a:cubicBezTo>
                  <a:pt x="1224313" y="695035"/>
                  <a:pt x="1233395" y="700033"/>
                  <a:pt x="1258789" y="700033"/>
                </a:cubicBezTo>
                <a:cubicBezTo>
                  <a:pt x="1265832" y="700033"/>
                  <a:pt x="1268242" y="702440"/>
                  <a:pt x="1268242" y="709476"/>
                </a:cubicBezTo>
                <a:cubicBezTo>
                  <a:pt x="1268242" y="723732"/>
                  <a:pt x="1268242" y="723732"/>
                  <a:pt x="1268242" y="723732"/>
                </a:cubicBezTo>
                <a:cubicBezTo>
                  <a:pt x="1268242" y="730768"/>
                  <a:pt x="1265832" y="733360"/>
                  <a:pt x="1258789" y="733360"/>
                </a:cubicBezTo>
                <a:cubicBezTo>
                  <a:pt x="1207631" y="733360"/>
                  <a:pt x="1189096" y="718918"/>
                  <a:pt x="1189096" y="666522"/>
                </a:cubicBezTo>
                <a:cubicBezTo>
                  <a:pt x="1189096" y="608942"/>
                  <a:pt x="1189096" y="608942"/>
                  <a:pt x="1189096" y="608942"/>
                </a:cubicBezTo>
                <a:cubicBezTo>
                  <a:pt x="1168521" y="608942"/>
                  <a:pt x="1168521" y="608942"/>
                  <a:pt x="1168521" y="608942"/>
                </a:cubicBezTo>
                <a:cubicBezTo>
                  <a:pt x="1161478" y="608942"/>
                  <a:pt x="1159068" y="606535"/>
                  <a:pt x="1159068" y="599500"/>
                </a:cubicBezTo>
                <a:cubicBezTo>
                  <a:pt x="1159068" y="585614"/>
                  <a:pt x="1159068" y="585614"/>
                  <a:pt x="1159068" y="585614"/>
                </a:cubicBezTo>
                <a:cubicBezTo>
                  <a:pt x="1159068" y="578578"/>
                  <a:pt x="1161478" y="576542"/>
                  <a:pt x="1168521" y="576542"/>
                </a:cubicBezTo>
                <a:cubicBezTo>
                  <a:pt x="1189096" y="576542"/>
                  <a:pt x="1189096" y="576542"/>
                  <a:pt x="1189096" y="576542"/>
                </a:cubicBezTo>
                <a:cubicBezTo>
                  <a:pt x="1189096" y="549325"/>
                  <a:pt x="1189096" y="549325"/>
                  <a:pt x="1189096" y="549325"/>
                </a:cubicBezTo>
                <a:cubicBezTo>
                  <a:pt x="1189096" y="542290"/>
                  <a:pt x="1191505" y="540253"/>
                  <a:pt x="1198549" y="540253"/>
                </a:cubicBezTo>
                <a:close/>
                <a:moveTo>
                  <a:pt x="231554" y="521369"/>
                </a:moveTo>
                <a:lnTo>
                  <a:pt x="302545" y="643935"/>
                </a:lnTo>
                <a:cubicBezTo>
                  <a:pt x="302545" y="643935"/>
                  <a:pt x="302545" y="643935"/>
                  <a:pt x="444156" y="643935"/>
                </a:cubicBezTo>
                <a:cubicBezTo>
                  <a:pt x="444156" y="643935"/>
                  <a:pt x="444156" y="643935"/>
                  <a:pt x="373350" y="521369"/>
                </a:cubicBezTo>
                <a:cubicBezTo>
                  <a:pt x="373350" y="521369"/>
                  <a:pt x="373350" y="521369"/>
                  <a:pt x="231554" y="521369"/>
                </a:cubicBezTo>
                <a:close/>
                <a:moveTo>
                  <a:pt x="683263" y="518406"/>
                </a:moveTo>
                <a:cubicBezTo>
                  <a:pt x="683263" y="518406"/>
                  <a:pt x="683263" y="518406"/>
                  <a:pt x="763522" y="518406"/>
                </a:cubicBezTo>
                <a:cubicBezTo>
                  <a:pt x="807451" y="518406"/>
                  <a:pt x="835069" y="544697"/>
                  <a:pt x="835069" y="588576"/>
                </a:cubicBezTo>
                <a:cubicBezTo>
                  <a:pt x="835069" y="632641"/>
                  <a:pt x="807451" y="658561"/>
                  <a:pt x="763522" y="658561"/>
                </a:cubicBezTo>
                <a:cubicBezTo>
                  <a:pt x="763522" y="658561"/>
                  <a:pt x="763522" y="658561"/>
                  <a:pt x="710881" y="658561"/>
                </a:cubicBezTo>
                <a:cubicBezTo>
                  <a:pt x="710881" y="658561"/>
                  <a:pt x="710881" y="658561"/>
                  <a:pt x="710881" y="723177"/>
                </a:cubicBezTo>
                <a:cubicBezTo>
                  <a:pt x="710881" y="730768"/>
                  <a:pt x="708286" y="733360"/>
                  <a:pt x="700501" y="733360"/>
                </a:cubicBezTo>
                <a:cubicBezTo>
                  <a:pt x="700501" y="733360"/>
                  <a:pt x="700501" y="733360"/>
                  <a:pt x="683263" y="733360"/>
                </a:cubicBezTo>
                <a:cubicBezTo>
                  <a:pt x="675293" y="733360"/>
                  <a:pt x="672883" y="730768"/>
                  <a:pt x="672883" y="723177"/>
                </a:cubicBezTo>
                <a:cubicBezTo>
                  <a:pt x="672883" y="723177"/>
                  <a:pt x="672883" y="723177"/>
                  <a:pt x="672883" y="528589"/>
                </a:cubicBezTo>
                <a:cubicBezTo>
                  <a:pt x="672883" y="520998"/>
                  <a:pt x="675293" y="518406"/>
                  <a:pt x="683263" y="518406"/>
                </a:cubicBezTo>
                <a:close/>
                <a:moveTo>
                  <a:pt x="1476024" y="511926"/>
                </a:moveTo>
                <a:cubicBezTo>
                  <a:pt x="1478434" y="511926"/>
                  <a:pt x="1478434" y="511926"/>
                  <a:pt x="1478434" y="511926"/>
                </a:cubicBezTo>
                <a:cubicBezTo>
                  <a:pt x="1492521" y="511926"/>
                  <a:pt x="1496413" y="515259"/>
                  <a:pt x="1496413" y="529330"/>
                </a:cubicBezTo>
                <a:cubicBezTo>
                  <a:pt x="1496413" y="531922"/>
                  <a:pt x="1496413" y="531922"/>
                  <a:pt x="1496413" y="531922"/>
                </a:cubicBezTo>
                <a:cubicBezTo>
                  <a:pt x="1496413" y="545993"/>
                  <a:pt x="1492521" y="549511"/>
                  <a:pt x="1478434" y="549511"/>
                </a:cubicBezTo>
                <a:cubicBezTo>
                  <a:pt x="1476024" y="549511"/>
                  <a:pt x="1476024" y="549511"/>
                  <a:pt x="1476024" y="549511"/>
                </a:cubicBezTo>
                <a:cubicBezTo>
                  <a:pt x="1462123" y="549511"/>
                  <a:pt x="1458230" y="545993"/>
                  <a:pt x="1458230" y="531922"/>
                </a:cubicBezTo>
                <a:cubicBezTo>
                  <a:pt x="1458230" y="529330"/>
                  <a:pt x="1458230" y="529330"/>
                  <a:pt x="1458230" y="529330"/>
                </a:cubicBezTo>
                <a:cubicBezTo>
                  <a:pt x="1458230" y="515259"/>
                  <a:pt x="1462123" y="511926"/>
                  <a:pt x="1476024" y="511926"/>
                </a:cubicBezTo>
                <a:close/>
                <a:moveTo>
                  <a:pt x="449531" y="395655"/>
                </a:moveTo>
                <a:cubicBezTo>
                  <a:pt x="449531" y="395655"/>
                  <a:pt x="449531" y="395655"/>
                  <a:pt x="378726" y="518221"/>
                </a:cubicBezTo>
                <a:cubicBezTo>
                  <a:pt x="378726" y="518221"/>
                  <a:pt x="378726" y="518221"/>
                  <a:pt x="449531" y="640787"/>
                </a:cubicBezTo>
                <a:lnTo>
                  <a:pt x="520522" y="518221"/>
                </a:lnTo>
                <a:cubicBezTo>
                  <a:pt x="520522" y="518221"/>
                  <a:pt x="520522" y="518221"/>
                  <a:pt x="449531" y="395655"/>
                </a:cubicBezTo>
                <a:close/>
                <a:moveTo>
                  <a:pt x="302730" y="392508"/>
                </a:moveTo>
                <a:cubicBezTo>
                  <a:pt x="302730" y="392508"/>
                  <a:pt x="302730" y="392508"/>
                  <a:pt x="231925" y="515074"/>
                </a:cubicBezTo>
                <a:lnTo>
                  <a:pt x="373350" y="515074"/>
                </a:lnTo>
                <a:cubicBezTo>
                  <a:pt x="373350" y="515074"/>
                  <a:pt x="373350" y="515074"/>
                  <a:pt x="444156" y="392508"/>
                </a:cubicBezTo>
                <a:cubicBezTo>
                  <a:pt x="444156" y="392508"/>
                  <a:pt x="444156" y="392508"/>
                  <a:pt x="302730" y="392508"/>
                </a:cubicBezTo>
                <a:close/>
                <a:moveTo>
                  <a:pt x="8573" y="392508"/>
                </a:moveTo>
                <a:lnTo>
                  <a:pt x="79378" y="515074"/>
                </a:lnTo>
                <a:cubicBezTo>
                  <a:pt x="79378" y="515074"/>
                  <a:pt x="79378" y="515074"/>
                  <a:pt x="221174" y="515074"/>
                </a:cubicBezTo>
                <a:cubicBezTo>
                  <a:pt x="221174" y="515074"/>
                  <a:pt x="221174" y="515074"/>
                  <a:pt x="150184" y="392508"/>
                </a:cubicBezTo>
                <a:cubicBezTo>
                  <a:pt x="150184" y="392508"/>
                  <a:pt x="150184" y="392508"/>
                  <a:pt x="8573" y="392508"/>
                </a:cubicBezTo>
                <a:close/>
                <a:moveTo>
                  <a:pt x="226364" y="266979"/>
                </a:moveTo>
                <a:cubicBezTo>
                  <a:pt x="226364" y="266979"/>
                  <a:pt x="226364" y="266979"/>
                  <a:pt x="155559" y="389360"/>
                </a:cubicBezTo>
                <a:cubicBezTo>
                  <a:pt x="155559" y="389360"/>
                  <a:pt x="155559" y="389360"/>
                  <a:pt x="226364" y="511926"/>
                </a:cubicBezTo>
                <a:cubicBezTo>
                  <a:pt x="226364" y="511926"/>
                  <a:pt x="226364" y="511926"/>
                  <a:pt x="297170" y="389360"/>
                </a:cubicBezTo>
                <a:close/>
                <a:moveTo>
                  <a:pt x="678259" y="263832"/>
                </a:moveTo>
                <a:lnTo>
                  <a:pt x="749064" y="386398"/>
                </a:lnTo>
                <a:cubicBezTo>
                  <a:pt x="749064" y="386398"/>
                  <a:pt x="749064" y="386398"/>
                  <a:pt x="890860" y="386398"/>
                </a:cubicBezTo>
                <a:cubicBezTo>
                  <a:pt x="890860" y="386398"/>
                  <a:pt x="890860" y="386398"/>
                  <a:pt x="820055" y="263832"/>
                </a:cubicBezTo>
                <a:cubicBezTo>
                  <a:pt x="820055" y="263832"/>
                  <a:pt x="820055" y="263832"/>
                  <a:pt x="678259" y="263832"/>
                </a:cubicBezTo>
                <a:close/>
                <a:moveTo>
                  <a:pt x="231925" y="263832"/>
                </a:moveTo>
                <a:cubicBezTo>
                  <a:pt x="231925" y="263832"/>
                  <a:pt x="231925" y="263832"/>
                  <a:pt x="302730" y="386398"/>
                </a:cubicBezTo>
                <a:cubicBezTo>
                  <a:pt x="302730" y="386398"/>
                  <a:pt x="302730" y="386398"/>
                  <a:pt x="444156" y="386398"/>
                </a:cubicBezTo>
                <a:cubicBezTo>
                  <a:pt x="444156" y="386398"/>
                  <a:pt x="444156" y="386398"/>
                  <a:pt x="373350" y="263832"/>
                </a:cubicBezTo>
                <a:close/>
                <a:moveTo>
                  <a:pt x="79378" y="263832"/>
                </a:moveTo>
                <a:lnTo>
                  <a:pt x="8573" y="386398"/>
                </a:lnTo>
                <a:cubicBezTo>
                  <a:pt x="8573" y="386398"/>
                  <a:pt x="8573" y="386398"/>
                  <a:pt x="150184" y="386398"/>
                </a:cubicBezTo>
                <a:cubicBezTo>
                  <a:pt x="150184" y="386398"/>
                  <a:pt x="150184" y="386398"/>
                  <a:pt x="221174" y="263832"/>
                </a:cubicBezTo>
                <a:cubicBezTo>
                  <a:pt x="221174" y="263832"/>
                  <a:pt x="221174" y="263832"/>
                  <a:pt x="79378" y="263832"/>
                </a:cubicBezTo>
                <a:close/>
                <a:moveTo>
                  <a:pt x="896235" y="138118"/>
                </a:moveTo>
                <a:cubicBezTo>
                  <a:pt x="896235" y="138118"/>
                  <a:pt x="896235" y="138118"/>
                  <a:pt x="825430" y="260684"/>
                </a:cubicBezTo>
                <a:cubicBezTo>
                  <a:pt x="825430" y="260684"/>
                  <a:pt x="825430" y="260684"/>
                  <a:pt x="896235" y="383250"/>
                </a:cubicBezTo>
                <a:lnTo>
                  <a:pt x="967041" y="260684"/>
                </a:lnTo>
                <a:cubicBezTo>
                  <a:pt x="967041" y="260684"/>
                  <a:pt x="967041" y="260684"/>
                  <a:pt x="896235" y="138118"/>
                </a:cubicBezTo>
                <a:close/>
                <a:moveTo>
                  <a:pt x="449531" y="138118"/>
                </a:moveTo>
                <a:cubicBezTo>
                  <a:pt x="449531" y="138118"/>
                  <a:pt x="449531" y="138118"/>
                  <a:pt x="378726" y="260684"/>
                </a:cubicBezTo>
                <a:lnTo>
                  <a:pt x="449531" y="383250"/>
                </a:lnTo>
                <a:cubicBezTo>
                  <a:pt x="449531" y="383250"/>
                  <a:pt x="449531" y="383250"/>
                  <a:pt x="520522" y="260684"/>
                </a:cubicBezTo>
                <a:cubicBezTo>
                  <a:pt x="520522" y="260684"/>
                  <a:pt x="520522" y="260684"/>
                  <a:pt x="449531" y="138118"/>
                </a:cubicBezTo>
                <a:close/>
                <a:moveTo>
                  <a:pt x="749064" y="134971"/>
                </a:moveTo>
                <a:cubicBezTo>
                  <a:pt x="749064" y="134971"/>
                  <a:pt x="749064" y="134971"/>
                  <a:pt x="678259" y="257537"/>
                </a:cubicBezTo>
                <a:cubicBezTo>
                  <a:pt x="678259" y="257537"/>
                  <a:pt x="678259" y="257537"/>
                  <a:pt x="820055" y="257537"/>
                </a:cubicBezTo>
                <a:cubicBezTo>
                  <a:pt x="820055" y="257537"/>
                  <a:pt x="820055" y="257537"/>
                  <a:pt x="890860" y="134971"/>
                </a:cubicBezTo>
                <a:close/>
                <a:moveTo>
                  <a:pt x="454906" y="134971"/>
                </a:moveTo>
                <a:cubicBezTo>
                  <a:pt x="454906" y="134971"/>
                  <a:pt x="454906" y="134971"/>
                  <a:pt x="525897" y="257537"/>
                </a:cubicBezTo>
                <a:cubicBezTo>
                  <a:pt x="525897" y="257537"/>
                  <a:pt x="525897" y="257537"/>
                  <a:pt x="667508" y="257537"/>
                </a:cubicBezTo>
                <a:cubicBezTo>
                  <a:pt x="667508" y="257537"/>
                  <a:pt x="667508" y="257537"/>
                  <a:pt x="596703" y="134971"/>
                </a:cubicBezTo>
                <a:close/>
                <a:moveTo>
                  <a:pt x="302545" y="134971"/>
                </a:moveTo>
                <a:lnTo>
                  <a:pt x="231554" y="257537"/>
                </a:lnTo>
                <a:cubicBezTo>
                  <a:pt x="231554" y="257537"/>
                  <a:pt x="231554" y="257537"/>
                  <a:pt x="373350" y="257537"/>
                </a:cubicBezTo>
                <a:cubicBezTo>
                  <a:pt x="373350" y="257537"/>
                  <a:pt x="373350" y="257537"/>
                  <a:pt x="444156" y="134971"/>
                </a:cubicBezTo>
                <a:cubicBezTo>
                  <a:pt x="444156" y="134971"/>
                  <a:pt x="444156" y="134971"/>
                  <a:pt x="302545" y="134971"/>
                </a:cubicBezTo>
                <a:close/>
                <a:moveTo>
                  <a:pt x="672883" y="9257"/>
                </a:moveTo>
                <a:cubicBezTo>
                  <a:pt x="672883" y="9257"/>
                  <a:pt x="672883" y="9257"/>
                  <a:pt x="602078" y="131823"/>
                </a:cubicBezTo>
                <a:cubicBezTo>
                  <a:pt x="602078" y="131823"/>
                  <a:pt x="602078" y="131823"/>
                  <a:pt x="672883" y="254389"/>
                </a:cubicBezTo>
                <a:lnTo>
                  <a:pt x="743689" y="131823"/>
                </a:lnTo>
                <a:cubicBezTo>
                  <a:pt x="743689" y="131823"/>
                  <a:pt x="743689" y="131823"/>
                  <a:pt x="672883" y="9257"/>
                </a:cubicBezTo>
                <a:close/>
                <a:moveTo>
                  <a:pt x="525897" y="6110"/>
                </a:moveTo>
                <a:lnTo>
                  <a:pt x="454906" y="128676"/>
                </a:lnTo>
                <a:cubicBezTo>
                  <a:pt x="454906" y="128676"/>
                  <a:pt x="454906" y="128676"/>
                  <a:pt x="596703" y="128676"/>
                </a:cubicBezTo>
                <a:cubicBezTo>
                  <a:pt x="596703" y="128676"/>
                  <a:pt x="596703" y="128676"/>
                  <a:pt x="667508" y="6110"/>
                </a:cubicBezTo>
                <a:cubicBezTo>
                  <a:pt x="667508" y="6110"/>
                  <a:pt x="667508" y="6110"/>
                  <a:pt x="525897" y="6110"/>
                </a:cubicBezTo>
                <a:close/>
                <a:moveTo>
                  <a:pt x="524044" y="0"/>
                </a:moveTo>
                <a:lnTo>
                  <a:pt x="526370" y="0"/>
                </a:lnTo>
                <a:lnTo>
                  <a:pt x="542649" y="0"/>
                </a:lnTo>
                <a:lnTo>
                  <a:pt x="586836" y="0"/>
                </a:lnTo>
                <a:lnTo>
                  <a:pt x="672883" y="0"/>
                </a:lnTo>
                <a:cubicBezTo>
                  <a:pt x="673995" y="0"/>
                  <a:pt x="675107" y="556"/>
                  <a:pt x="675664" y="1481"/>
                </a:cubicBezTo>
                <a:cubicBezTo>
                  <a:pt x="675664" y="1481"/>
                  <a:pt x="675664" y="1481"/>
                  <a:pt x="749064" y="128676"/>
                </a:cubicBezTo>
                <a:cubicBezTo>
                  <a:pt x="749064" y="128676"/>
                  <a:pt x="749064" y="128676"/>
                  <a:pt x="896235" y="128676"/>
                </a:cubicBezTo>
                <a:cubicBezTo>
                  <a:pt x="897348" y="128676"/>
                  <a:pt x="898274" y="129417"/>
                  <a:pt x="898830" y="130342"/>
                </a:cubicBezTo>
                <a:cubicBezTo>
                  <a:pt x="898830" y="130342"/>
                  <a:pt x="898830" y="130342"/>
                  <a:pt x="973343" y="259018"/>
                </a:cubicBezTo>
                <a:cubicBezTo>
                  <a:pt x="973899" y="260129"/>
                  <a:pt x="973899" y="261240"/>
                  <a:pt x="973343" y="262166"/>
                </a:cubicBezTo>
                <a:cubicBezTo>
                  <a:pt x="973343" y="262166"/>
                  <a:pt x="973343" y="262166"/>
                  <a:pt x="898830" y="391026"/>
                </a:cubicBezTo>
                <a:cubicBezTo>
                  <a:pt x="898274" y="391952"/>
                  <a:pt x="897348" y="392508"/>
                  <a:pt x="896235" y="392508"/>
                </a:cubicBezTo>
                <a:cubicBezTo>
                  <a:pt x="896235" y="392508"/>
                  <a:pt x="896235" y="392508"/>
                  <a:pt x="747396" y="392508"/>
                </a:cubicBezTo>
                <a:cubicBezTo>
                  <a:pt x="746284" y="392508"/>
                  <a:pt x="745172" y="391952"/>
                  <a:pt x="744615" y="391026"/>
                </a:cubicBezTo>
                <a:cubicBezTo>
                  <a:pt x="744615" y="391026"/>
                  <a:pt x="744615" y="391026"/>
                  <a:pt x="671030" y="263832"/>
                </a:cubicBezTo>
                <a:cubicBezTo>
                  <a:pt x="671030" y="263832"/>
                  <a:pt x="671030" y="263832"/>
                  <a:pt x="525897" y="263832"/>
                </a:cubicBezTo>
                <a:cubicBezTo>
                  <a:pt x="525897" y="263832"/>
                  <a:pt x="525897" y="263832"/>
                  <a:pt x="453238" y="389360"/>
                </a:cubicBezTo>
                <a:lnTo>
                  <a:pt x="526639" y="516740"/>
                </a:lnTo>
                <a:cubicBezTo>
                  <a:pt x="527195" y="517666"/>
                  <a:pt x="527195" y="518777"/>
                  <a:pt x="526639" y="519887"/>
                </a:cubicBezTo>
                <a:cubicBezTo>
                  <a:pt x="526639" y="519887"/>
                  <a:pt x="526639" y="519887"/>
                  <a:pt x="452311" y="648563"/>
                </a:cubicBezTo>
                <a:cubicBezTo>
                  <a:pt x="451755" y="649489"/>
                  <a:pt x="450643" y="650229"/>
                  <a:pt x="449531" y="650229"/>
                </a:cubicBezTo>
                <a:cubicBezTo>
                  <a:pt x="449531" y="650229"/>
                  <a:pt x="449531" y="650229"/>
                  <a:pt x="300691" y="650229"/>
                </a:cubicBezTo>
                <a:cubicBezTo>
                  <a:pt x="299579" y="650229"/>
                  <a:pt x="298467" y="649489"/>
                  <a:pt x="297911" y="648563"/>
                </a:cubicBezTo>
                <a:cubicBezTo>
                  <a:pt x="297911" y="648563"/>
                  <a:pt x="297911" y="648563"/>
                  <a:pt x="224511" y="521369"/>
                </a:cubicBezTo>
                <a:cubicBezTo>
                  <a:pt x="224511" y="521369"/>
                  <a:pt x="224511" y="521369"/>
                  <a:pt x="77525" y="521369"/>
                </a:cubicBezTo>
                <a:cubicBezTo>
                  <a:pt x="76412" y="521369"/>
                  <a:pt x="75486" y="520813"/>
                  <a:pt x="74930" y="519887"/>
                </a:cubicBezTo>
                <a:cubicBezTo>
                  <a:pt x="74930" y="519887"/>
                  <a:pt x="74930" y="519887"/>
                  <a:pt x="417" y="391026"/>
                </a:cubicBezTo>
                <a:cubicBezTo>
                  <a:pt x="-139" y="390101"/>
                  <a:pt x="-139" y="388805"/>
                  <a:pt x="417" y="387879"/>
                </a:cubicBezTo>
                <a:cubicBezTo>
                  <a:pt x="417" y="387879"/>
                  <a:pt x="417" y="387879"/>
                  <a:pt x="74930" y="259018"/>
                </a:cubicBezTo>
                <a:cubicBezTo>
                  <a:pt x="75486" y="258092"/>
                  <a:pt x="76412" y="257537"/>
                  <a:pt x="77525" y="257537"/>
                </a:cubicBezTo>
                <a:cubicBezTo>
                  <a:pt x="77525" y="257537"/>
                  <a:pt x="77525" y="257537"/>
                  <a:pt x="224511" y="257537"/>
                </a:cubicBezTo>
                <a:cubicBezTo>
                  <a:pt x="224511" y="257537"/>
                  <a:pt x="224511" y="257537"/>
                  <a:pt x="297911" y="130342"/>
                </a:cubicBezTo>
                <a:cubicBezTo>
                  <a:pt x="298467" y="129417"/>
                  <a:pt x="299579" y="128676"/>
                  <a:pt x="300691" y="128676"/>
                </a:cubicBezTo>
                <a:cubicBezTo>
                  <a:pt x="300691" y="128676"/>
                  <a:pt x="300691" y="128676"/>
                  <a:pt x="447863" y="128676"/>
                </a:cubicBezTo>
                <a:cubicBezTo>
                  <a:pt x="447863" y="128676"/>
                  <a:pt x="447863" y="128676"/>
                  <a:pt x="521263" y="1481"/>
                </a:cubicBezTo>
                <a:cubicBezTo>
                  <a:pt x="521819" y="556"/>
                  <a:pt x="522931" y="0"/>
                  <a:pt x="524044" y="0"/>
                </a:cubicBezTo>
                <a:close/>
              </a:path>
            </a:pathLst>
          </a:custGeom>
          <a:solidFill>
            <a:srgbClr val="FFFFFF"/>
          </a:solidFill>
          <a:ln/>
        </p:spPr>
        <p:txBody>
          <a:bodyPr wrap="square" lIns="0" tIns="0" rIns="0" bIns="0" anchor="t">
            <a:noAutofit/>
          </a:bodyPr>
          <a:lstStyle>
            <a:lvl1pPr marL="0" indent="0" algn="l" defTabSz="914400" rtl="0" eaLnBrk="1" latinLnBrk="0" hangingPunct="1">
              <a:lnSpc>
                <a:spcPct val="100000"/>
              </a:lnSpc>
              <a:buFontTx/>
              <a:buNone/>
              <a:defRPr sz="330">
                <a:latin typeface="Arial" panose="020B0604020202020204" pitchFamily="34" charset="0"/>
              </a:defRPr>
            </a:lvl1pPr>
            <a:lvl2pPr marL="0" indent="0" algn="l" defTabSz="914400" rtl="0" eaLnBrk="1" latinLnBrk="0" hangingPunct="1">
              <a:lnSpc>
                <a:spcPct val="100000"/>
              </a:lnSpc>
              <a:buFontTx/>
              <a:buNone/>
              <a:defRPr sz="2000"/>
            </a:lvl2pPr>
            <a:lvl3pPr marL="0" indent="0" algn="l" defTabSz="914400" rtl="0" eaLnBrk="1" latinLnBrk="0" hangingPunct="1">
              <a:lnSpc>
                <a:spcPct val="100000"/>
              </a:lnSpc>
              <a:buFontTx/>
              <a:buNone/>
              <a:defRPr sz="2000"/>
            </a:lvl3pPr>
            <a:lvl4pPr marL="0" algn="l" defTabSz="914400" rtl="0" eaLnBrk="1" latinLnBrk="0" hangingPunct="1">
              <a:lnSpc>
                <a:spcPct val="100000"/>
              </a:lnSpc>
              <a:buFontTx/>
              <a:buNone/>
              <a:defRPr sz="2000"/>
            </a:lvl4pPr>
            <a:lvl5pPr marL="0" algn="l" defTabSz="914400" rtl="0" eaLnBrk="1" latinLnBrk="0" hangingPunct="1">
              <a:lnSpc>
                <a:spcPct val="100000"/>
              </a:lnSpc>
              <a:buFontTx/>
              <a:buNone/>
              <a:defRPr sz="2000"/>
            </a:lvl5pPr>
          </a:lstStyle>
          <a:p>
            <a:pPr lvl="0"/>
            <a:r>
              <a:rPr lang="nl-NL"/>
              <a:t> </a:t>
            </a:r>
          </a:p>
        </p:txBody>
      </p:sp>
    </p:spTree>
    <p:extLst>
      <p:ext uri="{BB962C8B-B14F-4D97-AF65-F5344CB8AC3E}">
        <p14:creationId xmlns:p14="http://schemas.microsoft.com/office/powerpoint/2010/main" val="336501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text and light image full screen (text blue)]">
    <p:spTree>
      <p:nvGrpSpPr>
        <p:cNvPr id="1" name=""/>
        <p:cNvGrpSpPr/>
        <p:nvPr/>
      </p:nvGrpSpPr>
      <p:grpSpPr>
        <a:xfrm>
          <a:off x="0" y="0"/>
          <a:ext cx="0" cy="0"/>
          <a:chOff x="0" y="0"/>
          <a:chExt cx="0" cy="0"/>
        </a:xfrm>
      </p:grpSpPr>
      <p:sp>
        <p:nvSpPr>
          <p:cNvPr id="22" name="Picture placeholder JU 1 (JU-Free) [PHJU]">
            <a:extLst>
              <a:ext uri="{FF2B5EF4-FFF2-40B4-BE49-F238E27FC236}">
                <a16:creationId xmlns:a16="http://schemas.microsoft.com/office/drawing/2014/main" id="{BB45CA83-26F9-4B71-ABDE-54677B41B543}"/>
              </a:ext>
            </a:extLst>
          </p:cNvPr>
          <p:cNvSpPr>
            <a:spLocks noGrp="1"/>
          </p:cNvSpPr>
          <p:nvPr>
            <p:ph type="pic" sz="quarter" idx="16" hasCustomPrompt="1"/>
          </p:nvPr>
        </p:nvSpPr>
        <p:spPr bwMode="ltGray">
          <a:xfrm>
            <a:off x="0" y="0"/>
            <a:ext cx="12193339" cy="6858140"/>
          </a:xfrm>
          <a:custGeom>
            <a:avLst/>
            <a:gdLst>
              <a:gd name="connsiteX0" fmla="*/ 12193327 w 12193339"/>
              <a:gd name="connsiteY0" fmla="*/ 6858127 h 6858140"/>
              <a:gd name="connsiteX1" fmla="*/ 12193339 w 12193339"/>
              <a:gd name="connsiteY1" fmla="*/ 6858127 h 6858140"/>
              <a:gd name="connsiteX2" fmla="*/ 12193339 w 12193339"/>
              <a:gd name="connsiteY2" fmla="*/ 6858140 h 6858140"/>
              <a:gd name="connsiteX3" fmla="*/ 12193327 w 12193339"/>
              <a:gd name="connsiteY3" fmla="*/ 6858140 h 6858140"/>
              <a:gd name="connsiteX4" fmla="*/ 0 w 12193339"/>
              <a:gd name="connsiteY4" fmla="*/ 0 h 6858140"/>
              <a:gd name="connsiteX5" fmla="*/ 12193200 w 12193339"/>
              <a:gd name="connsiteY5" fmla="*/ 0 h 6858140"/>
              <a:gd name="connsiteX6" fmla="*/ 12193200 w 12193339"/>
              <a:gd name="connsiteY6" fmla="*/ 6858000 h 6858140"/>
              <a:gd name="connsiteX7" fmla="*/ 0 w 12193339"/>
              <a:gd name="connsiteY7" fmla="*/ 6858000 h 6858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3339" h="6858140">
                <a:moveTo>
                  <a:pt x="12193327" y="6858127"/>
                </a:moveTo>
                <a:lnTo>
                  <a:pt x="12193339" y="6858127"/>
                </a:lnTo>
                <a:lnTo>
                  <a:pt x="12193339" y="6858140"/>
                </a:lnTo>
                <a:lnTo>
                  <a:pt x="12193327" y="6858140"/>
                </a:lnTo>
                <a:close/>
                <a:moveTo>
                  <a:pt x="0" y="0"/>
                </a:moveTo>
                <a:lnTo>
                  <a:pt x="12193200" y="0"/>
                </a:lnTo>
                <a:lnTo>
                  <a:pt x="12193200" y="6858000"/>
                </a:lnTo>
                <a:lnTo>
                  <a:pt x="0" y="6858000"/>
                </a:lnTo>
                <a:close/>
              </a:path>
            </a:pathLst>
          </a:custGeom>
          <a:noFill/>
        </p:spPr>
        <p:txBody>
          <a:bodyPr wrap="square">
            <a:noAutofit/>
          </a:bodyPr>
          <a:lstStyle>
            <a:lvl1pPr marL="0" indent="0" algn="l">
              <a:buNone/>
              <a:defRPr>
                <a:solidFill>
                  <a:schemeClr val="tx1"/>
                </a:solidFill>
              </a:defRPr>
            </a:lvl1pPr>
          </a:lstStyle>
          <a:p>
            <a:r>
              <a:rPr lang="nl-NL" dirty="0"/>
              <a:t>[Klik op het pictogram om een afbeelding in te voegen]</a:t>
            </a:r>
          </a:p>
        </p:txBody>
      </p:sp>
      <p:sp>
        <p:nvSpPr>
          <p:cNvPr id="2" name="***Title 2 [PHJU]"/>
          <p:cNvSpPr>
            <a:spLocks noGrp="1" noSelect="1"/>
          </p:cNvSpPr>
          <p:nvPr>
            <p:ph type="title" hasCustomPrompt="1"/>
          </p:nvPr>
        </p:nvSpPr>
        <p:spPr bwMode="gray">
          <a:xfrm>
            <a:off x="6472316" y="3083847"/>
            <a:ext cx="5040000" cy="1008000"/>
          </a:xfrm>
        </p:spPr>
        <p:txBody>
          <a:bodyPr/>
          <a:lstStyle>
            <a:lvl1pPr>
              <a:defRPr sz="2800">
                <a:solidFill>
                  <a:schemeClr val="tx1"/>
                </a:solidFill>
              </a:defRPr>
            </a:lvl1pPr>
          </a:lstStyle>
          <a:p>
            <a:r>
              <a:rPr lang="nl-NL" dirty="0"/>
              <a:t>[Titel]</a:t>
            </a:r>
          </a:p>
        </p:txBody>
      </p:sp>
      <p:sp>
        <p:nvSpPr>
          <p:cNvPr id="4" name="Tijdelijke aanduiding voor tekst 3  [PHJU] (JU-Free)">
            <a:extLst>
              <a:ext uri="{FF2B5EF4-FFF2-40B4-BE49-F238E27FC236}">
                <a16:creationId xmlns:a16="http://schemas.microsoft.com/office/drawing/2014/main" id="{6DB9EBAE-AF44-4D37-BB7E-D35732FC8337}"/>
              </a:ext>
            </a:extLst>
          </p:cNvPr>
          <p:cNvSpPr>
            <a:spLocks noGrp="1"/>
          </p:cNvSpPr>
          <p:nvPr>
            <p:ph type="body" sz="quarter" idx="10" hasCustomPrompt="1"/>
          </p:nvPr>
        </p:nvSpPr>
        <p:spPr bwMode="gray">
          <a:xfrm>
            <a:off x="6472316" y="4262643"/>
            <a:ext cx="5040000" cy="972000"/>
          </a:xfrm>
        </p:spPr>
        <p:txBody>
          <a:bodyPr/>
          <a:lstStyle>
            <a:lvl1pPr marL="0" indent="0" algn="l">
              <a:lnSpc>
                <a:spcPct val="100000"/>
              </a:lnSpc>
              <a:spcBef>
                <a:spcPts val="0"/>
              </a:spcBef>
              <a:spcAft>
                <a:spcPts val="0"/>
              </a:spcAft>
              <a:buNone/>
              <a:defRPr sz="2000" b="0">
                <a:solidFill>
                  <a:schemeClr val="tx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 Voeg eventueel een knop onder deze tekst in]</a:t>
            </a:r>
          </a:p>
          <a:p>
            <a:pPr lvl="0"/>
            <a:r>
              <a:rPr lang="nl-NL" dirty="0"/>
              <a:t>JU-LEVEL1=</a:t>
            </a:r>
            <a:r>
              <a:rPr lang="nl-NL" dirty="0" err="1"/>
              <a:t>Text</a:t>
            </a:r>
            <a:endParaRPr lang="nl-NL" dirty="0"/>
          </a:p>
        </p:txBody>
      </p:sp>
      <p:sp>
        <p:nvSpPr>
          <p:cNvPr id="7" name="Instructie algemeen 4">
            <a:extLst>
              <a:ext uri="{FF2B5EF4-FFF2-40B4-BE49-F238E27FC236}">
                <a16:creationId xmlns:a16="http://schemas.microsoft.com/office/drawing/2014/main" id="{288A599C-7495-44D9-81D5-07CE09C43101}"/>
              </a:ext>
            </a:extLst>
          </p:cNvPr>
          <p:cNvSpPr>
            <a:spLocks noGrp="1" noSelect="1"/>
          </p:cNvSpPr>
          <p:nvPr>
            <p:ph type="body" sz="quarter" idx="15" hasCustomPrompt="1"/>
          </p:nvPr>
        </p:nvSpPr>
        <p:spPr bwMode="gray">
          <a:xfrm>
            <a:off x="-2160000" y="-1"/>
            <a:ext cx="2052000" cy="4212000"/>
          </a:xfrm>
          <a:solidFill>
            <a:schemeClr val="bg1"/>
          </a:solidFill>
          <a:ln w="25400">
            <a:solidFill>
              <a:schemeClr val="accent1"/>
            </a:solidFill>
          </a:ln>
        </p:spPr>
        <p:txBody>
          <a:bodyPr lIns="36000" tIns="36000" rIns="36000" bIns="36000"/>
          <a:lstStyle>
            <a:lvl1pPr marL="0" indent="0">
              <a:lnSpc>
                <a:spcPct val="99000"/>
              </a:lnSpc>
              <a:buNone/>
              <a:defRPr sz="1050" b="0">
                <a:solidFill>
                  <a:schemeClr val="tx1"/>
                </a:solidFill>
              </a:defRPr>
            </a:lvl1pPr>
            <a:lvl2pPr marL="0" indent="0">
              <a:buNone/>
              <a:defRPr sz="1100" b="0"/>
            </a:lvl2pPr>
            <a:lvl3pPr marL="0" indent="0">
              <a:buNone/>
              <a:defRPr sz="1100" b="0"/>
            </a:lvl3pPr>
            <a:lvl4pPr marL="0" indent="0">
              <a:buFont typeface="Arial" panose="020B0604020202020204" pitchFamily="34" charset="0"/>
              <a:buNone/>
              <a:defRPr sz="1100" b="0"/>
            </a:lvl4pPr>
            <a:lvl5pPr marL="0" indent="0">
              <a:lnSpc>
                <a:spcPct val="99000"/>
              </a:lnSpc>
              <a:buFont typeface="Arial" panose="020B0604020202020204" pitchFamily="34" charset="0"/>
              <a:buNone/>
              <a:defRPr sz="1050" b="0">
                <a:solidFill>
                  <a:schemeClr val="tx1"/>
                </a:solidFill>
              </a:defRPr>
            </a:lvl5pPr>
          </a:lstStyle>
          <a:p>
            <a:pPr lvl="0"/>
            <a:r>
              <a:rPr lang="nl-NL" dirty="0"/>
              <a:t>Voeg je een foto in dan komt deze automatisch achter het logo en tekst.</a:t>
            </a:r>
            <a:br>
              <a:rPr lang="nl-NL" dirty="0"/>
            </a:br>
            <a:r>
              <a:rPr lang="nl-NL" dirty="0"/>
              <a:t>Wil je later de foto wijzigen, verwijder dan eerst de foto en klik dan in het lint hierboven op Start | Opnieuw instellen. Voeg daarna een nieuwe foto in. Zo komt de foto automatisch weer achter de vorm. </a:t>
            </a:r>
            <a:br>
              <a:rPr lang="nl-NL" dirty="0"/>
            </a:br>
            <a:r>
              <a:rPr lang="nl-NL" dirty="0"/>
              <a:t>Kies niet voor de optie Afbeelding wijzigen, want dan zal PowerPoint de foto in een ander formaat en op een andere positie plaatsen. Opnieuw instellen zal het beeld vervormen.</a:t>
            </a:r>
            <a:br>
              <a:rPr lang="nl-NL" dirty="0"/>
            </a:br>
            <a:br>
              <a:rPr lang="nl-NL" dirty="0"/>
            </a:br>
            <a:br>
              <a:rPr lang="nl-NL" dirty="0"/>
            </a:br>
            <a:br>
              <a:rPr lang="nl-NL" dirty="0"/>
            </a:br>
            <a:br>
              <a:rPr lang="nl-NL" dirty="0"/>
            </a:br>
            <a:br>
              <a:rPr lang="nl-NL" dirty="0"/>
            </a:br>
            <a:br>
              <a:rPr lang="nl-NL" dirty="0"/>
            </a:br>
            <a:r>
              <a:rPr lang="nl-NL" dirty="0"/>
              <a:t>Deze uitleg wordt niet geprint of getoond in de presentatie. Klik in de rand van het frame met de tekst en de rand van de afbeelding en druk op delete om te verwijderen.</a:t>
            </a:r>
          </a:p>
          <a:p>
            <a:pPr lvl="4"/>
            <a:endParaRPr lang="nl-NL" dirty="0"/>
          </a:p>
        </p:txBody>
      </p:sp>
      <p:sp>
        <p:nvSpPr>
          <p:cNvPr id="8" name="Instructie afbeelding 5 {PHJU}">
            <a:extLst>
              <a:ext uri="{FF2B5EF4-FFF2-40B4-BE49-F238E27FC236}">
                <a16:creationId xmlns:a16="http://schemas.microsoft.com/office/drawing/2014/main" id="{019E9E5E-5502-45A9-BFB4-E4746D28282B}"/>
              </a:ext>
            </a:extLst>
          </p:cNvPr>
          <p:cNvSpPr>
            <a:spLocks noGrp="1" noSelect="1" noChangeAspect="1"/>
          </p:cNvSpPr>
          <p:nvPr>
            <p:ph type="body" sz="quarter" idx="18" hasCustomPrompt="1"/>
          </p:nvPr>
        </p:nvSpPr>
        <p:spPr bwMode="gray">
          <a:xfrm>
            <a:off x="-2094104" y="2473710"/>
            <a:ext cx="1465333" cy="756000"/>
          </a:xfrm>
          <a:blipFill>
            <a:blip r:embed="rId13"/>
            <a:stretch>
              <a:fillRect/>
            </a:stretch>
          </a:blipFill>
        </p:spPr>
        <p:txBody>
          <a:bodyPr/>
          <a:lstStyle>
            <a:lvl1pPr marL="0" indent="0">
              <a:lnSpc>
                <a:spcPct val="99000"/>
              </a:lnSpc>
              <a:buNone/>
              <a:defRPr sz="330" b="0">
                <a:solidFill>
                  <a:schemeClr val="tx1"/>
                </a:solidFill>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a:t> </a:t>
            </a:r>
            <a:endParaRPr lang="nl-NL" dirty="0"/>
          </a:p>
        </p:txBody>
      </p:sp>
      <p:sp>
        <p:nvSpPr>
          <p:cNvPr id="10" name="Frame 6 {PHJU}">
            <a:extLst>
              <a:ext uri="{FF2B5EF4-FFF2-40B4-BE49-F238E27FC236}">
                <a16:creationId xmlns:a16="http://schemas.microsoft.com/office/drawing/2014/main" id="{F3201376-6971-4318-8A35-E32C22FFEE0C}"/>
              </a:ext>
            </a:extLst>
          </p:cNvPr>
          <p:cNvSpPr>
            <a:spLocks noGrp="1" noSelect="1"/>
          </p:cNvSpPr>
          <p:nvPr userDrawn="1">
            <p:ph type="body" idx="1000" hasCustomPrompt="1"/>
            <p:custDataLst>
              <p:custData r:id="rId1"/>
            </p:custDataLst>
          </p:nvPr>
        </p:nvSpPr>
        <p:spPr bwMode="gray">
          <a:xfrm>
            <a:off x="496888" y="5920508"/>
            <a:ext cx="298450" cy="258763"/>
          </a:xfrm>
          <a:custGeom>
            <a:avLst/>
            <a:gdLst>
              <a:gd name="T0" fmla="*/ 188 w 188"/>
              <a:gd name="T1" fmla="*/ 82 h 163"/>
              <a:gd name="T2" fmla="*/ 164 w 188"/>
              <a:gd name="T3" fmla="*/ 123 h 163"/>
              <a:gd name="T4" fmla="*/ 141 w 188"/>
              <a:gd name="T5" fmla="*/ 163 h 163"/>
              <a:gd name="T6" fmla="*/ 59 w 188"/>
              <a:gd name="T7" fmla="*/ 150 h 163"/>
              <a:gd name="T8" fmla="*/ 73 w 188"/>
              <a:gd name="T9" fmla="*/ 99 h 163"/>
              <a:gd name="T10" fmla="*/ 56 w 188"/>
              <a:gd name="T11" fmla="*/ 107 h 163"/>
              <a:gd name="T12" fmla="*/ 0 w 188"/>
              <a:gd name="T13" fmla="*/ 82 h 163"/>
              <a:gd name="T14" fmla="*/ 23 w 188"/>
              <a:gd name="T15" fmla="*/ 41 h 163"/>
              <a:gd name="T16" fmla="*/ 47 w 188"/>
              <a:gd name="T17" fmla="*/ 0 h 163"/>
              <a:gd name="T18" fmla="*/ 94 w 188"/>
              <a:gd name="T19" fmla="*/ 0 h 163"/>
              <a:gd name="T20" fmla="*/ 141 w 188"/>
              <a:gd name="T21" fmla="*/ 0 h 163"/>
              <a:gd name="T22" fmla="*/ 187 w 188"/>
              <a:gd name="T23" fmla="*/ 33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3"/>
                </a:lnTo>
                <a:lnTo>
                  <a:pt x="141" y="163"/>
                </a:lnTo>
                <a:lnTo>
                  <a:pt x="59" y="150"/>
                </a:lnTo>
                <a:lnTo>
                  <a:pt x="73" y="99"/>
                </a:lnTo>
                <a:lnTo>
                  <a:pt x="56" y="107"/>
                </a:lnTo>
                <a:lnTo>
                  <a:pt x="0" y="82"/>
                </a:lnTo>
                <a:lnTo>
                  <a:pt x="23" y="41"/>
                </a:lnTo>
                <a:lnTo>
                  <a:pt x="47" y="0"/>
                </a:lnTo>
                <a:lnTo>
                  <a:pt x="94" y="0"/>
                </a:lnTo>
                <a:lnTo>
                  <a:pt x="141" y="0"/>
                </a:lnTo>
                <a:lnTo>
                  <a:pt x="187" y="33"/>
                </a:lnTo>
                <a:lnTo>
                  <a:pt x="188" y="82"/>
                </a:lnTo>
                <a:close/>
              </a:path>
            </a:pathLst>
          </a:custGeom>
          <a:solidFill>
            <a:srgbClr val="FFD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1" name="Frame 7 {PHJU}">
            <a:extLst>
              <a:ext uri="{FF2B5EF4-FFF2-40B4-BE49-F238E27FC236}">
                <a16:creationId xmlns:a16="http://schemas.microsoft.com/office/drawing/2014/main" id="{01FC2965-438C-4793-986C-DE219C49ABE8}"/>
              </a:ext>
            </a:extLst>
          </p:cNvPr>
          <p:cNvSpPr>
            <a:spLocks noGrp="1" noSelect="1"/>
          </p:cNvSpPr>
          <p:nvPr userDrawn="1">
            <p:ph type="body" idx="1001" hasCustomPrompt="1"/>
            <p:custDataLst>
              <p:custData r:id="rId2"/>
            </p:custDataLst>
          </p:nvPr>
        </p:nvSpPr>
        <p:spPr bwMode="gray">
          <a:xfrm>
            <a:off x="496888" y="6179270"/>
            <a:ext cx="298450" cy="258763"/>
          </a:xfrm>
          <a:custGeom>
            <a:avLst/>
            <a:gdLst>
              <a:gd name="T0" fmla="*/ 188 w 188"/>
              <a:gd name="T1" fmla="*/ 82 h 163"/>
              <a:gd name="T2" fmla="*/ 164 w 188"/>
              <a:gd name="T3" fmla="*/ 122 h 163"/>
              <a:gd name="T4" fmla="*/ 141 w 188"/>
              <a:gd name="T5" fmla="*/ 163 h 163"/>
              <a:gd name="T6" fmla="*/ 94 w 188"/>
              <a:gd name="T7" fmla="*/ 163 h 163"/>
              <a:gd name="T8" fmla="*/ 47 w 188"/>
              <a:gd name="T9" fmla="*/ 163 h 163"/>
              <a:gd name="T10" fmla="*/ 23 w 188"/>
              <a:gd name="T11" fmla="*/ 122 h 163"/>
              <a:gd name="T12" fmla="*/ 0 w 188"/>
              <a:gd name="T13" fmla="*/ 82 h 163"/>
              <a:gd name="T14" fmla="*/ 53 w 188"/>
              <a:gd name="T15" fmla="*/ 52 h 163"/>
              <a:gd name="T16" fmla="*/ 79 w 188"/>
              <a:gd name="T17" fmla="*/ 54 h 163"/>
              <a:gd name="T18" fmla="*/ 93 w 188"/>
              <a:gd name="T19" fmla="*/ 30 h 163"/>
              <a:gd name="T20" fmla="*/ 141 w 188"/>
              <a:gd name="T21" fmla="*/ 0 h 163"/>
              <a:gd name="T22" fmla="*/ 164 w 188"/>
              <a:gd name="T23" fmla="*/ 41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2"/>
                </a:lnTo>
                <a:lnTo>
                  <a:pt x="141" y="163"/>
                </a:lnTo>
                <a:lnTo>
                  <a:pt x="94" y="163"/>
                </a:lnTo>
                <a:lnTo>
                  <a:pt x="47" y="163"/>
                </a:lnTo>
                <a:lnTo>
                  <a:pt x="23" y="122"/>
                </a:lnTo>
                <a:lnTo>
                  <a:pt x="0" y="82"/>
                </a:lnTo>
                <a:lnTo>
                  <a:pt x="53" y="52"/>
                </a:lnTo>
                <a:lnTo>
                  <a:pt x="79" y="54"/>
                </a:lnTo>
                <a:lnTo>
                  <a:pt x="93" y="30"/>
                </a:lnTo>
                <a:lnTo>
                  <a:pt x="141" y="0"/>
                </a:lnTo>
                <a:lnTo>
                  <a:pt x="164" y="41"/>
                </a:lnTo>
                <a:lnTo>
                  <a:pt x="188" y="82"/>
                </a:lnTo>
                <a:close/>
              </a:path>
            </a:pathLst>
          </a:custGeom>
          <a:solidFill>
            <a:srgbClr val="6F9B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2" name="Frame 8 {PHJU}">
            <a:extLst>
              <a:ext uri="{FF2B5EF4-FFF2-40B4-BE49-F238E27FC236}">
                <a16:creationId xmlns:a16="http://schemas.microsoft.com/office/drawing/2014/main" id="{D7C1E598-CD15-4CE2-AE4C-BBD3888AEA63}"/>
              </a:ext>
            </a:extLst>
          </p:cNvPr>
          <p:cNvSpPr>
            <a:spLocks noGrp="1" noSelect="1"/>
          </p:cNvSpPr>
          <p:nvPr userDrawn="1">
            <p:ph type="body" idx="1002" hasCustomPrompt="1"/>
            <p:custDataLst>
              <p:custData r:id="rId3"/>
            </p:custDataLst>
          </p:nvPr>
        </p:nvSpPr>
        <p:spPr bwMode="gray">
          <a:xfrm>
            <a:off x="720725" y="5791920"/>
            <a:ext cx="341313" cy="258763"/>
          </a:xfrm>
          <a:custGeom>
            <a:avLst/>
            <a:gdLst>
              <a:gd name="T0" fmla="*/ 188 w 215"/>
              <a:gd name="T1" fmla="*/ 81 h 163"/>
              <a:gd name="T2" fmla="*/ 215 w 215"/>
              <a:gd name="T3" fmla="*/ 124 h 163"/>
              <a:gd name="T4" fmla="*/ 141 w 215"/>
              <a:gd name="T5" fmla="*/ 163 h 163"/>
              <a:gd name="T6" fmla="*/ 83 w 215"/>
              <a:gd name="T7" fmla="*/ 131 h 163"/>
              <a:gd name="T8" fmla="*/ 46 w 215"/>
              <a:gd name="T9" fmla="*/ 114 h 163"/>
              <a:gd name="T10" fmla="*/ 46 w 215"/>
              <a:gd name="T11" fmla="*/ 114 h 163"/>
              <a:gd name="T12" fmla="*/ 0 w 215"/>
              <a:gd name="T13" fmla="*/ 81 h 163"/>
              <a:gd name="T14" fmla="*/ 23 w 215"/>
              <a:gd name="T15" fmla="*/ 41 h 163"/>
              <a:gd name="T16" fmla="*/ 47 w 215"/>
              <a:gd name="T17" fmla="*/ 0 h 163"/>
              <a:gd name="T18" fmla="*/ 94 w 215"/>
              <a:gd name="T19" fmla="*/ 0 h 163"/>
              <a:gd name="T20" fmla="*/ 141 w 215"/>
              <a:gd name="T21" fmla="*/ 0 h 163"/>
              <a:gd name="T22" fmla="*/ 164 w 215"/>
              <a:gd name="T23" fmla="*/ 41 h 163"/>
              <a:gd name="T24" fmla="*/ 188 w 215"/>
              <a:gd name="T25"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5" h="163">
                <a:moveTo>
                  <a:pt x="188" y="81"/>
                </a:moveTo>
                <a:lnTo>
                  <a:pt x="215" y="124"/>
                </a:lnTo>
                <a:lnTo>
                  <a:pt x="141" y="163"/>
                </a:lnTo>
                <a:lnTo>
                  <a:pt x="83" y="131"/>
                </a:lnTo>
                <a:lnTo>
                  <a:pt x="46" y="114"/>
                </a:lnTo>
                <a:lnTo>
                  <a:pt x="46" y="114"/>
                </a:lnTo>
                <a:lnTo>
                  <a:pt x="0" y="81"/>
                </a:lnTo>
                <a:lnTo>
                  <a:pt x="23" y="41"/>
                </a:lnTo>
                <a:lnTo>
                  <a:pt x="47" y="0"/>
                </a:lnTo>
                <a:lnTo>
                  <a:pt x="94" y="0"/>
                </a:lnTo>
                <a:lnTo>
                  <a:pt x="141" y="0"/>
                </a:lnTo>
                <a:lnTo>
                  <a:pt x="164" y="41"/>
                </a:lnTo>
                <a:lnTo>
                  <a:pt x="188" y="81"/>
                </a:lnTo>
                <a:close/>
              </a:path>
            </a:pathLst>
          </a:custGeom>
          <a:solidFill>
            <a:srgbClr val="EF8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3" name="Frame 9 {PHJU}">
            <a:extLst>
              <a:ext uri="{FF2B5EF4-FFF2-40B4-BE49-F238E27FC236}">
                <a16:creationId xmlns:a16="http://schemas.microsoft.com/office/drawing/2014/main" id="{6CBF6388-17CC-49F2-A71A-153D919C0321}"/>
              </a:ext>
            </a:extLst>
          </p:cNvPr>
          <p:cNvSpPr>
            <a:spLocks noGrp="1" noSelect="1"/>
          </p:cNvSpPr>
          <p:nvPr userDrawn="1">
            <p:ph type="body" idx="1003" hasCustomPrompt="1"/>
            <p:custDataLst>
              <p:custData r:id="rId4"/>
            </p:custDataLst>
          </p:nvPr>
        </p:nvSpPr>
        <p:spPr bwMode="gray">
          <a:xfrm>
            <a:off x="273050" y="6050683"/>
            <a:ext cx="312738" cy="258763"/>
          </a:xfrm>
          <a:custGeom>
            <a:avLst/>
            <a:gdLst>
              <a:gd name="T0" fmla="*/ 188 w 197"/>
              <a:gd name="T1" fmla="*/ 81 h 163"/>
              <a:gd name="T2" fmla="*/ 194 w 197"/>
              <a:gd name="T3" fmla="*/ 133 h 163"/>
              <a:gd name="T4" fmla="*/ 141 w 197"/>
              <a:gd name="T5" fmla="*/ 163 h 163"/>
              <a:gd name="T6" fmla="*/ 85 w 197"/>
              <a:gd name="T7" fmla="*/ 130 h 163"/>
              <a:gd name="T8" fmla="*/ 71 w 197"/>
              <a:gd name="T9" fmla="*/ 90 h 163"/>
              <a:gd name="T10" fmla="*/ 48 w 197"/>
              <a:gd name="T11" fmla="*/ 103 h 163"/>
              <a:gd name="T12" fmla="*/ 0 w 197"/>
              <a:gd name="T13" fmla="*/ 81 h 163"/>
              <a:gd name="T14" fmla="*/ 23 w 197"/>
              <a:gd name="T15" fmla="*/ 41 h 163"/>
              <a:gd name="T16" fmla="*/ 47 w 197"/>
              <a:gd name="T17" fmla="*/ 0 h 163"/>
              <a:gd name="T18" fmla="*/ 94 w 197"/>
              <a:gd name="T19" fmla="*/ 0 h 163"/>
              <a:gd name="T20" fmla="*/ 141 w 197"/>
              <a:gd name="T21" fmla="*/ 0 h 163"/>
              <a:gd name="T22" fmla="*/ 197 w 197"/>
              <a:gd name="T23" fmla="*/ 25 h 163"/>
              <a:gd name="T24" fmla="*/ 188 w 197"/>
              <a:gd name="T25"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163">
                <a:moveTo>
                  <a:pt x="188" y="81"/>
                </a:moveTo>
                <a:lnTo>
                  <a:pt x="194" y="133"/>
                </a:lnTo>
                <a:lnTo>
                  <a:pt x="141" y="163"/>
                </a:lnTo>
                <a:lnTo>
                  <a:pt x="85" y="130"/>
                </a:lnTo>
                <a:lnTo>
                  <a:pt x="71" y="90"/>
                </a:lnTo>
                <a:lnTo>
                  <a:pt x="48" y="103"/>
                </a:lnTo>
                <a:lnTo>
                  <a:pt x="0" y="81"/>
                </a:lnTo>
                <a:lnTo>
                  <a:pt x="23" y="41"/>
                </a:lnTo>
                <a:lnTo>
                  <a:pt x="47" y="0"/>
                </a:lnTo>
                <a:lnTo>
                  <a:pt x="94" y="0"/>
                </a:lnTo>
                <a:lnTo>
                  <a:pt x="141" y="0"/>
                </a:lnTo>
                <a:lnTo>
                  <a:pt x="197" y="25"/>
                </a:lnTo>
                <a:lnTo>
                  <a:pt x="188" y="81"/>
                </a:lnTo>
                <a:close/>
              </a:path>
            </a:pathLst>
          </a:custGeom>
          <a:solidFill>
            <a:srgbClr val="5D6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4" name="Frame 10 {PHJU}">
            <a:extLst>
              <a:ext uri="{FF2B5EF4-FFF2-40B4-BE49-F238E27FC236}">
                <a16:creationId xmlns:a16="http://schemas.microsoft.com/office/drawing/2014/main" id="{07AAD2FB-0CD5-472C-B732-3F9DD6FBCAEF}"/>
              </a:ext>
            </a:extLst>
          </p:cNvPr>
          <p:cNvSpPr>
            <a:spLocks noGrp="1" noSelect="1"/>
          </p:cNvSpPr>
          <p:nvPr userDrawn="1">
            <p:ph type="body" idx="1004" hasCustomPrompt="1"/>
            <p:custDataLst>
              <p:custData r:id="rId5"/>
            </p:custDataLst>
          </p:nvPr>
        </p:nvSpPr>
        <p:spPr bwMode="gray">
          <a:xfrm>
            <a:off x="944563" y="5920508"/>
            <a:ext cx="298450" cy="258763"/>
          </a:xfrm>
          <a:custGeom>
            <a:avLst/>
            <a:gdLst>
              <a:gd name="T0" fmla="*/ 188 w 188"/>
              <a:gd name="T1" fmla="*/ 82 h 163"/>
              <a:gd name="T2" fmla="*/ 164 w 188"/>
              <a:gd name="T3" fmla="*/ 123 h 163"/>
              <a:gd name="T4" fmla="*/ 141 w 188"/>
              <a:gd name="T5" fmla="*/ 163 h 163"/>
              <a:gd name="T6" fmla="*/ 94 w 188"/>
              <a:gd name="T7" fmla="*/ 163 h 163"/>
              <a:gd name="T8" fmla="*/ 47 w 188"/>
              <a:gd name="T9" fmla="*/ 163 h 163"/>
              <a:gd name="T10" fmla="*/ 23 w 188"/>
              <a:gd name="T11" fmla="*/ 123 h 163"/>
              <a:gd name="T12" fmla="*/ 0 w 188"/>
              <a:gd name="T13" fmla="*/ 82 h 163"/>
              <a:gd name="T14" fmla="*/ 52 w 188"/>
              <a:gd name="T15" fmla="*/ 33 h 163"/>
              <a:gd name="T16" fmla="*/ 74 w 188"/>
              <a:gd name="T17" fmla="*/ 43 h 163"/>
              <a:gd name="T18" fmla="*/ 84 w 188"/>
              <a:gd name="T19" fmla="*/ 15 h 163"/>
              <a:gd name="T20" fmla="*/ 141 w 188"/>
              <a:gd name="T21" fmla="*/ 0 h 163"/>
              <a:gd name="T22" fmla="*/ 164 w 188"/>
              <a:gd name="T23" fmla="*/ 41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3"/>
                </a:lnTo>
                <a:lnTo>
                  <a:pt x="141" y="163"/>
                </a:lnTo>
                <a:lnTo>
                  <a:pt x="94" y="163"/>
                </a:lnTo>
                <a:lnTo>
                  <a:pt x="47" y="163"/>
                </a:lnTo>
                <a:lnTo>
                  <a:pt x="23" y="123"/>
                </a:lnTo>
                <a:lnTo>
                  <a:pt x="0" y="82"/>
                </a:lnTo>
                <a:lnTo>
                  <a:pt x="52" y="33"/>
                </a:lnTo>
                <a:lnTo>
                  <a:pt x="74" y="43"/>
                </a:lnTo>
                <a:lnTo>
                  <a:pt x="84" y="15"/>
                </a:lnTo>
                <a:lnTo>
                  <a:pt x="141" y="0"/>
                </a:lnTo>
                <a:lnTo>
                  <a:pt x="164" y="41"/>
                </a:lnTo>
                <a:lnTo>
                  <a:pt x="188" y="82"/>
                </a:lnTo>
                <a:close/>
              </a:path>
            </a:pathLst>
          </a:custGeom>
          <a:solidFill>
            <a:srgbClr val="D44F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5" name="Frame 11 {PHJU}">
            <a:extLst>
              <a:ext uri="{FF2B5EF4-FFF2-40B4-BE49-F238E27FC236}">
                <a16:creationId xmlns:a16="http://schemas.microsoft.com/office/drawing/2014/main" id="{AD237BAA-95C1-4438-BDE6-96A6713EE4FB}"/>
              </a:ext>
            </a:extLst>
          </p:cNvPr>
          <p:cNvSpPr>
            <a:spLocks noGrp="1" noSelect="1"/>
          </p:cNvSpPr>
          <p:nvPr userDrawn="1">
            <p:ph type="body" idx="1005" hasCustomPrompt="1"/>
            <p:custDataLst>
              <p:custData r:id="rId6"/>
            </p:custDataLst>
          </p:nvPr>
        </p:nvSpPr>
        <p:spPr bwMode="gray">
          <a:xfrm>
            <a:off x="496888" y="6050683"/>
            <a:ext cx="223838" cy="182563"/>
          </a:xfrm>
          <a:custGeom>
            <a:avLst/>
            <a:gdLst>
              <a:gd name="T0" fmla="*/ 141 w 141"/>
              <a:gd name="T1" fmla="*/ 81 h 115"/>
              <a:gd name="T2" fmla="*/ 79 w 141"/>
              <a:gd name="T3" fmla="*/ 115 h 115"/>
              <a:gd name="T4" fmla="*/ 47 w 141"/>
              <a:gd name="T5" fmla="*/ 81 h 115"/>
              <a:gd name="T6" fmla="*/ 23 w 141"/>
              <a:gd name="T7" fmla="*/ 41 h 115"/>
              <a:gd name="T8" fmla="*/ 0 w 141"/>
              <a:gd name="T9" fmla="*/ 0 h 115"/>
              <a:gd name="T10" fmla="*/ 47 w 141"/>
              <a:gd name="T11" fmla="*/ 0 h 115"/>
              <a:gd name="T12" fmla="*/ 94 w 141"/>
              <a:gd name="T13" fmla="*/ 0 h 115"/>
              <a:gd name="T14" fmla="*/ 117 w 141"/>
              <a:gd name="T15" fmla="*/ 41 h 115"/>
              <a:gd name="T16" fmla="*/ 141 w 141"/>
              <a:gd name="T17" fmla="*/ 8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15">
                <a:moveTo>
                  <a:pt x="141" y="81"/>
                </a:moveTo>
                <a:lnTo>
                  <a:pt x="79" y="115"/>
                </a:lnTo>
                <a:lnTo>
                  <a:pt x="47" y="81"/>
                </a:lnTo>
                <a:lnTo>
                  <a:pt x="23" y="41"/>
                </a:lnTo>
                <a:lnTo>
                  <a:pt x="0" y="0"/>
                </a:lnTo>
                <a:lnTo>
                  <a:pt x="47" y="0"/>
                </a:lnTo>
                <a:lnTo>
                  <a:pt x="94" y="0"/>
                </a:lnTo>
                <a:lnTo>
                  <a:pt x="117" y="41"/>
                </a:lnTo>
                <a:lnTo>
                  <a:pt x="141" y="81"/>
                </a:ln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6" name="Frame 12 {PHJU}">
            <a:extLst>
              <a:ext uri="{FF2B5EF4-FFF2-40B4-BE49-F238E27FC236}">
                <a16:creationId xmlns:a16="http://schemas.microsoft.com/office/drawing/2014/main" id="{07CC8BE2-0911-4DCE-94D2-EF4F54808879}"/>
              </a:ext>
            </a:extLst>
          </p:cNvPr>
          <p:cNvSpPr>
            <a:spLocks noGrp="1" noSelect="1"/>
          </p:cNvSpPr>
          <p:nvPr userDrawn="1">
            <p:ph type="body" idx="1006" hasCustomPrompt="1"/>
            <p:custDataLst>
              <p:custData r:id="rId7"/>
            </p:custDataLst>
          </p:nvPr>
        </p:nvSpPr>
        <p:spPr bwMode="gray">
          <a:xfrm>
            <a:off x="496888" y="6179270"/>
            <a:ext cx="223838" cy="130175"/>
          </a:xfrm>
          <a:custGeom>
            <a:avLst/>
            <a:gdLst>
              <a:gd name="T0" fmla="*/ 141 w 141"/>
              <a:gd name="T1" fmla="*/ 0 h 82"/>
              <a:gd name="T2" fmla="*/ 94 w 141"/>
              <a:gd name="T3" fmla="*/ 82 h 82"/>
              <a:gd name="T4" fmla="*/ 0 w 141"/>
              <a:gd name="T5" fmla="*/ 82 h 82"/>
              <a:gd name="T6" fmla="*/ 47 w 141"/>
              <a:gd name="T7" fmla="*/ 0 h 82"/>
              <a:gd name="T8" fmla="*/ 141 w 141"/>
              <a:gd name="T9" fmla="*/ 0 h 82"/>
            </a:gdLst>
            <a:ahLst/>
            <a:cxnLst>
              <a:cxn ang="0">
                <a:pos x="T0" y="T1"/>
              </a:cxn>
              <a:cxn ang="0">
                <a:pos x="T2" y="T3"/>
              </a:cxn>
              <a:cxn ang="0">
                <a:pos x="T4" y="T5"/>
              </a:cxn>
              <a:cxn ang="0">
                <a:pos x="T6" y="T7"/>
              </a:cxn>
              <a:cxn ang="0">
                <a:pos x="T8" y="T9"/>
              </a:cxn>
            </a:cxnLst>
            <a:rect l="0" t="0" r="r" b="b"/>
            <a:pathLst>
              <a:path w="141" h="82">
                <a:moveTo>
                  <a:pt x="141" y="0"/>
                </a:moveTo>
                <a:lnTo>
                  <a:pt x="94" y="82"/>
                </a:lnTo>
                <a:lnTo>
                  <a:pt x="0" y="82"/>
                </a:lnTo>
                <a:lnTo>
                  <a:pt x="47" y="0"/>
                </a:lnTo>
                <a:lnTo>
                  <a:pt x="141" y="0"/>
                </a:lnTo>
                <a:close/>
              </a:path>
            </a:pathLst>
          </a:custGeom>
          <a:solidFill>
            <a:srgbClr val="5374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7" name="Frame 13 {PHJU}">
            <a:extLst>
              <a:ext uri="{FF2B5EF4-FFF2-40B4-BE49-F238E27FC236}">
                <a16:creationId xmlns:a16="http://schemas.microsoft.com/office/drawing/2014/main" id="{AAD03320-D2CE-40DA-A217-EFC14A86E9CD}"/>
              </a:ext>
            </a:extLst>
          </p:cNvPr>
          <p:cNvSpPr>
            <a:spLocks noGrp="1" noSelect="1"/>
          </p:cNvSpPr>
          <p:nvPr userDrawn="1">
            <p:ph type="body" idx="1007" hasCustomPrompt="1"/>
            <p:custDataLst>
              <p:custData r:id="rId8"/>
            </p:custDataLst>
          </p:nvPr>
        </p:nvSpPr>
        <p:spPr bwMode="gray">
          <a:xfrm>
            <a:off x="720725" y="5920508"/>
            <a:ext cx="223838" cy="130175"/>
          </a:xfrm>
          <a:custGeom>
            <a:avLst/>
            <a:gdLst>
              <a:gd name="T0" fmla="*/ 141 w 141"/>
              <a:gd name="T1" fmla="*/ 82 h 82"/>
              <a:gd name="T2" fmla="*/ 47 w 141"/>
              <a:gd name="T3" fmla="*/ 82 h 82"/>
              <a:gd name="T4" fmla="*/ 0 w 141"/>
              <a:gd name="T5" fmla="*/ 0 h 82"/>
              <a:gd name="T6" fmla="*/ 94 w 141"/>
              <a:gd name="T7" fmla="*/ 0 h 82"/>
              <a:gd name="T8" fmla="*/ 141 w 141"/>
              <a:gd name="T9" fmla="*/ 82 h 82"/>
            </a:gdLst>
            <a:ahLst/>
            <a:cxnLst>
              <a:cxn ang="0">
                <a:pos x="T0" y="T1"/>
              </a:cxn>
              <a:cxn ang="0">
                <a:pos x="T2" y="T3"/>
              </a:cxn>
              <a:cxn ang="0">
                <a:pos x="T4" y="T5"/>
              </a:cxn>
              <a:cxn ang="0">
                <a:pos x="T6" y="T7"/>
              </a:cxn>
              <a:cxn ang="0">
                <a:pos x="T8" y="T9"/>
              </a:cxn>
            </a:cxnLst>
            <a:rect l="0" t="0" r="r" b="b"/>
            <a:pathLst>
              <a:path w="141" h="82">
                <a:moveTo>
                  <a:pt x="141" y="82"/>
                </a:moveTo>
                <a:lnTo>
                  <a:pt x="47" y="82"/>
                </a:lnTo>
                <a:lnTo>
                  <a:pt x="0" y="0"/>
                </a:lnTo>
                <a:lnTo>
                  <a:pt x="94" y="0"/>
                </a:lnTo>
                <a:lnTo>
                  <a:pt x="141" y="82"/>
                </a:lnTo>
                <a:close/>
              </a:path>
            </a:pathLst>
          </a:custGeom>
          <a:solidFill>
            <a:srgbClr val="D76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8" name="Frame 14 {PHJU}">
            <a:extLst>
              <a:ext uri="{FF2B5EF4-FFF2-40B4-BE49-F238E27FC236}">
                <a16:creationId xmlns:a16="http://schemas.microsoft.com/office/drawing/2014/main" id="{B054C9FB-1114-480A-BAB4-16153B7D0965}"/>
              </a:ext>
            </a:extLst>
          </p:cNvPr>
          <p:cNvSpPr>
            <a:spLocks noGrp="1" noSelect="1"/>
          </p:cNvSpPr>
          <p:nvPr userDrawn="1">
            <p:ph type="body" idx="1008" hasCustomPrompt="1"/>
            <p:custDataLst>
              <p:custData r:id="rId9"/>
            </p:custDataLst>
          </p:nvPr>
        </p:nvSpPr>
        <p:spPr bwMode="gray">
          <a:xfrm>
            <a:off x="273050" y="6179270"/>
            <a:ext cx="223838" cy="130175"/>
          </a:xfrm>
          <a:custGeom>
            <a:avLst/>
            <a:gdLst>
              <a:gd name="T0" fmla="*/ 141 w 141"/>
              <a:gd name="T1" fmla="*/ 82 h 82"/>
              <a:gd name="T2" fmla="*/ 47 w 141"/>
              <a:gd name="T3" fmla="*/ 82 h 82"/>
              <a:gd name="T4" fmla="*/ 0 w 141"/>
              <a:gd name="T5" fmla="*/ 0 h 82"/>
              <a:gd name="T6" fmla="*/ 94 w 141"/>
              <a:gd name="T7" fmla="*/ 0 h 82"/>
              <a:gd name="T8" fmla="*/ 141 w 141"/>
              <a:gd name="T9" fmla="*/ 82 h 82"/>
            </a:gdLst>
            <a:ahLst/>
            <a:cxnLst>
              <a:cxn ang="0">
                <a:pos x="T0" y="T1"/>
              </a:cxn>
              <a:cxn ang="0">
                <a:pos x="T2" y="T3"/>
              </a:cxn>
              <a:cxn ang="0">
                <a:pos x="T4" y="T5"/>
              </a:cxn>
              <a:cxn ang="0">
                <a:pos x="T6" y="T7"/>
              </a:cxn>
              <a:cxn ang="0">
                <a:pos x="T8" y="T9"/>
              </a:cxn>
            </a:cxnLst>
            <a:rect l="0" t="0" r="r" b="b"/>
            <a:pathLst>
              <a:path w="141" h="82">
                <a:moveTo>
                  <a:pt x="141" y="82"/>
                </a:moveTo>
                <a:lnTo>
                  <a:pt x="47" y="82"/>
                </a:lnTo>
                <a:lnTo>
                  <a:pt x="0" y="0"/>
                </a:lnTo>
                <a:lnTo>
                  <a:pt x="94" y="0"/>
                </a:lnTo>
                <a:lnTo>
                  <a:pt x="141" y="82"/>
                </a:lnTo>
                <a:close/>
              </a:path>
            </a:pathLst>
          </a:custGeom>
          <a:solidFill>
            <a:srgbClr val="4652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19" name="Frame 15 {PHJU}">
            <a:extLst>
              <a:ext uri="{FF2B5EF4-FFF2-40B4-BE49-F238E27FC236}">
                <a16:creationId xmlns:a16="http://schemas.microsoft.com/office/drawing/2014/main" id="{27A3B56D-D134-4F71-BCE7-6DA3FD58632B}"/>
              </a:ext>
            </a:extLst>
          </p:cNvPr>
          <p:cNvSpPr>
            <a:spLocks noGrp="1" noSelect="1"/>
          </p:cNvSpPr>
          <p:nvPr userDrawn="1">
            <p:ph type="body" idx="1009" hasCustomPrompt="1"/>
            <p:custDataLst>
              <p:custData r:id="rId10"/>
            </p:custDataLst>
          </p:nvPr>
        </p:nvSpPr>
        <p:spPr bwMode="gray">
          <a:xfrm>
            <a:off x="944563" y="5920508"/>
            <a:ext cx="223838" cy="130175"/>
          </a:xfrm>
          <a:custGeom>
            <a:avLst/>
            <a:gdLst>
              <a:gd name="T0" fmla="*/ 141 w 141"/>
              <a:gd name="T1" fmla="*/ 0 h 82"/>
              <a:gd name="T2" fmla="*/ 94 w 141"/>
              <a:gd name="T3" fmla="*/ 82 h 82"/>
              <a:gd name="T4" fmla="*/ 0 w 141"/>
              <a:gd name="T5" fmla="*/ 82 h 82"/>
              <a:gd name="T6" fmla="*/ 47 w 141"/>
              <a:gd name="T7" fmla="*/ 0 h 82"/>
              <a:gd name="T8" fmla="*/ 141 w 141"/>
              <a:gd name="T9" fmla="*/ 0 h 82"/>
            </a:gdLst>
            <a:ahLst/>
            <a:cxnLst>
              <a:cxn ang="0">
                <a:pos x="T0" y="T1"/>
              </a:cxn>
              <a:cxn ang="0">
                <a:pos x="T2" y="T3"/>
              </a:cxn>
              <a:cxn ang="0">
                <a:pos x="T4" y="T5"/>
              </a:cxn>
              <a:cxn ang="0">
                <a:pos x="T6" y="T7"/>
              </a:cxn>
              <a:cxn ang="0">
                <a:pos x="T8" y="T9"/>
              </a:cxn>
            </a:cxnLst>
            <a:rect l="0" t="0" r="r" b="b"/>
            <a:pathLst>
              <a:path w="141" h="82">
                <a:moveTo>
                  <a:pt x="141" y="0"/>
                </a:moveTo>
                <a:lnTo>
                  <a:pt x="94" y="82"/>
                </a:lnTo>
                <a:lnTo>
                  <a:pt x="0" y="82"/>
                </a:lnTo>
                <a:lnTo>
                  <a:pt x="47" y="0"/>
                </a:lnTo>
                <a:lnTo>
                  <a:pt x="141" y="0"/>
                </a:lnTo>
                <a:close/>
              </a:path>
            </a:pathLst>
          </a:custGeom>
          <a:solidFill>
            <a:srgbClr val="9F3B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
        <p:nvSpPr>
          <p:cNvPr id="21" name="Frame 17 {PHJU}">
            <a:extLst>
              <a:ext uri="{FF2B5EF4-FFF2-40B4-BE49-F238E27FC236}">
                <a16:creationId xmlns:a16="http://schemas.microsoft.com/office/drawing/2014/main" id="{46E806F5-3835-43C5-98A8-D4D0306BF07B}"/>
              </a:ext>
            </a:extLst>
          </p:cNvPr>
          <p:cNvSpPr>
            <a:spLocks noGrp="1" noSelect="1"/>
          </p:cNvSpPr>
          <p:nvPr userDrawn="1">
            <p:ph type="body" idx="1011" hasCustomPrompt="1"/>
            <p:custDataLst>
              <p:custData r:id="rId11"/>
            </p:custDataLst>
          </p:nvPr>
        </p:nvSpPr>
        <p:spPr bwMode="gray">
          <a:xfrm>
            <a:off x="944563" y="6303095"/>
            <a:ext cx="985838" cy="227013"/>
          </a:xfrm>
          <a:custGeom>
            <a:avLst/>
            <a:gdLst>
              <a:gd name="T0" fmla="*/ 0 w 3108"/>
              <a:gd name="T1" fmla="*/ 53 h 714"/>
              <a:gd name="T2" fmla="*/ 87 w 3108"/>
              <a:gd name="T3" fmla="*/ 700 h 714"/>
              <a:gd name="T4" fmla="*/ 286 w 3108"/>
              <a:gd name="T5" fmla="*/ 463 h 714"/>
              <a:gd name="T6" fmla="*/ 275 w 3108"/>
              <a:gd name="T7" fmla="*/ 351 h 714"/>
              <a:gd name="T8" fmla="*/ 275 w 3108"/>
              <a:gd name="T9" fmla="*/ 132 h 714"/>
              <a:gd name="T10" fmla="*/ 772 w 3108"/>
              <a:gd name="T11" fmla="*/ 190 h 714"/>
              <a:gd name="T12" fmla="*/ 628 w 3108"/>
              <a:gd name="T13" fmla="*/ 348 h 714"/>
              <a:gd name="T14" fmla="*/ 865 w 3108"/>
              <a:gd name="T15" fmla="*/ 383 h 714"/>
              <a:gd name="T16" fmla="*/ 556 w 3108"/>
              <a:gd name="T17" fmla="*/ 559 h 714"/>
              <a:gd name="T18" fmla="*/ 976 w 3108"/>
              <a:gd name="T19" fmla="*/ 635 h 714"/>
              <a:gd name="T20" fmla="*/ 865 w 3108"/>
              <a:gd name="T21" fmla="*/ 601 h 714"/>
              <a:gd name="T22" fmla="*/ 668 w 3108"/>
              <a:gd name="T23" fmla="*/ 558 h 714"/>
              <a:gd name="T24" fmla="*/ 865 w 3108"/>
              <a:gd name="T25" fmla="*/ 601 h 714"/>
              <a:gd name="T26" fmla="*/ 1461 w 3108"/>
              <a:gd name="T27" fmla="*/ 700 h 714"/>
              <a:gd name="T28" fmla="*/ 1379 w 3108"/>
              <a:gd name="T29" fmla="*/ 385 h 714"/>
              <a:gd name="T30" fmla="*/ 1177 w 3108"/>
              <a:gd name="T31" fmla="*/ 313 h 714"/>
              <a:gd name="T32" fmla="*/ 1095 w 3108"/>
              <a:gd name="T33" fmla="*/ 700 h 714"/>
              <a:gd name="T34" fmla="*/ 1103 w 3108"/>
              <a:gd name="T35" fmla="*/ 222 h 714"/>
              <a:gd name="T36" fmla="*/ 1880 w 3108"/>
              <a:gd name="T37" fmla="*/ 233 h 714"/>
              <a:gd name="T38" fmla="*/ 1741 w 3108"/>
              <a:gd name="T39" fmla="*/ 306 h 714"/>
              <a:gd name="T40" fmla="*/ 1880 w 3108"/>
              <a:gd name="T41" fmla="*/ 624 h 714"/>
              <a:gd name="T42" fmla="*/ 1630 w 3108"/>
              <a:gd name="T43" fmla="*/ 488 h 714"/>
              <a:gd name="T44" fmla="*/ 1535 w 3108"/>
              <a:gd name="T45" fmla="*/ 277 h 714"/>
              <a:gd name="T46" fmla="*/ 1630 w 3108"/>
              <a:gd name="T47" fmla="*/ 204 h 714"/>
              <a:gd name="T48" fmla="*/ 1712 w 3108"/>
              <a:gd name="T49" fmla="*/ 89 h 714"/>
              <a:gd name="T50" fmla="*/ 1851 w 3108"/>
              <a:gd name="T51" fmla="*/ 204 h 714"/>
              <a:gd name="T52" fmla="*/ 1945 w 3108"/>
              <a:gd name="T53" fmla="*/ 396 h 714"/>
              <a:gd name="T54" fmla="*/ 2372 w 3108"/>
              <a:gd name="T55" fmla="*/ 622 h 714"/>
              <a:gd name="T56" fmla="*/ 2279 w 3108"/>
              <a:gd name="T57" fmla="*/ 568 h 714"/>
              <a:gd name="T58" fmla="*/ 2056 w 3108"/>
              <a:gd name="T59" fmla="*/ 487 h 714"/>
              <a:gd name="T60" fmla="*/ 2389 w 3108"/>
              <a:gd name="T61" fmla="*/ 388 h 714"/>
              <a:gd name="T62" fmla="*/ 2056 w 3108"/>
              <a:gd name="T63" fmla="*/ 402 h 714"/>
              <a:gd name="T64" fmla="*/ 2278 w 3108"/>
              <a:gd name="T65" fmla="*/ 381 h 714"/>
              <a:gd name="T66" fmla="*/ 2595 w 3108"/>
              <a:gd name="T67" fmla="*/ 670 h 714"/>
              <a:gd name="T68" fmla="*/ 2484 w 3108"/>
              <a:gd name="T69" fmla="*/ 670 h 714"/>
              <a:gd name="T70" fmla="*/ 2566 w 3108"/>
              <a:gd name="T71" fmla="*/ 204 h 714"/>
              <a:gd name="T72" fmla="*/ 2600 w 3108"/>
              <a:gd name="T73" fmla="*/ 63 h 714"/>
              <a:gd name="T74" fmla="*/ 2480 w 3108"/>
              <a:gd name="T75" fmla="*/ 63 h 714"/>
              <a:gd name="T76" fmla="*/ 2544 w 3108"/>
              <a:gd name="T77" fmla="*/ 0 h 714"/>
              <a:gd name="T78" fmla="*/ 2705 w 3108"/>
              <a:gd name="T79" fmla="*/ 289 h 714"/>
              <a:gd name="T80" fmla="*/ 2801 w 3108"/>
              <a:gd name="T81" fmla="*/ 333 h 714"/>
              <a:gd name="T82" fmla="*/ 2997 w 3108"/>
              <a:gd name="T83" fmla="*/ 412 h 714"/>
              <a:gd name="T84" fmla="*/ 2901 w 3108"/>
              <a:gd name="T85" fmla="*/ 714 h 714"/>
              <a:gd name="T86" fmla="*/ 3108 w 3108"/>
              <a:gd name="T87" fmla="*/ 387 h 714"/>
              <a:gd name="T88" fmla="*/ 2987 w 3108"/>
              <a:gd name="T89" fmla="*/ 615 h 714"/>
              <a:gd name="T90" fmla="*/ 2893 w 3108"/>
              <a:gd name="T91" fmla="*/ 49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08" h="714">
                <a:moveTo>
                  <a:pt x="286" y="20"/>
                </a:moveTo>
                <a:cubicBezTo>
                  <a:pt x="33" y="20"/>
                  <a:pt x="33" y="20"/>
                  <a:pt x="33" y="20"/>
                </a:cubicBezTo>
                <a:cubicBezTo>
                  <a:pt x="8" y="20"/>
                  <a:pt x="0" y="29"/>
                  <a:pt x="0" y="53"/>
                </a:cubicBezTo>
                <a:cubicBezTo>
                  <a:pt x="0" y="667"/>
                  <a:pt x="0" y="667"/>
                  <a:pt x="0" y="667"/>
                </a:cubicBezTo>
                <a:cubicBezTo>
                  <a:pt x="0" y="691"/>
                  <a:pt x="8" y="700"/>
                  <a:pt x="33" y="700"/>
                </a:cubicBezTo>
                <a:cubicBezTo>
                  <a:pt x="87" y="700"/>
                  <a:pt x="87" y="700"/>
                  <a:pt x="87" y="700"/>
                </a:cubicBezTo>
                <a:cubicBezTo>
                  <a:pt x="112" y="700"/>
                  <a:pt x="120" y="691"/>
                  <a:pt x="120" y="667"/>
                </a:cubicBezTo>
                <a:cubicBezTo>
                  <a:pt x="120" y="463"/>
                  <a:pt x="120" y="463"/>
                  <a:pt x="120" y="463"/>
                </a:cubicBezTo>
                <a:cubicBezTo>
                  <a:pt x="286" y="463"/>
                  <a:pt x="286" y="463"/>
                  <a:pt x="286" y="463"/>
                </a:cubicBezTo>
                <a:cubicBezTo>
                  <a:pt x="425" y="463"/>
                  <a:pt x="512" y="381"/>
                  <a:pt x="512" y="242"/>
                </a:cubicBezTo>
                <a:cubicBezTo>
                  <a:pt x="512" y="103"/>
                  <a:pt x="425" y="20"/>
                  <a:pt x="286" y="20"/>
                </a:cubicBezTo>
                <a:close/>
                <a:moveTo>
                  <a:pt x="275" y="351"/>
                </a:moveTo>
                <a:cubicBezTo>
                  <a:pt x="120" y="351"/>
                  <a:pt x="120" y="351"/>
                  <a:pt x="120" y="351"/>
                </a:cubicBezTo>
                <a:cubicBezTo>
                  <a:pt x="120" y="132"/>
                  <a:pt x="120" y="132"/>
                  <a:pt x="120" y="132"/>
                </a:cubicBezTo>
                <a:cubicBezTo>
                  <a:pt x="275" y="132"/>
                  <a:pt x="275" y="132"/>
                  <a:pt x="275" y="132"/>
                </a:cubicBezTo>
                <a:cubicBezTo>
                  <a:pt x="345" y="132"/>
                  <a:pt x="387" y="173"/>
                  <a:pt x="387" y="242"/>
                </a:cubicBezTo>
                <a:cubicBezTo>
                  <a:pt x="387" y="311"/>
                  <a:pt x="345" y="351"/>
                  <a:pt x="275" y="351"/>
                </a:cubicBezTo>
                <a:close/>
                <a:moveTo>
                  <a:pt x="772" y="190"/>
                </a:moveTo>
                <a:cubicBezTo>
                  <a:pt x="671" y="190"/>
                  <a:pt x="606" y="227"/>
                  <a:pt x="573" y="289"/>
                </a:cubicBezTo>
                <a:cubicBezTo>
                  <a:pt x="561" y="311"/>
                  <a:pt x="568" y="323"/>
                  <a:pt x="589" y="332"/>
                </a:cubicBezTo>
                <a:cubicBezTo>
                  <a:pt x="628" y="348"/>
                  <a:pt x="628" y="348"/>
                  <a:pt x="628" y="348"/>
                </a:cubicBezTo>
                <a:cubicBezTo>
                  <a:pt x="649" y="356"/>
                  <a:pt x="655" y="353"/>
                  <a:pt x="668" y="333"/>
                </a:cubicBezTo>
                <a:cubicBezTo>
                  <a:pt x="689" y="303"/>
                  <a:pt x="721" y="287"/>
                  <a:pt x="769" y="287"/>
                </a:cubicBezTo>
                <a:cubicBezTo>
                  <a:pt x="842" y="287"/>
                  <a:pt x="865" y="323"/>
                  <a:pt x="865" y="383"/>
                </a:cubicBezTo>
                <a:cubicBezTo>
                  <a:pt x="865" y="412"/>
                  <a:pt x="865" y="412"/>
                  <a:pt x="865" y="412"/>
                </a:cubicBezTo>
                <a:cubicBezTo>
                  <a:pt x="848" y="410"/>
                  <a:pt x="810" y="407"/>
                  <a:pt x="773" y="407"/>
                </a:cubicBezTo>
                <a:cubicBezTo>
                  <a:pt x="619" y="407"/>
                  <a:pt x="556" y="444"/>
                  <a:pt x="556" y="559"/>
                </a:cubicBezTo>
                <a:cubicBezTo>
                  <a:pt x="556" y="659"/>
                  <a:pt x="599" y="714"/>
                  <a:pt x="769" y="714"/>
                </a:cubicBezTo>
                <a:cubicBezTo>
                  <a:pt x="847" y="714"/>
                  <a:pt x="906" y="705"/>
                  <a:pt x="941" y="689"/>
                </a:cubicBezTo>
                <a:cubicBezTo>
                  <a:pt x="968" y="678"/>
                  <a:pt x="976" y="668"/>
                  <a:pt x="976" y="635"/>
                </a:cubicBezTo>
                <a:cubicBezTo>
                  <a:pt x="976" y="387"/>
                  <a:pt x="976" y="387"/>
                  <a:pt x="976" y="387"/>
                </a:cubicBezTo>
                <a:cubicBezTo>
                  <a:pt x="976" y="274"/>
                  <a:pt x="929" y="190"/>
                  <a:pt x="772" y="190"/>
                </a:cubicBezTo>
                <a:close/>
                <a:moveTo>
                  <a:pt x="865" y="601"/>
                </a:moveTo>
                <a:cubicBezTo>
                  <a:pt x="865" y="610"/>
                  <a:pt x="862" y="612"/>
                  <a:pt x="854" y="615"/>
                </a:cubicBezTo>
                <a:cubicBezTo>
                  <a:pt x="838" y="619"/>
                  <a:pt x="807" y="622"/>
                  <a:pt x="758" y="622"/>
                </a:cubicBezTo>
                <a:cubicBezTo>
                  <a:pt x="684" y="622"/>
                  <a:pt x="668" y="596"/>
                  <a:pt x="668" y="558"/>
                </a:cubicBezTo>
                <a:cubicBezTo>
                  <a:pt x="668" y="518"/>
                  <a:pt x="687" y="494"/>
                  <a:pt x="760" y="494"/>
                </a:cubicBezTo>
                <a:cubicBezTo>
                  <a:pt x="798" y="494"/>
                  <a:pt x="845" y="498"/>
                  <a:pt x="865" y="499"/>
                </a:cubicBezTo>
                <a:lnTo>
                  <a:pt x="865" y="601"/>
                </a:lnTo>
                <a:close/>
                <a:moveTo>
                  <a:pt x="1490" y="382"/>
                </a:moveTo>
                <a:cubicBezTo>
                  <a:pt x="1490" y="670"/>
                  <a:pt x="1490" y="670"/>
                  <a:pt x="1490" y="670"/>
                </a:cubicBezTo>
                <a:cubicBezTo>
                  <a:pt x="1490" y="692"/>
                  <a:pt x="1483" y="700"/>
                  <a:pt x="1461" y="700"/>
                </a:cubicBezTo>
                <a:cubicBezTo>
                  <a:pt x="1409" y="700"/>
                  <a:pt x="1409" y="700"/>
                  <a:pt x="1409" y="700"/>
                </a:cubicBezTo>
                <a:cubicBezTo>
                  <a:pt x="1387" y="700"/>
                  <a:pt x="1379" y="692"/>
                  <a:pt x="1379" y="670"/>
                </a:cubicBezTo>
                <a:cubicBezTo>
                  <a:pt x="1379" y="385"/>
                  <a:pt x="1379" y="385"/>
                  <a:pt x="1379" y="385"/>
                </a:cubicBezTo>
                <a:cubicBezTo>
                  <a:pt x="1379" y="322"/>
                  <a:pt x="1346" y="291"/>
                  <a:pt x="1275" y="291"/>
                </a:cubicBezTo>
                <a:cubicBezTo>
                  <a:pt x="1239" y="291"/>
                  <a:pt x="1208" y="297"/>
                  <a:pt x="1183" y="304"/>
                </a:cubicBezTo>
                <a:cubicBezTo>
                  <a:pt x="1179" y="305"/>
                  <a:pt x="1177" y="309"/>
                  <a:pt x="1177" y="313"/>
                </a:cubicBezTo>
                <a:cubicBezTo>
                  <a:pt x="1177" y="670"/>
                  <a:pt x="1177" y="670"/>
                  <a:pt x="1177" y="670"/>
                </a:cubicBezTo>
                <a:cubicBezTo>
                  <a:pt x="1177" y="692"/>
                  <a:pt x="1170" y="700"/>
                  <a:pt x="1148" y="700"/>
                </a:cubicBezTo>
                <a:cubicBezTo>
                  <a:pt x="1095" y="700"/>
                  <a:pt x="1095" y="700"/>
                  <a:pt x="1095" y="700"/>
                </a:cubicBezTo>
                <a:cubicBezTo>
                  <a:pt x="1073" y="700"/>
                  <a:pt x="1066" y="692"/>
                  <a:pt x="1066" y="670"/>
                </a:cubicBezTo>
                <a:cubicBezTo>
                  <a:pt x="1066" y="277"/>
                  <a:pt x="1066" y="277"/>
                  <a:pt x="1066" y="277"/>
                </a:cubicBezTo>
                <a:cubicBezTo>
                  <a:pt x="1066" y="246"/>
                  <a:pt x="1073" y="235"/>
                  <a:pt x="1103" y="222"/>
                </a:cubicBezTo>
                <a:cubicBezTo>
                  <a:pt x="1142" y="207"/>
                  <a:pt x="1199" y="190"/>
                  <a:pt x="1291" y="190"/>
                </a:cubicBezTo>
                <a:cubicBezTo>
                  <a:pt x="1428" y="190"/>
                  <a:pt x="1490" y="260"/>
                  <a:pt x="1490" y="382"/>
                </a:cubicBezTo>
                <a:close/>
                <a:moveTo>
                  <a:pt x="1880" y="233"/>
                </a:moveTo>
                <a:cubicBezTo>
                  <a:pt x="1880" y="277"/>
                  <a:pt x="1880" y="277"/>
                  <a:pt x="1880" y="277"/>
                </a:cubicBezTo>
                <a:cubicBezTo>
                  <a:pt x="1880" y="299"/>
                  <a:pt x="1873" y="306"/>
                  <a:pt x="1851" y="306"/>
                </a:cubicBezTo>
                <a:cubicBezTo>
                  <a:pt x="1741" y="306"/>
                  <a:pt x="1741" y="306"/>
                  <a:pt x="1741" y="306"/>
                </a:cubicBezTo>
                <a:cubicBezTo>
                  <a:pt x="1741" y="484"/>
                  <a:pt x="1741" y="484"/>
                  <a:pt x="1741" y="484"/>
                </a:cubicBezTo>
                <a:cubicBezTo>
                  <a:pt x="1741" y="578"/>
                  <a:pt x="1770" y="595"/>
                  <a:pt x="1850" y="595"/>
                </a:cubicBezTo>
                <a:cubicBezTo>
                  <a:pt x="1872" y="595"/>
                  <a:pt x="1880" y="602"/>
                  <a:pt x="1880" y="624"/>
                </a:cubicBezTo>
                <a:cubicBezTo>
                  <a:pt x="1880" y="669"/>
                  <a:pt x="1880" y="669"/>
                  <a:pt x="1880" y="669"/>
                </a:cubicBezTo>
                <a:cubicBezTo>
                  <a:pt x="1880" y="691"/>
                  <a:pt x="1872" y="700"/>
                  <a:pt x="1850" y="700"/>
                </a:cubicBezTo>
                <a:cubicBezTo>
                  <a:pt x="1688" y="700"/>
                  <a:pt x="1630" y="654"/>
                  <a:pt x="1630" y="488"/>
                </a:cubicBezTo>
                <a:cubicBezTo>
                  <a:pt x="1630" y="306"/>
                  <a:pt x="1630" y="306"/>
                  <a:pt x="1630" y="306"/>
                </a:cubicBezTo>
                <a:cubicBezTo>
                  <a:pt x="1565" y="306"/>
                  <a:pt x="1565" y="306"/>
                  <a:pt x="1565" y="306"/>
                </a:cubicBezTo>
                <a:cubicBezTo>
                  <a:pt x="1543" y="306"/>
                  <a:pt x="1535" y="299"/>
                  <a:pt x="1535" y="277"/>
                </a:cubicBezTo>
                <a:cubicBezTo>
                  <a:pt x="1535" y="233"/>
                  <a:pt x="1535" y="233"/>
                  <a:pt x="1535" y="233"/>
                </a:cubicBezTo>
                <a:cubicBezTo>
                  <a:pt x="1535" y="211"/>
                  <a:pt x="1543" y="204"/>
                  <a:pt x="1565" y="204"/>
                </a:cubicBezTo>
                <a:cubicBezTo>
                  <a:pt x="1630" y="204"/>
                  <a:pt x="1630" y="204"/>
                  <a:pt x="1630" y="204"/>
                </a:cubicBezTo>
                <a:cubicBezTo>
                  <a:pt x="1630" y="118"/>
                  <a:pt x="1630" y="118"/>
                  <a:pt x="1630" y="118"/>
                </a:cubicBezTo>
                <a:cubicBezTo>
                  <a:pt x="1630" y="96"/>
                  <a:pt x="1638" y="89"/>
                  <a:pt x="1660" y="89"/>
                </a:cubicBezTo>
                <a:cubicBezTo>
                  <a:pt x="1712" y="89"/>
                  <a:pt x="1712" y="89"/>
                  <a:pt x="1712" y="89"/>
                </a:cubicBezTo>
                <a:cubicBezTo>
                  <a:pt x="1734" y="89"/>
                  <a:pt x="1741" y="96"/>
                  <a:pt x="1741" y="118"/>
                </a:cubicBezTo>
                <a:cubicBezTo>
                  <a:pt x="1741" y="204"/>
                  <a:pt x="1741" y="204"/>
                  <a:pt x="1741" y="204"/>
                </a:cubicBezTo>
                <a:cubicBezTo>
                  <a:pt x="1851" y="204"/>
                  <a:pt x="1851" y="204"/>
                  <a:pt x="1851" y="204"/>
                </a:cubicBezTo>
                <a:cubicBezTo>
                  <a:pt x="1873" y="204"/>
                  <a:pt x="1880" y="211"/>
                  <a:pt x="1880" y="233"/>
                </a:cubicBezTo>
                <a:close/>
                <a:moveTo>
                  <a:pt x="2167" y="190"/>
                </a:moveTo>
                <a:cubicBezTo>
                  <a:pt x="2022" y="190"/>
                  <a:pt x="1945" y="263"/>
                  <a:pt x="1945" y="396"/>
                </a:cubicBezTo>
                <a:cubicBezTo>
                  <a:pt x="1945" y="509"/>
                  <a:pt x="1945" y="509"/>
                  <a:pt x="1945" y="509"/>
                </a:cubicBezTo>
                <a:cubicBezTo>
                  <a:pt x="1945" y="627"/>
                  <a:pt x="2008" y="714"/>
                  <a:pt x="2165" y="714"/>
                </a:cubicBezTo>
                <a:cubicBezTo>
                  <a:pt x="2274" y="714"/>
                  <a:pt x="2337" y="679"/>
                  <a:pt x="2372" y="622"/>
                </a:cubicBezTo>
                <a:cubicBezTo>
                  <a:pt x="2385" y="601"/>
                  <a:pt x="2382" y="585"/>
                  <a:pt x="2360" y="574"/>
                </a:cubicBezTo>
                <a:cubicBezTo>
                  <a:pt x="2327" y="556"/>
                  <a:pt x="2327" y="556"/>
                  <a:pt x="2327" y="556"/>
                </a:cubicBezTo>
                <a:cubicBezTo>
                  <a:pt x="2304" y="544"/>
                  <a:pt x="2293" y="547"/>
                  <a:pt x="2279" y="568"/>
                </a:cubicBezTo>
                <a:cubicBezTo>
                  <a:pt x="2258" y="599"/>
                  <a:pt x="2221" y="619"/>
                  <a:pt x="2166" y="619"/>
                </a:cubicBezTo>
                <a:cubicBezTo>
                  <a:pt x="2095" y="619"/>
                  <a:pt x="2056" y="585"/>
                  <a:pt x="2056" y="523"/>
                </a:cubicBezTo>
                <a:cubicBezTo>
                  <a:pt x="2056" y="487"/>
                  <a:pt x="2056" y="487"/>
                  <a:pt x="2056" y="487"/>
                </a:cubicBezTo>
                <a:cubicBezTo>
                  <a:pt x="2346" y="487"/>
                  <a:pt x="2346" y="487"/>
                  <a:pt x="2346" y="487"/>
                </a:cubicBezTo>
                <a:cubicBezTo>
                  <a:pt x="2378" y="487"/>
                  <a:pt x="2389" y="471"/>
                  <a:pt x="2389" y="446"/>
                </a:cubicBezTo>
                <a:cubicBezTo>
                  <a:pt x="2389" y="388"/>
                  <a:pt x="2389" y="388"/>
                  <a:pt x="2389" y="388"/>
                </a:cubicBezTo>
                <a:cubicBezTo>
                  <a:pt x="2389" y="278"/>
                  <a:pt x="2319" y="190"/>
                  <a:pt x="2167" y="190"/>
                </a:cubicBezTo>
                <a:close/>
                <a:moveTo>
                  <a:pt x="2278" y="402"/>
                </a:moveTo>
                <a:cubicBezTo>
                  <a:pt x="2056" y="402"/>
                  <a:pt x="2056" y="402"/>
                  <a:pt x="2056" y="402"/>
                </a:cubicBezTo>
                <a:cubicBezTo>
                  <a:pt x="2056" y="381"/>
                  <a:pt x="2056" y="381"/>
                  <a:pt x="2056" y="381"/>
                </a:cubicBezTo>
                <a:cubicBezTo>
                  <a:pt x="2056" y="319"/>
                  <a:pt x="2095" y="283"/>
                  <a:pt x="2167" y="283"/>
                </a:cubicBezTo>
                <a:cubicBezTo>
                  <a:pt x="2240" y="283"/>
                  <a:pt x="2278" y="319"/>
                  <a:pt x="2278" y="381"/>
                </a:cubicBezTo>
                <a:lnTo>
                  <a:pt x="2278" y="402"/>
                </a:lnTo>
                <a:close/>
                <a:moveTo>
                  <a:pt x="2595" y="233"/>
                </a:moveTo>
                <a:cubicBezTo>
                  <a:pt x="2595" y="670"/>
                  <a:pt x="2595" y="670"/>
                  <a:pt x="2595" y="670"/>
                </a:cubicBezTo>
                <a:cubicBezTo>
                  <a:pt x="2595" y="692"/>
                  <a:pt x="2588" y="700"/>
                  <a:pt x="2566" y="700"/>
                </a:cubicBezTo>
                <a:cubicBezTo>
                  <a:pt x="2514" y="700"/>
                  <a:pt x="2514" y="700"/>
                  <a:pt x="2514" y="700"/>
                </a:cubicBezTo>
                <a:cubicBezTo>
                  <a:pt x="2492" y="700"/>
                  <a:pt x="2484" y="692"/>
                  <a:pt x="2484" y="670"/>
                </a:cubicBezTo>
                <a:cubicBezTo>
                  <a:pt x="2484" y="233"/>
                  <a:pt x="2484" y="233"/>
                  <a:pt x="2484" y="233"/>
                </a:cubicBezTo>
                <a:cubicBezTo>
                  <a:pt x="2484" y="211"/>
                  <a:pt x="2492" y="204"/>
                  <a:pt x="2514" y="204"/>
                </a:cubicBezTo>
                <a:cubicBezTo>
                  <a:pt x="2566" y="204"/>
                  <a:pt x="2566" y="204"/>
                  <a:pt x="2566" y="204"/>
                </a:cubicBezTo>
                <a:cubicBezTo>
                  <a:pt x="2588" y="204"/>
                  <a:pt x="2595" y="211"/>
                  <a:pt x="2595" y="233"/>
                </a:cubicBezTo>
                <a:close/>
                <a:moveTo>
                  <a:pt x="2600" y="55"/>
                </a:moveTo>
                <a:cubicBezTo>
                  <a:pt x="2600" y="63"/>
                  <a:pt x="2600" y="63"/>
                  <a:pt x="2600" y="63"/>
                </a:cubicBezTo>
                <a:cubicBezTo>
                  <a:pt x="2600" y="107"/>
                  <a:pt x="2588" y="119"/>
                  <a:pt x="2544" y="119"/>
                </a:cubicBezTo>
                <a:cubicBezTo>
                  <a:pt x="2536" y="119"/>
                  <a:pt x="2536" y="119"/>
                  <a:pt x="2536" y="119"/>
                </a:cubicBezTo>
                <a:cubicBezTo>
                  <a:pt x="2492" y="119"/>
                  <a:pt x="2480" y="107"/>
                  <a:pt x="2480" y="63"/>
                </a:cubicBezTo>
                <a:cubicBezTo>
                  <a:pt x="2480" y="55"/>
                  <a:pt x="2480" y="55"/>
                  <a:pt x="2480" y="55"/>
                </a:cubicBezTo>
                <a:cubicBezTo>
                  <a:pt x="2480" y="11"/>
                  <a:pt x="2492" y="0"/>
                  <a:pt x="2536" y="0"/>
                </a:cubicBezTo>
                <a:cubicBezTo>
                  <a:pt x="2544" y="0"/>
                  <a:pt x="2544" y="0"/>
                  <a:pt x="2544" y="0"/>
                </a:cubicBezTo>
                <a:cubicBezTo>
                  <a:pt x="2588" y="0"/>
                  <a:pt x="2600" y="11"/>
                  <a:pt x="2600" y="55"/>
                </a:cubicBezTo>
                <a:close/>
                <a:moveTo>
                  <a:pt x="2904" y="190"/>
                </a:moveTo>
                <a:cubicBezTo>
                  <a:pt x="2804" y="190"/>
                  <a:pt x="2739" y="227"/>
                  <a:pt x="2705" y="289"/>
                </a:cubicBezTo>
                <a:cubicBezTo>
                  <a:pt x="2694" y="311"/>
                  <a:pt x="2700" y="323"/>
                  <a:pt x="2721" y="332"/>
                </a:cubicBezTo>
                <a:cubicBezTo>
                  <a:pt x="2761" y="348"/>
                  <a:pt x="2761" y="348"/>
                  <a:pt x="2761" y="348"/>
                </a:cubicBezTo>
                <a:cubicBezTo>
                  <a:pt x="2782" y="356"/>
                  <a:pt x="2788" y="353"/>
                  <a:pt x="2801" y="333"/>
                </a:cubicBezTo>
                <a:cubicBezTo>
                  <a:pt x="2822" y="303"/>
                  <a:pt x="2854" y="287"/>
                  <a:pt x="2901" y="287"/>
                </a:cubicBezTo>
                <a:cubicBezTo>
                  <a:pt x="2974" y="287"/>
                  <a:pt x="2997" y="323"/>
                  <a:pt x="2997" y="383"/>
                </a:cubicBezTo>
                <a:cubicBezTo>
                  <a:pt x="2997" y="412"/>
                  <a:pt x="2997" y="412"/>
                  <a:pt x="2997" y="412"/>
                </a:cubicBezTo>
                <a:cubicBezTo>
                  <a:pt x="2981" y="410"/>
                  <a:pt x="2943" y="407"/>
                  <a:pt x="2905" y="407"/>
                </a:cubicBezTo>
                <a:cubicBezTo>
                  <a:pt x="2752" y="407"/>
                  <a:pt x="2689" y="444"/>
                  <a:pt x="2689" y="559"/>
                </a:cubicBezTo>
                <a:cubicBezTo>
                  <a:pt x="2689" y="659"/>
                  <a:pt x="2732" y="714"/>
                  <a:pt x="2901" y="714"/>
                </a:cubicBezTo>
                <a:cubicBezTo>
                  <a:pt x="2980" y="714"/>
                  <a:pt x="3038" y="705"/>
                  <a:pt x="3074" y="689"/>
                </a:cubicBezTo>
                <a:cubicBezTo>
                  <a:pt x="3101" y="678"/>
                  <a:pt x="3108" y="668"/>
                  <a:pt x="3108" y="635"/>
                </a:cubicBezTo>
                <a:cubicBezTo>
                  <a:pt x="3108" y="387"/>
                  <a:pt x="3108" y="387"/>
                  <a:pt x="3108" y="387"/>
                </a:cubicBezTo>
                <a:cubicBezTo>
                  <a:pt x="3108" y="274"/>
                  <a:pt x="3061" y="190"/>
                  <a:pt x="2904" y="190"/>
                </a:cubicBezTo>
                <a:close/>
                <a:moveTo>
                  <a:pt x="2997" y="601"/>
                </a:moveTo>
                <a:cubicBezTo>
                  <a:pt x="2997" y="610"/>
                  <a:pt x="2994" y="612"/>
                  <a:pt x="2987" y="615"/>
                </a:cubicBezTo>
                <a:cubicBezTo>
                  <a:pt x="2970" y="619"/>
                  <a:pt x="2940" y="622"/>
                  <a:pt x="2891" y="622"/>
                </a:cubicBezTo>
                <a:cubicBezTo>
                  <a:pt x="2816" y="622"/>
                  <a:pt x="2801" y="596"/>
                  <a:pt x="2801" y="558"/>
                </a:cubicBezTo>
                <a:cubicBezTo>
                  <a:pt x="2801" y="518"/>
                  <a:pt x="2820" y="494"/>
                  <a:pt x="2893" y="494"/>
                </a:cubicBezTo>
                <a:cubicBezTo>
                  <a:pt x="2930" y="494"/>
                  <a:pt x="2978" y="498"/>
                  <a:pt x="2997" y="499"/>
                </a:cubicBezTo>
                <a:lnTo>
                  <a:pt x="2997" y="601"/>
                </a:lnTo>
                <a:close/>
              </a:path>
            </a:pathLst>
          </a:custGeom>
          <a:solidFill>
            <a:srgbClr val="25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marL="342000" indent="-342000" algn="l" defTabSz="914400" rtl="0" eaLnBrk="1" latinLnBrk="0" hangingPunct="1">
              <a:lnSpc>
                <a:spcPct val="100000"/>
              </a:lnSpc>
              <a:spcBef>
                <a:spcPts val="0"/>
              </a:spcBef>
              <a:buFont typeface="Arial" panose="020B0604020202020204" pitchFamily="34" charset="0"/>
              <a:buNone/>
              <a:defRPr sz="330">
                <a:latin typeface="Arial" panose="020B0604020202020204" pitchFamily="34" charset="0"/>
              </a:defRPr>
            </a:lvl1pPr>
          </a:lstStyle>
          <a:p>
            <a:r>
              <a:rPr lang="nl-NL"/>
              <a:t> </a:t>
            </a:r>
            <a:endParaRPr lang="nl-NL" dirty="0"/>
          </a:p>
        </p:txBody>
      </p:sp>
    </p:spTree>
    <p:extLst>
      <p:ext uri="{BB962C8B-B14F-4D97-AF65-F5344CB8AC3E}">
        <p14:creationId xmlns:p14="http://schemas.microsoft.com/office/powerpoint/2010/main" val="277798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fade">
                                      <p:cBhvr>
                                        <p:cTn id="13"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ebsite]">
    <p:spTree>
      <p:nvGrpSpPr>
        <p:cNvPr id="1" name=""/>
        <p:cNvGrpSpPr/>
        <p:nvPr/>
      </p:nvGrpSpPr>
      <p:grpSpPr>
        <a:xfrm>
          <a:off x="0" y="0"/>
          <a:ext cx="0" cy="0"/>
          <a:chOff x="0" y="0"/>
          <a:chExt cx="0" cy="0"/>
        </a:xfrm>
      </p:grpSpPr>
      <p:grpSp>
        <p:nvGrpSpPr>
          <p:cNvPr id="10" name="Group 1">
            <a:extLst>
              <a:ext uri="{FF2B5EF4-FFF2-40B4-BE49-F238E27FC236}">
                <a16:creationId xmlns:a16="http://schemas.microsoft.com/office/drawing/2014/main" id="{DD646DCD-9FF0-4153-B091-DDF207E1FE6B}"/>
              </a:ext>
            </a:extLst>
          </p:cNvPr>
          <p:cNvGrpSpPr>
            <a:grpSpLocks noSelect="1"/>
          </p:cNvGrpSpPr>
          <p:nvPr userDrawn="1"/>
        </p:nvGrpSpPr>
        <p:grpSpPr>
          <a:xfrm>
            <a:off x="1039272" y="1349828"/>
            <a:ext cx="6558619" cy="3745012"/>
            <a:chOff x="1091941" y="1230724"/>
            <a:chExt cx="6767207" cy="3864117"/>
          </a:xfrm>
        </p:grpSpPr>
        <p:grpSp>
          <p:nvGrpSpPr>
            <p:cNvPr id="11" name="Gruppieren">
              <a:extLst>
                <a:ext uri="{FF2B5EF4-FFF2-40B4-BE49-F238E27FC236}">
                  <a16:creationId xmlns:a16="http://schemas.microsoft.com/office/drawing/2014/main" id="{6EF7BB32-8B2E-41D7-B03A-546F7E6949E3}"/>
                </a:ext>
              </a:extLst>
            </p:cNvPr>
            <p:cNvGrpSpPr>
              <a:grpSpLocks noSelect="1"/>
            </p:cNvGrpSpPr>
            <p:nvPr/>
          </p:nvGrpSpPr>
          <p:grpSpPr>
            <a:xfrm>
              <a:off x="1091941" y="1230724"/>
              <a:ext cx="6767207" cy="3864117"/>
              <a:chOff x="0" y="0"/>
              <a:chExt cx="9321849" cy="5322832"/>
            </a:xfrm>
            <a:effectLst>
              <a:reflection blurRad="6350" stA="35796" endPos="10503" dir="5400000" sy="-100000" algn="bl" rotWithShape="0"/>
            </a:effectLst>
          </p:grpSpPr>
          <p:sp>
            <p:nvSpPr>
              <p:cNvPr id="13" name="Form">
                <a:extLst>
                  <a:ext uri="{FF2B5EF4-FFF2-40B4-BE49-F238E27FC236}">
                    <a16:creationId xmlns:a16="http://schemas.microsoft.com/office/drawing/2014/main" id="{10521774-A5F8-46B6-AA9D-29CCB44FCF74}"/>
                  </a:ext>
                </a:extLst>
              </p:cNvPr>
              <p:cNvSpPr>
                <a:spLocks noSelect="1"/>
              </p:cNvSpPr>
              <p:nvPr/>
            </p:nvSpPr>
            <p:spPr>
              <a:xfrm>
                <a:off x="840659" y="26142"/>
                <a:ext cx="7591159" cy="5141618"/>
              </a:xfrm>
              <a:custGeom>
                <a:avLst/>
                <a:gdLst/>
                <a:ahLst/>
                <a:cxnLst>
                  <a:cxn ang="0">
                    <a:pos x="wd2" y="hd2"/>
                  </a:cxn>
                  <a:cxn ang="5400000">
                    <a:pos x="wd2" y="hd2"/>
                  </a:cxn>
                  <a:cxn ang="10800000">
                    <a:pos x="wd2" y="hd2"/>
                  </a:cxn>
                  <a:cxn ang="16200000">
                    <a:pos x="wd2" y="hd2"/>
                  </a:cxn>
                </a:cxnLst>
                <a:rect l="0" t="0" r="r" b="b"/>
                <a:pathLst>
                  <a:path w="21600" h="21600" extrusionOk="0">
                    <a:moveTo>
                      <a:pt x="0" y="21077"/>
                    </a:moveTo>
                    <a:lnTo>
                      <a:pt x="0" y="869"/>
                    </a:lnTo>
                    <a:cubicBezTo>
                      <a:pt x="0" y="388"/>
                      <a:pt x="263" y="0"/>
                      <a:pt x="589" y="0"/>
                    </a:cubicBezTo>
                    <a:lnTo>
                      <a:pt x="21013" y="0"/>
                    </a:lnTo>
                    <a:cubicBezTo>
                      <a:pt x="21335" y="0"/>
                      <a:pt x="21600" y="388"/>
                      <a:pt x="21600" y="869"/>
                    </a:cubicBezTo>
                    <a:lnTo>
                      <a:pt x="21600" y="21077"/>
                    </a:lnTo>
                    <a:cubicBezTo>
                      <a:pt x="21600" y="21363"/>
                      <a:pt x="21441" y="21600"/>
                      <a:pt x="21247" y="21600"/>
                    </a:cubicBezTo>
                    <a:lnTo>
                      <a:pt x="354" y="21600"/>
                    </a:lnTo>
                    <a:cubicBezTo>
                      <a:pt x="157" y="21600"/>
                      <a:pt x="0" y="21371"/>
                      <a:pt x="0" y="21077"/>
                    </a:cubicBezTo>
                  </a:path>
                </a:pathLst>
              </a:custGeom>
              <a:solidFill>
                <a:srgbClr val="333333"/>
              </a:soli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sp>
            <p:nvSpPr>
              <p:cNvPr id="14" name="Form">
                <a:extLst>
                  <a:ext uri="{FF2B5EF4-FFF2-40B4-BE49-F238E27FC236}">
                    <a16:creationId xmlns:a16="http://schemas.microsoft.com/office/drawing/2014/main" id="{835AECF7-F561-460B-A243-685BCBE23413}"/>
                  </a:ext>
                </a:extLst>
              </p:cNvPr>
              <p:cNvSpPr>
                <a:spLocks noSelect="1"/>
              </p:cNvSpPr>
              <p:nvPr/>
            </p:nvSpPr>
            <p:spPr>
              <a:xfrm>
                <a:off x="824973" y="0"/>
                <a:ext cx="7622530" cy="5186059"/>
              </a:xfrm>
              <a:custGeom>
                <a:avLst/>
                <a:gdLst/>
                <a:ahLst/>
                <a:cxnLst>
                  <a:cxn ang="0">
                    <a:pos x="wd2" y="hd2"/>
                  </a:cxn>
                  <a:cxn ang="5400000">
                    <a:pos x="wd2" y="hd2"/>
                  </a:cxn>
                  <a:cxn ang="10800000">
                    <a:pos x="wd2" y="hd2"/>
                  </a:cxn>
                  <a:cxn ang="16200000">
                    <a:pos x="wd2" y="hd2"/>
                  </a:cxn>
                </a:cxnLst>
                <a:rect l="0" t="0" r="r" b="b"/>
                <a:pathLst>
                  <a:path w="21600" h="21600" extrusionOk="0">
                    <a:moveTo>
                      <a:pt x="21212" y="21600"/>
                    </a:moveTo>
                    <a:lnTo>
                      <a:pt x="388" y="21600"/>
                    </a:lnTo>
                    <a:cubicBezTo>
                      <a:pt x="193" y="21600"/>
                      <a:pt x="0" y="21316"/>
                      <a:pt x="0" y="21030"/>
                    </a:cubicBezTo>
                    <a:lnTo>
                      <a:pt x="0" y="872"/>
                    </a:lnTo>
                    <a:cubicBezTo>
                      <a:pt x="0" y="390"/>
                      <a:pt x="299" y="0"/>
                      <a:pt x="627" y="0"/>
                    </a:cubicBezTo>
                    <a:lnTo>
                      <a:pt x="20972" y="0"/>
                    </a:lnTo>
                    <a:cubicBezTo>
                      <a:pt x="21299" y="0"/>
                      <a:pt x="21600" y="390"/>
                      <a:pt x="21600" y="872"/>
                    </a:cubicBezTo>
                    <a:lnTo>
                      <a:pt x="21600" y="21030"/>
                    </a:lnTo>
                    <a:cubicBezTo>
                      <a:pt x="21600" y="21316"/>
                      <a:pt x="21409" y="21600"/>
                      <a:pt x="21212" y="21600"/>
                    </a:cubicBezTo>
                    <a:close/>
                    <a:moveTo>
                      <a:pt x="405" y="21523"/>
                    </a:moveTo>
                    <a:lnTo>
                      <a:pt x="21194" y="21523"/>
                    </a:lnTo>
                    <a:cubicBezTo>
                      <a:pt x="21388" y="21523"/>
                      <a:pt x="21546" y="21289"/>
                      <a:pt x="21546" y="21005"/>
                    </a:cubicBezTo>
                    <a:lnTo>
                      <a:pt x="21546" y="975"/>
                    </a:lnTo>
                    <a:cubicBezTo>
                      <a:pt x="21546" y="509"/>
                      <a:pt x="21289" y="131"/>
                      <a:pt x="20972" y="131"/>
                    </a:cubicBezTo>
                    <a:lnTo>
                      <a:pt x="627" y="131"/>
                    </a:lnTo>
                    <a:cubicBezTo>
                      <a:pt x="311" y="131"/>
                      <a:pt x="54" y="509"/>
                      <a:pt x="54" y="975"/>
                    </a:cubicBezTo>
                    <a:lnTo>
                      <a:pt x="54" y="21005"/>
                    </a:lnTo>
                    <a:cubicBezTo>
                      <a:pt x="54" y="21289"/>
                      <a:pt x="212" y="21523"/>
                      <a:pt x="405" y="21523"/>
                    </a:cubicBezTo>
                    <a:close/>
                  </a:path>
                </a:pathLst>
              </a:custGeom>
              <a:solidFill>
                <a:srgbClr val="696A6D"/>
              </a:soli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grpSp>
            <p:nvGrpSpPr>
              <p:cNvPr id="15" name="Gruppieren">
                <a:extLst>
                  <a:ext uri="{FF2B5EF4-FFF2-40B4-BE49-F238E27FC236}">
                    <a16:creationId xmlns:a16="http://schemas.microsoft.com/office/drawing/2014/main" id="{2F05DB29-2707-4291-85EF-F9A563187DEE}"/>
                  </a:ext>
                </a:extLst>
              </p:cNvPr>
              <p:cNvGrpSpPr>
                <a:grpSpLocks noSelect="1"/>
              </p:cNvGrpSpPr>
              <p:nvPr/>
            </p:nvGrpSpPr>
            <p:grpSpPr>
              <a:xfrm>
                <a:off x="0" y="5146912"/>
                <a:ext cx="9321849" cy="120714"/>
                <a:chOff x="0" y="0"/>
                <a:chExt cx="9321848" cy="120712"/>
              </a:xfrm>
            </p:grpSpPr>
            <p:sp>
              <p:nvSpPr>
                <p:cNvPr id="22" name="Rechteck">
                  <a:extLst>
                    <a:ext uri="{FF2B5EF4-FFF2-40B4-BE49-F238E27FC236}">
                      <a16:creationId xmlns:a16="http://schemas.microsoft.com/office/drawing/2014/main" id="{AEF8EDD7-7072-4477-8CB9-0E4944946CFD}"/>
                    </a:ext>
                  </a:extLst>
                </p:cNvPr>
                <p:cNvSpPr>
                  <a:spLocks noSelect="1"/>
                </p:cNvSpPr>
                <p:nvPr/>
              </p:nvSpPr>
              <p:spPr>
                <a:xfrm>
                  <a:off x="0" y="0"/>
                  <a:ext cx="4663507" cy="120713"/>
                </a:xfrm>
                <a:prstGeom prst="rect">
                  <a:avLst/>
                </a:prstGeom>
                <a:gradFill flip="none" rotWithShape="1">
                  <a:gsLst>
                    <a:gs pos="0">
                      <a:srgbClr val="464847"/>
                    </a:gs>
                    <a:gs pos="1078">
                      <a:srgbClr val="3B4142"/>
                    </a:gs>
                    <a:gs pos="1415">
                      <a:srgbClr val="727679"/>
                    </a:gs>
                    <a:gs pos="1675">
                      <a:srgbClr val="A9ACB0"/>
                    </a:gs>
                    <a:gs pos="3442">
                      <a:srgbClr val="787B80"/>
                    </a:gs>
                    <a:gs pos="5318">
                      <a:srgbClr val="484B4F"/>
                    </a:gs>
                    <a:gs pos="13483">
                      <a:srgbClr val="5C5E63"/>
                    </a:gs>
                    <a:gs pos="20452">
                      <a:srgbClr val="717276"/>
                    </a:gs>
                    <a:gs pos="38329">
                      <a:srgbClr val="818287"/>
                    </a:gs>
                    <a:gs pos="62243">
                      <a:srgbClr val="929397"/>
                    </a:gs>
                  </a:gsLst>
                  <a:lin ang="0" scaled="0"/>
                </a:gra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ctr" defTabSz="584200">
                    <a:lnSpc>
                      <a:spcPct val="100000"/>
                    </a:lnSpc>
                    <a:defRPr sz="240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defRPr>
                  </a:lvl1pPr>
                </a:lstStyle>
                <a:p>
                  <a:r>
                    <a:rPr lang="nl-NL"/>
                    <a:t> </a:t>
                  </a:r>
                  <a:endParaRPr lang="nl-NL" dirty="0"/>
                </a:p>
              </p:txBody>
            </p:sp>
            <p:sp>
              <p:nvSpPr>
                <p:cNvPr id="23" name="Rechteck">
                  <a:extLst>
                    <a:ext uri="{FF2B5EF4-FFF2-40B4-BE49-F238E27FC236}">
                      <a16:creationId xmlns:a16="http://schemas.microsoft.com/office/drawing/2014/main" id="{D52333AC-9387-442A-9917-9EEC0AC92B86}"/>
                    </a:ext>
                  </a:extLst>
                </p:cNvPr>
                <p:cNvSpPr>
                  <a:spLocks noSelect="1"/>
                </p:cNvSpPr>
                <p:nvPr/>
              </p:nvSpPr>
              <p:spPr>
                <a:xfrm>
                  <a:off x="4658341" y="0"/>
                  <a:ext cx="4663508" cy="120713"/>
                </a:xfrm>
                <a:prstGeom prst="rect">
                  <a:avLst/>
                </a:prstGeom>
                <a:gradFill flip="none" rotWithShape="1">
                  <a:gsLst>
                    <a:gs pos="0">
                      <a:srgbClr val="464847"/>
                    </a:gs>
                    <a:gs pos="1078">
                      <a:srgbClr val="3B4142"/>
                    </a:gs>
                    <a:gs pos="1415">
                      <a:srgbClr val="727679"/>
                    </a:gs>
                    <a:gs pos="1675">
                      <a:srgbClr val="A9ACB0"/>
                    </a:gs>
                    <a:gs pos="3442">
                      <a:srgbClr val="787B80"/>
                    </a:gs>
                    <a:gs pos="5318">
                      <a:srgbClr val="484B4F"/>
                    </a:gs>
                    <a:gs pos="13483">
                      <a:srgbClr val="5C5E63"/>
                    </a:gs>
                    <a:gs pos="20452">
                      <a:srgbClr val="717276"/>
                    </a:gs>
                    <a:gs pos="38329">
                      <a:srgbClr val="818287"/>
                    </a:gs>
                    <a:gs pos="62243">
                      <a:srgbClr val="929397"/>
                    </a:gs>
                  </a:gsLst>
                  <a:lin ang="10800000" scaled="0"/>
                </a:gra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ctr">
                  <a:noAutofit/>
                </a:bodyPr>
                <a:lstStyle>
                  <a:lvl1pPr algn="ctr" defTabSz="584200">
                    <a:lnSpc>
                      <a:spcPct val="100000"/>
                    </a:lnSpc>
                    <a:defRPr sz="2400">
                      <a:solidFill>
                        <a:srgbClr val="FFFFFF"/>
                      </a:solidFill>
                      <a:effectLst>
                        <a:outerShdw blurRad="25400" dist="23998" dir="2700000" rotWithShape="0">
                          <a:srgbClr val="000000">
                            <a:alpha val="31034"/>
                          </a:srgbClr>
                        </a:outerShdw>
                      </a:effectLst>
                      <a:latin typeface="Helvetica Light"/>
                      <a:ea typeface="Helvetica Light"/>
                      <a:cs typeface="Helvetica Light"/>
                      <a:sym typeface="Helvetica Light"/>
                    </a:defRPr>
                  </a:lvl1pPr>
                </a:lstStyle>
                <a:p>
                  <a:r>
                    <a:rPr lang="nl-NL"/>
                    <a:t> </a:t>
                  </a:r>
                  <a:endParaRPr lang="nl-NL" dirty="0"/>
                </a:p>
              </p:txBody>
            </p:sp>
          </p:grpSp>
          <p:sp>
            <p:nvSpPr>
              <p:cNvPr id="16" name="Form">
                <a:extLst>
                  <a:ext uri="{FF2B5EF4-FFF2-40B4-BE49-F238E27FC236}">
                    <a16:creationId xmlns:a16="http://schemas.microsoft.com/office/drawing/2014/main" id="{2A1E5C85-0426-46AE-AB80-07F9E4D8742A}"/>
                  </a:ext>
                </a:extLst>
              </p:cNvPr>
              <p:cNvSpPr>
                <a:spLocks noSelect="1"/>
              </p:cNvSpPr>
              <p:nvPr/>
            </p:nvSpPr>
            <p:spPr>
              <a:xfrm>
                <a:off x="4020581" y="5148450"/>
                <a:ext cx="1267315" cy="752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0800"/>
                    </a:lnTo>
                    <a:cubicBezTo>
                      <a:pt x="0" y="16971"/>
                      <a:pt x="384" y="21600"/>
                      <a:pt x="828" y="21600"/>
                    </a:cubicBezTo>
                    <a:lnTo>
                      <a:pt x="20772" y="21600"/>
                    </a:lnTo>
                    <a:cubicBezTo>
                      <a:pt x="21236" y="21600"/>
                      <a:pt x="21600" y="16971"/>
                      <a:pt x="21600" y="10800"/>
                    </a:cubicBezTo>
                    <a:lnTo>
                      <a:pt x="21600" y="0"/>
                    </a:lnTo>
                    <a:lnTo>
                      <a:pt x="0" y="0"/>
                    </a:lnTo>
                  </a:path>
                </a:pathLst>
              </a:custGeom>
              <a:gradFill flip="none" rotWithShape="1">
                <a:gsLst>
                  <a:gs pos="0">
                    <a:srgbClr val="24282B"/>
                  </a:gs>
                  <a:gs pos="3820">
                    <a:srgbClr val="46494C"/>
                  </a:gs>
                  <a:gs pos="9344">
                    <a:srgbClr val="696A6D"/>
                  </a:gs>
                  <a:gs pos="49865">
                    <a:srgbClr val="727376"/>
                  </a:gs>
                  <a:gs pos="92717">
                    <a:srgbClr val="696A6D"/>
                  </a:gs>
                  <a:gs pos="100000">
                    <a:srgbClr val="24282B"/>
                  </a:gs>
                </a:gsLst>
                <a:lin ang="0" scaled="0"/>
              </a:gra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sp>
            <p:nvSpPr>
              <p:cNvPr id="17" name="Form">
                <a:extLst>
                  <a:ext uri="{FF2B5EF4-FFF2-40B4-BE49-F238E27FC236}">
                    <a16:creationId xmlns:a16="http://schemas.microsoft.com/office/drawing/2014/main" id="{E7E3FA5C-F28D-4ED1-8D81-B89352D902FD}"/>
                  </a:ext>
                </a:extLst>
              </p:cNvPr>
              <p:cNvSpPr>
                <a:spLocks noSelect="1"/>
              </p:cNvSpPr>
              <p:nvPr/>
            </p:nvSpPr>
            <p:spPr>
              <a:xfrm>
                <a:off x="4173" y="5264155"/>
                <a:ext cx="9317676" cy="58677"/>
              </a:xfrm>
              <a:custGeom>
                <a:avLst/>
                <a:gdLst/>
                <a:ahLst/>
                <a:cxnLst>
                  <a:cxn ang="0">
                    <a:pos x="wd2" y="hd2"/>
                  </a:cxn>
                  <a:cxn ang="5400000">
                    <a:pos x="wd2" y="hd2"/>
                  </a:cxn>
                  <a:cxn ang="10800000">
                    <a:pos x="wd2" y="hd2"/>
                  </a:cxn>
                  <a:cxn ang="16200000">
                    <a:pos x="wd2" y="hd2"/>
                  </a:cxn>
                </a:cxnLst>
                <a:rect l="0" t="0" r="r" b="b"/>
                <a:pathLst>
                  <a:path w="21598" h="21600" extrusionOk="0">
                    <a:moveTo>
                      <a:pt x="20352" y="21600"/>
                    </a:moveTo>
                    <a:cubicBezTo>
                      <a:pt x="13789" y="21600"/>
                      <a:pt x="7801" y="21600"/>
                      <a:pt x="1239" y="21600"/>
                    </a:cubicBezTo>
                    <a:cubicBezTo>
                      <a:pt x="815" y="17280"/>
                      <a:pt x="193" y="5451"/>
                      <a:pt x="3" y="720"/>
                    </a:cubicBezTo>
                    <a:cubicBezTo>
                      <a:pt x="-1" y="720"/>
                      <a:pt x="-1" y="0"/>
                      <a:pt x="3" y="0"/>
                    </a:cubicBezTo>
                    <a:cubicBezTo>
                      <a:pt x="7200" y="0"/>
                      <a:pt x="14398" y="0"/>
                      <a:pt x="21596" y="0"/>
                    </a:cubicBezTo>
                    <a:cubicBezTo>
                      <a:pt x="21599" y="0"/>
                      <a:pt x="21599" y="411"/>
                      <a:pt x="21596" y="720"/>
                    </a:cubicBezTo>
                    <a:cubicBezTo>
                      <a:pt x="21510" y="4114"/>
                      <a:pt x="20891" y="19851"/>
                      <a:pt x="20352" y="21600"/>
                    </a:cubicBezTo>
                  </a:path>
                </a:pathLst>
              </a:custGeom>
              <a:gradFill flip="none" rotWithShape="1">
                <a:gsLst>
                  <a:gs pos="0">
                    <a:srgbClr val="3B4142"/>
                  </a:gs>
                  <a:gs pos="18807">
                    <a:srgbClr val="63686B"/>
                  </a:gs>
                  <a:gs pos="35319">
                    <a:srgbClr val="8B8F93"/>
                  </a:gs>
                  <a:gs pos="54082">
                    <a:srgbClr val="9A9DA2"/>
                  </a:gs>
                  <a:gs pos="83486">
                    <a:srgbClr val="A9ACB0"/>
                  </a:gs>
                  <a:gs pos="83486">
                    <a:srgbClr val="777A7C"/>
                  </a:gs>
                  <a:gs pos="100000">
                    <a:srgbClr val="464847"/>
                  </a:gs>
                </a:gsLst>
                <a:lin ang="16200000" scaled="0"/>
              </a:gradFill>
              <a:ln w="12700" cap="flat">
                <a:noFill/>
                <a:miter lim="400000"/>
              </a:ln>
              <a:effectLst/>
              <a:extLst>
                <a:ext uri="{C572A759-6A51-4108-AA02-DFA0A04FC94B}">
                  <ma14:wrappingTextBoxFlag xmlns:ma14="http://schemas.microsoft.com/office/mac/drawingml/2011/main" xmlns="" val="1"/>
                </a:ext>
              </a:extLst>
            </p:spPr>
            <p:txBody>
              <a:bodyPr wrap="square" lIns="45719" tIns="45719" rIns="45719" bIns="45719" numCol="1" anchor="ctr">
                <a:noAutofit/>
              </a:bodyPr>
              <a:lstStyle>
                <a:lvl1pPr defTabSz="449262">
                  <a:lnSpc>
                    <a:spcPct val="93000"/>
                  </a:lnSpc>
                  <a:defRPr sz="1800">
                    <a:solidFill>
                      <a:srgbClr val="000000"/>
                    </a:solidFill>
                    <a:latin typeface="Arial"/>
                    <a:ea typeface="Arial"/>
                    <a:cs typeface="Arial"/>
                    <a:sym typeface="Arial"/>
                  </a:defRPr>
                </a:lvl1pPr>
              </a:lstStyle>
              <a:p>
                <a:r>
                  <a:rPr lang="nl-NL"/>
                  <a:t> </a:t>
                </a:r>
                <a:endParaRPr lang="nl-NL" dirty="0"/>
              </a:p>
            </p:txBody>
          </p:sp>
          <p:sp>
            <p:nvSpPr>
              <p:cNvPr id="18" name="Form">
                <a:extLst>
                  <a:ext uri="{FF2B5EF4-FFF2-40B4-BE49-F238E27FC236}">
                    <a16:creationId xmlns:a16="http://schemas.microsoft.com/office/drawing/2014/main" id="{57713088-03EC-4D51-A97A-A95B7CFDF105}"/>
                  </a:ext>
                </a:extLst>
              </p:cNvPr>
              <p:cNvSpPr>
                <a:spLocks noSelect="1"/>
              </p:cNvSpPr>
              <p:nvPr/>
            </p:nvSpPr>
            <p:spPr>
              <a:xfrm>
                <a:off x="864187" y="52284"/>
                <a:ext cx="7542929" cy="4992607"/>
              </a:xfrm>
              <a:custGeom>
                <a:avLst/>
                <a:gdLst/>
                <a:ahLst/>
                <a:cxnLst>
                  <a:cxn ang="0">
                    <a:pos x="wd2" y="hd2"/>
                  </a:cxn>
                  <a:cxn ang="5400000">
                    <a:pos x="wd2" y="hd2"/>
                  </a:cxn>
                  <a:cxn ang="10800000">
                    <a:pos x="wd2" y="hd2"/>
                  </a:cxn>
                  <a:cxn ang="16200000">
                    <a:pos x="wd2" y="hd2"/>
                  </a:cxn>
                </a:cxnLst>
                <a:rect l="0" t="0" r="r" b="b"/>
                <a:pathLst>
                  <a:path w="21597" h="21600" extrusionOk="0">
                    <a:moveTo>
                      <a:pt x="21081" y="0"/>
                    </a:moveTo>
                    <a:lnTo>
                      <a:pt x="519" y="0"/>
                    </a:lnTo>
                    <a:cubicBezTo>
                      <a:pt x="236" y="0"/>
                      <a:pt x="0" y="351"/>
                      <a:pt x="0" y="787"/>
                    </a:cubicBezTo>
                    <a:lnTo>
                      <a:pt x="0" y="21061"/>
                    </a:lnTo>
                    <a:cubicBezTo>
                      <a:pt x="0" y="21359"/>
                      <a:pt x="161" y="21600"/>
                      <a:pt x="356" y="21600"/>
                    </a:cubicBezTo>
                    <a:lnTo>
                      <a:pt x="21242" y="21600"/>
                    </a:lnTo>
                    <a:cubicBezTo>
                      <a:pt x="21437" y="21600"/>
                      <a:pt x="21597" y="21359"/>
                      <a:pt x="21597" y="21061"/>
                    </a:cubicBezTo>
                    <a:lnTo>
                      <a:pt x="21597" y="782"/>
                    </a:lnTo>
                    <a:cubicBezTo>
                      <a:pt x="21600" y="351"/>
                      <a:pt x="21366" y="0"/>
                      <a:pt x="21081" y="0"/>
                    </a:cubicBezTo>
                  </a:path>
                </a:pathLst>
              </a:custGeom>
              <a:solidFill>
                <a:srgbClr val="181A19"/>
              </a:soli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sp>
            <p:nvSpPr>
              <p:cNvPr id="19" name="Form">
                <a:extLst>
                  <a:ext uri="{FF2B5EF4-FFF2-40B4-BE49-F238E27FC236}">
                    <a16:creationId xmlns:a16="http://schemas.microsoft.com/office/drawing/2014/main" id="{38E30AF1-9EE9-43DF-B3AE-7F4BDEADF4EE}"/>
                  </a:ext>
                </a:extLst>
              </p:cNvPr>
              <p:cNvSpPr>
                <a:spLocks noSelect="1"/>
              </p:cNvSpPr>
              <p:nvPr/>
            </p:nvSpPr>
            <p:spPr>
              <a:xfrm>
                <a:off x="1092113" y="371135"/>
                <a:ext cx="7085636" cy="4464705"/>
              </a:xfrm>
              <a:custGeom>
                <a:avLst/>
                <a:gdLst/>
                <a:ahLst/>
                <a:cxnLst>
                  <a:cxn ang="0">
                    <a:pos x="wd2" y="hd2"/>
                  </a:cxn>
                  <a:cxn ang="5400000">
                    <a:pos x="wd2" y="hd2"/>
                  </a:cxn>
                  <a:cxn ang="10800000">
                    <a:pos x="wd2" y="hd2"/>
                  </a:cxn>
                  <a:cxn ang="16200000">
                    <a:pos x="wd2" y="hd2"/>
                  </a:cxn>
                </a:cxnLst>
                <a:rect l="0" t="0" r="r" b="b"/>
                <a:pathLst>
                  <a:path w="21600" h="21600" extrusionOk="0">
                    <a:moveTo>
                      <a:pt x="10802" y="21600"/>
                    </a:moveTo>
                    <a:lnTo>
                      <a:pt x="0" y="21600"/>
                    </a:lnTo>
                    <a:lnTo>
                      <a:pt x="0" y="0"/>
                    </a:lnTo>
                    <a:lnTo>
                      <a:pt x="21600" y="0"/>
                    </a:lnTo>
                    <a:lnTo>
                      <a:pt x="21600" y="21600"/>
                    </a:lnTo>
                    <a:lnTo>
                      <a:pt x="10802" y="21600"/>
                    </a:lnTo>
                  </a:path>
                </a:pathLst>
              </a:custGeom>
              <a:blipFill>
                <a:blip r:embed="rId2"/>
                <a:stretch>
                  <a:fillRect l="-3238" t="-7314" r="-3216" b="-21678"/>
                </a:stretch>
              </a:blip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sp>
            <p:nvSpPr>
              <p:cNvPr id="20" name="Form">
                <a:extLst>
                  <a:ext uri="{FF2B5EF4-FFF2-40B4-BE49-F238E27FC236}">
                    <a16:creationId xmlns:a16="http://schemas.microsoft.com/office/drawing/2014/main" id="{DAB30D47-4C65-4C5E-839C-860E5D36DB18}"/>
                  </a:ext>
                </a:extLst>
              </p:cNvPr>
              <p:cNvSpPr>
                <a:spLocks noSelect="1"/>
              </p:cNvSpPr>
              <p:nvPr/>
            </p:nvSpPr>
            <p:spPr>
              <a:xfrm>
                <a:off x="4607777" y="181472"/>
                <a:ext cx="59533" cy="59539"/>
              </a:xfrm>
              <a:custGeom>
                <a:avLst/>
                <a:gdLst/>
                <a:ahLst/>
                <a:cxnLst>
                  <a:cxn ang="0">
                    <a:pos x="wd2" y="hd2"/>
                  </a:cxn>
                  <a:cxn ang="5400000">
                    <a:pos x="wd2" y="hd2"/>
                  </a:cxn>
                  <a:cxn ang="10800000">
                    <a:pos x="wd2" y="hd2"/>
                  </a:cxn>
                  <a:cxn ang="16200000">
                    <a:pos x="wd2" y="hd2"/>
                  </a:cxn>
                </a:cxnLst>
                <a:rect l="0" t="0" r="r" b="b"/>
                <a:pathLst>
                  <a:path w="21600" h="21600" extrusionOk="0">
                    <a:moveTo>
                      <a:pt x="21600" y="10693"/>
                    </a:moveTo>
                    <a:cubicBezTo>
                      <a:pt x="21600" y="12618"/>
                      <a:pt x="21168" y="14329"/>
                      <a:pt x="20088" y="16040"/>
                    </a:cubicBezTo>
                    <a:cubicBezTo>
                      <a:pt x="19224" y="17750"/>
                      <a:pt x="18144" y="19034"/>
                      <a:pt x="16416" y="20103"/>
                    </a:cubicBezTo>
                    <a:cubicBezTo>
                      <a:pt x="14472" y="20958"/>
                      <a:pt x="12960" y="21600"/>
                      <a:pt x="11016" y="21600"/>
                    </a:cubicBezTo>
                    <a:cubicBezTo>
                      <a:pt x="9072" y="21600"/>
                      <a:pt x="7344" y="20958"/>
                      <a:pt x="5616" y="20103"/>
                    </a:cubicBezTo>
                    <a:cubicBezTo>
                      <a:pt x="3672" y="19034"/>
                      <a:pt x="2376" y="17750"/>
                      <a:pt x="1512" y="16040"/>
                    </a:cubicBezTo>
                    <a:cubicBezTo>
                      <a:pt x="432" y="14329"/>
                      <a:pt x="0" y="12618"/>
                      <a:pt x="0" y="10693"/>
                    </a:cubicBezTo>
                    <a:cubicBezTo>
                      <a:pt x="0" y="8768"/>
                      <a:pt x="432" y="7057"/>
                      <a:pt x="1512" y="5347"/>
                    </a:cubicBezTo>
                    <a:cubicBezTo>
                      <a:pt x="2376" y="3636"/>
                      <a:pt x="3672" y="2352"/>
                      <a:pt x="5616" y="1497"/>
                    </a:cubicBezTo>
                    <a:cubicBezTo>
                      <a:pt x="7344" y="428"/>
                      <a:pt x="9072" y="0"/>
                      <a:pt x="11016" y="0"/>
                    </a:cubicBezTo>
                    <a:cubicBezTo>
                      <a:pt x="12960" y="0"/>
                      <a:pt x="14472" y="428"/>
                      <a:pt x="16416" y="1497"/>
                    </a:cubicBezTo>
                    <a:cubicBezTo>
                      <a:pt x="18144" y="2352"/>
                      <a:pt x="19224" y="3636"/>
                      <a:pt x="20088" y="5347"/>
                    </a:cubicBezTo>
                    <a:cubicBezTo>
                      <a:pt x="21168" y="7057"/>
                      <a:pt x="21600" y="8768"/>
                      <a:pt x="21600" y="10693"/>
                    </a:cubicBezTo>
                  </a:path>
                </a:pathLst>
              </a:custGeom>
              <a:solidFill>
                <a:srgbClr val="4C4D4B"/>
              </a:soli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sp>
            <p:nvSpPr>
              <p:cNvPr id="21" name="Form">
                <a:extLst>
                  <a:ext uri="{FF2B5EF4-FFF2-40B4-BE49-F238E27FC236}">
                    <a16:creationId xmlns:a16="http://schemas.microsoft.com/office/drawing/2014/main" id="{F011956A-30C8-43BD-870F-0420F07BA699}"/>
                  </a:ext>
                </a:extLst>
              </p:cNvPr>
              <p:cNvSpPr>
                <a:spLocks noSelect="1"/>
              </p:cNvSpPr>
              <p:nvPr/>
            </p:nvSpPr>
            <p:spPr>
              <a:xfrm>
                <a:off x="4607777" y="191566"/>
                <a:ext cx="46462" cy="45327"/>
              </a:xfrm>
              <a:custGeom>
                <a:avLst/>
                <a:gdLst/>
                <a:ahLst/>
                <a:cxnLst>
                  <a:cxn ang="0">
                    <a:pos x="wd2" y="hd2"/>
                  </a:cxn>
                  <a:cxn ang="5400000">
                    <a:pos x="wd2" y="hd2"/>
                  </a:cxn>
                  <a:cxn ang="10800000">
                    <a:pos x="wd2" y="hd2"/>
                  </a:cxn>
                  <a:cxn ang="16200000">
                    <a:pos x="wd2" y="hd2"/>
                  </a:cxn>
                </a:cxnLst>
                <a:rect l="0" t="0" r="r" b="b"/>
                <a:pathLst>
                  <a:path w="21600" h="21076" extrusionOk="0">
                    <a:moveTo>
                      <a:pt x="0" y="12380"/>
                    </a:moveTo>
                    <a:cubicBezTo>
                      <a:pt x="0" y="13502"/>
                      <a:pt x="0" y="14624"/>
                      <a:pt x="831" y="16588"/>
                    </a:cubicBezTo>
                    <a:cubicBezTo>
                      <a:pt x="3046" y="19393"/>
                      <a:pt x="6646" y="21076"/>
                      <a:pt x="9969" y="21076"/>
                    </a:cubicBezTo>
                    <a:cubicBezTo>
                      <a:pt x="16338" y="21076"/>
                      <a:pt x="21600" y="16027"/>
                      <a:pt x="21600" y="10136"/>
                    </a:cubicBezTo>
                    <a:cubicBezTo>
                      <a:pt x="21600" y="5928"/>
                      <a:pt x="19385" y="1720"/>
                      <a:pt x="15785" y="37"/>
                    </a:cubicBezTo>
                    <a:cubicBezTo>
                      <a:pt x="15231" y="37"/>
                      <a:pt x="14123" y="37"/>
                      <a:pt x="13569" y="37"/>
                    </a:cubicBezTo>
                    <a:cubicBezTo>
                      <a:pt x="5815" y="-524"/>
                      <a:pt x="0" y="5367"/>
                      <a:pt x="0" y="12380"/>
                    </a:cubicBezTo>
                  </a:path>
                </a:pathLst>
              </a:custGeom>
              <a:solidFill>
                <a:srgbClr val="0E0D0C"/>
              </a:solidFill>
              <a:ln w="12700" cap="flat">
                <a:noFill/>
                <a:miter lim="400000"/>
              </a:ln>
              <a:effectLst/>
            </p:spPr>
            <p:txBody>
              <a:bodyPr wrap="square" lIns="45719" tIns="45719" rIns="45719" bIns="45719" numCol="1" anchor="ctr">
                <a:noAutofit/>
              </a:bodyPr>
              <a:lstStyle/>
              <a:p>
                <a:pPr defTabSz="449262">
                  <a:lnSpc>
                    <a:spcPct val="93000"/>
                  </a:lnSpc>
                  <a:defRPr sz="1800">
                    <a:solidFill>
                      <a:srgbClr val="000000"/>
                    </a:solidFill>
                    <a:latin typeface="Arial"/>
                    <a:ea typeface="Arial"/>
                    <a:cs typeface="Arial"/>
                    <a:sym typeface="Arial"/>
                  </a:defRPr>
                </a:pPr>
                <a:endParaRPr lang="nl-NL" dirty="0"/>
              </a:p>
            </p:txBody>
          </p:sp>
        </p:grpSp>
        <p:sp>
          <p:nvSpPr>
            <p:cNvPr id="12" name="Rechthoek 11">
              <a:extLst>
                <a:ext uri="{FF2B5EF4-FFF2-40B4-BE49-F238E27FC236}">
                  <a16:creationId xmlns:a16="http://schemas.microsoft.com/office/drawing/2014/main" id="{DC7D42BB-4E5F-4537-85D0-1D2FD220934B}"/>
                </a:ext>
              </a:extLst>
            </p:cNvPr>
            <p:cNvSpPr>
              <a:spLocks noSelect="1"/>
            </p:cNvSpPr>
            <p:nvPr/>
          </p:nvSpPr>
          <p:spPr>
            <a:xfrm>
              <a:off x="1884762" y="1500150"/>
              <a:ext cx="5143826" cy="32411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baseline="0" dirty="0"/>
            </a:p>
          </p:txBody>
        </p:sp>
      </p:grpSp>
      <p:sp>
        <p:nvSpPr>
          <p:cNvPr id="2" name="***Title 2 [PHJU]"/>
          <p:cNvSpPr>
            <a:spLocks noGrp="1" noSelect="1"/>
          </p:cNvSpPr>
          <p:nvPr>
            <p:ph type="title" hasCustomPrompt="1"/>
          </p:nvPr>
        </p:nvSpPr>
        <p:spPr>
          <a:xfrm>
            <a:off x="7764402" y="1622796"/>
            <a:ext cx="3600000" cy="1008000"/>
          </a:xfrm>
        </p:spPr>
        <p:txBody>
          <a:bodyPr/>
          <a:lstStyle>
            <a:lvl1pPr>
              <a:defRPr sz="4000">
                <a:solidFill>
                  <a:schemeClr val="tx1"/>
                </a:solidFill>
              </a:defRPr>
            </a:lvl1pPr>
          </a:lstStyle>
          <a:p>
            <a:r>
              <a:rPr lang="nl-NL" dirty="0"/>
              <a:t>[website]</a:t>
            </a:r>
          </a:p>
        </p:txBody>
      </p:sp>
      <p:sp>
        <p:nvSpPr>
          <p:cNvPr id="24" name="Website 3  [PHJU] (JU-Free)">
            <a:extLst>
              <a:ext uri="{FF2B5EF4-FFF2-40B4-BE49-F238E27FC236}">
                <a16:creationId xmlns:a16="http://schemas.microsoft.com/office/drawing/2014/main" id="{9DE3A6DB-B53C-4C4F-8522-26CE0233387B}"/>
              </a:ext>
            </a:extLst>
          </p:cNvPr>
          <p:cNvSpPr>
            <a:spLocks noGrp="1"/>
          </p:cNvSpPr>
          <p:nvPr>
            <p:ph type="body" sz="quarter" idx="11" hasCustomPrompt="1"/>
          </p:nvPr>
        </p:nvSpPr>
        <p:spPr>
          <a:xfrm>
            <a:off x="7754463" y="2775086"/>
            <a:ext cx="3600000" cy="405436"/>
          </a:xfrm>
        </p:spPr>
        <p:txBody>
          <a:bodyPr/>
          <a:lstStyle>
            <a:lvl1pPr marL="0" indent="0" algn="l">
              <a:lnSpc>
                <a:spcPct val="100000"/>
              </a:lnSpc>
              <a:spcBef>
                <a:spcPts val="0"/>
              </a:spcBef>
              <a:spcAft>
                <a:spcPts val="0"/>
              </a:spcAft>
              <a:buNone/>
              <a:defRPr sz="2400" b="1">
                <a:solidFill>
                  <a:schemeClr val="accent4"/>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a:t>[www.panteia.nl]</a:t>
            </a:r>
          </a:p>
          <a:p>
            <a:pPr lvl="0"/>
            <a:r>
              <a:rPr lang="nl-NL"/>
              <a:t>JU-LEVEL1=Website</a:t>
            </a:r>
            <a:endParaRPr lang="nl-NL" dirty="0"/>
          </a:p>
        </p:txBody>
      </p:sp>
      <p:sp>
        <p:nvSpPr>
          <p:cNvPr id="4" name="Tijdelijke aanduiding voor tekst 4  [PHJU] (JU-Free)">
            <a:extLst>
              <a:ext uri="{FF2B5EF4-FFF2-40B4-BE49-F238E27FC236}">
                <a16:creationId xmlns:a16="http://schemas.microsoft.com/office/drawing/2014/main" id="{6DB9EBAE-AF44-4D37-BB7E-D35732FC8337}"/>
              </a:ext>
            </a:extLst>
          </p:cNvPr>
          <p:cNvSpPr>
            <a:spLocks noGrp="1"/>
          </p:cNvSpPr>
          <p:nvPr>
            <p:ph type="body" sz="quarter" idx="10" hasCustomPrompt="1"/>
          </p:nvPr>
        </p:nvSpPr>
        <p:spPr>
          <a:xfrm>
            <a:off x="7754463" y="3179279"/>
            <a:ext cx="3600000" cy="972000"/>
          </a:xfrm>
        </p:spPr>
        <p:txBody>
          <a:bodyPr/>
          <a:lstStyle>
            <a:lvl1pPr marL="0" indent="0" algn="l">
              <a:lnSpc>
                <a:spcPct val="100000"/>
              </a:lnSpc>
              <a:spcBef>
                <a:spcPts val="0"/>
              </a:spcBef>
              <a:spcAft>
                <a:spcPts val="0"/>
              </a:spcAft>
              <a:buNone/>
              <a:defRPr sz="1800" b="0">
                <a:solidFill>
                  <a:schemeClr val="tx1"/>
                </a:solidFill>
              </a:defRPr>
            </a:lvl1pPr>
            <a:lvl2pPr marL="0" indent="0" algn="ctr">
              <a:lnSpc>
                <a:spcPct val="100000"/>
              </a:lnSpc>
              <a:spcBef>
                <a:spcPts val="0"/>
              </a:spcBef>
              <a:spcAft>
                <a:spcPts val="0"/>
              </a:spcAft>
              <a:buNone/>
              <a:defRPr sz="1800">
                <a:solidFill>
                  <a:schemeClr val="tx1"/>
                </a:solidFill>
              </a:defRPr>
            </a:lvl2pPr>
            <a:lvl3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3pPr>
            <a:lvl4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4pPr>
            <a:lvl5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5pPr>
            <a:lvl6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6pPr>
            <a:lvl7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7pPr>
            <a:lvl8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8pPr>
            <a:lvl9pPr marL="0" marR="0" indent="0" algn="l" fontAlgn="auto">
              <a:lnSpc>
                <a:spcPct val="100000"/>
              </a:lnSpc>
              <a:spcBef>
                <a:spcPts val="0"/>
              </a:spcBef>
              <a:spcAft>
                <a:spcPts val="0"/>
              </a:spcAft>
              <a:buFontTx/>
              <a:buNone/>
              <a:defRPr kumimoji="0" sz="1800" b="0" i="0" u="none" baseline="0">
                <a:solidFill>
                  <a:schemeClr val="tx1">
                    <a:lumMod val="100000"/>
                  </a:schemeClr>
                </a:solidFill>
                <a:latin typeface="Calibri" panose="020F0502020204030204" pitchFamily="34" charset="0"/>
              </a:defRPr>
            </a:lvl9pPr>
          </a:lstStyle>
          <a:p>
            <a:pPr lvl="0"/>
            <a:r>
              <a:rPr lang="nl-NL" dirty="0"/>
              <a:t>[tekst]</a:t>
            </a:r>
          </a:p>
          <a:p>
            <a:pPr lvl="0"/>
            <a:r>
              <a:rPr lang="nl-NL" dirty="0"/>
              <a:t>JU-LEVEL1=</a:t>
            </a:r>
            <a:r>
              <a:rPr lang="nl-NL" dirty="0" err="1"/>
              <a:t>Text</a:t>
            </a:r>
            <a:endParaRPr lang="nl-NL" dirty="0"/>
          </a:p>
        </p:txBody>
      </p:sp>
      <p:pic>
        <p:nvPicPr>
          <p:cNvPr id="5" name="Picture 5">
            <a:extLst>
              <a:ext uri="{FF2B5EF4-FFF2-40B4-BE49-F238E27FC236}">
                <a16:creationId xmlns:a16="http://schemas.microsoft.com/office/drawing/2014/main" id="{01929E2D-B46B-4459-B7E9-EE889B92A784}"/>
              </a:ext>
            </a:extLst>
          </p:cNvPr>
          <p:cNvPicPr>
            <a:picLocks noSelect="1" noChangeAspect="1"/>
          </p:cNvPicPr>
          <p:nvPr userDrawn="1"/>
        </p:nvPicPr>
        <p:blipFill>
          <a:blip r:embed="rId3"/>
          <a:stretch>
            <a:fillRect/>
          </a:stretch>
        </p:blipFill>
        <p:spPr>
          <a:xfrm>
            <a:off x="0" y="-21264"/>
            <a:ext cx="12192000" cy="800669"/>
          </a:xfrm>
          <a:prstGeom prst="rect">
            <a:avLst/>
          </a:prstGeom>
        </p:spPr>
      </p:pic>
    </p:spTree>
    <p:extLst>
      <p:ext uri="{BB962C8B-B14F-4D97-AF65-F5344CB8AC3E}">
        <p14:creationId xmlns:p14="http://schemas.microsoft.com/office/powerpoint/2010/main" val="307656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Frame content 1  [PHJU] (JU-Free)"/>
          <p:cNvSpPr>
            <a:spLocks noGrp="1"/>
          </p:cNvSpPr>
          <p:nvPr>
            <p:ph sz="half" idx="1" hasCustomPrompt="1"/>
          </p:nvPr>
        </p:nvSpPr>
        <p:spPr bwMode="gray">
          <a:xfrm>
            <a:off x="918000" y="2030400"/>
            <a:ext cx="5184000" cy="3240000"/>
          </a:xfrm>
        </p:spPr>
        <p:txBody>
          <a:bodyPr/>
          <a:lstStyle>
            <a:lvl1pPr>
              <a:defRPr/>
            </a:lvl1pPr>
          </a:lstStyle>
          <a:p>
            <a:pPr lvl="0"/>
            <a:r>
              <a:rPr lang="nl-NL" dirty="0"/>
              <a:t>[Typ tekst of klik op een pictogram om een object in te voegen]</a:t>
            </a:r>
          </a:p>
          <a:p>
            <a:pPr lvl="0"/>
            <a:r>
              <a:rPr lang="nl-NL" dirty="0"/>
              <a:t>JU-LEVEL1=List 1st level</a:t>
            </a:r>
          </a:p>
          <a:p>
            <a:pPr lvl="1"/>
            <a:r>
              <a:rPr lang="nl-NL" dirty="0"/>
              <a:t>JU-LEVEL2=List 2nd level</a:t>
            </a:r>
          </a:p>
          <a:p>
            <a:pPr lvl="2"/>
            <a:r>
              <a:rPr lang="nl-NL" dirty="0"/>
              <a:t>JU-LEVEL3=List 3rd level</a:t>
            </a:r>
          </a:p>
          <a:p>
            <a:pPr lvl="3"/>
            <a:r>
              <a:rPr lang="nl-NL" dirty="0"/>
              <a:t>JU-LEVEL4=</a:t>
            </a:r>
            <a:r>
              <a:rPr lang="nl-NL" dirty="0" err="1"/>
              <a:t>Heading</a:t>
            </a:r>
            <a:endParaRPr lang="nl-NL" dirty="0"/>
          </a:p>
          <a:p>
            <a:pPr lvl="4"/>
            <a:r>
              <a:rPr lang="nl-NL" dirty="0"/>
              <a:t>JU-LEVEL5=Body </a:t>
            </a:r>
            <a:r>
              <a:rPr lang="nl-NL" dirty="0" err="1"/>
              <a:t>text</a:t>
            </a:r>
            <a:endParaRPr lang="nl-NL" dirty="0"/>
          </a:p>
          <a:p>
            <a:pPr lvl="5"/>
            <a:r>
              <a:rPr lang="nl-NL" dirty="0"/>
              <a:t>JU-LEVEL6=</a:t>
            </a:r>
            <a:r>
              <a:rPr lang="nl-NL" dirty="0" err="1"/>
              <a:t>Indent</a:t>
            </a:r>
            <a:r>
              <a:rPr lang="nl-NL" dirty="0"/>
              <a:t> 1st level</a:t>
            </a:r>
          </a:p>
          <a:p>
            <a:pPr lvl="6"/>
            <a:r>
              <a:rPr lang="nl-NL" dirty="0"/>
              <a:t>JU-LEVEL7=</a:t>
            </a:r>
            <a:r>
              <a:rPr lang="nl-NL" dirty="0" err="1"/>
              <a:t>Indent</a:t>
            </a:r>
            <a:r>
              <a:rPr lang="nl-NL" dirty="0"/>
              <a:t> 2nd level</a:t>
            </a:r>
          </a:p>
          <a:p>
            <a:pPr lvl="7"/>
            <a:r>
              <a:rPr lang="nl-NL" dirty="0"/>
              <a:t>JU-LEVEL8=</a:t>
            </a:r>
            <a:r>
              <a:rPr lang="nl-NL" dirty="0" err="1"/>
              <a:t>Indent</a:t>
            </a:r>
            <a:r>
              <a:rPr lang="nl-NL" dirty="0"/>
              <a:t> 3rd level</a:t>
            </a:r>
          </a:p>
        </p:txBody>
      </p:sp>
      <p:sp>
        <p:nvSpPr>
          <p:cNvPr id="4" name="Frame content 2  [PHJU] (JU-Free)"/>
          <p:cNvSpPr>
            <a:spLocks noGrp="1"/>
          </p:cNvSpPr>
          <p:nvPr>
            <p:ph sz="half" idx="2" hasCustomPrompt="1"/>
          </p:nvPr>
        </p:nvSpPr>
        <p:spPr bwMode="gray">
          <a:xfrm>
            <a:off x="6336000" y="2030400"/>
            <a:ext cx="5184000" cy="3240000"/>
          </a:xfrm>
        </p:spPr>
        <p:txBody>
          <a:bodyPr/>
          <a:lstStyle/>
          <a:p>
            <a:pPr lvl="0"/>
            <a:r>
              <a:rPr lang="nl-NL" dirty="0"/>
              <a:t>[Typ tekst of klik op een pictogram om een object in te voegen]</a:t>
            </a:r>
          </a:p>
          <a:p>
            <a:pPr lvl="0"/>
            <a:r>
              <a:rPr lang="nl-NL" dirty="0"/>
              <a:t>JU-LEVEL1=List 1st level</a:t>
            </a:r>
          </a:p>
          <a:p>
            <a:pPr lvl="1"/>
            <a:r>
              <a:rPr lang="nl-NL" dirty="0"/>
              <a:t>JU-LEVEL2=List 2nd level</a:t>
            </a:r>
          </a:p>
          <a:p>
            <a:pPr lvl="2"/>
            <a:r>
              <a:rPr lang="nl-NL" dirty="0"/>
              <a:t>JU-LEVEL3=List 3rd level</a:t>
            </a:r>
          </a:p>
          <a:p>
            <a:pPr lvl="3"/>
            <a:r>
              <a:rPr lang="nl-NL" dirty="0"/>
              <a:t>JU-LEVEL4=</a:t>
            </a:r>
            <a:r>
              <a:rPr lang="nl-NL" dirty="0" err="1"/>
              <a:t>Heading</a:t>
            </a:r>
            <a:endParaRPr lang="nl-NL" dirty="0"/>
          </a:p>
          <a:p>
            <a:pPr lvl="4"/>
            <a:r>
              <a:rPr lang="nl-NL" dirty="0"/>
              <a:t>JU-LEVEL5=Body </a:t>
            </a:r>
            <a:r>
              <a:rPr lang="nl-NL" dirty="0" err="1"/>
              <a:t>text</a:t>
            </a:r>
            <a:endParaRPr lang="nl-NL" dirty="0"/>
          </a:p>
          <a:p>
            <a:pPr lvl="5"/>
            <a:r>
              <a:rPr lang="nl-NL" dirty="0"/>
              <a:t>JU-LEVEL6=</a:t>
            </a:r>
            <a:r>
              <a:rPr lang="nl-NL" dirty="0" err="1"/>
              <a:t>Indent</a:t>
            </a:r>
            <a:r>
              <a:rPr lang="nl-NL" dirty="0"/>
              <a:t> 1st level</a:t>
            </a:r>
          </a:p>
          <a:p>
            <a:pPr lvl="6"/>
            <a:r>
              <a:rPr lang="nl-NL" dirty="0"/>
              <a:t>JU-LEVEL7=</a:t>
            </a:r>
            <a:r>
              <a:rPr lang="nl-NL" dirty="0" err="1"/>
              <a:t>Indent</a:t>
            </a:r>
            <a:r>
              <a:rPr lang="nl-NL" dirty="0"/>
              <a:t> 2nd level</a:t>
            </a:r>
          </a:p>
          <a:p>
            <a:pPr lvl="7"/>
            <a:r>
              <a:rPr lang="nl-NL" dirty="0"/>
              <a:t>JU-LEVEL8=</a:t>
            </a:r>
            <a:r>
              <a:rPr lang="nl-NL" dirty="0" err="1"/>
              <a:t>Indent</a:t>
            </a:r>
            <a:r>
              <a:rPr lang="nl-NL" dirty="0"/>
              <a:t> 3rd level</a:t>
            </a:r>
          </a:p>
        </p:txBody>
      </p:sp>
      <p:sp>
        <p:nvSpPr>
          <p:cNvPr id="5" name="Title 3 [PHJU]">
            <a:extLst>
              <a:ext uri="{FF2B5EF4-FFF2-40B4-BE49-F238E27FC236}">
                <a16:creationId xmlns:a16="http://schemas.microsoft.com/office/drawing/2014/main" id="{7214E068-2592-43B7-8A60-6A4AB8C03745}"/>
              </a:ext>
            </a:extLst>
          </p:cNvPr>
          <p:cNvSpPr>
            <a:spLocks noGrp="1" noSelect="1"/>
          </p:cNvSpPr>
          <p:nvPr>
            <p:ph type="title" hasCustomPrompt="1"/>
          </p:nvPr>
        </p:nvSpPr>
        <p:spPr bwMode="gray">
          <a:xfrm>
            <a:off x="937278" y="48818"/>
            <a:ext cx="10582722" cy="1008000"/>
          </a:xfrm>
        </p:spPr>
        <p:txBody>
          <a:bodyPr/>
          <a:lstStyle>
            <a:lvl1pPr>
              <a:defRPr/>
            </a:lvl1pPr>
          </a:lstStyle>
          <a:p>
            <a:r>
              <a:rPr lang="nl-NL" dirty="0"/>
              <a:t>[Titel]</a:t>
            </a:r>
          </a:p>
        </p:txBody>
      </p:sp>
    </p:spTree>
    <p:extLst>
      <p:ext uri="{BB962C8B-B14F-4D97-AF65-F5344CB8AC3E}">
        <p14:creationId xmlns:p14="http://schemas.microsoft.com/office/powerpoint/2010/main" val="40950989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HJU]"/>
          <p:cNvSpPr>
            <a:spLocks noGrp="1" noSelect="1"/>
          </p:cNvSpPr>
          <p:nvPr>
            <p:ph type="title" hasCustomPrompt="1"/>
          </p:nvPr>
        </p:nvSpPr>
        <p:spPr bwMode="gray"/>
        <p:txBody>
          <a:bodyPr/>
          <a:lstStyle/>
          <a:p>
            <a:r>
              <a:rPr lang="nl-NL" dirty="0"/>
              <a:t>[Titel]</a:t>
            </a:r>
          </a:p>
        </p:txBody>
      </p:sp>
    </p:spTree>
    <p:extLst>
      <p:ext uri="{BB962C8B-B14F-4D97-AF65-F5344CB8AC3E}">
        <p14:creationId xmlns:p14="http://schemas.microsoft.com/office/powerpoint/2010/main" val="1522421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Empty]">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7145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Closure]">
    <p:spTree>
      <p:nvGrpSpPr>
        <p:cNvPr id="1" name=""/>
        <p:cNvGrpSpPr/>
        <p:nvPr/>
      </p:nvGrpSpPr>
      <p:grpSpPr>
        <a:xfrm>
          <a:off x="0" y="0"/>
          <a:ext cx="0" cy="0"/>
          <a:chOff x="0" y="0"/>
          <a:chExt cx="0" cy="0"/>
        </a:xfrm>
      </p:grpSpPr>
      <p:grpSp>
        <p:nvGrpSpPr>
          <p:cNvPr id="5" name="Group 1">
            <a:extLst>
              <a:ext uri="{FF2B5EF4-FFF2-40B4-BE49-F238E27FC236}">
                <a16:creationId xmlns:a16="http://schemas.microsoft.com/office/drawing/2014/main" id="{28FB6777-F266-4E78-B48A-EA91975C7FAF}"/>
              </a:ext>
            </a:extLst>
          </p:cNvPr>
          <p:cNvGrpSpPr>
            <a:grpSpLocks noSelect="1" noChangeAspect="1"/>
          </p:cNvGrpSpPr>
          <p:nvPr userDrawn="1"/>
        </p:nvGrpSpPr>
        <p:grpSpPr bwMode="gray">
          <a:xfrm>
            <a:off x="4173533" y="2814643"/>
            <a:ext cx="3520800" cy="1565675"/>
            <a:chOff x="477838" y="4976813"/>
            <a:chExt cx="2841625" cy="1263650"/>
          </a:xfrm>
        </p:grpSpPr>
        <p:sp>
          <p:nvSpPr>
            <p:cNvPr id="6" name="Freeform 5">
              <a:extLst>
                <a:ext uri="{FF2B5EF4-FFF2-40B4-BE49-F238E27FC236}">
                  <a16:creationId xmlns:a16="http://schemas.microsoft.com/office/drawing/2014/main" id="{C027C6DC-38D4-485D-829E-EF0A19C91C0E}"/>
                </a:ext>
              </a:extLst>
            </p:cNvPr>
            <p:cNvSpPr>
              <a:spLocks noSelect="1"/>
            </p:cNvSpPr>
            <p:nvPr userDrawn="1"/>
          </p:nvSpPr>
          <p:spPr bwMode="gray">
            <a:xfrm>
              <a:off x="860425" y="5197475"/>
              <a:ext cx="512763" cy="442913"/>
            </a:xfrm>
            <a:custGeom>
              <a:avLst/>
              <a:gdLst>
                <a:gd name="T0" fmla="*/ 323 w 323"/>
                <a:gd name="T1" fmla="*/ 140 h 279"/>
                <a:gd name="T2" fmla="*/ 282 w 323"/>
                <a:gd name="T3" fmla="*/ 210 h 279"/>
                <a:gd name="T4" fmla="*/ 242 w 323"/>
                <a:gd name="T5" fmla="*/ 279 h 279"/>
                <a:gd name="T6" fmla="*/ 102 w 323"/>
                <a:gd name="T7" fmla="*/ 257 h 279"/>
                <a:gd name="T8" fmla="*/ 127 w 323"/>
                <a:gd name="T9" fmla="*/ 168 h 279"/>
                <a:gd name="T10" fmla="*/ 98 w 323"/>
                <a:gd name="T11" fmla="*/ 183 h 279"/>
                <a:gd name="T12" fmla="*/ 0 w 323"/>
                <a:gd name="T13" fmla="*/ 140 h 279"/>
                <a:gd name="T14" fmla="*/ 40 w 323"/>
                <a:gd name="T15" fmla="*/ 70 h 279"/>
                <a:gd name="T16" fmla="*/ 81 w 323"/>
                <a:gd name="T17" fmla="*/ 0 h 279"/>
                <a:gd name="T18" fmla="*/ 161 w 323"/>
                <a:gd name="T19" fmla="*/ 0 h 279"/>
                <a:gd name="T20" fmla="*/ 242 w 323"/>
                <a:gd name="T21" fmla="*/ 0 h 279"/>
                <a:gd name="T22" fmla="*/ 321 w 323"/>
                <a:gd name="T23" fmla="*/ 56 h 279"/>
                <a:gd name="T24" fmla="*/ 323 w 323"/>
                <a:gd name="T25" fmla="*/ 14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279">
                  <a:moveTo>
                    <a:pt x="323" y="140"/>
                  </a:moveTo>
                  <a:lnTo>
                    <a:pt x="282" y="210"/>
                  </a:lnTo>
                  <a:lnTo>
                    <a:pt x="242" y="279"/>
                  </a:lnTo>
                  <a:lnTo>
                    <a:pt x="102" y="257"/>
                  </a:lnTo>
                  <a:lnTo>
                    <a:pt x="127" y="168"/>
                  </a:lnTo>
                  <a:lnTo>
                    <a:pt x="98" y="183"/>
                  </a:lnTo>
                  <a:lnTo>
                    <a:pt x="0" y="140"/>
                  </a:lnTo>
                  <a:lnTo>
                    <a:pt x="40" y="70"/>
                  </a:lnTo>
                  <a:lnTo>
                    <a:pt x="81" y="0"/>
                  </a:lnTo>
                  <a:lnTo>
                    <a:pt x="161" y="0"/>
                  </a:lnTo>
                  <a:lnTo>
                    <a:pt x="242" y="0"/>
                  </a:lnTo>
                  <a:lnTo>
                    <a:pt x="321" y="56"/>
                  </a:lnTo>
                  <a:lnTo>
                    <a:pt x="323" y="140"/>
                  </a:lnTo>
                  <a:close/>
                </a:path>
              </a:pathLst>
            </a:custGeom>
            <a:solidFill>
              <a:srgbClr val="FFD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7" name="Freeform 6">
              <a:extLst>
                <a:ext uri="{FF2B5EF4-FFF2-40B4-BE49-F238E27FC236}">
                  <a16:creationId xmlns:a16="http://schemas.microsoft.com/office/drawing/2014/main" id="{A0284DA0-6514-4BC3-8A2B-F94B0DFA567E}"/>
                </a:ext>
              </a:extLst>
            </p:cNvPr>
            <p:cNvSpPr>
              <a:spLocks noSelect="1"/>
            </p:cNvSpPr>
            <p:nvPr userDrawn="1"/>
          </p:nvSpPr>
          <p:spPr bwMode="gray">
            <a:xfrm>
              <a:off x="860425" y="5640388"/>
              <a:ext cx="512763" cy="444500"/>
            </a:xfrm>
            <a:custGeom>
              <a:avLst/>
              <a:gdLst>
                <a:gd name="T0" fmla="*/ 323 w 323"/>
                <a:gd name="T1" fmla="*/ 140 h 280"/>
                <a:gd name="T2" fmla="*/ 282 w 323"/>
                <a:gd name="T3" fmla="*/ 210 h 280"/>
                <a:gd name="T4" fmla="*/ 242 w 323"/>
                <a:gd name="T5" fmla="*/ 280 h 280"/>
                <a:gd name="T6" fmla="*/ 161 w 323"/>
                <a:gd name="T7" fmla="*/ 280 h 280"/>
                <a:gd name="T8" fmla="*/ 81 w 323"/>
                <a:gd name="T9" fmla="*/ 280 h 280"/>
                <a:gd name="T10" fmla="*/ 40 w 323"/>
                <a:gd name="T11" fmla="*/ 210 h 280"/>
                <a:gd name="T12" fmla="*/ 0 w 323"/>
                <a:gd name="T13" fmla="*/ 140 h 280"/>
                <a:gd name="T14" fmla="*/ 92 w 323"/>
                <a:gd name="T15" fmla="*/ 89 h 280"/>
                <a:gd name="T16" fmla="*/ 137 w 323"/>
                <a:gd name="T17" fmla="*/ 93 h 280"/>
                <a:gd name="T18" fmla="*/ 161 w 323"/>
                <a:gd name="T19" fmla="*/ 52 h 280"/>
                <a:gd name="T20" fmla="*/ 242 w 323"/>
                <a:gd name="T21" fmla="*/ 0 h 280"/>
                <a:gd name="T22" fmla="*/ 282 w 323"/>
                <a:gd name="T23" fmla="*/ 70 h 280"/>
                <a:gd name="T24" fmla="*/ 323 w 323"/>
                <a:gd name="T25" fmla="*/ 1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280">
                  <a:moveTo>
                    <a:pt x="323" y="140"/>
                  </a:moveTo>
                  <a:lnTo>
                    <a:pt x="282" y="210"/>
                  </a:lnTo>
                  <a:lnTo>
                    <a:pt x="242" y="280"/>
                  </a:lnTo>
                  <a:lnTo>
                    <a:pt x="161" y="280"/>
                  </a:lnTo>
                  <a:lnTo>
                    <a:pt x="81" y="280"/>
                  </a:lnTo>
                  <a:lnTo>
                    <a:pt x="40" y="210"/>
                  </a:lnTo>
                  <a:lnTo>
                    <a:pt x="0" y="140"/>
                  </a:lnTo>
                  <a:lnTo>
                    <a:pt x="92" y="89"/>
                  </a:lnTo>
                  <a:lnTo>
                    <a:pt x="137" y="93"/>
                  </a:lnTo>
                  <a:lnTo>
                    <a:pt x="161" y="52"/>
                  </a:lnTo>
                  <a:lnTo>
                    <a:pt x="242" y="0"/>
                  </a:lnTo>
                  <a:lnTo>
                    <a:pt x="282" y="70"/>
                  </a:lnTo>
                  <a:lnTo>
                    <a:pt x="323" y="140"/>
                  </a:lnTo>
                  <a:close/>
                </a:path>
              </a:pathLst>
            </a:custGeom>
            <a:solidFill>
              <a:srgbClr val="6F9B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8" name="Freeform 7">
              <a:extLst>
                <a:ext uri="{FF2B5EF4-FFF2-40B4-BE49-F238E27FC236}">
                  <a16:creationId xmlns:a16="http://schemas.microsoft.com/office/drawing/2014/main" id="{44E7F8F1-5655-4CF2-8822-32FCD2AB5866}"/>
                </a:ext>
              </a:extLst>
            </p:cNvPr>
            <p:cNvSpPr>
              <a:spLocks noSelect="1"/>
            </p:cNvSpPr>
            <p:nvPr userDrawn="1"/>
          </p:nvSpPr>
          <p:spPr bwMode="gray">
            <a:xfrm>
              <a:off x="1244600" y="4976813"/>
              <a:ext cx="587375" cy="442913"/>
            </a:xfrm>
            <a:custGeom>
              <a:avLst/>
              <a:gdLst>
                <a:gd name="T0" fmla="*/ 322 w 370"/>
                <a:gd name="T1" fmla="*/ 139 h 279"/>
                <a:gd name="T2" fmla="*/ 370 w 370"/>
                <a:gd name="T3" fmla="*/ 212 h 279"/>
                <a:gd name="T4" fmla="*/ 242 w 370"/>
                <a:gd name="T5" fmla="*/ 279 h 279"/>
                <a:gd name="T6" fmla="*/ 142 w 370"/>
                <a:gd name="T7" fmla="*/ 224 h 279"/>
                <a:gd name="T8" fmla="*/ 79 w 370"/>
                <a:gd name="T9" fmla="*/ 195 h 279"/>
                <a:gd name="T10" fmla="*/ 0 w 370"/>
                <a:gd name="T11" fmla="*/ 139 h 279"/>
                <a:gd name="T12" fmla="*/ 40 w 370"/>
                <a:gd name="T13" fmla="*/ 69 h 279"/>
                <a:gd name="T14" fmla="*/ 81 w 370"/>
                <a:gd name="T15" fmla="*/ 0 h 279"/>
                <a:gd name="T16" fmla="*/ 161 w 370"/>
                <a:gd name="T17" fmla="*/ 0 h 279"/>
                <a:gd name="T18" fmla="*/ 242 w 370"/>
                <a:gd name="T19" fmla="*/ 0 h 279"/>
                <a:gd name="T20" fmla="*/ 282 w 370"/>
                <a:gd name="T21" fmla="*/ 69 h 279"/>
                <a:gd name="T22" fmla="*/ 322 w 370"/>
                <a:gd name="T23" fmla="*/ 13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0" h="279">
                  <a:moveTo>
                    <a:pt x="322" y="139"/>
                  </a:moveTo>
                  <a:lnTo>
                    <a:pt x="370" y="212"/>
                  </a:lnTo>
                  <a:lnTo>
                    <a:pt x="242" y="279"/>
                  </a:lnTo>
                  <a:lnTo>
                    <a:pt x="142" y="224"/>
                  </a:lnTo>
                  <a:lnTo>
                    <a:pt x="79" y="195"/>
                  </a:lnTo>
                  <a:lnTo>
                    <a:pt x="0" y="139"/>
                  </a:lnTo>
                  <a:lnTo>
                    <a:pt x="40" y="69"/>
                  </a:lnTo>
                  <a:lnTo>
                    <a:pt x="81" y="0"/>
                  </a:lnTo>
                  <a:lnTo>
                    <a:pt x="161" y="0"/>
                  </a:lnTo>
                  <a:lnTo>
                    <a:pt x="242" y="0"/>
                  </a:lnTo>
                  <a:lnTo>
                    <a:pt x="282" y="69"/>
                  </a:lnTo>
                  <a:lnTo>
                    <a:pt x="322" y="139"/>
                  </a:lnTo>
                  <a:close/>
                </a:path>
              </a:pathLst>
            </a:custGeom>
            <a:solidFill>
              <a:srgbClr val="EF8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8">
              <a:extLst>
                <a:ext uri="{FF2B5EF4-FFF2-40B4-BE49-F238E27FC236}">
                  <a16:creationId xmlns:a16="http://schemas.microsoft.com/office/drawing/2014/main" id="{1891D37D-DD34-4631-87C0-3E1046026B3C}"/>
                </a:ext>
              </a:extLst>
            </p:cNvPr>
            <p:cNvSpPr>
              <a:spLocks noSelect="1"/>
            </p:cNvSpPr>
            <p:nvPr userDrawn="1"/>
          </p:nvSpPr>
          <p:spPr bwMode="gray">
            <a:xfrm>
              <a:off x="477838" y="5419725"/>
              <a:ext cx="538163" cy="442913"/>
            </a:xfrm>
            <a:custGeom>
              <a:avLst/>
              <a:gdLst>
                <a:gd name="T0" fmla="*/ 322 w 339"/>
                <a:gd name="T1" fmla="*/ 139 h 279"/>
                <a:gd name="T2" fmla="*/ 333 w 339"/>
                <a:gd name="T3" fmla="*/ 228 h 279"/>
                <a:gd name="T4" fmla="*/ 241 w 339"/>
                <a:gd name="T5" fmla="*/ 279 h 279"/>
                <a:gd name="T6" fmla="*/ 146 w 339"/>
                <a:gd name="T7" fmla="*/ 224 h 279"/>
                <a:gd name="T8" fmla="*/ 122 w 339"/>
                <a:gd name="T9" fmla="*/ 154 h 279"/>
                <a:gd name="T10" fmla="*/ 83 w 339"/>
                <a:gd name="T11" fmla="*/ 176 h 279"/>
                <a:gd name="T12" fmla="*/ 0 w 339"/>
                <a:gd name="T13" fmla="*/ 139 h 279"/>
                <a:gd name="T14" fmla="*/ 40 w 339"/>
                <a:gd name="T15" fmla="*/ 70 h 279"/>
                <a:gd name="T16" fmla="*/ 80 w 339"/>
                <a:gd name="T17" fmla="*/ 0 h 279"/>
                <a:gd name="T18" fmla="*/ 161 w 339"/>
                <a:gd name="T19" fmla="*/ 0 h 279"/>
                <a:gd name="T20" fmla="*/ 241 w 339"/>
                <a:gd name="T21" fmla="*/ 0 h 279"/>
                <a:gd name="T22" fmla="*/ 339 w 339"/>
                <a:gd name="T23" fmla="*/ 43 h 279"/>
                <a:gd name="T24" fmla="*/ 322 w 339"/>
                <a:gd name="T25" fmla="*/ 139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9" h="279">
                  <a:moveTo>
                    <a:pt x="322" y="139"/>
                  </a:moveTo>
                  <a:lnTo>
                    <a:pt x="333" y="228"/>
                  </a:lnTo>
                  <a:lnTo>
                    <a:pt x="241" y="279"/>
                  </a:lnTo>
                  <a:lnTo>
                    <a:pt x="146" y="224"/>
                  </a:lnTo>
                  <a:lnTo>
                    <a:pt x="122" y="154"/>
                  </a:lnTo>
                  <a:lnTo>
                    <a:pt x="83" y="176"/>
                  </a:lnTo>
                  <a:lnTo>
                    <a:pt x="0" y="139"/>
                  </a:lnTo>
                  <a:lnTo>
                    <a:pt x="40" y="70"/>
                  </a:lnTo>
                  <a:lnTo>
                    <a:pt x="80" y="0"/>
                  </a:lnTo>
                  <a:lnTo>
                    <a:pt x="161" y="0"/>
                  </a:lnTo>
                  <a:lnTo>
                    <a:pt x="241" y="0"/>
                  </a:lnTo>
                  <a:lnTo>
                    <a:pt x="339" y="43"/>
                  </a:lnTo>
                  <a:lnTo>
                    <a:pt x="322" y="139"/>
                  </a:lnTo>
                  <a:close/>
                </a:path>
              </a:pathLst>
            </a:custGeom>
            <a:solidFill>
              <a:srgbClr val="5D6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0" name="Freeform 9">
              <a:extLst>
                <a:ext uri="{FF2B5EF4-FFF2-40B4-BE49-F238E27FC236}">
                  <a16:creationId xmlns:a16="http://schemas.microsoft.com/office/drawing/2014/main" id="{E6C33B05-8275-44B6-BFFC-2AD873231554}"/>
                </a:ext>
              </a:extLst>
            </p:cNvPr>
            <p:cNvSpPr>
              <a:spLocks noSelect="1"/>
            </p:cNvSpPr>
            <p:nvPr userDrawn="1"/>
          </p:nvSpPr>
          <p:spPr bwMode="gray">
            <a:xfrm>
              <a:off x="1628775" y="5197475"/>
              <a:ext cx="511175" cy="442913"/>
            </a:xfrm>
            <a:custGeom>
              <a:avLst/>
              <a:gdLst>
                <a:gd name="T0" fmla="*/ 322 w 322"/>
                <a:gd name="T1" fmla="*/ 140 h 279"/>
                <a:gd name="T2" fmla="*/ 282 w 322"/>
                <a:gd name="T3" fmla="*/ 210 h 279"/>
                <a:gd name="T4" fmla="*/ 241 w 322"/>
                <a:gd name="T5" fmla="*/ 279 h 279"/>
                <a:gd name="T6" fmla="*/ 161 w 322"/>
                <a:gd name="T7" fmla="*/ 279 h 279"/>
                <a:gd name="T8" fmla="*/ 80 w 322"/>
                <a:gd name="T9" fmla="*/ 279 h 279"/>
                <a:gd name="T10" fmla="*/ 40 w 322"/>
                <a:gd name="T11" fmla="*/ 210 h 279"/>
                <a:gd name="T12" fmla="*/ 0 w 322"/>
                <a:gd name="T13" fmla="*/ 140 h 279"/>
                <a:gd name="T14" fmla="*/ 89 w 322"/>
                <a:gd name="T15" fmla="*/ 56 h 279"/>
                <a:gd name="T16" fmla="*/ 128 w 322"/>
                <a:gd name="T17" fmla="*/ 73 h 279"/>
                <a:gd name="T18" fmla="*/ 144 w 322"/>
                <a:gd name="T19" fmla="*/ 26 h 279"/>
                <a:gd name="T20" fmla="*/ 241 w 322"/>
                <a:gd name="T21" fmla="*/ 0 h 279"/>
                <a:gd name="T22" fmla="*/ 282 w 322"/>
                <a:gd name="T23" fmla="*/ 70 h 279"/>
                <a:gd name="T24" fmla="*/ 322 w 322"/>
                <a:gd name="T25" fmla="*/ 14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2" h="279">
                  <a:moveTo>
                    <a:pt x="322" y="140"/>
                  </a:moveTo>
                  <a:lnTo>
                    <a:pt x="282" y="210"/>
                  </a:lnTo>
                  <a:lnTo>
                    <a:pt x="241" y="279"/>
                  </a:lnTo>
                  <a:lnTo>
                    <a:pt x="161" y="279"/>
                  </a:lnTo>
                  <a:lnTo>
                    <a:pt x="80" y="279"/>
                  </a:lnTo>
                  <a:lnTo>
                    <a:pt x="40" y="210"/>
                  </a:lnTo>
                  <a:lnTo>
                    <a:pt x="0" y="140"/>
                  </a:lnTo>
                  <a:lnTo>
                    <a:pt x="89" y="56"/>
                  </a:lnTo>
                  <a:lnTo>
                    <a:pt x="128" y="73"/>
                  </a:lnTo>
                  <a:lnTo>
                    <a:pt x="144" y="26"/>
                  </a:lnTo>
                  <a:lnTo>
                    <a:pt x="241" y="0"/>
                  </a:lnTo>
                  <a:lnTo>
                    <a:pt x="282" y="70"/>
                  </a:lnTo>
                  <a:lnTo>
                    <a:pt x="322" y="140"/>
                  </a:lnTo>
                  <a:close/>
                </a:path>
              </a:pathLst>
            </a:custGeom>
            <a:solidFill>
              <a:srgbClr val="D44F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10">
              <a:extLst>
                <a:ext uri="{FF2B5EF4-FFF2-40B4-BE49-F238E27FC236}">
                  <a16:creationId xmlns:a16="http://schemas.microsoft.com/office/drawing/2014/main" id="{5B557A76-AE6F-4537-B43A-530F9417DC34}"/>
                </a:ext>
              </a:extLst>
            </p:cNvPr>
            <p:cNvSpPr>
              <a:spLocks noSelect="1"/>
            </p:cNvSpPr>
            <p:nvPr userDrawn="1"/>
          </p:nvSpPr>
          <p:spPr bwMode="gray">
            <a:xfrm>
              <a:off x="860425" y="5419725"/>
              <a:ext cx="384175" cy="312738"/>
            </a:xfrm>
            <a:custGeom>
              <a:avLst/>
              <a:gdLst>
                <a:gd name="T0" fmla="*/ 242 w 242"/>
                <a:gd name="T1" fmla="*/ 139 h 197"/>
                <a:gd name="T2" fmla="*/ 137 w 242"/>
                <a:gd name="T3" fmla="*/ 197 h 197"/>
                <a:gd name="T4" fmla="*/ 81 w 242"/>
                <a:gd name="T5" fmla="*/ 139 h 197"/>
                <a:gd name="T6" fmla="*/ 40 w 242"/>
                <a:gd name="T7" fmla="*/ 70 h 197"/>
                <a:gd name="T8" fmla="*/ 0 w 242"/>
                <a:gd name="T9" fmla="*/ 0 h 197"/>
                <a:gd name="T10" fmla="*/ 81 w 242"/>
                <a:gd name="T11" fmla="*/ 0 h 197"/>
                <a:gd name="T12" fmla="*/ 161 w 242"/>
                <a:gd name="T13" fmla="*/ 0 h 197"/>
                <a:gd name="T14" fmla="*/ 202 w 242"/>
                <a:gd name="T15" fmla="*/ 70 h 197"/>
                <a:gd name="T16" fmla="*/ 242 w 242"/>
                <a:gd name="T17" fmla="*/ 13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2" h="197">
                  <a:moveTo>
                    <a:pt x="242" y="139"/>
                  </a:moveTo>
                  <a:lnTo>
                    <a:pt x="137" y="197"/>
                  </a:lnTo>
                  <a:lnTo>
                    <a:pt x="81" y="139"/>
                  </a:lnTo>
                  <a:lnTo>
                    <a:pt x="40" y="70"/>
                  </a:lnTo>
                  <a:lnTo>
                    <a:pt x="0" y="0"/>
                  </a:lnTo>
                  <a:lnTo>
                    <a:pt x="81" y="0"/>
                  </a:lnTo>
                  <a:lnTo>
                    <a:pt x="161" y="0"/>
                  </a:lnTo>
                  <a:lnTo>
                    <a:pt x="202" y="70"/>
                  </a:lnTo>
                  <a:lnTo>
                    <a:pt x="242" y="139"/>
                  </a:ln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11">
              <a:extLst>
                <a:ext uri="{FF2B5EF4-FFF2-40B4-BE49-F238E27FC236}">
                  <a16:creationId xmlns:a16="http://schemas.microsoft.com/office/drawing/2014/main" id="{72A245CB-FA51-4EE0-97D6-9F1E36C43CBF}"/>
                </a:ext>
              </a:extLst>
            </p:cNvPr>
            <p:cNvSpPr>
              <a:spLocks noSelect="1"/>
            </p:cNvSpPr>
            <p:nvPr userDrawn="1"/>
          </p:nvSpPr>
          <p:spPr bwMode="gray">
            <a:xfrm>
              <a:off x="860425" y="5640388"/>
              <a:ext cx="384175" cy="222250"/>
            </a:xfrm>
            <a:custGeom>
              <a:avLst/>
              <a:gdLst>
                <a:gd name="T0" fmla="*/ 242 w 242"/>
                <a:gd name="T1" fmla="*/ 0 h 140"/>
                <a:gd name="T2" fmla="*/ 161 w 242"/>
                <a:gd name="T3" fmla="*/ 140 h 140"/>
                <a:gd name="T4" fmla="*/ 0 w 242"/>
                <a:gd name="T5" fmla="*/ 140 h 140"/>
                <a:gd name="T6" fmla="*/ 81 w 242"/>
                <a:gd name="T7" fmla="*/ 0 h 140"/>
                <a:gd name="T8" fmla="*/ 242 w 242"/>
                <a:gd name="T9" fmla="*/ 0 h 140"/>
              </a:gdLst>
              <a:ahLst/>
              <a:cxnLst>
                <a:cxn ang="0">
                  <a:pos x="T0" y="T1"/>
                </a:cxn>
                <a:cxn ang="0">
                  <a:pos x="T2" y="T3"/>
                </a:cxn>
                <a:cxn ang="0">
                  <a:pos x="T4" y="T5"/>
                </a:cxn>
                <a:cxn ang="0">
                  <a:pos x="T6" y="T7"/>
                </a:cxn>
                <a:cxn ang="0">
                  <a:pos x="T8" y="T9"/>
                </a:cxn>
              </a:cxnLst>
              <a:rect l="0" t="0" r="r" b="b"/>
              <a:pathLst>
                <a:path w="242" h="140">
                  <a:moveTo>
                    <a:pt x="242" y="0"/>
                  </a:moveTo>
                  <a:lnTo>
                    <a:pt x="161" y="140"/>
                  </a:lnTo>
                  <a:lnTo>
                    <a:pt x="0" y="140"/>
                  </a:lnTo>
                  <a:lnTo>
                    <a:pt x="81" y="0"/>
                  </a:lnTo>
                  <a:lnTo>
                    <a:pt x="242" y="0"/>
                  </a:lnTo>
                  <a:close/>
                </a:path>
              </a:pathLst>
            </a:custGeom>
            <a:solidFill>
              <a:srgbClr val="5374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12">
              <a:extLst>
                <a:ext uri="{FF2B5EF4-FFF2-40B4-BE49-F238E27FC236}">
                  <a16:creationId xmlns:a16="http://schemas.microsoft.com/office/drawing/2014/main" id="{32AD4D87-5EE9-4032-8C6A-2673B3483293}"/>
                </a:ext>
              </a:extLst>
            </p:cNvPr>
            <p:cNvSpPr>
              <a:spLocks noSelect="1"/>
            </p:cNvSpPr>
            <p:nvPr userDrawn="1"/>
          </p:nvSpPr>
          <p:spPr bwMode="gray">
            <a:xfrm>
              <a:off x="1244600" y="5197475"/>
              <a:ext cx="384175" cy="222250"/>
            </a:xfrm>
            <a:custGeom>
              <a:avLst/>
              <a:gdLst>
                <a:gd name="T0" fmla="*/ 242 w 242"/>
                <a:gd name="T1" fmla="*/ 140 h 140"/>
                <a:gd name="T2" fmla="*/ 81 w 242"/>
                <a:gd name="T3" fmla="*/ 140 h 140"/>
                <a:gd name="T4" fmla="*/ 0 w 242"/>
                <a:gd name="T5" fmla="*/ 0 h 140"/>
                <a:gd name="T6" fmla="*/ 161 w 242"/>
                <a:gd name="T7" fmla="*/ 0 h 140"/>
                <a:gd name="T8" fmla="*/ 242 w 242"/>
                <a:gd name="T9" fmla="*/ 140 h 140"/>
              </a:gdLst>
              <a:ahLst/>
              <a:cxnLst>
                <a:cxn ang="0">
                  <a:pos x="T0" y="T1"/>
                </a:cxn>
                <a:cxn ang="0">
                  <a:pos x="T2" y="T3"/>
                </a:cxn>
                <a:cxn ang="0">
                  <a:pos x="T4" y="T5"/>
                </a:cxn>
                <a:cxn ang="0">
                  <a:pos x="T6" y="T7"/>
                </a:cxn>
                <a:cxn ang="0">
                  <a:pos x="T8" y="T9"/>
                </a:cxn>
              </a:cxnLst>
              <a:rect l="0" t="0" r="r" b="b"/>
              <a:pathLst>
                <a:path w="242" h="140">
                  <a:moveTo>
                    <a:pt x="242" y="140"/>
                  </a:moveTo>
                  <a:lnTo>
                    <a:pt x="81" y="140"/>
                  </a:lnTo>
                  <a:lnTo>
                    <a:pt x="0" y="0"/>
                  </a:lnTo>
                  <a:lnTo>
                    <a:pt x="161" y="0"/>
                  </a:lnTo>
                  <a:lnTo>
                    <a:pt x="242" y="140"/>
                  </a:lnTo>
                  <a:close/>
                </a:path>
              </a:pathLst>
            </a:custGeom>
            <a:solidFill>
              <a:srgbClr val="D76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13">
              <a:extLst>
                <a:ext uri="{FF2B5EF4-FFF2-40B4-BE49-F238E27FC236}">
                  <a16:creationId xmlns:a16="http://schemas.microsoft.com/office/drawing/2014/main" id="{9B9461FC-4721-4E3A-8E6B-FDEE2B67ED7F}"/>
                </a:ext>
              </a:extLst>
            </p:cNvPr>
            <p:cNvSpPr>
              <a:spLocks noSelect="1"/>
            </p:cNvSpPr>
            <p:nvPr userDrawn="1"/>
          </p:nvSpPr>
          <p:spPr bwMode="gray">
            <a:xfrm>
              <a:off x="477838" y="5640388"/>
              <a:ext cx="382588" cy="222250"/>
            </a:xfrm>
            <a:custGeom>
              <a:avLst/>
              <a:gdLst>
                <a:gd name="T0" fmla="*/ 241 w 241"/>
                <a:gd name="T1" fmla="*/ 140 h 140"/>
                <a:gd name="T2" fmla="*/ 80 w 241"/>
                <a:gd name="T3" fmla="*/ 140 h 140"/>
                <a:gd name="T4" fmla="*/ 0 w 241"/>
                <a:gd name="T5" fmla="*/ 0 h 140"/>
                <a:gd name="T6" fmla="*/ 161 w 241"/>
                <a:gd name="T7" fmla="*/ 0 h 140"/>
                <a:gd name="T8" fmla="*/ 241 w 241"/>
                <a:gd name="T9" fmla="*/ 140 h 140"/>
              </a:gdLst>
              <a:ahLst/>
              <a:cxnLst>
                <a:cxn ang="0">
                  <a:pos x="T0" y="T1"/>
                </a:cxn>
                <a:cxn ang="0">
                  <a:pos x="T2" y="T3"/>
                </a:cxn>
                <a:cxn ang="0">
                  <a:pos x="T4" y="T5"/>
                </a:cxn>
                <a:cxn ang="0">
                  <a:pos x="T6" y="T7"/>
                </a:cxn>
                <a:cxn ang="0">
                  <a:pos x="T8" y="T9"/>
                </a:cxn>
              </a:cxnLst>
              <a:rect l="0" t="0" r="r" b="b"/>
              <a:pathLst>
                <a:path w="241" h="140">
                  <a:moveTo>
                    <a:pt x="241" y="140"/>
                  </a:moveTo>
                  <a:lnTo>
                    <a:pt x="80" y="140"/>
                  </a:lnTo>
                  <a:lnTo>
                    <a:pt x="0" y="0"/>
                  </a:lnTo>
                  <a:lnTo>
                    <a:pt x="161" y="0"/>
                  </a:lnTo>
                  <a:lnTo>
                    <a:pt x="241" y="140"/>
                  </a:lnTo>
                  <a:close/>
                </a:path>
              </a:pathLst>
            </a:custGeom>
            <a:solidFill>
              <a:srgbClr val="4652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14">
              <a:extLst>
                <a:ext uri="{FF2B5EF4-FFF2-40B4-BE49-F238E27FC236}">
                  <a16:creationId xmlns:a16="http://schemas.microsoft.com/office/drawing/2014/main" id="{8D1791C0-FC53-43DC-8BF1-9549E253DBCE}"/>
                </a:ext>
              </a:extLst>
            </p:cNvPr>
            <p:cNvSpPr>
              <a:spLocks noSelect="1"/>
            </p:cNvSpPr>
            <p:nvPr userDrawn="1"/>
          </p:nvSpPr>
          <p:spPr bwMode="gray">
            <a:xfrm>
              <a:off x="1628775" y="5197475"/>
              <a:ext cx="382588" cy="222250"/>
            </a:xfrm>
            <a:custGeom>
              <a:avLst/>
              <a:gdLst>
                <a:gd name="T0" fmla="*/ 241 w 241"/>
                <a:gd name="T1" fmla="*/ 0 h 140"/>
                <a:gd name="T2" fmla="*/ 161 w 241"/>
                <a:gd name="T3" fmla="*/ 140 h 140"/>
                <a:gd name="T4" fmla="*/ 0 w 241"/>
                <a:gd name="T5" fmla="*/ 140 h 140"/>
                <a:gd name="T6" fmla="*/ 80 w 241"/>
                <a:gd name="T7" fmla="*/ 0 h 140"/>
                <a:gd name="T8" fmla="*/ 241 w 241"/>
                <a:gd name="T9" fmla="*/ 0 h 140"/>
              </a:gdLst>
              <a:ahLst/>
              <a:cxnLst>
                <a:cxn ang="0">
                  <a:pos x="T0" y="T1"/>
                </a:cxn>
                <a:cxn ang="0">
                  <a:pos x="T2" y="T3"/>
                </a:cxn>
                <a:cxn ang="0">
                  <a:pos x="T4" y="T5"/>
                </a:cxn>
                <a:cxn ang="0">
                  <a:pos x="T6" y="T7"/>
                </a:cxn>
                <a:cxn ang="0">
                  <a:pos x="T8" y="T9"/>
                </a:cxn>
              </a:cxnLst>
              <a:rect l="0" t="0" r="r" b="b"/>
              <a:pathLst>
                <a:path w="241" h="140">
                  <a:moveTo>
                    <a:pt x="241" y="0"/>
                  </a:moveTo>
                  <a:lnTo>
                    <a:pt x="161" y="140"/>
                  </a:lnTo>
                  <a:lnTo>
                    <a:pt x="0" y="140"/>
                  </a:lnTo>
                  <a:lnTo>
                    <a:pt x="80" y="0"/>
                  </a:lnTo>
                  <a:lnTo>
                    <a:pt x="241" y="0"/>
                  </a:lnTo>
                  <a:close/>
                </a:path>
              </a:pathLst>
            </a:custGeom>
            <a:solidFill>
              <a:srgbClr val="9F3B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Freeform 16">
              <a:extLst>
                <a:ext uri="{FF2B5EF4-FFF2-40B4-BE49-F238E27FC236}">
                  <a16:creationId xmlns:a16="http://schemas.microsoft.com/office/drawing/2014/main" id="{9B46422A-DAA6-48B4-8961-8EE47BAEF9C8}"/>
                </a:ext>
              </a:extLst>
            </p:cNvPr>
            <p:cNvSpPr>
              <a:spLocks noSelect="1"/>
            </p:cNvSpPr>
            <p:nvPr userDrawn="1"/>
          </p:nvSpPr>
          <p:spPr bwMode="gray">
            <a:xfrm>
              <a:off x="1628775" y="5851525"/>
              <a:ext cx="1690688" cy="388938"/>
            </a:xfrm>
            <a:custGeom>
              <a:avLst/>
              <a:gdLst>
                <a:gd name="T0" fmla="*/ 0 w 5329"/>
                <a:gd name="T1" fmla="*/ 91 h 1225"/>
                <a:gd name="T2" fmla="*/ 149 w 5329"/>
                <a:gd name="T3" fmla="*/ 1200 h 1225"/>
                <a:gd name="T4" fmla="*/ 491 w 5329"/>
                <a:gd name="T5" fmla="*/ 795 h 1225"/>
                <a:gd name="T6" fmla="*/ 471 w 5329"/>
                <a:gd name="T7" fmla="*/ 603 h 1225"/>
                <a:gd name="T8" fmla="*/ 471 w 5329"/>
                <a:gd name="T9" fmla="*/ 227 h 1225"/>
                <a:gd name="T10" fmla="*/ 1323 w 5329"/>
                <a:gd name="T11" fmla="*/ 325 h 1225"/>
                <a:gd name="T12" fmla="*/ 1077 w 5329"/>
                <a:gd name="T13" fmla="*/ 596 h 1225"/>
                <a:gd name="T14" fmla="*/ 1482 w 5329"/>
                <a:gd name="T15" fmla="*/ 657 h 1225"/>
                <a:gd name="T16" fmla="*/ 954 w 5329"/>
                <a:gd name="T17" fmla="*/ 959 h 1225"/>
                <a:gd name="T18" fmla="*/ 1673 w 5329"/>
                <a:gd name="T19" fmla="*/ 1089 h 1225"/>
                <a:gd name="T20" fmla="*/ 1482 w 5329"/>
                <a:gd name="T21" fmla="*/ 1031 h 1225"/>
                <a:gd name="T22" fmla="*/ 1146 w 5329"/>
                <a:gd name="T23" fmla="*/ 957 h 1225"/>
                <a:gd name="T24" fmla="*/ 1482 w 5329"/>
                <a:gd name="T25" fmla="*/ 1031 h 1225"/>
                <a:gd name="T26" fmla="*/ 2504 w 5329"/>
                <a:gd name="T27" fmla="*/ 1200 h 1225"/>
                <a:gd name="T28" fmla="*/ 2365 w 5329"/>
                <a:gd name="T29" fmla="*/ 660 h 1225"/>
                <a:gd name="T30" fmla="*/ 2019 w 5329"/>
                <a:gd name="T31" fmla="*/ 537 h 1225"/>
                <a:gd name="T32" fmla="*/ 1877 w 5329"/>
                <a:gd name="T33" fmla="*/ 1200 h 1225"/>
                <a:gd name="T34" fmla="*/ 1891 w 5329"/>
                <a:gd name="T35" fmla="*/ 381 h 1225"/>
                <a:gd name="T36" fmla="*/ 3223 w 5329"/>
                <a:gd name="T37" fmla="*/ 399 h 1225"/>
                <a:gd name="T38" fmla="*/ 2985 w 5329"/>
                <a:gd name="T39" fmla="*/ 526 h 1225"/>
                <a:gd name="T40" fmla="*/ 3223 w 5329"/>
                <a:gd name="T41" fmla="*/ 1071 h 1225"/>
                <a:gd name="T42" fmla="*/ 2794 w 5329"/>
                <a:gd name="T43" fmla="*/ 838 h 1225"/>
                <a:gd name="T44" fmla="*/ 2632 w 5329"/>
                <a:gd name="T45" fmla="*/ 475 h 1225"/>
                <a:gd name="T46" fmla="*/ 2794 w 5329"/>
                <a:gd name="T47" fmla="*/ 350 h 1225"/>
                <a:gd name="T48" fmla="*/ 2936 w 5329"/>
                <a:gd name="T49" fmla="*/ 153 h 1225"/>
                <a:gd name="T50" fmla="*/ 3174 w 5329"/>
                <a:gd name="T51" fmla="*/ 350 h 1225"/>
                <a:gd name="T52" fmla="*/ 3334 w 5329"/>
                <a:gd name="T53" fmla="*/ 680 h 1225"/>
                <a:gd name="T54" fmla="*/ 4066 w 5329"/>
                <a:gd name="T55" fmla="*/ 1067 h 1225"/>
                <a:gd name="T56" fmla="*/ 3907 w 5329"/>
                <a:gd name="T57" fmla="*/ 974 h 1225"/>
                <a:gd name="T58" fmla="*/ 3525 w 5329"/>
                <a:gd name="T59" fmla="*/ 836 h 1225"/>
                <a:gd name="T60" fmla="*/ 4096 w 5329"/>
                <a:gd name="T61" fmla="*/ 665 h 1225"/>
                <a:gd name="T62" fmla="*/ 3525 w 5329"/>
                <a:gd name="T63" fmla="*/ 690 h 1225"/>
                <a:gd name="T64" fmla="*/ 3905 w 5329"/>
                <a:gd name="T65" fmla="*/ 654 h 1225"/>
                <a:gd name="T66" fmla="*/ 4450 w 5329"/>
                <a:gd name="T67" fmla="*/ 1149 h 1225"/>
                <a:gd name="T68" fmla="*/ 4259 w 5329"/>
                <a:gd name="T69" fmla="*/ 1149 h 1225"/>
                <a:gd name="T70" fmla="*/ 4399 w 5329"/>
                <a:gd name="T71" fmla="*/ 350 h 1225"/>
                <a:gd name="T72" fmla="*/ 4458 w 5329"/>
                <a:gd name="T73" fmla="*/ 109 h 1225"/>
                <a:gd name="T74" fmla="*/ 4251 w 5329"/>
                <a:gd name="T75" fmla="*/ 109 h 1225"/>
                <a:gd name="T76" fmla="*/ 4361 w 5329"/>
                <a:gd name="T77" fmla="*/ 0 h 1225"/>
                <a:gd name="T78" fmla="*/ 4638 w 5329"/>
                <a:gd name="T79" fmla="*/ 496 h 1225"/>
                <a:gd name="T80" fmla="*/ 4802 w 5329"/>
                <a:gd name="T81" fmla="*/ 572 h 1225"/>
                <a:gd name="T82" fmla="*/ 5139 w 5329"/>
                <a:gd name="T83" fmla="*/ 706 h 1225"/>
                <a:gd name="T84" fmla="*/ 4975 w 5329"/>
                <a:gd name="T85" fmla="*/ 1225 h 1225"/>
                <a:gd name="T86" fmla="*/ 5329 w 5329"/>
                <a:gd name="T87" fmla="*/ 664 h 1225"/>
                <a:gd name="T88" fmla="*/ 5121 w 5329"/>
                <a:gd name="T89" fmla="*/ 1054 h 1225"/>
                <a:gd name="T90" fmla="*/ 4960 w 5329"/>
                <a:gd name="T91" fmla="*/ 847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329" h="1225">
                  <a:moveTo>
                    <a:pt x="491" y="35"/>
                  </a:moveTo>
                  <a:cubicBezTo>
                    <a:pt x="56" y="35"/>
                    <a:pt x="56" y="35"/>
                    <a:pt x="56" y="35"/>
                  </a:cubicBezTo>
                  <a:cubicBezTo>
                    <a:pt x="13" y="35"/>
                    <a:pt x="0" y="50"/>
                    <a:pt x="0" y="91"/>
                  </a:cubicBezTo>
                  <a:cubicBezTo>
                    <a:pt x="0" y="1144"/>
                    <a:pt x="0" y="1144"/>
                    <a:pt x="0" y="1144"/>
                  </a:cubicBezTo>
                  <a:cubicBezTo>
                    <a:pt x="0" y="1186"/>
                    <a:pt x="13" y="1200"/>
                    <a:pt x="56" y="1200"/>
                  </a:cubicBezTo>
                  <a:cubicBezTo>
                    <a:pt x="149" y="1200"/>
                    <a:pt x="149" y="1200"/>
                    <a:pt x="149" y="1200"/>
                  </a:cubicBezTo>
                  <a:cubicBezTo>
                    <a:pt x="192" y="1200"/>
                    <a:pt x="205" y="1186"/>
                    <a:pt x="205" y="1144"/>
                  </a:cubicBezTo>
                  <a:cubicBezTo>
                    <a:pt x="205" y="795"/>
                    <a:pt x="205" y="795"/>
                    <a:pt x="205" y="795"/>
                  </a:cubicBezTo>
                  <a:cubicBezTo>
                    <a:pt x="491" y="795"/>
                    <a:pt x="491" y="795"/>
                    <a:pt x="491" y="795"/>
                  </a:cubicBezTo>
                  <a:cubicBezTo>
                    <a:pt x="729" y="795"/>
                    <a:pt x="878" y="654"/>
                    <a:pt x="878" y="416"/>
                  </a:cubicBezTo>
                  <a:cubicBezTo>
                    <a:pt x="878" y="178"/>
                    <a:pt x="729" y="35"/>
                    <a:pt x="491" y="35"/>
                  </a:cubicBezTo>
                  <a:close/>
                  <a:moveTo>
                    <a:pt x="471" y="603"/>
                  </a:moveTo>
                  <a:cubicBezTo>
                    <a:pt x="205" y="603"/>
                    <a:pt x="205" y="603"/>
                    <a:pt x="205" y="603"/>
                  </a:cubicBezTo>
                  <a:cubicBezTo>
                    <a:pt x="205" y="227"/>
                    <a:pt x="205" y="227"/>
                    <a:pt x="205" y="227"/>
                  </a:cubicBezTo>
                  <a:cubicBezTo>
                    <a:pt x="471" y="227"/>
                    <a:pt x="471" y="227"/>
                    <a:pt x="471" y="227"/>
                  </a:cubicBezTo>
                  <a:cubicBezTo>
                    <a:pt x="591" y="227"/>
                    <a:pt x="663" y="297"/>
                    <a:pt x="663" y="416"/>
                  </a:cubicBezTo>
                  <a:cubicBezTo>
                    <a:pt x="663" y="534"/>
                    <a:pt x="591" y="603"/>
                    <a:pt x="471" y="603"/>
                  </a:cubicBezTo>
                  <a:close/>
                  <a:moveTo>
                    <a:pt x="1323" y="325"/>
                  </a:moveTo>
                  <a:cubicBezTo>
                    <a:pt x="1151" y="325"/>
                    <a:pt x="1039" y="389"/>
                    <a:pt x="982" y="496"/>
                  </a:cubicBezTo>
                  <a:cubicBezTo>
                    <a:pt x="962" y="534"/>
                    <a:pt x="973" y="553"/>
                    <a:pt x="1009" y="570"/>
                  </a:cubicBezTo>
                  <a:cubicBezTo>
                    <a:pt x="1077" y="596"/>
                    <a:pt x="1077" y="596"/>
                    <a:pt x="1077" y="596"/>
                  </a:cubicBezTo>
                  <a:cubicBezTo>
                    <a:pt x="1113" y="611"/>
                    <a:pt x="1123" y="606"/>
                    <a:pt x="1146" y="572"/>
                  </a:cubicBezTo>
                  <a:cubicBezTo>
                    <a:pt x="1182" y="519"/>
                    <a:pt x="1236" y="493"/>
                    <a:pt x="1318" y="493"/>
                  </a:cubicBezTo>
                  <a:cubicBezTo>
                    <a:pt x="1443" y="493"/>
                    <a:pt x="1482" y="553"/>
                    <a:pt x="1482" y="657"/>
                  </a:cubicBezTo>
                  <a:cubicBezTo>
                    <a:pt x="1482" y="706"/>
                    <a:pt x="1482" y="706"/>
                    <a:pt x="1482" y="706"/>
                  </a:cubicBezTo>
                  <a:cubicBezTo>
                    <a:pt x="1454" y="703"/>
                    <a:pt x="1389" y="698"/>
                    <a:pt x="1325" y="698"/>
                  </a:cubicBezTo>
                  <a:cubicBezTo>
                    <a:pt x="1062" y="698"/>
                    <a:pt x="954" y="762"/>
                    <a:pt x="954" y="959"/>
                  </a:cubicBezTo>
                  <a:cubicBezTo>
                    <a:pt x="954" y="1130"/>
                    <a:pt x="1028" y="1225"/>
                    <a:pt x="1318" y="1225"/>
                  </a:cubicBezTo>
                  <a:cubicBezTo>
                    <a:pt x="1453" y="1225"/>
                    <a:pt x="1553" y="1209"/>
                    <a:pt x="1614" y="1182"/>
                  </a:cubicBezTo>
                  <a:cubicBezTo>
                    <a:pt x="1660" y="1163"/>
                    <a:pt x="1673" y="1146"/>
                    <a:pt x="1673" y="1089"/>
                  </a:cubicBezTo>
                  <a:cubicBezTo>
                    <a:pt x="1673" y="664"/>
                    <a:pt x="1673" y="664"/>
                    <a:pt x="1673" y="664"/>
                  </a:cubicBezTo>
                  <a:cubicBezTo>
                    <a:pt x="1673" y="470"/>
                    <a:pt x="1592" y="325"/>
                    <a:pt x="1323" y="325"/>
                  </a:cubicBezTo>
                  <a:close/>
                  <a:moveTo>
                    <a:pt x="1482" y="1031"/>
                  </a:moveTo>
                  <a:cubicBezTo>
                    <a:pt x="1482" y="1046"/>
                    <a:pt x="1477" y="1049"/>
                    <a:pt x="1464" y="1054"/>
                  </a:cubicBezTo>
                  <a:cubicBezTo>
                    <a:pt x="1436" y="1061"/>
                    <a:pt x="1384" y="1067"/>
                    <a:pt x="1300" y="1067"/>
                  </a:cubicBezTo>
                  <a:cubicBezTo>
                    <a:pt x="1172" y="1067"/>
                    <a:pt x="1146" y="1023"/>
                    <a:pt x="1146" y="957"/>
                  </a:cubicBezTo>
                  <a:cubicBezTo>
                    <a:pt x="1146" y="888"/>
                    <a:pt x="1179" y="847"/>
                    <a:pt x="1303" y="847"/>
                  </a:cubicBezTo>
                  <a:cubicBezTo>
                    <a:pt x="1367" y="847"/>
                    <a:pt x="1449" y="854"/>
                    <a:pt x="1482" y="856"/>
                  </a:cubicBezTo>
                  <a:lnTo>
                    <a:pt x="1482" y="1031"/>
                  </a:lnTo>
                  <a:close/>
                  <a:moveTo>
                    <a:pt x="2555" y="655"/>
                  </a:moveTo>
                  <a:cubicBezTo>
                    <a:pt x="2555" y="1149"/>
                    <a:pt x="2555" y="1149"/>
                    <a:pt x="2555" y="1149"/>
                  </a:cubicBezTo>
                  <a:cubicBezTo>
                    <a:pt x="2555" y="1187"/>
                    <a:pt x="2542" y="1200"/>
                    <a:pt x="2504" y="1200"/>
                  </a:cubicBezTo>
                  <a:cubicBezTo>
                    <a:pt x="2416" y="1200"/>
                    <a:pt x="2416" y="1200"/>
                    <a:pt x="2416" y="1200"/>
                  </a:cubicBezTo>
                  <a:cubicBezTo>
                    <a:pt x="2378" y="1200"/>
                    <a:pt x="2365" y="1187"/>
                    <a:pt x="2365" y="1149"/>
                  </a:cubicBezTo>
                  <a:cubicBezTo>
                    <a:pt x="2365" y="660"/>
                    <a:pt x="2365" y="660"/>
                    <a:pt x="2365" y="660"/>
                  </a:cubicBezTo>
                  <a:cubicBezTo>
                    <a:pt x="2365" y="552"/>
                    <a:pt x="2307" y="499"/>
                    <a:pt x="2186" y="499"/>
                  </a:cubicBezTo>
                  <a:cubicBezTo>
                    <a:pt x="2124" y="499"/>
                    <a:pt x="2071" y="509"/>
                    <a:pt x="2028" y="521"/>
                  </a:cubicBezTo>
                  <a:cubicBezTo>
                    <a:pt x="2022" y="524"/>
                    <a:pt x="2019" y="531"/>
                    <a:pt x="2019" y="537"/>
                  </a:cubicBezTo>
                  <a:cubicBezTo>
                    <a:pt x="2019" y="1149"/>
                    <a:pt x="2019" y="1149"/>
                    <a:pt x="2019" y="1149"/>
                  </a:cubicBezTo>
                  <a:cubicBezTo>
                    <a:pt x="2019" y="1187"/>
                    <a:pt x="2005" y="1200"/>
                    <a:pt x="1968" y="1200"/>
                  </a:cubicBezTo>
                  <a:cubicBezTo>
                    <a:pt x="1877" y="1200"/>
                    <a:pt x="1877" y="1200"/>
                    <a:pt x="1877" y="1200"/>
                  </a:cubicBezTo>
                  <a:cubicBezTo>
                    <a:pt x="1840" y="1200"/>
                    <a:pt x="1828" y="1187"/>
                    <a:pt x="1828" y="1149"/>
                  </a:cubicBezTo>
                  <a:cubicBezTo>
                    <a:pt x="1828" y="475"/>
                    <a:pt x="1828" y="475"/>
                    <a:pt x="1828" y="475"/>
                  </a:cubicBezTo>
                  <a:cubicBezTo>
                    <a:pt x="1828" y="422"/>
                    <a:pt x="1840" y="402"/>
                    <a:pt x="1891" y="381"/>
                  </a:cubicBezTo>
                  <a:cubicBezTo>
                    <a:pt x="1958" y="355"/>
                    <a:pt x="2056" y="325"/>
                    <a:pt x="2214" y="325"/>
                  </a:cubicBezTo>
                  <a:cubicBezTo>
                    <a:pt x="2449" y="325"/>
                    <a:pt x="2555" y="447"/>
                    <a:pt x="2555" y="655"/>
                  </a:cubicBezTo>
                  <a:close/>
                  <a:moveTo>
                    <a:pt x="3223" y="399"/>
                  </a:moveTo>
                  <a:cubicBezTo>
                    <a:pt x="3223" y="475"/>
                    <a:pt x="3223" y="475"/>
                    <a:pt x="3223" y="475"/>
                  </a:cubicBezTo>
                  <a:cubicBezTo>
                    <a:pt x="3223" y="512"/>
                    <a:pt x="3211" y="526"/>
                    <a:pt x="3174" y="526"/>
                  </a:cubicBezTo>
                  <a:cubicBezTo>
                    <a:pt x="2985" y="526"/>
                    <a:pt x="2985" y="526"/>
                    <a:pt x="2985" y="526"/>
                  </a:cubicBezTo>
                  <a:cubicBezTo>
                    <a:pt x="2985" y="831"/>
                    <a:pt x="2985" y="831"/>
                    <a:pt x="2985" y="831"/>
                  </a:cubicBezTo>
                  <a:cubicBezTo>
                    <a:pt x="2985" y="992"/>
                    <a:pt x="3034" y="1020"/>
                    <a:pt x="3172" y="1020"/>
                  </a:cubicBezTo>
                  <a:cubicBezTo>
                    <a:pt x="3210" y="1020"/>
                    <a:pt x="3223" y="1033"/>
                    <a:pt x="3223" y="1071"/>
                  </a:cubicBezTo>
                  <a:cubicBezTo>
                    <a:pt x="3223" y="1148"/>
                    <a:pt x="3223" y="1148"/>
                    <a:pt x="3223" y="1148"/>
                  </a:cubicBezTo>
                  <a:cubicBezTo>
                    <a:pt x="3223" y="1186"/>
                    <a:pt x="3210" y="1200"/>
                    <a:pt x="3172" y="1200"/>
                  </a:cubicBezTo>
                  <a:cubicBezTo>
                    <a:pt x="2895" y="1200"/>
                    <a:pt x="2794" y="1121"/>
                    <a:pt x="2794" y="838"/>
                  </a:cubicBezTo>
                  <a:cubicBezTo>
                    <a:pt x="2794" y="526"/>
                    <a:pt x="2794" y="526"/>
                    <a:pt x="2794" y="526"/>
                  </a:cubicBezTo>
                  <a:cubicBezTo>
                    <a:pt x="2683" y="526"/>
                    <a:pt x="2683" y="526"/>
                    <a:pt x="2683" y="526"/>
                  </a:cubicBezTo>
                  <a:cubicBezTo>
                    <a:pt x="2645" y="526"/>
                    <a:pt x="2632" y="512"/>
                    <a:pt x="2632" y="475"/>
                  </a:cubicBezTo>
                  <a:cubicBezTo>
                    <a:pt x="2632" y="399"/>
                    <a:pt x="2632" y="399"/>
                    <a:pt x="2632" y="399"/>
                  </a:cubicBezTo>
                  <a:cubicBezTo>
                    <a:pt x="2632" y="361"/>
                    <a:pt x="2645" y="350"/>
                    <a:pt x="2683" y="350"/>
                  </a:cubicBezTo>
                  <a:cubicBezTo>
                    <a:pt x="2794" y="350"/>
                    <a:pt x="2794" y="350"/>
                    <a:pt x="2794" y="350"/>
                  </a:cubicBezTo>
                  <a:cubicBezTo>
                    <a:pt x="2794" y="202"/>
                    <a:pt x="2794" y="202"/>
                    <a:pt x="2794" y="202"/>
                  </a:cubicBezTo>
                  <a:cubicBezTo>
                    <a:pt x="2794" y="164"/>
                    <a:pt x="2808" y="153"/>
                    <a:pt x="2845" y="153"/>
                  </a:cubicBezTo>
                  <a:cubicBezTo>
                    <a:pt x="2936" y="153"/>
                    <a:pt x="2936" y="153"/>
                    <a:pt x="2936" y="153"/>
                  </a:cubicBezTo>
                  <a:cubicBezTo>
                    <a:pt x="2973" y="153"/>
                    <a:pt x="2985" y="164"/>
                    <a:pt x="2985" y="202"/>
                  </a:cubicBezTo>
                  <a:cubicBezTo>
                    <a:pt x="2985" y="350"/>
                    <a:pt x="2985" y="350"/>
                    <a:pt x="2985" y="350"/>
                  </a:cubicBezTo>
                  <a:cubicBezTo>
                    <a:pt x="3174" y="350"/>
                    <a:pt x="3174" y="350"/>
                    <a:pt x="3174" y="350"/>
                  </a:cubicBezTo>
                  <a:cubicBezTo>
                    <a:pt x="3211" y="350"/>
                    <a:pt x="3223" y="361"/>
                    <a:pt x="3223" y="399"/>
                  </a:cubicBezTo>
                  <a:close/>
                  <a:moveTo>
                    <a:pt x="3715" y="325"/>
                  </a:moveTo>
                  <a:cubicBezTo>
                    <a:pt x="3467" y="325"/>
                    <a:pt x="3334" y="452"/>
                    <a:pt x="3334" y="680"/>
                  </a:cubicBezTo>
                  <a:cubicBezTo>
                    <a:pt x="3334" y="874"/>
                    <a:pt x="3334" y="874"/>
                    <a:pt x="3334" y="874"/>
                  </a:cubicBezTo>
                  <a:cubicBezTo>
                    <a:pt x="3334" y="1076"/>
                    <a:pt x="3442" y="1225"/>
                    <a:pt x="3712" y="1225"/>
                  </a:cubicBezTo>
                  <a:cubicBezTo>
                    <a:pt x="3899" y="1225"/>
                    <a:pt x="4007" y="1164"/>
                    <a:pt x="4066" y="1067"/>
                  </a:cubicBezTo>
                  <a:cubicBezTo>
                    <a:pt x="4089" y="1031"/>
                    <a:pt x="4084" y="1003"/>
                    <a:pt x="4047" y="985"/>
                  </a:cubicBezTo>
                  <a:cubicBezTo>
                    <a:pt x="3989" y="954"/>
                    <a:pt x="3989" y="954"/>
                    <a:pt x="3989" y="954"/>
                  </a:cubicBezTo>
                  <a:cubicBezTo>
                    <a:pt x="3950" y="933"/>
                    <a:pt x="3932" y="938"/>
                    <a:pt x="3907" y="974"/>
                  </a:cubicBezTo>
                  <a:cubicBezTo>
                    <a:pt x="3871" y="1028"/>
                    <a:pt x="3809" y="1061"/>
                    <a:pt x="3713" y="1061"/>
                  </a:cubicBezTo>
                  <a:cubicBezTo>
                    <a:pt x="3592" y="1061"/>
                    <a:pt x="3525" y="1003"/>
                    <a:pt x="3525" y="897"/>
                  </a:cubicBezTo>
                  <a:cubicBezTo>
                    <a:pt x="3525" y="836"/>
                    <a:pt x="3525" y="836"/>
                    <a:pt x="3525" y="836"/>
                  </a:cubicBezTo>
                  <a:cubicBezTo>
                    <a:pt x="4022" y="836"/>
                    <a:pt x="4022" y="836"/>
                    <a:pt x="4022" y="836"/>
                  </a:cubicBezTo>
                  <a:cubicBezTo>
                    <a:pt x="4078" y="836"/>
                    <a:pt x="4096" y="808"/>
                    <a:pt x="4096" y="765"/>
                  </a:cubicBezTo>
                  <a:cubicBezTo>
                    <a:pt x="4096" y="665"/>
                    <a:pt x="4096" y="665"/>
                    <a:pt x="4096" y="665"/>
                  </a:cubicBezTo>
                  <a:cubicBezTo>
                    <a:pt x="4096" y="476"/>
                    <a:pt x="3976" y="325"/>
                    <a:pt x="3715" y="325"/>
                  </a:cubicBezTo>
                  <a:close/>
                  <a:moveTo>
                    <a:pt x="3905" y="690"/>
                  </a:moveTo>
                  <a:cubicBezTo>
                    <a:pt x="3525" y="690"/>
                    <a:pt x="3525" y="690"/>
                    <a:pt x="3525" y="690"/>
                  </a:cubicBezTo>
                  <a:cubicBezTo>
                    <a:pt x="3525" y="654"/>
                    <a:pt x="3525" y="654"/>
                    <a:pt x="3525" y="654"/>
                  </a:cubicBezTo>
                  <a:cubicBezTo>
                    <a:pt x="3525" y="547"/>
                    <a:pt x="3592" y="486"/>
                    <a:pt x="3715" y="486"/>
                  </a:cubicBezTo>
                  <a:cubicBezTo>
                    <a:pt x="3840" y="486"/>
                    <a:pt x="3905" y="547"/>
                    <a:pt x="3905" y="654"/>
                  </a:cubicBezTo>
                  <a:lnTo>
                    <a:pt x="3905" y="690"/>
                  </a:lnTo>
                  <a:close/>
                  <a:moveTo>
                    <a:pt x="4450" y="399"/>
                  </a:moveTo>
                  <a:cubicBezTo>
                    <a:pt x="4450" y="1149"/>
                    <a:pt x="4450" y="1149"/>
                    <a:pt x="4450" y="1149"/>
                  </a:cubicBezTo>
                  <a:cubicBezTo>
                    <a:pt x="4450" y="1187"/>
                    <a:pt x="4437" y="1200"/>
                    <a:pt x="4399" y="1200"/>
                  </a:cubicBezTo>
                  <a:cubicBezTo>
                    <a:pt x="4310" y="1200"/>
                    <a:pt x="4310" y="1200"/>
                    <a:pt x="4310" y="1200"/>
                  </a:cubicBezTo>
                  <a:cubicBezTo>
                    <a:pt x="4273" y="1200"/>
                    <a:pt x="4259" y="1187"/>
                    <a:pt x="4259" y="1149"/>
                  </a:cubicBezTo>
                  <a:cubicBezTo>
                    <a:pt x="4259" y="399"/>
                    <a:pt x="4259" y="399"/>
                    <a:pt x="4259" y="399"/>
                  </a:cubicBezTo>
                  <a:cubicBezTo>
                    <a:pt x="4259" y="361"/>
                    <a:pt x="4273" y="350"/>
                    <a:pt x="4310" y="350"/>
                  </a:cubicBezTo>
                  <a:cubicBezTo>
                    <a:pt x="4399" y="350"/>
                    <a:pt x="4399" y="350"/>
                    <a:pt x="4399" y="350"/>
                  </a:cubicBezTo>
                  <a:cubicBezTo>
                    <a:pt x="4437" y="350"/>
                    <a:pt x="4450" y="361"/>
                    <a:pt x="4450" y="399"/>
                  </a:cubicBezTo>
                  <a:close/>
                  <a:moveTo>
                    <a:pt x="4458" y="94"/>
                  </a:moveTo>
                  <a:cubicBezTo>
                    <a:pt x="4458" y="109"/>
                    <a:pt x="4458" y="109"/>
                    <a:pt x="4458" y="109"/>
                  </a:cubicBezTo>
                  <a:cubicBezTo>
                    <a:pt x="4458" y="184"/>
                    <a:pt x="4437" y="204"/>
                    <a:pt x="4361" y="204"/>
                  </a:cubicBezTo>
                  <a:cubicBezTo>
                    <a:pt x="4348" y="204"/>
                    <a:pt x="4348" y="204"/>
                    <a:pt x="4348" y="204"/>
                  </a:cubicBezTo>
                  <a:cubicBezTo>
                    <a:pt x="4273" y="204"/>
                    <a:pt x="4251" y="184"/>
                    <a:pt x="4251" y="109"/>
                  </a:cubicBezTo>
                  <a:cubicBezTo>
                    <a:pt x="4251" y="94"/>
                    <a:pt x="4251" y="94"/>
                    <a:pt x="4251" y="94"/>
                  </a:cubicBezTo>
                  <a:cubicBezTo>
                    <a:pt x="4251" y="18"/>
                    <a:pt x="4273" y="0"/>
                    <a:pt x="4348" y="0"/>
                  </a:cubicBezTo>
                  <a:cubicBezTo>
                    <a:pt x="4361" y="0"/>
                    <a:pt x="4361" y="0"/>
                    <a:pt x="4361" y="0"/>
                  </a:cubicBezTo>
                  <a:cubicBezTo>
                    <a:pt x="4437" y="0"/>
                    <a:pt x="4458" y="18"/>
                    <a:pt x="4458" y="94"/>
                  </a:cubicBezTo>
                  <a:close/>
                  <a:moveTo>
                    <a:pt x="4980" y="325"/>
                  </a:moveTo>
                  <a:cubicBezTo>
                    <a:pt x="4807" y="325"/>
                    <a:pt x="4696" y="389"/>
                    <a:pt x="4638" y="496"/>
                  </a:cubicBezTo>
                  <a:cubicBezTo>
                    <a:pt x="4618" y="534"/>
                    <a:pt x="4630" y="553"/>
                    <a:pt x="4666" y="570"/>
                  </a:cubicBezTo>
                  <a:cubicBezTo>
                    <a:pt x="4733" y="596"/>
                    <a:pt x="4733" y="596"/>
                    <a:pt x="4733" y="596"/>
                  </a:cubicBezTo>
                  <a:cubicBezTo>
                    <a:pt x="4769" y="611"/>
                    <a:pt x="4779" y="606"/>
                    <a:pt x="4802" y="572"/>
                  </a:cubicBezTo>
                  <a:cubicBezTo>
                    <a:pt x="4838" y="519"/>
                    <a:pt x="4893" y="493"/>
                    <a:pt x="4975" y="493"/>
                  </a:cubicBezTo>
                  <a:cubicBezTo>
                    <a:pt x="5099" y="493"/>
                    <a:pt x="5139" y="553"/>
                    <a:pt x="5139" y="657"/>
                  </a:cubicBezTo>
                  <a:cubicBezTo>
                    <a:pt x="5139" y="706"/>
                    <a:pt x="5139" y="706"/>
                    <a:pt x="5139" y="706"/>
                  </a:cubicBezTo>
                  <a:cubicBezTo>
                    <a:pt x="5111" y="703"/>
                    <a:pt x="5045" y="698"/>
                    <a:pt x="4981" y="698"/>
                  </a:cubicBezTo>
                  <a:cubicBezTo>
                    <a:pt x="4719" y="698"/>
                    <a:pt x="4610" y="762"/>
                    <a:pt x="4610" y="959"/>
                  </a:cubicBezTo>
                  <a:cubicBezTo>
                    <a:pt x="4610" y="1130"/>
                    <a:pt x="4684" y="1225"/>
                    <a:pt x="4975" y="1225"/>
                  </a:cubicBezTo>
                  <a:cubicBezTo>
                    <a:pt x="5109" y="1225"/>
                    <a:pt x="5209" y="1209"/>
                    <a:pt x="5270" y="1182"/>
                  </a:cubicBezTo>
                  <a:cubicBezTo>
                    <a:pt x="5316" y="1163"/>
                    <a:pt x="5329" y="1146"/>
                    <a:pt x="5329" y="1089"/>
                  </a:cubicBezTo>
                  <a:cubicBezTo>
                    <a:pt x="5329" y="664"/>
                    <a:pt x="5329" y="664"/>
                    <a:pt x="5329" y="664"/>
                  </a:cubicBezTo>
                  <a:cubicBezTo>
                    <a:pt x="5329" y="470"/>
                    <a:pt x="5249" y="325"/>
                    <a:pt x="4980" y="325"/>
                  </a:cubicBezTo>
                  <a:close/>
                  <a:moveTo>
                    <a:pt x="5139" y="1031"/>
                  </a:moveTo>
                  <a:cubicBezTo>
                    <a:pt x="5139" y="1046"/>
                    <a:pt x="5134" y="1049"/>
                    <a:pt x="5121" y="1054"/>
                  </a:cubicBezTo>
                  <a:cubicBezTo>
                    <a:pt x="5093" y="1061"/>
                    <a:pt x="5040" y="1067"/>
                    <a:pt x="4957" y="1067"/>
                  </a:cubicBezTo>
                  <a:cubicBezTo>
                    <a:pt x="4829" y="1067"/>
                    <a:pt x="4802" y="1023"/>
                    <a:pt x="4802" y="957"/>
                  </a:cubicBezTo>
                  <a:cubicBezTo>
                    <a:pt x="4802" y="888"/>
                    <a:pt x="4835" y="847"/>
                    <a:pt x="4960" y="847"/>
                  </a:cubicBezTo>
                  <a:cubicBezTo>
                    <a:pt x="5024" y="847"/>
                    <a:pt x="5106" y="854"/>
                    <a:pt x="5139" y="856"/>
                  </a:cubicBezTo>
                  <a:lnTo>
                    <a:pt x="5139" y="1031"/>
                  </a:lnTo>
                  <a:close/>
                </a:path>
              </a:pathLst>
            </a:custGeom>
            <a:solidFill>
              <a:srgbClr val="25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21398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lvl1pPr marL="342900" marR="0" indent="-342900" algn="l" defTabSz="914400" rtl="0" eaLnBrk="1" fontAlgn="base" latinLnBrk="0" hangingPunct="1">
              <a:lnSpc>
                <a:spcPct val="95000"/>
              </a:lnSpc>
              <a:spcBef>
                <a:spcPct val="10000"/>
              </a:spcBef>
              <a:spcAft>
                <a:spcPct val="0"/>
              </a:spcAft>
              <a:buClrTx/>
              <a:buSzPct val="105000"/>
              <a:buFontTx/>
              <a:buChar char="•"/>
              <a:tabLst/>
              <a:defRPr/>
            </a:lvl1pPr>
            <a:lvl2pPr marL="742950" marR="0" indent="-285750" algn="l" defTabSz="914400" rtl="0" eaLnBrk="1" fontAlgn="base" latinLnBrk="0" hangingPunct="1">
              <a:lnSpc>
                <a:spcPct val="95000"/>
              </a:lnSpc>
              <a:spcBef>
                <a:spcPct val="10000"/>
              </a:spcBef>
              <a:spcAft>
                <a:spcPct val="0"/>
              </a:spcAft>
              <a:buClrTx/>
              <a:buSzPct val="105000"/>
              <a:buFontTx/>
              <a:buChar char="•"/>
              <a:tabLst/>
              <a:defRPr/>
            </a:lvl2pPr>
            <a:lvl3pPr marL="1143000" marR="0" indent="-228600" algn="l" defTabSz="914400" rtl="0" eaLnBrk="1" fontAlgn="base" latinLnBrk="0" hangingPunct="1">
              <a:lnSpc>
                <a:spcPct val="95000"/>
              </a:lnSpc>
              <a:spcBef>
                <a:spcPct val="10000"/>
              </a:spcBef>
              <a:spcAft>
                <a:spcPct val="0"/>
              </a:spcAft>
              <a:buClrTx/>
              <a:buSzPct val="105000"/>
              <a:buFontTx/>
              <a:buChar char="•"/>
              <a:tabLst/>
              <a:defRPr/>
            </a:lvl3pPr>
            <a:lvl4pPr marL="1600200" marR="0" indent="-228600" algn="l" defTabSz="914400" rtl="0" eaLnBrk="1" fontAlgn="base" latinLnBrk="0" hangingPunct="1">
              <a:lnSpc>
                <a:spcPct val="95000"/>
              </a:lnSpc>
              <a:spcBef>
                <a:spcPct val="10000"/>
              </a:spcBef>
              <a:spcAft>
                <a:spcPct val="0"/>
              </a:spcAft>
              <a:buClrTx/>
              <a:buSzPct val="105000"/>
              <a:buFontTx/>
              <a:buChar char="•"/>
              <a:tabLst/>
              <a:defRPr/>
            </a:lvl4pPr>
            <a:lvl5pPr marL="2057400" marR="0" indent="-228600" algn="l" defTabSz="914400" rtl="0" eaLnBrk="1" fontAlgn="base" latinLnBrk="0" hangingPunct="1">
              <a:lnSpc>
                <a:spcPct val="95000"/>
              </a:lnSpc>
              <a:spcBef>
                <a:spcPct val="10000"/>
              </a:spcBef>
              <a:spcAft>
                <a:spcPct val="0"/>
              </a:spcAft>
              <a:buClrTx/>
              <a:buSzPct val="105000"/>
              <a:buFontTx/>
              <a:buChar char="•"/>
              <a:tabLst/>
              <a:defRPr/>
            </a:lvl5pPr>
          </a:lstStyle>
          <a:p>
            <a:pPr marL="342900" marR="0" lvl="0" indent="-342900" algn="l" defTabSz="914400" rtl="0" eaLnBrk="1" fontAlgn="base" latinLnBrk="0" hangingPunct="1">
              <a:lnSpc>
                <a:spcPct val="95000"/>
              </a:lnSpc>
              <a:spcBef>
                <a:spcPct val="10000"/>
              </a:spcBef>
              <a:spcAft>
                <a:spcPct val="0"/>
              </a:spcAft>
              <a:buClrTx/>
              <a:buSzPct val="105000"/>
              <a:buFontTx/>
              <a:buChar char="•"/>
              <a:tabLst/>
              <a:defRPr/>
            </a:pPr>
            <a:r>
              <a:rPr kumimoji="0" lang="en-US" sz="2000" b="0" i="0" u="none" strike="noStrike" kern="0" cap="none" spc="0" normalizeH="0" baseline="0" noProof="0" dirty="0">
                <a:ln>
                  <a:noFill/>
                </a:ln>
                <a:solidFill>
                  <a:srgbClr val="653E16"/>
                </a:solidFill>
                <a:effectLst/>
                <a:uLnTx/>
                <a:uFillTx/>
                <a:latin typeface="+mn-lt"/>
                <a:ea typeface="+mn-ea"/>
                <a:cs typeface="+mn-cs"/>
              </a:rPr>
              <a:t>Click to edit Master text styles</a:t>
            </a:r>
          </a:p>
          <a:p>
            <a:pPr marL="342900" marR="0" lvl="1" indent="-342900" algn="l" defTabSz="914400" rtl="0" eaLnBrk="1" fontAlgn="base" latinLnBrk="0" hangingPunct="1">
              <a:lnSpc>
                <a:spcPct val="95000"/>
              </a:lnSpc>
              <a:spcBef>
                <a:spcPct val="10000"/>
              </a:spcBef>
              <a:spcAft>
                <a:spcPct val="0"/>
              </a:spcAft>
              <a:buClrTx/>
              <a:buSzPct val="105000"/>
              <a:buFontTx/>
              <a:buChar char="•"/>
              <a:tabLst/>
              <a:defRPr/>
            </a:pPr>
            <a:r>
              <a:rPr kumimoji="0" lang="en-US" sz="2000" b="0" i="0" u="none" strike="noStrike" kern="0" cap="none" spc="0" normalizeH="0" baseline="0" noProof="0" dirty="0">
                <a:ln>
                  <a:noFill/>
                </a:ln>
                <a:solidFill>
                  <a:srgbClr val="653E16"/>
                </a:solidFill>
                <a:effectLst/>
                <a:uLnTx/>
                <a:uFillTx/>
                <a:latin typeface="+mn-lt"/>
                <a:ea typeface="+mn-ea"/>
                <a:cs typeface="+mn-cs"/>
              </a:rPr>
              <a:t>Second level</a:t>
            </a:r>
          </a:p>
          <a:p>
            <a:pPr marL="342900" marR="0" lvl="2" indent="-342900" algn="l" defTabSz="914400" rtl="0" eaLnBrk="1" fontAlgn="base" latinLnBrk="0" hangingPunct="1">
              <a:lnSpc>
                <a:spcPct val="95000"/>
              </a:lnSpc>
              <a:spcBef>
                <a:spcPct val="10000"/>
              </a:spcBef>
              <a:spcAft>
                <a:spcPct val="0"/>
              </a:spcAft>
              <a:buClrTx/>
              <a:buSzPct val="105000"/>
              <a:buFontTx/>
              <a:buChar char="•"/>
              <a:tabLst/>
              <a:defRPr/>
            </a:pPr>
            <a:r>
              <a:rPr kumimoji="0" lang="en-US" sz="2000" b="0" i="0" u="none" strike="noStrike" kern="0" cap="none" spc="0" normalizeH="0" baseline="0" noProof="0" dirty="0">
                <a:ln>
                  <a:noFill/>
                </a:ln>
                <a:solidFill>
                  <a:srgbClr val="653E16"/>
                </a:solidFill>
                <a:effectLst/>
                <a:uLnTx/>
                <a:uFillTx/>
                <a:latin typeface="+mn-lt"/>
                <a:ea typeface="+mn-ea"/>
                <a:cs typeface="+mn-cs"/>
              </a:rPr>
              <a:t>Third level</a:t>
            </a:r>
          </a:p>
          <a:p>
            <a:pPr marL="342900" marR="0" lvl="3" indent="-342900" algn="l" defTabSz="914400" rtl="0" eaLnBrk="1" fontAlgn="base" latinLnBrk="0" hangingPunct="1">
              <a:lnSpc>
                <a:spcPct val="95000"/>
              </a:lnSpc>
              <a:spcBef>
                <a:spcPct val="10000"/>
              </a:spcBef>
              <a:spcAft>
                <a:spcPct val="0"/>
              </a:spcAft>
              <a:buClrTx/>
              <a:buSzPct val="105000"/>
              <a:buFontTx/>
              <a:buChar char="•"/>
              <a:tabLst/>
              <a:defRPr/>
            </a:pPr>
            <a:r>
              <a:rPr kumimoji="0" lang="en-US" sz="2000" b="0" i="0" u="none" strike="noStrike" kern="0" cap="none" spc="0" normalizeH="0" baseline="0" noProof="0" dirty="0">
                <a:ln>
                  <a:noFill/>
                </a:ln>
                <a:solidFill>
                  <a:srgbClr val="653E16"/>
                </a:solidFill>
                <a:effectLst/>
                <a:uLnTx/>
                <a:uFillTx/>
                <a:latin typeface="+mn-lt"/>
                <a:ea typeface="+mn-ea"/>
                <a:cs typeface="+mn-cs"/>
              </a:rPr>
              <a:t>Fourth level</a:t>
            </a:r>
          </a:p>
          <a:p>
            <a:pPr marL="342900" marR="0" lvl="4" indent="-342900" algn="l" defTabSz="914400" rtl="0" eaLnBrk="1" fontAlgn="base" latinLnBrk="0" hangingPunct="1">
              <a:lnSpc>
                <a:spcPct val="95000"/>
              </a:lnSpc>
              <a:spcBef>
                <a:spcPct val="10000"/>
              </a:spcBef>
              <a:spcAft>
                <a:spcPct val="0"/>
              </a:spcAft>
              <a:buClrTx/>
              <a:buSzPct val="105000"/>
              <a:buFontTx/>
              <a:buChar char="•"/>
              <a:tabLst/>
              <a:defRPr/>
            </a:pPr>
            <a:r>
              <a:rPr kumimoji="0" lang="en-US" sz="2000" b="0" i="0" u="none" strike="noStrike" kern="0" cap="none" spc="0" normalizeH="0" baseline="0" noProof="0" dirty="0">
                <a:ln>
                  <a:noFill/>
                </a:ln>
                <a:solidFill>
                  <a:srgbClr val="653E16"/>
                </a:solidFill>
                <a:effectLst/>
                <a:uLnTx/>
                <a:uFillTx/>
                <a:latin typeface="+mn-lt"/>
                <a:ea typeface="+mn-ea"/>
                <a:cs typeface="+mn-cs"/>
              </a:rPr>
              <a:t>Fifth level</a:t>
            </a:r>
          </a:p>
        </p:txBody>
      </p:sp>
      <p:sp>
        <p:nvSpPr>
          <p:cNvPr id="4" name="Title 3"/>
          <p:cNvSpPr>
            <a:spLocks noGrp="1"/>
          </p:cNvSpPr>
          <p:nvPr>
            <p:ph type="title"/>
          </p:nvPr>
        </p:nvSpPr>
        <p:spPr/>
        <p:txBody>
          <a:bodyPr/>
          <a:lstStyle/>
          <a:p>
            <a:r>
              <a:rPr lang="en-US"/>
              <a:t>Click to edit Master title style</a:t>
            </a:r>
            <a:endParaRPr lang="nl-NL"/>
          </a:p>
        </p:txBody>
      </p:sp>
      <p:sp>
        <p:nvSpPr>
          <p:cNvPr id="2" name="TextBox 1"/>
          <p:cNvSpPr txBox="1"/>
          <p:nvPr userDrawn="1"/>
        </p:nvSpPr>
        <p:spPr>
          <a:xfrm>
            <a:off x="5449824" y="5998464"/>
            <a:ext cx="1225296" cy="369332"/>
          </a:xfrm>
          <a:prstGeom prst="rect">
            <a:avLst/>
          </a:prstGeom>
          <a:noFill/>
        </p:spPr>
        <p:txBody>
          <a:bodyPr wrap="square" rtlCol="0">
            <a:spAutoFit/>
          </a:bodyPr>
          <a:lstStyle/>
          <a:p>
            <a:fld id="{FCC05DD3-B084-4651-B4AC-8D60E3D36F60}" type="slidenum">
              <a:rPr lang="nl-NL" smtClean="0"/>
              <a:t>‹#›</a:t>
            </a:fld>
            <a:endParaRPr lang="nl-NL" dirty="0"/>
          </a:p>
        </p:txBody>
      </p:sp>
    </p:spTree>
    <p:extLst>
      <p:ext uri="{BB962C8B-B14F-4D97-AF65-F5344CB8AC3E}">
        <p14:creationId xmlns:p14="http://schemas.microsoft.com/office/powerpoint/2010/main" val="1621949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HJU]"/>
          <p:cNvSpPr>
            <a:spLocks noGrp="1" noSelect="1"/>
          </p:cNvSpPr>
          <p:nvPr>
            <p:ph type="title"/>
          </p:nvPr>
        </p:nvSpPr>
        <p:spPr bwMode="gray">
          <a:xfrm>
            <a:off x="937278" y="48818"/>
            <a:ext cx="10582722" cy="1008000"/>
          </a:xfrm>
          <a:prstGeom prst="rect">
            <a:avLst/>
          </a:prstGeom>
        </p:spPr>
        <p:txBody>
          <a:bodyPr vert="horz" lIns="0" tIns="0" rIns="0" bIns="0" rtlCol="0" anchor="b">
            <a:noAutofit/>
          </a:bodyPr>
          <a:lstStyle/>
          <a:p>
            <a:r>
              <a:rPr lang="nl-NL"/>
              <a:t>[Titel]</a:t>
            </a:r>
            <a:endParaRPr lang="nl-NL" dirty="0"/>
          </a:p>
        </p:txBody>
      </p:sp>
      <p:sp>
        <p:nvSpPr>
          <p:cNvPr id="3" name="Tijdelijke aanduiding voor tekst 2 (JU-Free)"/>
          <p:cNvSpPr>
            <a:spLocks noGrp="1"/>
          </p:cNvSpPr>
          <p:nvPr>
            <p:ph type="body" idx="1"/>
          </p:nvPr>
        </p:nvSpPr>
        <p:spPr bwMode="gray">
          <a:xfrm>
            <a:off x="919171" y="2031187"/>
            <a:ext cx="10584000" cy="3240000"/>
          </a:xfrm>
          <a:prstGeom prst="rect">
            <a:avLst/>
          </a:prstGeom>
        </p:spPr>
        <p:txBody>
          <a:bodyPr vert="horz" lIns="0" tIns="0" rIns="0" bIns="0" rtlCol="0">
            <a:noAutofit/>
          </a:bodyPr>
          <a:lstStyle/>
          <a:p>
            <a:pPr lvl="0"/>
            <a:r>
              <a:rPr lang="nl-NL"/>
              <a:t>JU-LEVEL1=List 1st level</a:t>
            </a:r>
          </a:p>
          <a:p>
            <a:pPr lvl="1"/>
            <a:r>
              <a:rPr lang="nl-NL"/>
              <a:t>JU-LEVEL2=List 2nd level</a:t>
            </a:r>
          </a:p>
          <a:p>
            <a:pPr lvl="2"/>
            <a:r>
              <a:rPr lang="nl-NL"/>
              <a:t>JU-LEVEL3=List 3rd level</a:t>
            </a:r>
          </a:p>
          <a:p>
            <a:pPr lvl="3"/>
            <a:r>
              <a:rPr lang="nl-NL"/>
              <a:t>JU-LEVEL4=Heading</a:t>
            </a:r>
          </a:p>
          <a:p>
            <a:pPr lvl="4"/>
            <a:r>
              <a:rPr lang="nl-NL"/>
              <a:t>JU-LEVEL5=Body text</a:t>
            </a:r>
          </a:p>
          <a:p>
            <a:pPr lvl="5"/>
            <a:r>
              <a:rPr lang="nl-NL"/>
              <a:t>JU-LEVEL6=Indent 1st level</a:t>
            </a:r>
          </a:p>
          <a:p>
            <a:pPr lvl="6"/>
            <a:r>
              <a:rPr lang="nl-NL"/>
              <a:t>JU-LEVEL7=Indent 2nd level</a:t>
            </a:r>
          </a:p>
          <a:p>
            <a:pPr lvl="7"/>
            <a:r>
              <a:rPr lang="nl-NL"/>
              <a:t>JU-LEVEL8=Indent 3rd level</a:t>
            </a:r>
            <a:endParaRPr lang="nl-NL" dirty="0"/>
          </a:p>
        </p:txBody>
      </p:sp>
      <p:sp>
        <p:nvSpPr>
          <p:cNvPr id="4" name="Date Placeholder 3"/>
          <p:cNvSpPr>
            <a:spLocks noGrp="1" noSelect="1"/>
          </p:cNvSpPr>
          <p:nvPr>
            <p:ph type="dt" sz="half" idx="2"/>
          </p:nvPr>
        </p:nvSpPr>
        <p:spPr bwMode="gray">
          <a:xfrm>
            <a:off x="9831484" y="6356350"/>
            <a:ext cx="1260000" cy="252000"/>
          </a:xfrm>
          <a:prstGeom prst="rect">
            <a:avLst/>
          </a:prstGeom>
        </p:spPr>
        <p:txBody>
          <a:bodyPr vert="horz" lIns="0" tIns="0" rIns="0" bIns="0" rtlCol="0" anchor="t">
            <a:noAutofit/>
          </a:bodyPr>
          <a:lstStyle>
            <a:lvl1pPr algn="r">
              <a:defRPr sz="1000">
                <a:solidFill>
                  <a:schemeClr val="tx1"/>
                </a:solidFill>
              </a:defRPr>
            </a:lvl1pPr>
          </a:lstStyle>
          <a:p>
            <a:fld id="{7703D7CD-B121-42A5-8C50-3A1F5DD6895B}" type="datetimeFigureOut">
              <a:rPr lang="nl-NL" smtClean="0"/>
              <a:pPr/>
              <a:t>20-11-2023</a:t>
            </a:fld>
            <a:endParaRPr lang="nl-NL" dirty="0"/>
          </a:p>
        </p:txBody>
      </p:sp>
      <p:sp>
        <p:nvSpPr>
          <p:cNvPr id="5" name="Footer Placeholder 4 {PHJU}"/>
          <p:cNvSpPr>
            <a:spLocks noGrp="1" noSelect="1"/>
          </p:cNvSpPr>
          <p:nvPr>
            <p:ph type="ftr" sz="quarter" idx="3"/>
          </p:nvPr>
        </p:nvSpPr>
        <p:spPr bwMode="gray">
          <a:xfrm>
            <a:off x="4072378" y="6356350"/>
            <a:ext cx="4069410" cy="252000"/>
          </a:xfrm>
          <a:prstGeom prst="rect">
            <a:avLst/>
          </a:prstGeom>
        </p:spPr>
        <p:txBody>
          <a:bodyPr vert="horz" lIns="0" tIns="0" rIns="0" bIns="0" rtlCol="0" anchor="t">
            <a:noAutofit/>
          </a:bodyPr>
          <a:lstStyle>
            <a:lvl1pPr algn="l">
              <a:defRPr sz="330">
                <a:solidFill>
                  <a:schemeClr val="tx1"/>
                </a:solidFill>
                <a:latin typeface="Arial" panose="020B0604020202020204" pitchFamily="34" charset="0"/>
              </a:defRPr>
            </a:lvl1pPr>
          </a:lstStyle>
          <a:p>
            <a:r>
              <a:rPr lang="nl-NL"/>
              <a:t> </a:t>
            </a:r>
            <a:endParaRPr lang="nl-NL" dirty="0"/>
          </a:p>
        </p:txBody>
      </p:sp>
      <p:sp>
        <p:nvSpPr>
          <p:cNvPr id="6" name="Slide Number Placeholder 5"/>
          <p:cNvSpPr>
            <a:spLocks noGrp="1" noSelect="1"/>
          </p:cNvSpPr>
          <p:nvPr>
            <p:ph type="sldNum" sz="quarter" idx="4"/>
          </p:nvPr>
        </p:nvSpPr>
        <p:spPr bwMode="gray">
          <a:xfrm>
            <a:off x="11131200" y="6356350"/>
            <a:ext cx="388800" cy="252000"/>
          </a:xfrm>
          <a:prstGeom prst="rect">
            <a:avLst/>
          </a:prstGeom>
        </p:spPr>
        <p:txBody>
          <a:bodyPr vert="horz" lIns="0" tIns="0" rIns="0" bIns="0" rtlCol="0" anchor="t">
            <a:noAutofit/>
          </a:bodyPr>
          <a:lstStyle>
            <a:lvl1pPr algn="l">
              <a:defRPr sz="1000">
                <a:solidFill>
                  <a:schemeClr val="tx1"/>
                </a:solidFill>
              </a:defRPr>
            </a:lvl1pPr>
          </a:lstStyle>
          <a:p>
            <a:r>
              <a:rPr lang="nl-NL"/>
              <a:t>| </a:t>
            </a:r>
            <a:fld id="{8F18802B-E4C7-4B2D-B37A-6B7CC3C134EA}" type="slidenum">
              <a:rPr lang="nl-NL" smtClean="0"/>
              <a:pPr/>
              <a:t>‹#›</a:t>
            </a:fld>
            <a:endParaRPr lang="nl-NL" dirty="0"/>
          </a:p>
        </p:txBody>
      </p:sp>
      <p:grpSp>
        <p:nvGrpSpPr>
          <p:cNvPr id="7" name="Group 6">
            <a:extLst>
              <a:ext uri="{FF2B5EF4-FFF2-40B4-BE49-F238E27FC236}">
                <a16:creationId xmlns:a16="http://schemas.microsoft.com/office/drawing/2014/main" id="{CBE9872D-E06C-418A-B963-1F3D46E7FE4B}"/>
              </a:ext>
            </a:extLst>
          </p:cNvPr>
          <p:cNvGrpSpPr>
            <a:grpSpLocks noSelect="1" noChangeAspect="1"/>
          </p:cNvGrpSpPr>
          <p:nvPr userDrawn="1"/>
        </p:nvGrpSpPr>
        <p:grpSpPr bwMode="gray">
          <a:xfrm>
            <a:off x="273050" y="5790951"/>
            <a:ext cx="1657350" cy="738188"/>
            <a:chOff x="172" y="3568"/>
            <a:chExt cx="1044" cy="465"/>
          </a:xfrm>
        </p:grpSpPr>
        <p:sp>
          <p:nvSpPr>
            <p:cNvPr id="8" name="Freeform 5">
              <a:extLst>
                <a:ext uri="{FF2B5EF4-FFF2-40B4-BE49-F238E27FC236}">
                  <a16:creationId xmlns:a16="http://schemas.microsoft.com/office/drawing/2014/main" id="{E00FE76F-FB89-4AB2-8C83-23C78BC09D3C}"/>
                </a:ext>
              </a:extLst>
            </p:cNvPr>
            <p:cNvSpPr>
              <a:spLocks noSelect="1"/>
            </p:cNvSpPr>
            <p:nvPr userDrawn="1"/>
          </p:nvSpPr>
          <p:spPr bwMode="gray">
            <a:xfrm>
              <a:off x="313" y="3649"/>
              <a:ext cx="188" cy="163"/>
            </a:xfrm>
            <a:custGeom>
              <a:avLst/>
              <a:gdLst>
                <a:gd name="T0" fmla="*/ 188 w 188"/>
                <a:gd name="T1" fmla="*/ 82 h 163"/>
                <a:gd name="T2" fmla="*/ 164 w 188"/>
                <a:gd name="T3" fmla="*/ 123 h 163"/>
                <a:gd name="T4" fmla="*/ 141 w 188"/>
                <a:gd name="T5" fmla="*/ 163 h 163"/>
                <a:gd name="T6" fmla="*/ 59 w 188"/>
                <a:gd name="T7" fmla="*/ 150 h 163"/>
                <a:gd name="T8" fmla="*/ 73 w 188"/>
                <a:gd name="T9" fmla="*/ 99 h 163"/>
                <a:gd name="T10" fmla="*/ 56 w 188"/>
                <a:gd name="T11" fmla="*/ 107 h 163"/>
                <a:gd name="T12" fmla="*/ 0 w 188"/>
                <a:gd name="T13" fmla="*/ 82 h 163"/>
                <a:gd name="T14" fmla="*/ 23 w 188"/>
                <a:gd name="T15" fmla="*/ 41 h 163"/>
                <a:gd name="T16" fmla="*/ 47 w 188"/>
                <a:gd name="T17" fmla="*/ 0 h 163"/>
                <a:gd name="T18" fmla="*/ 94 w 188"/>
                <a:gd name="T19" fmla="*/ 0 h 163"/>
                <a:gd name="T20" fmla="*/ 141 w 188"/>
                <a:gd name="T21" fmla="*/ 0 h 163"/>
                <a:gd name="T22" fmla="*/ 187 w 188"/>
                <a:gd name="T23" fmla="*/ 33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3"/>
                  </a:lnTo>
                  <a:lnTo>
                    <a:pt x="141" y="163"/>
                  </a:lnTo>
                  <a:lnTo>
                    <a:pt x="59" y="150"/>
                  </a:lnTo>
                  <a:lnTo>
                    <a:pt x="73" y="99"/>
                  </a:lnTo>
                  <a:lnTo>
                    <a:pt x="56" y="107"/>
                  </a:lnTo>
                  <a:lnTo>
                    <a:pt x="0" y="82"/>
                  </a:lnTo>
                  <a:lnTo>
                    <a:pt x="23" y="41"/>
                  </a:lnTo>
                  <a:lnTo>
                    <a:pt x="47" y="0"/>
                  </a:lnTo>
                  <a:lnTo>
                    <a:pt x="94" y="0"/>
                  </a:lnTo>
                  <a:lnTo>
                    <a:pt x="141" y="0"/>
                  </a:lnTo>
                  <a:lnTo>
                    <a:pt x="187" y="33"/>
                  </a:lnTo>
                  <a:lnTo>
                    <a:pt x="188" y="82"/>
                  </a:lnTo>
                  <a:close/>
                </a:path>
              </a:pathLst>
            </a:custGeom>
            <a:solidFill>
              <a:srgbClr val="FFDD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9" name="Freeform 6">
              <a:extLst>
                <a:ext uri="{FF2B5EF4-FFF2-40B4-BE49-F238E27FC236}">
                  <a16:creationId xmlns:a16="http://schemas.microsoft.com/office/drawing/2014/main" id="{D529CC22-CAC0-4C0F-A873-3E0C5C2585B5}"/>
                </a:ext>
              </a:extLst>
            </p:cNvPr>
            <p:cNvSpPr>
              <a:spLocks noSelect="1"/>
            </p:cNvSpPr>
            <p:nvPr userDrawn="1"/>
          </p:nvSpPr>
          <p:spPr bwMode="gray">
            <a:xfrm>
              <a:off x="313" y="3812"/>
              <a:ext cx="188" cy="163"/>
            </a:xfrm>
            <a:custGeom>
              <a:avLst/>
              <a:gdLst>
                <a:gd name="T0" fmla="*/ 188 w 188"/>
                <a:gd name="T1" fmla="*/ 82 h 163"/>
                <a:gd name="T2" fmla="*/ 164 w 188"/>
                <a:gd name="T3" fmla="*/ 122 h 163"/>
                <a:gd name="T4" fmla="*/ 141 w 188"/>
                <a:gd name="T5" fmla="*/ 163 h 163"/>
                <a:gd name="T6" fmla="*/ 94 w 188"/>
                <a:gd name="T7" fmla="*/ 163 h 163"/>
                <a:gd name="T8" fmla="*/ 47 w 188"/>
                <a:gd name="T9" fmla="*/ 163 h 163"/>
                <a:gd name="T10" fmla="*/ 23 w 188"/>
                <a:gd name="T11" fmla="*/ 122 h 163"/>
                <a:gd name="T12" fmla="*/ 0 w 188"/>
                <a:gd name="T13" fmla="*/ 82 h 163"/>
                <a:gd name="T14" fmla="*/ 53 w 188"/>
                <a:gd name="T15" fmla="*/ 52 h 163"/>
                <a:gd name="T16" fmla="*/ 79 w 188"/>
                <a:gd name="T17" fmla="*/ 54 h 163"/>
                <a:gd name="T18" fmla="*/ 93 w 188"/>
                <a:gd name="T19" fmla="*/ 30 h 163"/>
                <a:gd name="T20" fmla="*/ 141 w 188"/>
                <a:gd name="T21" fmla="*/ 0 h 163"/>
                <a:gd name="T22" fmla="*/ 164 w 188"/>
                <a:gd name="T23" fmla="*/ 41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2"/>
                  </a:lnTo>
                  <a:lnTo>
                    <a:pt x="141" y="163"/>
                  </a:lnTo>
                  <a:lnTo>
                    <a:pt x="94" y="163"/>
                  </a:lnTo>
                  <a:lnTo>
                    <a:pt x="47" y="163"/>
                  </a:lnTo>
                  <a:lnTo>
                    <a:pt x="23" y="122"/>
                  </a:lnTo>
                  <a:lnTo>
                    <a:pt x="0" y="82"/>
                  </a:lnTo>
                  <a:lnTo>
                    <a:pt x="53" y="52"/>
                  </a:lnTo>
                  <a:lnTo>
                    <a:pt x="79" y="54"/>
                  </a:lnTo>
                  <a:lnTo>
                    <a:pt x="93" y="30"/>
                  </a:lnTo>
                  <a:lnTo>
                    <a:pt x="141" y="0"/>
                  </a:lnTo>
                  <a:lnTo>
                    <a:pt x="164" y="41"/>
                  </a:lnTo>
                  <a:lnTo>
                    <a:pt x="188" y="82"/>
                  </a:lnTo>
                  <a:close/>
                </a:path>
              </a:pathLst>
            </a:custGeom>
            <a:solidFill>
              <a:srgbClr val="6F9B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0" name="Freeform 7">
              <a:extLst>
                <a:ext uri="{FF2B5EF4-FFF2-40B4-BE49-F238E27FC236}">
                  <a16:creationId xmlns:a16="http://schemas.microsoft.com/office/drawing/2014/main" id="{EA72C4FD-52CB-43BD-A2C1-B5583C06801B}"/>
                </a:ext>
              </a:extLst>
            </p:cNvPr>
            <p:cNvSpPr>
              <a:spLocks noSelect="1"/>
            </p:cNvSpPr>
            <p:nvPr userDrawn="1"/>
          </p:nvSpPr>
          <p:spPr bwMode="gray">
            <a:xfrm>
              <a:off x="454" y="3568"/>
              <a:ext cx="215" cy="163"/>
            </a:xfrm>
            <a:custGeom>
              <a:avLst/>
              <a:gdLst>
                <a:gd name="T0" fmla="*/ 188 w 215"/>
                <a:gd name="T1" fmla="*/ 81 h 163"/>
                <a:gd name="T2" fmla="*/ 215 w 215"/>
                <a:gd name="T3" fmla="*/ 124 h 163"/>
                <a:gd name="T4" fmla="*/ 141 w 215"/>
                <a:gd name="T5" fmla="*/ 163 h 163"/>
                <a:gd name="T6" fmla="*/ 83 w 215"/>
                <a:gd name="T7" fmla="*/ 131 h 163"/>
                <a:gd name="T8" fmla="*/ 46 w 215"/>
                <a:gd name="T9" fmla="*/ 114 h 163"/>
                <a:gd name="T10" fmla="*/ 46 w 215"/>
                <a:gd name="T11" fmla="*/ 114 h 163"/>
                <a:gd name="T12" fmla="*/ 0 w 215"/>
                <a:gd name="T13" fmla="*/ 81 h 163"/>
                <a:gd name="T14" fmla="*/ 23 w 215"/>
                <a:gd name="T15" fmla="*/ 41 h 163"/>
                <a:gd name="T16" fmla="*/ 47 w 215"/>
                <a:gd name="T17" fmla="*/ 0 h 163"/>
                <a:gd name="T18" fmla="*/ 94 w 215"/>
                <a:gd name="T19" fmla="*/ 0 h 163"/>
                <a:gd name="T20" fmla="*/ 141 w 215"/>
                <a:gd name="T21" fmla="*/ 0 h 163"/>
                <a:gd name="T22" fmla="*/ 164 w 215"/>
                <a:gd name="T23" fmla="*/ 41 h 163"/>
                <a:gd name="T24" fmla="*/ 188 w 215"/>
                <a:gd name="T25"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5" h="163">
                  <a:moveTo>
                    <a:pt x="188" y="81"/>
                  </a:moveTo>
                  <a:lnTo>
                    <a:pt x="215" y="124"/>
                  </a:lnTo>
                  <a:lnTo>
                    <a:pt x="141" y="163"/>
                  </a:lnTo>
                  <a:lnTo>
                    <a:pt x="83" y="131"/>
                  </a:lnTo>
                  <a:lnTo>
                    <a:pt x="46" y="114"/>
                  </a:lnTo>
                  <a:lnTo>
                    <a:pt x="46" y="114"/>
                  </a:lnTo>
                  <a:lnTo>
                    <a:pt x="0" y="81"/>
                  </a:lnTo>
                  <a:lnTo>
                    <a:pt x="23" y="41"/>
                  </a:lnTo>
                  <a:lnTo>
                    <a:pt x="47" y="0"/>
                  </a:lnTo>
                  <a:lnTo>
                    <a:pt x="94" y="0"/>
                  </a:lnTo>
                  <a:lnTo>
                    <a:pt x="141" y="0"/>
                  </a:lnTo>
                  <a:lnTo>
                    <a:pt x="164" y="41"/>
                  </a:lnTo>
                  <a:lnTo>
                    <a:pt x="188" y="81"/>
                  </a:lnTo>
                  <a:close/>
                </a:path>
              </a:pathLst>
            </a:custGeom>
            <a:solidFill>
              <a:srgbClr val="EF87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1" name="Freeform 8">
              <a:extLst>
                <a:ext uri="{FF2B5EF4-FFF2-40B4-BE49-F238E27FC236}">
                  <a16:creationId xmlns:a16="http://schemas.microsoft.com/office/drawing/2014/main" id="{9D9D4B36-1811-4EA6-976F-D0FDABF1AB85}"/>
                </a:ext>
              </a:extLst>
            </p:cNvPr>
            <p:cNvSpPr>
              <a:spLocks noSelect="1"/>
            </p:cNvSpPr>
            <p:nvPr userDrawn="1"/>
          </p:nvSpPr>
          <p:spPr bwMode="gray">
            <a:xfrm>
              <a:off x="172" y="3731"/>
              <a:ext cx="197" cy="163"/>
            </a:xfrm>
            <a:custGeom>
              <a:avLst/>
              <a:gdLst>
                <a:gd name="T0" fmla="*/ 188 w 197"/>
                <a:gd name="T1" fmla="*/ 81 h 163"/>
                <a:gd name="T2" fmla="*/ 194 w 197"/>
                <a:gd name="T3" fmla="*/ 133 h 163"/>
                <a:gd name="T4" fmla="*/ 141 w 197"/>
                <a:gd name="T5" fmla="*/ 163 h 163"/>
                <a:gd name="T6" fmla="*/ 85 w 197"/>
                <a:gd name="T7" fmla="*/ 130 h 163"/>
                <a:gd name="T8" fmla="*/ 71 w 197"/>
                <a:gd name="T9" fmla="*/ 90 h 163"/>
                <a:gd name="T10" fmla="*/ 48 w 197"/>
                <a:gd name="T11" fmla="*/ 103 h 163"/>
                <a:gd name="T12" fmla="*/ 0 w 197"/>
                <a:gd name="T13" fmla="*/ 81 h 163"/>
                <a:gd name="T14" fmla="*/ 23 w 197"/>
                <a:gd name="T15" fmla="*/ 41 h 163"/>
                <a:gd name="T16" fmla="*/ 47 w 197"/>
                <a:gd name="T17" fmla="*/ 0 h 163"/>
                <a:gd name="T18" fmla="*/ 94 w 197"/>
                <a:gd name="T19" fmla="*/ 0 h 163"/>
                <a:gd name="T20" fmla="*/ 141 w 197"/>
                <a:gd name="T21" fmla="*/ 0 h 163"/>
                <a:gd name="T22" fmla="*/ 197 w 197"/>
                <a:gd name="T23" fmla="*/ 25 h 163"/>
                <a:gd name="T24" fmla="*/ 188 w 197"/>
                <a:gd name="T25" fmla="*/ 8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7" h="163">
                  <a:moveTo>
                    <a:pt x="188" y="81"/>
                  </a:moveTo>
                  <a:lnTo>
                    <a:pt x="194" y="133"/>
                  </a:lnTo>
                  <a:lnTo>
                    <a:pt x="141" y="163"/>
                  </a:lnTo>
                  <a:lnTo>
                    <a:pt x="85" y="130"/>
                  </a:lnTo>
                  <a:lnTo>
                    <a:pt x="71" y="90"/>
                  </a:lnTo>
                  <a:lnTo>
                    <a:pt x="48" y="103"/>
                  </a:lnTo>
                  <a:lnTo>
                    <a:pt x="0" y="81"/>
                  </a:lnTo>
                  <a:lnTo>
                    <a:pt x="23" y="41"/>
                  </a:lnTo>
                  <a:lnTo>
                    <a:pt x="47" y="0"/>
                  </a:lnTo>
                  <a:lnTo>
                    <a:pt x="94" y="0"/>
                  </a:lnTo>
                  <a:lnTo>
                    <a:pt x="141" y="0"/>
                  </a:lnTo>
                  <a:lnTo>
                    <a:pt x="197" y="25"/>
                  </a:lnTo>
                  <a:lnTo>
                    <a:pt x="188" y="81"/>
                  </a:lnTo>
                  <a:close/>
                </a:path>
              </a:pathLst>
            </a:custGeom>
            <a:solidFill>
              <a:srgbClr val="5D6D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2" name="Freeform 9">
              <a:extLst>
                <a:ext uri="{FF2B5EF4-FFF2-40B4-BE49-F238E27FC236}">
                  <a16:creationId xmlns:a16="http://schemas.microsoft.com/office/drawing/2014/main" id="{091D4B01-7BE7-4169-8C37-7C47F1CFAB02}"/>
                </a:ext>
              </a:extLst>
            </p:cNvPr>
            <p:cNvSpPr>
              <a:spLocks noSelect="1"/>
            </p:cNvSpPr>
            <p:nvPr userDrawn="1"/>
          </p:nvSpPr>
          <p:spPr bwMode="gray">
            <a:xfrm>
              <a:off x="595" y="3649"/>
              <a:ext cx="188" cy="163"/>
            </a:xfrm>
            <a:custGeom>
              <a:avLst/>
              <a:gdLst>
                <a:gd name="T0" fmla="*/ 188 w 188"/>
                <a:gd name="T1" fmla="*/ 82 h 163"/>
                <a:gd name="T2" fmla="*/ 164 w 188"/>
                <a:gd name="T3" fmla="*/ 123 h 163"/>
                <a:gd name="T4" fmla="*/ 141 w 188"/>
                <a:gd name="T5" fmla="*/ 163 h 163"/>
                <a:gd name="T6" fmla="*/ 94 w 188"/>
                <a:gd name="T7" fmla="*/ 163 h 163"/>
                <a:gd name="T8" fmla="*/ 47 w 188"/>
                <a:gd name="T9" fmla="*/ 163 h 163"/>
                <a:gd name="T10" fmla="*/ 23 w 188"/>
                <a:gd name="T11" fmla="*/ 123 h 163"/>
                <a:gd name="T12" fmla="*/ 0 w 188"/>
                <a:gd name="T13" fmla="*/ 82 h 163"/>
                <a:gd name="T14" fmla="*/ 52 w 188"/>
                <a:gd name="T15" fmla="*/ 33 h 163"/>
                <a:gd name="T16" fmla="*/ 74 w 188"/>
                <a:gd name="T17" fmla="*/ 43 h 163"/>
                <a:gd name="T18" fmla="*/ 84 w 188"/>
                <a:gd name="T19" fmla="*/ 15 h 163"/>
                <a:gd name="T20" fmla="*/ 141 w 188"/>
                <a:gd name="T21" fmla="*/ 0 h 163"/>
                <a:gd name="T22" fmla="*/ 164 w 188"/>
                <a:gd name="T23" fmla="*/ 41 h 163"/>
                <a:gd name="T24" fmla="*/ 188 w 188"/>
                <a:gd name="T25" fmla="*/ 8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63">
                  <a:moveTo>
                    <a:pt x="188" y="82"/>
                  </a:moveTo>
                  <a:lnTo>
                    <a:pt x="164" y="123"/>
                  </a:lnTo>
                  <a:lnTo>
                    <a:pt x="141" y="163"/>
                  </a:lnTo>
                  <a:lnTo>
                    <a:pt x="94" y="163"/>
                  </a:lnTo>
                  <a:lnTo>
                    <a:pt x="47" y="163"/>
                  </a:lnTo>
                  <a:lnTo>
                    <a:pt x="23" y="123"/>
                  </a:lnTo>
                  <a:lnTo>
                    <a:pt x="0" y="82"/>
                  </a:lnTo>
                  <a:lnTo>
                    <a:pt x="52" y="33"/>
                  </a:lnTo>
                  <a:lnTo>
                    <a:pt x="74" y="43"/>
                  </a:lnTo>
                  <a:lnTo>
                    <a:pt x="84" y="15"/>
                  </a:lnTo>
                  <a:lnTo>
                    <a:pt x="141" y="0"/>
                  </a:lnTo>
                  <a:lnTo>
                    <a:pt x="164" y="41"/>
                  </a:lnTo>
                  <a:lnTo>
                    <a:pt x="188" y="82"/>
                  </a:lnTo>
                  <a:close/>
                </a:path>
              </a:pathLst>
            </a:custGeom>
            <a:solidFill>
              <a:srgbClr val="D44F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3" name="Freeform 10">
              <a:extLst>
                <a:ext uri="{FF2B5EF4-FFF2-40B4-BE49-F238E27FC236}">
                  <a16:creationId xmlns:a16="http://schemas.microsoft.com/office/drawing/2014/main" id="{8447DCDB-0020-417A-A349-3D27E2A1F6CB}"/>
                </a:ext>
              </a:extLst>
            </p:cNvPr>
            <p:cNvSpPr>
              <a:spLocks noSelect="1"/>
            </p:cNvSpPr>
            <p:nvPr userDrawn="1"/>
          </p:nvSpPr>
          <p:spPr bwMode="gray">
            <a:xfrm>
              <a:off x="313" y="3731"/>
              <a:ext cx="141" cy="115"/>
            </a:xfrm>
            <a:custGeom>
              <a:avLst/>
              <a:gdLst>
                <a:gd name="T0" fmla="*/ 141 w 141"/>
                <a:gd name="T1" fmla="*/ 81 h 115"/>
                <a:gd name="T2" fmla="*/ 79 w 141"/>
                <a:gd name="T3" fmla="*/ 115 h 115"/>
                <a:gd name="T4" fmla="*/ 47 w 141"/>
                <a:gd name="T5" fmla="*/ 81 h 115"/>
                <a:gd name="T6" fmla="*/ 23 w 141"/>
                <a:gd name="T7" fmla="*/ 41 h 115"/>
                <a:gd name="T8" fmla="*/ 0 w 141"/>
                <a:gd name="T9" fmla="*/ 0 h 115"/>
                <a:gd name="T10" fmla="*/ 47 w 141"/>
                <a:gd name="T11" fmla="*/ 0 h 115"/>
                <a:gd name="T12" fmla="*/ 94 w 141"/>
                <a:gd name="T13" fmla="*/ 0 h 115"/>
                <a:gd name="T14" fmla="*/ 117 w 141"/>
                <a:gd name="T15" fmla="*/ 41 h 115"/>
                <a:gd name="T16" fmla="*/ 141 w 141"/>
                <a:gd name="T17" fmla="*/ 8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15">
                  <a:moveTo>
                    <a:pt x="141" y="81"/>
                  </a:moveTo>
                  <a:lnTo>
                    <a:pt x="79" y="115"/>
                  </a:lnTo>
                  <a:lnTo>
                    <a:pt x="47" y="81"/>
                  </a:lnTo>
                  <a:lnTo>
                    <a:pt x="23" y="41"/>
                  </a:lnTo>
                  <a:lnTo>
                    <a:pt x="0" y="0"/>
                  </a:lnTo>
                  <a:lnTo>
                    <a:pt x="47" y="0"/>
                  </a:lnTo>
                  <a:lnTo>
                    <a:pt x="94" y="0"/>
                  </a:lnTo>
                  <a:lnTo>
                    <a:pt x="117" y="41"/>
                  </a:lnTo>
                  <a:lnTo>
                    <a:pt x="141" y="81"/>
                  </a:lnTo>
                  <a:close/>
                </a:path>
              </a:pathLst>
            </a:custGeom>
            <a:solidFill>
              <a:srgbClr val="FFB6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4" name="Freeform 11">
              <a:extLst>
                <a:ext uri="{FF2B5EF4-FFF2-40B4-BE49-F238E27FC236}">
                  <a16:creationId xmlns:a16="http://schemas.microsoft.com/office/drawing/2014/main" id="{71E17097-F9FD-4B8E-B724-DBA724C9AF09}"/>
                </a:ext>
              </a:extLst>
            </p:cNvPr>
            <p:cNvSpPr>
              <a:spLocks noSelect="1"/>
            </p:cNvSpPr>
            <p:nvPr userDrawn="1"/>
          </p:nvSpPr>
          <p:spPr bwMode="gray">
            <a:xfrm>
              <a:off x="313" y="3812"/>
              <a:ext cx="141" cy="82"/>
            </a:xfrm>
            <a:custGeom>
              <a:avLst/>
              <a:gdLst>
                <a:gd name="T0" fmla="*/ 141 w 141"/>
                <a:gd name="T1" fmla="*/ 0 h 82"/>
                <a:gd name="T2" fmla="*/ 94 w 141"/>
                <a:gd name="T3" fmla="*/ 82 h 82"/>
                <a:gd name="T4" fmla="*/ 0 w 141"/>
                <a:gd name="T5" fmla="*/ 82 h 82"/>
                <a:gd name="T6" fmla="*/ 47 w 141"/>
                <a:gd name="T7" fmla="*/ 0 h 82"/>
                <a:gd name="T8" fmla="*/ 141 w 141"/>
                <a:gd name="T9" fmla="*/ 0 h 82"/>
              </a:gdLst>
              <a:ahLst/>
              <a:cxnLst>
                <a:cxn ang="0">
                  <a:pos x="T0" y="T1"/>
                </a:cxn>
                <a:cxn ang="0">
                  <a:pos x="T2" y="T3"/>
                </a:cxn>
                <a:cxn ang="0">
                  <a:pos x="T4" y="T5"/>
                </a:cxn>
                <a:cxn ang="0">
                  <a:pos x="T6" y="T7"/>
                </a:cxn>
                <a:cxn ang="0">
                  <a:pos x="T8" y="T9"/>
                </a:cxn>
              </a:cxnLst>
              <a:rect l="0" t="0" r="r" b="b"/>
              <a:pathLst>
                <a:path w="141" h="82">
                  <a:moveTo>
                    <a:pt x="141" y="0"/>
                  </a:moveTo>
                  <a:lnTo>
                    <a:pt x="94" y="82"/>
                  </a:lnTo>
                  <a:lnTo>
                    <a:pt x="0" y="82"/>
                  </a:lnTo>
                  <a:lnTo>
                    <a:pt x="47" y="0"/>
                  </a:lnTo>
                  <a:lnTo>
                    <a:pt x="141" y="0"/>
                  </a:lnTo>
                  <a:close/>
                </a:path>
              </a:pathLst>
            </a:custGeom>
            <a:solidFill>
              <a:srgbClr val="5374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5" name="Freeform 12">
              <a:extLst>
                <a:ext uri="{FF2B5EF4-FFF2-40B4-BE49-F238E27FC236}">
                  <a16:creationId xmlns:a16="http://schemas.microsoft.com/office/drawing/2014/main" id="{25ED7ED9-84AF-4D0F-B8E7-0269C1D458C8}"/>
                </a:ext>
              </a:extLst>
            </p:cNvPr>
            <p:cNvSpPr>
              <a:spLocks noSelect="1"/>
            </p:cNvSpPr>
            <p:nvPr userDrawn="1"/>
          </p:nvSpPr>
          <p:spPr bwMode="gray">
            <a:xfrm>
              <a:off x="454" y="3649"/>
              <a:ext cx="141" cy="82"/>
            </a:xfrm>
            <a:custGeom>
              <a:avLst/>
              <a:gdLst>
                <a:gd name="T0" fmla="*/ 141 w 141"/>
                <a:gd name="T1" fmla="*/ 82 h 82"/>
                <a:gd name="T2" fmla="*/ 47 w 141"/>
                <a:gd name="T3" fmla="*/ 82 h 82"/>
                <a:gd name="T4" fmla="*/ 0 w 141"/>
                <a:gd name="T5" fmla="*/ 0 h 82"/>
                <a:gd name="T6" fmla="*/ 94 w 141"/>
                <a:gd name="T7" fmla="*/ 0 h 82"/>
                <a:gd name="T8" fmla="*/ 141 w 141"/>
                <a:gd name="T9" fmla="*/ 82 h 82"/>
              </a:gdLst>
              <a:ahLst/>
              <a:cxnLst>
                <a:cxn ang="0">
                  <a:pos x="T0" y="T1"/>
                </a:cxn>
                <a:cxn ang="0">
                  <a:pos x="T2" y="T3"/>
                </a:cxn>
                <a:cxn ang="0">
                  <a:pos x="T4" y="T5"/>
                </a:cxn>
                <a:cxn ang="0">
                  <a:pos x="T6" y="T7"/>
                </a:cxn>
                <a:cxn ang="0">
                  <a:pos x="T8" y="T9"/>
                </a:cxn>
              </a:cxnLst>
              <a:rect l="0" t="0" r="r" b="b"/>
              <a:pathLst>
                <a:path w="141" h="82">
                  <a:moveTo>
                    <a:pt x="141" y="82"/>
                  </a:moveTo>
                  <a:lnTo>
                    <a:pt x="47" y="82"/>
                  </a:lnTo>
                  <a:lnTo>
                    <a:pt x="0" y="0"/>
                  </a:lnTo>
                  <a:lnTo>
                    <a:pt x="94" y="0"/>
                  </a:lnTo>
                  <a:lnTo>
                    <a:pt x="141" y="82"/>
                  </a:lnTo>
                  <a:close/>
                </a:path>
              </a:pathLst>
            </a:custGeom>
            <a:solidFill>
              <a:srgbClr val="D76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6" name="Freeform 13">
              <a:extLst>
                <a:ext uri="{FF2B5EF4-FFF2-40B4-BE49-F238E27FC236}">
                  <a16:creationId xmlns:a16="http://schemas.microsoft.com/office/drawing/2014/main" id="{12DFF907-E580-454C-96C9-2B77D0EAE06D}"/>
                </a:ext>
              </a:extLst>
            </p:cNvPr>
            <p:cNvSpPr>
              <a:spLocks noSelect="1"/>
            </p:cNvSpPr>
            <p:nvPr userDrawn="1"/>
          </p:nvSpPr>
          <p:spPr bwMode="gray">
            <a:xfrm>
              <a:off x="172" y="3812"/>
              <a:ext cx="141" cy="82"/>
            </a:xfrm>
            <a:custGeom>
              <a:avLst/>
              <a:gdLst>
                <a:gd name="T0" fmla="*/ 141 w 141"/>
                <a:gd name="T1" fmla="*/ 82 h 82"/>
                <a:gd name="T2" fmla="*/ 47 w 141"/>
                <a:gd name="T3" fmla="*/ 82 h 82"/>
                <a:gd name="T4" fmla="*/ 0 w 141"/>
                <a:gd name="T5" fmla="*/ 0 h 82"/>
                <a:gd name="T6" fmla="*/ 94 w 141"/>
                <a:gd name="T7" fmla="*/ 0 h 82"/>
                <a:gd name="T8" fmla="*/ 141 w 141"/>
                <a:gd name="T9" fmla="*/ 82 h 82"/>
              </a:gdLst>
              <a:ahLst/>
              <a:cxnLst>
                <a:cxn ang="0">
                  <a:pos x="T0" y="T1"/>
                </a:cxn>
                <a:cxn ang="0">
                  <a:pos x="T2" y="T3"/>
                </a:cxn>
                <a:cxn ang="0">
                  <a:pos x="T4" y="T5"/>
                </a:cxn>
                <a:cxn ang="0">
                  <a:pos x="T6" y="T7"/>
                </a:cxn>
                <a:cxn ang="0">
                  <a:pos x="T8" y="T9"/>
                </a:cxn>
              </a:cxnLst>
              <a:rect l="0" t="0" r="r" b="b"/>
              <a:pathLst>
                <a:path w="141" h="82">
                  <a:moveTo>
                    <a:pt x="141" y="82"/>
                  </a:moveTo>
                  <a:lnTo>
                    <a:pt x="47" y="82"/>
                  </a:lnTo>
                  <a:lnTo>
                    <a:pt x="0" y="0"/>
                  </a:lnTo>
                  <a:lnTo>
                    <a:pt x="94" y="0"/>
                  </a:lnTo>
                  <a:lnTo>
                    <a:pt x="141" y="82"/>
                  </a:lnTo>
                  <a:close/>
                </a:path>
              </a:pathLst>
            </a:custGeom>
            <a:solidFill>
              <a:srgbClr val="4652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7" name="Freeform 14">
              <a:extLst>
                <a:ext uri="{FF2B5EF4-FFF2-40B4-BE49-F238E27FC236}">
                  <a16:creationId xmlns:a16="http://schemas.microsoft.com/office/drawing/2014/main" id="{35C8FC5D-6DA2-4427-A7B5-805C163FD473}"/>
                </a:ext>
              </a:extLst>
            </p:cNvPr>
            <p:cNvSpPr>
              <a:spLocks noSelect="1"/>
            </p:cNvSpPr>
            <p:nvPr userDrawn="1"/>
          </p:nvSpPr>
          <p:spPr bwMode="gray">
            <a:xfrm>
              <a:off x="595" y="3649"/>
              <a:ext cx="141" cy="82"/>
            </a:xfrm>
            <a:custGeom>
              <a:avLst/>
              <a:gdLst>
                <a:gd name="T0" fmla="*/ 141 w 141"/>
                <a:gd name="T1" fmla="*/ 0 h 82"/>
                <a:gd name="T2" fmla="*/ 94 w 141"/>
                <a:gd name="T3" fmla="*/ 82 h 82"/>
                <a:gd name="T4" fmla="*/ 0 w 141"/>
                <a:gd name="T5" fmla="*/ 82 h 82"/>
                <a:gd name="T6" fmla="*/ 47 w 141"/>
                <a:gd name="T7" fmla="*/ 0 h 82"/>
                <a:gd name="T8" fmla="*/ 141 w 141"/>
                <a:gd name="T9" fmla="*/ 0 h 82"/>
              </a:gdLst>
              <a:ahLst/>
              <a:cxnLst>
                <a:cxn ang="0">
                  <a:pos x="T0" y="T1"/>
                </a:cxn>
                <a:cxn ang="0">
                  <a:pos x="T2" y="T3"/>
                </a:cxn>
                <a:cxn ang="0">
                  <a:pos x="T4" y="T5"/>
                </a:cxn>
                <a:cxn ang="0">
                  <a:pos x="T6" y="T7"/>
                </a:cxn>
                <a:cxn ang="0">
                  <a:pos x="T8" y="T9"/>
                </a:cxn>
              </a:cxnLst>
              <a:rect l="0" t="0" r="r" b="b"/>
              <a:pathLst>
                <a:path w="141" h="82">
                  <a:moveTo>
                    <a:pt x="141" y="0"/>
                  </a:moveTo>
                  <a:lnTo>
                    <a:pt x="94" y="82"/>
                  </a:lnTo>
                  <a:lnTo>
                    <a:pt x="0" y="82"/>
                  </a:lnTo>
                  <a:lnTo>
                    <a:pt x="47" y="0"/>
                  </a:lnTo>
                  <a:lnTo>
                    <a:pt x="141" y="0"/>
                  </a:lnTo>
                  <a:close/>
                </a:path>
              </a:pathLst>
            </a:custGeom>
            <a:solidFill>
              <a:srgbClr val="9F3B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19" name="Freeform 16">
              <a:extLst>
                <a:ext uri="{FF2B5EF4-FFF2-40B4-BE49-F238E27FC236}">
                  <a16:creationId xmlns:a16="http://schemas.microsoft.com/office/drawing/2014/main" id="{6FD6C99D-2E66-43BC-BF31-4BEBB90AF5E2}"/>
                </a:ext>
              </a:extLst>
            </p:cNvPr>
            <p:cNvSpPr>
              <a:spLocks noSelect="1"/>
            </p:cNvSpPr>
            <p:nvPr userDrawn="1"/>
          </p:nvSpPr>
          <p:spPr bwMode="gray">
            <a:xfrm>
              <a:off x="595" y="3890"/>
              <a:ext cx="621" cy="143"/>
            </a:xfrm>
            <a:custGeom>
              <a:avLst/>
              <a:gdLst>
                <a:gd name="T0" fmla="*/ 0 w 3108"/>
                <a:gd name="T1" fmla="*/ 53 h 714"/>
                <a:gd name="T2" fmla="*/ 87 w 3108"/>
                <a:gd name="T3" fmla="*/ 700 h 714"/>
                <a:gd name="T4" fmla="*/ 286 w 3108"/>
                <a:gd name="T5" fmla="*/ 463 h 714"/>
                <a:gd name="T6" fmla="*/ 275 w 3108"/>
                <a:gd name="T7" fmla="*/ 351 h 714"/>
                <a:gd name="T8" fmla="*/ 275 w 3108"/>
                <a:gd name="T9" fmla="*/ 132 h 714"/>
                <a:gd name="T10" fmla="*/ 772 w 3108"/>
                <a:gd name="T11" fmla="*/ 190 h 714"/>
                <a:gd name="T12" fmla="*/ 628 w 3108"/>
                <a:gd name="T13" fmla="*/ 348 h 714"/>
                <a:gd name="T14" fmla="*/ 865 w 3108"/>
                <a:gd name="T15" fmla="*/ 383 h 714"/>
                <a:gd name="T16" fmla="*/ 556 w 3108"/>
                <a:gd name="T17" fmla="*/ 559 h 714"/>
                <a:gd name="T18" fmla="*/ 976 w 3108"/>
                <a:gd name="T19" fmla="*/ 635 h 714"/>
                <a:gd name="T20" fmla="*/ 865 w 3108"/>
                <a:gd name="T21" fmla="*/ 601 h 714"/>
                <a:gd name="T22" fmla="*/ 668 w 3108"/>
                <a:gd name="T23" fmla="*/ 558 h 714"/>
                <a:gd name="T24" fmla="*/ 865 w 3108"/>
                <a:gd name="T25" fmla="*/ 601 h 714"/>
                <a:gd name="T26" fmla="*/ 1461 w 3108"/>
                <a:gd name="T27" fmla="*/ 700 h 714"/>
                <a:gd name="T28" fmla="*/ 1379 w 3108"/>
                <a:gd name="T29" fmla="*/ 385 h 714"/>
                <a:gd name="T30" fmla="*/ 1177 w 3108"/>
                <a:gd name="T31" fmla="*/ 313 h 714"/>
                <a:gd name="T32" fmla="*/ 1095 w 3108"/>
                <a:gd name="T33" fmla="*/ 700 h 714"/>
                <a:gd name="T34" fmla="*/ 1103 w 3108"/>
                <a:gd name="T35" fmla="*/ 222 h 714"/>
                <a:gd name="T36" fmla="*/ 1880 w 3108"/>
                <a:gd name="T37" fmla="*/ 233 h 714"/>
                <a:gd name="T38" fmla="*/ 1741 w 3108"/>
                <a:gd name="T39" fmla="*/ 306 h 714"/>
                <a:gd name="T40" fmla="*/ 1880 w 3108"/>
                <a:gd name="T41" fmla="*/ 624 h 714"/>
                <a:gd name="T42" fmla="*/ 1630 w 3108"/>
                <a:gd name="T43" fmla="*/ 488 h 714"/>
                <a:gd name="T44" fmla="*/ 1535 w 3108"/>
                <a:gd name="T45" fmla="*/ 277 h 714"/>
                <a:gd name="T46" fmla="*/ 1630 w 3108"/>
                <a:gd name="T47" fmla="*/ 204 h 714"/>
                <a:gd name="T48" fmla="*/ 1712 w 3108"/>
                <a:gd name="T49" fmla="*/ 89 h 714"/>
                <a:gd name="T50" fmla="*/ 1851 w 3108"/>
                <a:gd name="T51" fmla="*/ 204 h 714"/>
                <a:gd name="T52" fmla="*/ 1945 w 3108"/>
                <a:gd name="T53" fmla="*/ 396 h 714"/>
                <a:gd name="T54" fmla="*/ 2372 w 3108"/>
                <a:gd name="T55" fmla="*/ 622 h 714"/>
                <a:gd name="T56" fmla="*/ 2279 w 3108"/>
                <a:gd name="T57" fmla="*/ 568 h 714"/>
                <a:gd name="T58" fmla="*/ 2056 w 3108"/>
                <a:gd name="T59" fmla="*/ 487 h 714"/>
                <a:gd name="T60" fmla="*/ 2389 w 3108"/>
                <a:gd name="T61" fmla="*/ 388 h 714"/>
                <a:gd name="T62" fmla="*/ 2056 w 3108"/>
                <a:gd name="T63" fmla="*/ 402 h 714"/>
                <a:gd name="T64" fmla="*/ 2278 w 3108"/>
                <a:gd name="T65" fmla="*/ 381 h 714"/>
                <a:gd name="T66" fmla="*/ 2595 w 3108"/>
                <a:gd name="T67" fmla="*/ 670 h 714"/>
                <a:gd name="T68" fmla="*/ 2484 w 3108"/>
                <a:gd name="T69" fmla="*/ 670 h 714"/>
                <a:gd name="T70" fmla="*/ 2566 w 3108"/>
                <a:gd name="T71" fmla="*/ 204 h 714"/>
                <a:gd name="T72" fmla="*/ 2600 w 3108"/>
                <a:gd name="T73" fmla="*/ 63 h 714"/>
                <a:gd name="T74" fmla="*/ 2480 w 3108"/>
                <a:gd name="T75" fmla="*/ 63 h 714"/>
                <a:gd name="T76" fmla="*/ 2544 w 3108"/>
                <a:gd name="T77" fmla="*/ 0 h 714"/>
                <a:gd name="T78" fmla="*/ 2705 w 3108"/>
                <a:gd name="T79" fmla="*/ 289 h 714"/>
                <a:gd name="T80" fmla="*/ 2801 w 3108"/>
                <a:gd name="T81" fmla="*/ 333 h 714"/>
                <a:gd name="T82" fmla="*/ 2997 w 3108"/>
                <a:gd name="T83" fmla="*/ 412 h 714"/>
                <a:gd name="T84" fmla="*/ 2901 w 3108"/>
                <a:gd name="T85" fmla="*/ 714 h 714"/>
                <a:gd name="T86" fmla="*/ 3108 w 3108"/>
                <a:gd name="T87" fmla="*/ 387 h 714"/>
                <a:gd name="T88" fmla="*/ 2987 w 3108"/>
                <a:gd name="T89" fmla="*/ 615 h 714"/>
                <a:gd name="T90" fmla="*/ 2893 w 3108"/>
                <a:gd name="T91" fmla="*/ 494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08" h="714">
                  <a:moveTo>
                    <a:pt x="286" y="20"/>
                  </a:moveTo>
                  <a:cubicBezTo>
                    <a:pt x="33" y="20"/>
                    <a:pt x="33" y="20"/>
                    <a:pt x="33" y="20"/>
                  </a:cubicBezTo>
                  <a:cubicBezTo>
                    <a:pt x="8" y="20"/>
                    <a:pt x="0" y="29"/>
                    <a:pt x="0" y="53"/>
                  </a:cubicBezTo>
                  <a:cubicBezTo>
                    <a:pt x="0" y="667"/>
                    <a:pt x="0" y="667"/>
                    <a:pt x="0" y="667"/>
                  </a:cubicBezTo>
                  <a:cubicBezTo>
                    <a:pt x="0" y="691"/>
                    <a:pt x="8" y="700"/>
                    <a:pt x="33" y="700"/>
                  </a:cubicBezTo>
                  <a:cubicBezTo>
                    <a:pt x="87" y="700"/>
                    <a:pt x="87" y="700"/>
                    <a:pt x="87" y="700"/>
                  </a:cubicBezTo>
                  <a:cubicBezTo>
                    <a:pt x="112" y="700"/>
                    <a:pt x="120" y="691"/>
                    <a:pt x="120" y="667"/>
                  </a:cubicBezTo>
                  <a:cubicBezTo>
                    <a:pt x="120" y="463"/>
                    <a:pt x="120" y="463"/>
                    <a:pt x="120" y="463"/>
                  </a:cubicBezTo>
                  <a:cubicBezTo>
                    <a:pt x="286" y="463"/>
                    <a:pt x="286" y="463"/>
                    <a:pt x="286" y="463"/>
                  </a:cubicBezTo>
                  <a:cubicBezTo>
                    <a:pt x="425" y="463"/>
                    <a:pt x="512" y="381"/>
                    <a:pt x="512" y="242"/>
                  </a:cubicBezTo>
                  <a:cubicBezTo>
                    <a:pt x="512" y="103"/>
                    <a:pt x="425" y="20"/>
                    <a:pt x="286" y="20"/>
                  </a:cubicBezTo>
                  <a:close/>
                  <a:moveTo>
                    <a:pt x="275" y="351"/>
                  </a:moveTo>
                  <a:cubicBezTo>
                    <a:pt x="120" y="351"/>
                    <a:pt x="120" y="351"/>
                    <a:pt x="120" y="351"/>
                  </a:cubicBezTo>
                  <a:cubicBezTo>
                    <a:pt x="120" y="132"/>
                    <a:pt x="120" y="132"/>
                    <a:pt x="120" y="132"/>
                  </a:cubicBezTo>
                  <a:cubicBezTo>
                    <a:pt x="275" y="132"/>
                    <a:pt x="275" y="132"/>
                    <a:pt x="275" y="132"/>
                  </a:cubicBezTo>
                  <a:cubicBezTo>
                    <a:pt x="345" y="132"/>
                    <a:pt x="387" y="173"/>
                    <a:pt x="387" y="242"/>
                  </a:cubicBezTo>
                  <a:cubicBezTo>
                    <a:pt x="387" y="311"/>
                    <a:pt x="345" y="351"/>
                    <a:pt x="275" y="351"/>
                  </a:cubicBezTo>
                  <a:close/>
                  <a:moveTo>
                    <a:pt x="772" y="190"/>
                  </a:moveTo>
                  <a:cubicBezTo>
                    <a:pt x="671" y="190"/>
                    <a:pt x="606" y="227"/>
                    <a:pt x="573" y="289"/>
                  </a:cubicBezTo>
                  <a:cubicBezTo>
                    <a:pt x="561" y="311"/>
                    <a:pt x="568" y="323"/>
                    <a:pt x="589" y="332"/>
                  </a:cubicBezTo>
                  <a:cubicBezTo>
                    <a:pt x="628" y="348"/>
                    <a:pt x="628" y="348"/>
                    <a:pt x="628" y="348"/>
                  </a:cubicBezTo>
                  <a:cubicBezTo>
                    <a:pt x="649" y="356"/>
                    <a:pt x="655" y="353"/>
                    <a:pt x="668" y="333"/>
                  </a:cubicBezTo>
                  <a:cubicBezTo>
                    <a:pt x="689" y="303"/>
                    <a:pt x="721" y="287"/>
                    <a:pt x="769" y="287"/>
                  </a:cubicBezTo>
                  <a:cubicBezTo>
                    <a:pt x="842" y="287"/>
                    <a:pt x="865" y="323"/>
                    <a:pt x="865" y="383"/>
                  </a:cubicBezTo>
                  <a:cubicBezTo>
                    <a:pt x="865" y="412"/>
                    <a:pt x="865" y="412"/>
                    <a:pt x="865" y="412"/>
                  </a:cubicBezTo>
                  <a:cubicBezTo>
                    <a:pt x="848" y="410"/>
                    <a:pt x="810" y="407"/>
                    <a:pt x="773" y="407"/>
                  </a:cubicBezTo>
                  <a:cubicBezTo>
                    <a:pt x="619" y="407"/>
                    <a:pt x="556" y="444"/>
                    <a:pt x="556" y="559"/>
                  </a:cubicBezTo>
                  <a:cubicBezTo>
                    <a:pt x="556" y="659"/>
                    <a:pt x="599" y="714"/>
                    <a:pt x="769" y="714"/>
                  </a:cubicBezTo>
                  <a:cubicBezTo>
                    <a:pt x="847" y="714"/>
                    <a:pt x="906" y="705"/>
                    <a:pt x="941" y="689"/>
                  </a:cubicBezTo>
                  <a:cubicBezTo>
                    <a:pt x="968" y="678"/>
                    <a:pt x="976" y="668"/>
                    <a:pt x="976" y="635"/>
                  </a:cubicBezTo>
                  <a:cubicBezTo>
                    <a:pt x="976" y="387"/>
                    <a:pt x="976" y="387"/>
                    <a:pt x="976" y="387"/>
                  </a:cubicBezTo>
                  <a:cubicBezTo>
                    <a:pt x="976" y="274"/>
                    <a:pt x="929" y="190"/>
                    <a:pt x="772" y="190"/>
                  </a:cubicBezTo>
                  <a:close/>
                  <a:moveTo>
                    <a:pt x="865" y="601"/>
                  </a:moveTo>
                  <a:cubicBezTo>
                    <a:pt x="865" y="610"/>
                    <a:pt x="862" y="612"/>
                    <a:pt x="854" y="615"/>
                  </a:cubicBezTo>
                  <a:cubicBezTo>
                    <a:pt x="838" y="619"/>
                    <a:pt x="807" y="622"/>
                    <a:pt x="758" y="622"/>
                  </a:cubicBezTo>
                  <a:cubicBezTo>
                    <a:pt x="684" y="622"/>
                    <a:pt x="668" y="596"/>
                    <a:pt x="668" y="558"/>
                  </a:cubicBezTo>
                  <a:cubicBezTo>
                    <a:pt x="668" y="518"/>
                    <a:pt x="687" y="494"/>
                    <a:pt x="760" y="494"/>
                  </a:cubicBezTo>
                  <a:cubicBezTo>
                    <a:pt x="798" y="494"/>
                    <a:pt x="845" y="498"/>
                    <a:pt x="865" y="499"/>
                  </a:cubicBezTo>
                  <a:lnTo>
                    <a:pt x="865" y="601"/>
                  </a:lnTo>
                  <a:close/>
                  <a:moveTo>
                    <a:pt x="1490" y="382"/>
                  </a:moveTo>
                  <a:cubicBezTo>
                    <a:pt x="1490" y="670"/>
                    <a:pt x="1490" y="670"/>
                    <a:pt x="1490" y="670"/>
                  </a:cubicBezTo>
                  <a:cubicBezTo>
                    <a:pt x="1490" y="692"/>
                    <a:pt x="1483" y="700"/>
                    <a:pt x="1461" y="700"/>
                  </a:cubicBezTo>
                  <a:cubicBezTo>
                    <a:pt x="1409" y="700"/>
                    <a:pt x="1409" y="700"/>
                    <a:pt x="1409" y="700"/>
                  </a:cubicBezTo>
                  <a:cubicBezTo>
                    <a:pt x="1387" y="700"/>
                    <a:pt x="1379" y="692"/>
                    <a:pt x="1379" y="670"/>
                  </a:cubicBezTo>
                  <a:cubicBezTo>
                    <a:pt x="1379" y="385"/>
                    <a:pt x="1379" y="385"/>
                    <a:pt x="1379" y="385"/>
                  </a:cubicBezTo>
                  <a:cubicBezTo>
                    <a:pt x="1379" y="322"/>
                    <a:pt x="1346" y="291"/>
                    <a:pt x="1275" y="291"/>
                  </a:cubicBezTo>
                  <a:cubicBezTo>
                    <a:pt x="1239" y="291"/>
                    <a:pt x="1208" y="297"/>
                    <a:pt x="1183" y="304"/>
                  </a:cubicBezTo>
                  <a:cubicBezTo>
                    <a:pt x="1179" y="305"/>
                    <a:pt x="1177" y="309"/>
                    <a:pt x="1177" y="313"/>
                  </a:cubicBezTo>
                  <a:cubicBezTo>
                    <a:pt x="1177" y="670"/>
                    <a:pt x="1177" y="670"/>
                    <a:pt x="1177" y="670"/>
                  </a:cubicBezTo>
                  <a:cubicBezTo>
                    <a:pt x="1177" y="692"/>
                    <a:pt x="1170" y="700"/>
                    <a:pt x="1148" y="700"/>
                  </a:cubicBezTo>
                  <a:cubicBezTo>
                    <a:pt x="1095" y="700"/>
                    <a:pt x="1095" y="700"/>
                    <a:pt x="1095" y="700"/>
                  </a:cubicBezTo>
                  <a:cubicBezTo>
                    <a:pt x="1073" y="700"/>
                    <a:pt x="1066" y="692"/>
                    <a:pt x="1066" y="670"/>
                  </a:cubicBezTo>
                  <a:cubicBezTo>
                    <a:pt x="1066" y="277"/>
                    <a:pt x="1066" y="277"/>
                    <a:pt x="1066" y="277"/>
                  </a:cubicBezTo>
                  <a:cubicBezTo>
                    <a:pt x="1066" y="246"/>
                    <a:pt x="1073" y="235"/>
                    <a:pt x="1103" y="222"/>
                  </a:cubicBezTo>
                  <a:cubicBezTo>
                    <a:pt x="1142" y="207"/>
                    <a:pt x="1199" y="190"/>
                    <a:pt x="1291" y="190"/>
                  </a:cubicBezTo>
                  <a:cubicBezTo>
                    <a:pt x="1428" y="190"/>
                    <a:pt x="1490" y="260"/>
                    <a:pt x="1490" y="382"/>
                  </a:cubicBezTo>
                  <a:close/>
                  <a:moveTo>
                    <a:pt x="1880" y="233"/>
                  </a:moveTo>
                  <a:cubicBezTo>
                    <a:pt x="1880" y="277"/>
                    <a:pt x="1880" y="277"/>
                    <a:pt x="1880" y="277"/>
                  </a:cubicBezTo>
                  <a:cubicBezTo>
                    <a:pt x="1880" y="299"/>
                    <a:pt x="1873" y="306"/>
                    <a:pt x="1851" y="306"/>
                  </a:cubicBezTo>
                  <a:cubicBezTo>
                    <a:pt x="1741" y="306"/>
                    <a:pt x="1741" y="306"/>
                    <a:pt x="1741" y="306"/>
                  </a:cubicBezTo>
                  <a:cubicBezTo>
                    <a:pt x="1741" y="484"/>
                    <a:pt x="1741" y="484"/>
                    <a:pt x="1741" y="484"/>
                  </a:cubicBezTo>
                  <a:cubicBezTo>
                    <a:pt x="1741" y="578"/>
                    <a:pt x="1770" y="595"/>
                    <a:pt x="1850" y="595"/>
                  </a:cubicBezTo>
                  <a:cubicBezTo>
                    <a:pt x="1872" y="595"/>
                    <a:pt x="1880" y="602"/>
                    <a:pt x="1880" y="624"/>
                  </a:cubicBezTo>
                  <a:cubicBezTo>
                    <a:pt x="1880" y="669"/>
                    <a:pt x="1880" y="669"/>
                    <a:pt x="1880" y="669"/>
                  </a:cubicBezTo>
                  <a:cubicBezTo>
                    <a:pt x="1880" y="691"/>
                    <a:pt x="1872" y="700"/>
                    <a:pt x="1850" y="700"/>
                  </a:cubicBezTo>
                  <a:cubicBezTo>
                    <a:pt x="1688" y="700"/>
                    <a:pt x="1630" y="654"/>
                    <a:pt x="1630" y="488"/>
                  </a:cubicBezTo>
                  <a:cubicBezTo>
                    <a:pt x="1630" y="306"/>
                    <a:pt x="1630" y="306"/>
                    <a:pt x="1630" y="306"/>
                  </a:cubicBezTo>
                  <a:cubicBezTo>
                    <a:pt x="1565" y="306"/>
                    <a:pt x="1565" y="306"/>
                    <a:pt x="1565" y="306"/>
                  </a:cubicBezTo>
                  <a:cubicBezTo>
                    <a:pt x="1543" y="306"/>
                    <a:pt x="1535" y="299"/>
                    <a:pt x="1535" y="277"/>
                  </a:cubicBezTo>
                  <a:cubicBezTo>
                    <a:pt x="1535" y="233"/>
                    <a:pt x="1535" y="233"/>
                    <a:pt x="1535" y="233"/>
                  </a:cubicBezTo>
                  <a:cubicBezTo>
                    <a:pt x="1535" y="211"/>
                    <a:pt x="1543" y="204"/>
                    <a:pt x="1565" y="204"/>
                  </a:cubicBezTo>
                  <a:cubicBezTo>
                    <a:pt x="1630" y="204"/>
                    <a:pt x="1630" y="204"/>
                    <a:pt x="1630" y="204"/>
                  </a:cubicBezTo>
                  <a:cubicBezTo>
                    <a:pt x="1630" y="118"/>
                    <a:pt x="1630" y="118"/>
                    <a:pt x="1630" y="118"/>
                  </a:cubicBezTo>
                  <a:cubicBezTo>
                    <a:pt x="1630" y="96"/>
                    <a:pt x="1638" y="89"/>
                    <a:pt x="1660" y="89"/>
                  </a:cubicBezTo>
                  <a:cubicBezTo>
                    <a:pt x="1712" y="89"/>
                    <a:pt x="1712" y="89"/>
                    <a:pt x="1712" y="89"/>
                  </a:cubicBezTo>
                  <a:cubicBezTo>
                    <a:pt x="1734" y="89"/>
                    <a:pt x="1741" y="96"/>
                    <a:pt x="1741" y="118"/>
                  </a:cubicBezTo>
                  <a:cubicBezTo>
                    <a:pt x="1741" y="204"/>
                    <a:pt x="1741" y="204"/>
                    <a:pt x="1741" y="204"/>
                  </a:cubicBezTo>
                  <a:cubicBezTo>
                    <a:pt x="1851" y="204"/>
                    <a:pt x="1851" y="204"/>
                    <a:pt x="1851" y="204"/>
                  </a:cubicBezTo>
                  <a:cubicBezTo>
                    <a:pt x="1873" y="204"/>
                    <a:pt x="1880" y="211"/>
                    <a:pt x="1880" y="233"/>
                  </a:cubicBezTo>
                  <a:close/>
                  <a:moveTo>
                    <a:pt x="2167" y="190"/>
                  </a:moveTo>
                  <a:cubicBezTo>
                    <a:pt x="2022" y="190"/>
                    <a:pt x="1945" y="263"/>
                    <a:pt x="1945" y="396"/>
                  </a:cubicBezTo>
                  <a:cubicBezTo>
                    <a:pt x="1945" y="509"/>
                    <a:pt x="1945" y="509"/>
                    <a:pt x="1945" y="509"/>
                  </a:cubicBezTo>
                  <a:cubicBezTo>
                    <a:pt x="1945" y="627"/>
                    <a:pt x="2008" y="714"/>
                    <a:pt x="2165" y="714"/>
                  </a:cubicBezTo>
                  <a:cubicBezTo>
                    <a:pt x="2274" y="714"/>
                    <a:pt x="2337" y="679"/>
                    <a:pt x="2372" y="622"/>
                  </a:cubicBezTo>
                  <a:cubicBezTo>
                    <a:pt x="2385" y="601"/>
                    <a:pt x="2382" y="585"/>
                    <a:pt x="2360" y="574"/>
                  </a:cubicBezTo>
                  <a:cubicBezTo>
                    <a:pt x="2327" y="556"/>
                    <a:pt x="2327" y="556"/>
                    <a:pt x="2327" y="556"/>
                  </a:cubicBezTo>
                  <a:cubicBezTo>
                    <a:pt x="2304" y="544"/>
                    <a:pt x="2293" y="547"/>
                    <a:pt x="2279" y="568"/>
                  </a:cubicBezTo>
                  <a:cubicBezTo>
                    <a:pt x="2258" y="599"/>
                    <a:pt x="2221" y="619"/>
                    <a:pt x="2166" y="619"/>
                  </a:cubicBezTo>
                  <a:cubicBezTo>
                    <a:pt x="2095" y="619"/>
                    <a:pt x="2056" y="585"/>
                    <a:pt x="2056" y="523"/>
                  </a:cubicBezTo>
                  <a:cubicBezTo>
                    <a:pt x="2056" y="487"/>
                    <a:pt x="2056" y="487"/>
                    <a:pt x="2056" y="487"/>
                  </a:cubicBezTo>
                  <a:cubicBezTo>
                    <a:pt x="2346" y="487"/>
                    <a:pt x="2346" y="487"/>
                    <a:pt x="2346" y="487"/>
                  </a:cubicBezTo>
                  <a:cubicBezTo>
                    <a:pt x="2378" y="487"/>
                    <a:pt x="2389" y="471"/>
                    <a:pt x="2389" y="446"/>
                  </a:cubicBezTo>
                  <a:cubicBezTo>
                    <a:pt x="2389" y="388"/>
                    <a:pt x="2389" y="388"/>
                    <a:pt x="2389" y="388"/>
                  </a:cubicBezTo>
                  <a:cubicBezTo>
                    <a:pt x="2389" y="278"/>
                    <a:pt x="2319" y="190"/>
                    <a:pt x="2167" y="190"/>
                  </a:cubicBezTo>
                  <a:close/>
                  <a:moveTo>
                    <a:pt x="2278" y="402"/>
                  </a:moveTo>
                  <a:cubicBezTo>
                    <a:pt x="2056" y="402"/>
                    <a:pt x="2056" y="402"/>
                    <a:pt x="2056" y="402"/>
                  </a:cubicBezTo>
                  <a:cubicBezTo>
                    <a:pt x="2056" y="381"/>
                    <a:pt x="2056" y="381"/>
                    <a:pt x="2056" y="381"/>
                  </a:cubicBezTo>
                  <a:cubicBezTo>
                    <a:pt x="2056" y="319"/>
                    <a:pt x="2095" y="283"/>
                    <a:pt x="2167" y="283"/>
                  </a:cubicBezTo>
                  <a:cubicBezTo>
                    <a:pt x="2240" y="283"/>
                    <a:pt x="2278" y="319"/>
                    <a:pt x="2278" y="381"/>
                  </a:cubicBezTo>
                  <a:lnTo>
                    <a:pt x="2278" y="402"/>
                  </a:lnTo>
                  <a:close/>
                  <a:moveTo>
                    <a:pt x="2595" y="233"/>
                  </a:moveTo>
                  <a:cubicBezTo>
                    <a:pt x="2595" y="670"/>
                    <a:pt x="2595" y="670"/>
                    <a:pt x="2595" y="670"/>
                  </a:cubicBezTo>
                  <a:cubicBezTo>
                    <a:pt x="2595" y="692"/>
                    <a:pt x="2588" y="700"/>
                    <a:pt x="2566" y="700"/>
                  </a:cubicBezTo>
                  <a:cubicBezTo>
                    <a:pt x="2514" y="700"/>
                    <a:pt x="2514" y="700"/>
                    <a:pt x="2514" y="700"/>
                  </a:cubicBezTo>
                  <a:cubicBezTo>
                    <a:pt x="2492" y="700"/>
                    <a:pt x="2484" y="692"/>
                    <a:pt x="2484" y="670"/>
                  </a:cubicBezTo>
                  <a:cubicBezTo>
                    <a:pt x="2484" y="233"/>
                    <a:pt x="2484" y="233"/>
                    <a:pt x="2484" y="233"/>
                  </a:cubicBezTo>
                  <a:cubicBezTo>
                    <a:pt x="2484" y="211"/>
                    <a:pt x="2492" y="204"/>
                    <a:pt x="2514" y="204"/>
                  </a:cubicBezTo>
                  <a:cubicBezTo>
                    <a:pt x="2566" y="204"/>
                    <a:pt x="2566" y="204"/>
                    <a:pt x="2566" y="204"/>
                  </a:cubicBezTo>
                  <a:cubicBezTo>
                    <a:pt x="2588" y="204"/>
                    <a:pt x="2595" y="211"/>
                    <a:pt x="2595" y="233"/>
                  </a:cubicBezTo>
                  <a:close/>
                  <a:moveTo>
                    <a:pt x="2600" y="55"/>
                  </a:moveTo>
                  <a:cubicBezTo>
                    <a:pt x="2600" y="63"/>
                    <a:pt x="2600" y="63"/>
                    <a:pt x="2600" y="63"/>
                  </a:cubicBezTo>
                  <a:cubicBezTo>
                    <a:pt x="2600" y="107"/>
                    <a:pt x="2588" y="119"/>
                    <a:pt x="2544" y="119"/>
                  </a:cubicBezTo>
                  <a:cubicBezTo>
                    <a:pt x="2536" y="119"/>
                    <a:pt x="2536" y="119"/>
                    <a:pt x="2536" y="119"/>
                  </a:cubicBezTo>
                  <a:cubicBezTo>
                    <a:pt x="2492" y="119"/>
                    <a:pt x="2480" y="107"/>
                    <a:pt x="2480" y="63"/>
                  </a:cubicBezTo>
                  <a:cubicBezTo>
                    <a:pt x="2480" y="55"/>
                    <a:pt x="2480" y="55"/>
                    <a:pt x="2480" y="55"/>
                  </a:cubicBezTo>
                  <a:cubicBezTo>
                    <a:pt x="2480" y="11"/>
                    <a:pt x="2492" y="0"/>
                    <a:pt x="2536" y="0"/>
                  </a:cubicBezTo>
                  <a:cubicBezTo>
                    <a:pt x="2544" y="0"/>
                    <a:pt x="2544" y="0"/>
                    <a:pt x="2544" y="0"/>
                  </a:cubicBezTo>
                  <a:cubicBezTo>
                    <a:pt x="2588" y="0"/>
                    <a:pt x="2600" y="11"/>
                    <a:pt x="2600" y="55"/>
                  </a:cubicBezTo>
                  <a:close/>
                  <a:moveTo>
                    <a:pt x="2904" y="190"/>
                  </a:moveTo>
                  <a:cubicBezTo>
                    <a:pt x="2804" y="190"/>
                    <a:pt x="2739" y="227"/>
                    <a:pt x="2705" y="289"/>
                  </a:cubicBezTo>
                  <a:cubicBezTo>
                    <a:pt x="2694" y="311"/>
                    <a:pt x="2700" y="323"/>
                    <a:pt x="2721" y="332"/>
                  </a:cubicBezTo>
                  <a:cubicBezTo>
                    <a:pt x="2761" y="348"/>
                    <a:pt x="2761" y="348"/>
                    <a:pt x="2761" y="348"/>
                  </a:cubicBezTo>
                  <a:cubicBezTo>
                    <a:pt x="2782" y="356"/>
                    <a:pt x="2788" y="353"/>
                    <a:pt x="2801" y="333"/>
                  </a:cubicBezTo>
                  <a:cubicBezTo>
                    <a:pt x="2822" y="303"/>
                    <a:pt x="2854" y="287"/>
                    <a:pt x="2901" y="287"/>
                  </a:cubicBezTo>
                  <a:cubicBezTo>
                    <a:pt x="2974" y="287"/>
                    <a:pt x="2997" y="323"/>
                    <a:pt x="2997" y="383"/>
                  </a:cubicBezTo>
                  <a:cubicBezTo>
                    <a:pt x="2997" y="412"/>
                    <a:pt x="2997" y="412"/>
                    <a:pt x="2997" y="412"/>
                  </a:cubicBezTo>
                  <a:cubicBezTo>
                    <a:pt x="2981" y="410"/>
                    <a:pt x="2943" y="407"/>
                    <a:pt x="2905" y="407"/>
                  </a:cubicBezTo>
                  <a:cubicBezTo>
                    <a:pt x="2752" y="407"/>
                    <a:pt x="2689" y="444"/>
                    <a:pt x="2689" y="559"/>
                  </a:cubicBezTo>
                  <a:cubicBezTo>
                    <a:pt x="2689" y="659"/>
                    <a:pt x="2732" y="714"/>
                    <a:pt x="2901" y="714"/>
                  </a:cubicBezTo>
                  <a:cubicBezTo>
                    <a:pt x="2980" y="714"/>
                    <a:pt x="3038" y="705"/>
                    <a:pt x="3074" y="689"/>
                  </a:cubicBezTo>
                  <a:cubicBezTo>
                    <a:pt x="3101" y="678"/>
                    <a:pt x="3108" y="668"/>
                    <a:pt x="3108" y="635"/>
                  </a:cubicBezTo>
                  <a:cubicBezTo>
                    <a:pt x="3108" y="387"/>
                    <a:pt x="3108" y="387"/>
                    <a:pt x="3108" y="387"/>
                  </a:cubicBezTo>
                  <a:cubicBezTo>
                    <a:pt x="3108" y="274"/>
                    <a:pt x="3061" y="190"/>
                    <a:pt x="2904" y="190"/>
                  </a:cubicBezTo>
                  <a:close/>
                  <a:moveTo>
                    <a:pt x="2997" y="601"/>
                  </a:moveTo>
                  <a:cubicBezTo>
                    <a:pt x="2997" y="610"/>
                    <a:pt x="2994" y="612"/>
                    <a:pt x="2987" y="615"/>
                  </a:cubicBezTo>
                  <a:cubicBezTo>
                    <a:pt x="2970" y="619"/>
                    <a:pt x="2940" y="622"/>
                    <a:pt x="2891" y="622"/>
                  </a:cubicBezTo>
                  <a:cubicBezTo>
                    <a:pt x="2816" y="622"/>
                    <a:pt x="2801" y="596"/>
                    <a:pt x="2801" y="558"/>
                  </a:cubicBezTo>
                  <a:cubicBezTo>
                    <a:pt x="2801" y="518"/>
                    <a:pt x="2820" y="494"/>
                    <a:pt x="2893" y="494"/>
                  </a:cubicBezTo>
                  <a:cubicBezTo>
                    <a:pt x="2930" y="494"/>
                    <a:pt x="2978" y="498"/>
                    <a:pt x="2997" y="499"/>
                  </a:cubicBezTo>
                  <a:lnTo>
                    <a:pt x="2997" y="601"/>
                  </a:lnTo>
                  <a:close/>
                </a:path>
              </a:pathLst>
            </a:custGeom>
            <a:solidFill>
              <a:srgbClr val="252E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grpSp>
    </p:spTree>
    <p:extLst>
      <p:ext uri="{BB962C8B-B14F-4D97-AF65-F5344CB8AC3E}">
        <p14:creationId xmlns:p14="http://schemas.microsoft.com/office/powerpoint/2010/main" val="2155853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9" r:id="rId4"/>
    <p:sldLayoutId id="2147483660" r:id="rId5"/>
    <p:sldLayoutId id="2147483661" r:id="rId6"/>
    <p:sldLayoutId id="2147483662" r:id="rId7"/>
    <p:sldLayoutId id="2147483663" r:id="rId8"/>
    <p:sldLayoutId id="2147483664" r:id="rId9"/>
    <p:sldLayoutId id="2147483680" r:id="rId10"/>
    <p:sldLayoutId id="2147483665" r:id="rId11"/>
    <p:sldLayoutId id="2147483666" r:id="rId12"/>
    <p:sldLayoutId id="2147483679" r:id="rId13"/>
    <p:sldLayoutId id="2147483668" r:id="rId14"/>
    <p:sldLayoutId id="2147483670" r:id="rId15"/>
    <p:sldLayoutId id="2147483669" r:id="rId16"/>
    <p:sldLayoutId id="2147483671" r:id="rId17"/>
    <p:sldLayoutId id="2147483673" r:id="rId18"/>
    <p:sldLayoutId id="2147483672" r:id="rId19"/>
    <p:sldLayoutId id="2147483674" r:id="rId20"/>
    <p:sldLayoutId id="2147483675" r:id="rId21"/>
    <p:sldLayoutId id="2147483676" r:id="rId22"/>
    <p:sldLayoutId id="2147483677" r:id="rId23"/>
    <p:sldLayoutId id="2147483652" r:id="rId24"/>
    <p:sldLayoutId id="2147483654" r:id="rId25"/>
    <p:sldLayoutId id="2147483655" r:id="rId26"/>
    <p:sldLayoutId id="2147483678" r:id="rId27"/>
    <p:sldLayoutId id="2147483681" r:id="rId28"/>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342000" indent="-3420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684000" indent="-342000" algn="l" defTabSz="914400" rtl="0" eaLnBrk="1" latinLnBrk="0" hangingPunct="1">
        <a:lnSpc>
          <a:spcPct val="100000"/>
        </a:lnSpc>
        <a:spcBef>
          <a:spcPts val="0"/>
        </a:spcBef>
        <a:buFont typeface="Arial" panose="020B0604020202020204" pitchFamily="34" charset="0"/>
        <a:buChar char="•"/>
        <a:defRPr sz="2000" kern="1200" baseline="0">
          <a:solidFill>
            <a:schemeClr val="tx1"/>
          </a:solidFill>
          <a:latin typeface="+mn-lt"/>
          <a:ea typeface="+mn-ea"/>
          <a:cs typeface="+mn-cs"/>
        </a:defRPr>
      </a:lvl2pPr>
      <a:lvl3pPr marL="1026000" indent="-342000"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1000"/>
        </a:spcBef>
        <a:spcAft>
          <a:spcPts val="500"/>
        </a:spcAft>
        <a:buFont typeface="Arial" panose="020B0604020202020204" pitchFamily="34" charset="0"/>
        <a:buNone/>
        <a:defRPr sz="2000" b="1" kern="120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sz="2000" kern="1200" baseline="0">
          <a:solidFill>
            <a:schemeClr val="tx1"/>
          </a:solidFill>
          <a:latin typeface="+mn-lt"/>
          <a:ea typeface="+mn-ea"/>
          <a:cs typeface="+mn-cs"/>
        </a:defRPr>
      </a:lvl5pPr>
      <a:lvl6pPr marL="34200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6pPr>
      <a:lvl7pPr marL="68400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7pPr>
      <a:lvl8pPr marL="102600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3.xml"/><Relationship Id="rId1" Type="http://schemas.openxmlformats.org/officeDocument/2006/relationships/slideLayout" Target="../slideLayouts/slideLayout28.xml"/><Relationship Id="rId5" Type="http://schemas.openxmlformats.org/officeDocument/2006/relationships/hyperlink" Target="https://nal.dev.onderzoek.nl/" TargetMode="External"/><Relationship Id="rId4" Type="http://schemas.openxmlformats.org/officeDocument/2006/relationships/hyperlink" Target="https://topsectorlogistiek.nl/tco-vrach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1">
            <a:extLst>
              <a:ext uri="{FF2B5EF4-FFF2-40B4-BE49-F238E27FC236}">
                <a16:creationId xmlns:a16="http://schemas.microsoft.com/office/drawing/2014/main" id="{111EDE26-549A-4A5A-A8D4-D9A7C8817297}"/>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6542" b="6542"/>
          <a:stretch>
            <a:fillRect/>
          </a:stretch>
        </p:blipFill>
        <p:spPr/>
      </p:pic>
      <p:sp>
        <p:nvSpPr>
          <p:cNvPr id="13" name="Placeholder 2">
            <a:extLst>
              <a:ext uri="{FF2B5EF4-FFF2-40B4-BE49-F238E27FC236}">
                <a16:creationId xmlns:a16="http://schemas.microsoft.com/office/drawing/2014/main" id="{8E0E13A7-5E6E-4A9A-A10D-37DEAC7C64AA}"/>
              </a:ext>
            </a:extLst>
          </p:cNvPr>
          <p:cNvSpPr>
            <a:spLocks noGrp="1"/>
          </p:cNvSpPr>
          <p:nvPr>
            <p:ph type="body" idx="1000"/>
          </p:nvPr>
        </p:nvSpPr>
        <p:spPr/>
        <p:txBody>
          <a:bodyPr/>
          <a:lstStyle/>
          <a:p>
            <a:r>
              <a:rPr lang="nl-NL"/>
              <a:t> </a:t>
            </a:r>
            <a:endParaRPr lang="nl-NL" dirty="0"/>
          </a:p>
        </p:txBody>
      </p:sp>
      <p:sp>
        <p:nvSpPr>
          <p:cNvPr id="15" name="Placeholder 3">
            <a:extLst>
              <a:ext uri="{FF2B5EF4-FFF2-40B4-BE49-F238E27FC236}">
                <a16:creationId xmlns:a16="http://schemas.microsoft.com/office/drawing/2014/main" id="{DDDA5887-6E07-480A-9A3B-0213DFAA24F9}"/>
              </a:ext>
            </a:extLst>
          </p:cNvPr>
          <p:cNvSpPr>
            <a:spLocks noGrp="1"/>
          </p:cNvSpPr>
          <p:nvPr>
            <p:ph type="body" idx="1002"/>
          </p:nvPr>
        </p:nvSpPr>
        <p:spPr/>
        <p:txBody>
          <a:bodyPr/>
          <a:lstStyle/>
          <a:p>
            <a:r>
              <a:rPr lang="nl-NL"/>
              <a:t> </a:t>
            </a:r>
            <a:endParaRPr lang="nl-NL" dirty="0"/>
          </a:p>
        </p:txBody>
      </p:sp>
      <p:sp>
        <p:nvSpPr>
          <p:cNvPr id="14" name="Placeholder 4">
            <a:extLst>
              <a:ext uri="{FF2B5EF4-FFF2-40B4-BE49-F238E27FC236}">
                <a16:creationId xmlns:a16="http://schemas.microsoft.com/office/drawing/2014/main" id="{99233CCE-036D-405C-A837-2D8F230C990A}"/>
              </a:ext>
            </a:extLst>
          </p:cNvPr>
          <p:cNvSpPr>
            <a:spLocks noGrp="1"/>
          </p:cNvSpPr>
          <p:nvPr>
            <p:ph type="body" idx="1001"/>
          </p:nvPr>
        </p:nvSpPr>
        <p:spPr/>
        <p:txBody>
          <a:bodyPr/>
          <a:lstStyle/>
          <a:p>
            <a:r>
              <a:rPr lang="nl-NL"/>
              <a:t> </a:t>
            </a:r>
            <a:endParaRPr lang="nl-NL" dirty="0"/>
          </a:p>
        </p:txBody>
      </p:sp>
      <p:sp>
        <p:nvSpPr>
          <p:cNvPr id="16" name="Placeholder 5">
            <a:extLst>
              <a:ext uri="{FF2B5EF4-FFF2-40B4-BE49-F238E27FC236}">
                <a16:creationId xmlns:a16="http://schemas.microsoft.com/office/drawing/2014/main" id="{3FB6644E-8AC1-47F5-8DA3-666BC1EBEED6}"/>
              </a:ext>
            </a:extLst>
          </p:cNvPr>
          <p:cNvSpPr>
            <a:spLocks noGrp="1"/>
          </p:cNvSpPr>
          <p:nvPr>
            <p:ph type="body" idx="1003"/>
          </p:nvPr>
        </p:nvSpPr>
        <p:spPr/>
        <p:txBody>
          <a:bodyPr/>
          <a:lstStyle/>
          <a:p>
            <a:r>
              <a:rPr lang="nl-NL"/>
              <a:t> </a:t>
            </a:r>
            <a:endParaRPr lang="nl-NL" dirty="0"/>
          </a:p>
        </p:txBody>
      </p:sp>
      <p:sp>
        <p:nvSpPr>
          <p:cNvPr id="18" name="Titel 17">
            <a:extLst>
              <a:ext uri="{FF2B5EF4-FFF2-40B4-BE49-F238E27FC236}">
                <a16:creationId xmlns:a16="http://schemas.microsoft.com/office/drawing/2014/main" id="{9A38EE9D-027E-8A51-72D1-59581588272D}"/>
              </a:ext>
            </a:extLst>
          </p:cNvPr>
          <p:cNvSpPr>
            <a:spLocks noGrp="1"/>
          </p:cNvSpPr>
          <p:nvPr>
            <p:ph type="ctrTitle"/>
          </p:nvPr>
        </p:nvSpPr>
        <p:spPr/>
        <p:txBody>
          <a:bodyPr/>
          <a:lstStyle/>
          <a:p>
            <a:r>
              <a:rPr lang="en-US" dirty="0"/>
              <a:t>TRANSITIE EN TOTAL COST OF OWNERSHIP</a:t>
            </a:r>
            <a:endParaRPr lang="nl-NL" dirty="0"/>
          </a:p>
        </p:txBody>
      </p:sp>
      <p:sp>
        <p:nvSpPr>
          <p:cNvPr id="19" name="Ondertitel 18">
            <a:extLst>
              <a:ext uri="{FF2B5EF4-FFF2-40B4-BE49-F238E27FC236}">
                <a16:creationId xmlns:a16="http://schemas.microsoft.com/office/drawing/2014/main" id="{CBC7FF39-8698-57CB-2C1C-1FF16C87653A}"/>
              </a:ext>
            </a:extLst>
          </p:cNvPr>
          <p:cNvSpPr>
            <a:spLocks noGrp="1"/>
          </p:cNvSpPr>
          <p:nvPr>
            <p:ph type="subTitle" idx="1"/>
          </p:nvPr>
        </p:nvSpPr>
        <p:spPr/>
        <p:txBody>
          <a:bodyPr/>
          <a:lstStyle/>
          <a:p>
            <a:r>
              <a:rPr lang="nl-NL" dirty="0"/>
              <a:t>Kosten, wetgeving en oplaadinfra</a:t>
            </a:r>
          </a:p>
        </p:txBody>
      </p:sp>
      <p:sp>
        <p:nvSpPr>
          <p:cNvPr id="20" name="Tijdelijke aanduiding voor tekst 19">
            <a:extLst>
              <a:ext uri="{FF2B5EF4-FFF2-40B4-BE49-F238E27FC236}">
                <a16:creationId xmlns:a16="http://schemas.microsoft.com/office/drawing/2014/main" id="{DE910021-B081-332B-0A04-79AAB3865BF9}"/>
              </a:ext>
            </a:extLst>
          </p:cNvPr>
          <p:cNvSpPr>
            <a:spLocks noGrp="1"/>
          </p:cNvSpPr>
          <p:nvPr>
            <p:ph type="body" sz="quarter" idx="13"/>
          </p:nvPr>
        </p:nvSpPr>
        <p:spPr/>
        <p:txBody>
          <a:bodyPr/>
          <a:lstStyle/>
          <a:p>
            <a:r>
              <a:rPr lang="nl-NL" dirty="0"/>
              <a:t>22-11-2023</a:t>
            </a:r>
          </a:p>
        </p:txBody>
      </p:sp>
    </p:spTree>
    <p:extLst>
      <p:ext uri="{BB962C8B-B14F-4D97-AF65-F5344CB8AC3E}">
        <p14:creationId xmlns:p14="http://schemas.microsoft.com/office/powerpoint/2010/main" val="51042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p:txBody>
          <a:bodyPr/>
          <a:lstStyle/>
          <a:p>
            <a:r>
              <a:rPr lang="nl-NL" dirty="0"/>
              <a:t>Inhoud</a:t>
            </a:r>
          </a:p>
        </p:txBody>
      </p:sp>
      <p:sp>
        <p:nvSpPr>
          <p:cNvPr id="4" name="Placeholder 3">
            <a:extLst>
              <a:ext uri="{FF2B5EF4-FFF2-40B4-BE49-F238E27FC236}">
                <a16:creationId xmlns:a16="http://schemas.microsoft.com/office/drawing/2014/main" id="{A8896159-D509-4EE8-8B91-91BB4D49B575}"/>
              </a:ext>
            </a:extLst>
          </p:cNvPr>
          <p:cNvSpPr>
            <a:spLocks noGrp="1"/>
          </p:cNvSpPr>
          <p:nvPr>
            <p:ph type="body" sz="quarter" idx="14"/>
          </p:nvPr>
        </p:nvSpPr>
        <p:spPr/>
        <p:txBody>
          <a:bodyPr/>
          <a:lstStyle/>
          <a:p>
            <a:r>
              <a:rPr lang="nl-NL" dirty="0"/>
              <a:t>1  Motieven</a:t>
            </a:r>
          </a:p>
        </p:txBody>
      </p:sp>
      <p:sp>
        <p:nvSpPr>
          <p:cNvPr id="24" name="Tijdelijke aanduiding voor tekst 23">
            <a:extLst>
              <a:ext uri="{FF2B5EF4-FFF2-40B4-BE49-F238E27FC236}">
                <a16:creationId xmlns:a16="http://schemas.microsoft.com/office/drawing/2014/main" id="{04455271-7BAC-F784-8B33-A5BDBE8D95B6}"/>
              </a:ext>
            </a:extLst>
          </p:cNvPr>
          <p:cNvSpPr>
            <a:spLocks noGrp="1"/>
          </p:cNvSpPr>
          <p:nvPr>
            <p:ph type="body" sz="quarter" idx="15"/>
          </p:nvPr>
        </p:nvSpPr>
        <p:spPr/>
        <p:txBody>
          <a:bodyPr/>
          <a:lstStyle/>
          <a:p>
            <a:r>
              <a:rPr lang="nl-NL" dirty="0"/>
              <a:t>Waarom investeren in ZEV’s?</a:t>
            </a:r>
          </a:p>
        </p:txBody>
      </p:sp>
      <p:sp>
        <p:nvSpPr>
          <p:cNvPr id="6" name="Placeholder 5">
            <a:extLst>
              <a:ext uri="{FF2B5EF4-FFF2-40B4-BE49-F238E27FC236}">
                <a16:creationId xmlns:a16="http://schemas.microsoft.com/office/drawing/2014/main" id="{BD236A4B-2495-4803-A53F-FF986094C417}"/>
              </a:ext>
            </a:extLst>
          </p:cNvPr>
          <p:cNvSpPr>
            <a:spLocks noGrp="1"/>
          </p:cNvSpPr>
          <p:nvPr>
            <p:ph type="body" sz="quarter" idx="16"/>
          </p:nvPr>
        </p:nvSpPr>
        <p:spPr/>
        <p:txBody>
          <a:bodyPr/>
          <a:lstStyle/>
          <a:p>
            <a:r>
              <a:rPr lang="nl-NL" dirty="0"/>
              <a:t>2 TCO-ZEV</a:t>
            </a:r>
          </a:p>
        </p:txBody>
      </p:sp>
      <p:sp>
        <p:nvSpPr>
          <p:cNvPr id="25" name="Tijdelijke aanduiding voor tekst 24">
            <a:extLst>
              <a:ext uri="{FF2B5EF4-FFF2-40B4-BE49-F238E27FC236}">
                <a16:creationId xmlns:a16="http://schemas.microsoft.com/office/drawing/2014/main" id="{99FE4113-F766-645A-C31B-B65E59BAAE71}"/>
              </a:ext>
            </a:extLst>
          </p:cNvPr>
          <p:cNvSpPr>
            <a:spLocks noGrp="1"/>
          </p:cNvSpPr>
          <p:nvPr>
            <p:ph type="body" sz="quarter" idx="17"/>
          </p:nvPr>
        </p:nvSpPr>
        <p:spPr/>
        <p:txBody>
          <a:bodyPr/>
          <a:lstStyle/>
          <a:p>
            <a:r>
              <a:rPr lang="sv-SE" dirty="0"/>
              <a:t>Diesel contra BEV, FCEV en H2ICE</a:t>
            </a:r>
          </a:p>
          <a:p>
            <a:endParaRPr lang="nl-NL" dirty="0"/>
          </a:p>
          <a:p>
            <a:endParaRPr lang="nl-NL" dirty="0"/>
          </a:p>
        </p:txBody>
      </p:sp>
      <p:sp>
        <p:nvSpPr>
          <p:cNvPr id="8" name="Placeholder 7">
            <a:extLst>
              <a:ext uri="{FF2B5EF4-FFF2-40B4-BE49-F238E27FC236}">
                <a16:creationId xmlns:a16="http://schemas.microsoft.com/office/drawing/2014/main" id="{47A0A65A-D83F-414A-8547-B08A9764C231}"/>
              </a:ext>
            </a:extLst>
          </p:cNvPr>
          <p:cNvSpPr>
            <a:spLocks noGrp="1"/>
          </p:cNvSpPr>
          <p:nvPr>
            <p:ph type="body" sz="quarter" idx="18"/>
          </p:nvPr>
        </p:nvSpPr>
        <p:spPr/>
        <p:txBody>
          <a:bodyPr/>
          <a:lstStyle/>
          <a:p>
            <a:r>
              <a:rPr lang="nl-NL" dirty="0"/>
              <a:t>3 Oplaadplein</a:t>
            </a:r>
          </a:p>
        </p:txBody>
      </p:sp>
      <p:sp>
        <p:nvSpPr>
          <p:cNvPr id="26" name="Tijdelijke aanduiding voor tekst 25">
            <a:extLst>
              <a:ext uri="{FF2B5EF4-FFF2-40B4-BE49-F238E27FC236}">
                <a16:creationId xmlns:a16="http://schemas.microsoft.com/office/drawing/2014/main" id="{20A10B8D-9B18-9C9F-12AD-0E4D7B213ACA}"/>
              </a:ext>
            </a:extLst>
          </p:cNvPr>
          <p:cNvSpPr>
            <a:spLocks noGrp="1"/>
          </p:cNvSpPr>
          <p:nvPr>
            <p:ph type="body" sz="quarter" idx="19"/>
          </p:nvPr>
        </p:nvSpPr>
        <p:spPr/>
        <p:txBody>
          <a:bodyPr/>
          <a:lstStyle/>
          <a:p>
            <a:r>
              <a:rPr lang="nl-NL" dirty="0"/>
              <a:t>Aantal laadpunten en kosten per kWh </a:t>
            </a:r>
          </a:p>
          <a:p>
            <a:endParaRPr lang="nl-NL" dirty="0"/>
          </a:p>
        </p:txBody>
      </p:sp>
      <p:sp>
        <p:nvSpPr>
          <p:cNvPr id="10" name="Placeholder 9">
            <a:extLst>
              <a:ext uri="{FF2B5EF4-FFF2-40B4-BE49-F238E27FC236}">
                <a16:creationId xmlns:a16="http://schemas.microsoft.com/office/drawing/2014/main" id="{8CE59E62-4482-4D24-9071-640EF135F536}"/>
              </a:ext>
            </a:extLst>
          </p:cNvPr>
          <p:cNvSpPr>
            <a:spLocks noGrp="1"/>
          </p:cNvSpPr>
          <p:nvPr>
            <p:ph type="body" sz="quarter" idx="20"/>
          </p:nvPr>
        </p:nvSpPr>
        <p:spPr/>
        <p:txBody>
          <a:bodyPr/>
          <a:lstStyle/>
          <a:p>
            <a:r>
              <a:rPr lang="nl-NL" dirty="0"/>
              <a:t>4  ZES</a:t>
            </a:r>
          </a:p>
        </p:txBody>
      </p:sp>
      <p:sp>
        <p:nvSpPr>
          <p:cNvPr id="27" name="Tijdelijke aanduiding voor tekst 26">
            <a:extLst>
              <a:ext uri="{FF2B5EF4-FFF2-40B4-BE49-F238E27FC236}">
                <a16:creationId xmlns:a16="http://schemas.microsoft.com/office/drawing/2014/main" id="{C4CE3E3B-887D-76C5-733C-885F336CFB8A}"/>
              </a:ext>
            </a:extLst>
          </p:cNvPr>
          <p:cNvSpPr>
            <a:spLocks noGrp="1"/>
          </p:cNvSpPr>
          <p:nvPr>
            <p:ph type="body" sz="quarter" idx="21"/>
          </p:nvPr>
        </p:nvSpPr>
        <p:spPr/>
        <p:txBody>
          <a:bodyPr/>
          <a:lstStyle/>
          <a:p>
            <a:r>
              <a:rPr lang="nl-NL" dirty="0"/>
              <a:t>De ZERO-emissiezones komen eraan en wat nog meer? </a:t>
            </a:r>
          </a:p>
        </p:txBody>
      </p:sp>
      <p:sp>
        <p:nvSpPr>
          <p:cNvPr id="12" name="Placeholder 11">
            <a:extLst>
              <a:ext uri="{FF2B5EF4-FFF2-40B4-BE49-F238E27FC236}">
                <a16:creationId xmlns:a16="http://schemas.microsoft.com/office/drawing/2014/main" id="{BD37A95C-FBDF-4C65-A186-F027CFFEC0C1}"/>
              </a:ext>
            </a:extLst>
          </p:cNvPr>
          <p:cNvSpPr>
            <a:spLocks noGrp="1"/>
          </p:cNvSpPr>
          <p:nvPr>
            <p:ph type="body" sz="quarter" idx="22"/>
          </p:nvPr>
        </p:nvSpPr>
        <p:spPr/>
        <p:txBody>
          <a:bodyPr/>
          <a:lstStyle/>
          <a:p>
            <a:r>
              <a:rPr lang="nl-NL" dirty="0"/>
              <a:t>5  SLA</a:t>
            </a:r>
          </a:p>
        </p:txBody>
      </p:sp>
      <p:sp>
        <p:nvSpPr>
          <p:cNvPr id="28" name="Tijdelijke aanduiding voor tekst 27">
            <a:extLst>
              <a:ext uri="{FF2B5EF4-FFF2-40B4-BE49-F238E27FC236}">
                <a16:creationId xmlns:a16="http://schemas.microsoft.com/office/drawing/2014/main" id="{00BFD13D-FAA2-5B37-8D51-2C654B89B57B}"/>
              </a:ext>
            </a:extLst>
          </p:cNvPr>
          <p:cNvSpPr>
            <a:spLocks noGrp="1"/>
          </p:cNvSpPr>
          <p:nvPr>
            <p:ph type="body" sz="quarter" idx="23"/>
          </p:nvPr>
        </p:nvSpPr>
        <p:spPr>
          <a:xfrm>
            <a:off x="7377216" y="3386898"/>
            <a:ext cx="3600000" cy="764667"/>
          </a:xfrm>
        </p:spPr>
        <p:txBody>
          <a:bodyPr/>
          <a:lstStyle/>
          <a:p>
            <a:r>
              <a:rPr lang="nl-NL" dirty="0"/>
              <a:t>Schone Lucht Akkoord </a:t>
            </a:r>
          </a:p>
        </p:txBody>
      </p:sp>
      <p:sp>
        <p:nvSpPr>
          <p:cNvPr id="7" name="Placeholder 11">
            <a:extLst>
              <a:ext uri="{FF2B5EF4-FFF2-40B4-BE49-F238E27FC236}">
                <a16:creationId xmlns:a16="http://schemas.microsoft.com/office/drawing/2014/main" id="{2375325B-5B61-8512-C744-E82FBD7CF271}"/>
              </a:ext>
            </a:extLst>
          </p:cNvPr>
          <p:cNvSpPr txBox="1">
            <a:spLocks/>
          </p:cNvSpPr>
          <p:nvPr/>
        </p:nvSpPr>
        <p:spPr bwMode="gray">
          <a:xfrm>
            <a:off x="7377216" y="4296916"/>
            <a:ext cx="3600000" cy="33337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6  Tijdlijn</a:t>
            </a:r>
          </a:p>
        </p:txBody>
      </p:sp>
      <p:sp>
        <p:nvSpPr>
          <p:cNvPr id="9" name="Tijdelijke aanduiding voor tekst 27">
            <a:extLst>
              <a:ext uri="{FF2B5EF4-FFF2-40B4-BE49-F238E27FC236}">
                <a16:creationId xmlns:a16="http://schemas.microsoft.com/office/drawing/2014/main" id="{88D571C4-9762-693B-5453-3EA020F787F5}"/>
              </a:ext>
            </a:extLst>
          </p:cNvPr>
          <p:cNvSpPr txBox="1">
            <a:spLocks/>
          </p:cNvSpPr>
          <p:nvPr/>
        </p:nvSpPr>
        <p:spPr bwMode="gray">
          <a:xfrm>
            <a:off x="7377216" y="4628386"/>
            <a:ext cx="3600000" cy="76466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Hoeveel tijd hebben we nog?</a:t>
            </a:r>
          </a:p>
        </p:txBody>
      </p:sp>
    </p:spTree>
    <p:extLst>
      <p:ext uri="{BB962C8B-B14F-4D97-AF65-F5344CB8AC3E}">
        <p14:creationId xmlns:p14="http://schemas.microsoft.com/office/powerpoint/2010/main" val="327411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Ad.1: Motieven aanschaf zero emissie vrachtvoertuigen</a:t>
            </a:r>
            <a:br>
              <a:rPr lang="nl-NL" sz="3600" dirty="0"/>
            </a:br>
            <a:r>
              <a:rPr lang="nl-NL" sz="3600" dirty="0"/>
              <a:t>Prioriteit</a:t>
            </a:r>
          </a:p>
        </p:txBody>
      </p:sp>
      <p:sp>
        <p:nvSpPr>
          <p:cNvPr id="4" name="Placeholder 3">
            <a:extLst>
              <a:ext uri="{FF2B5EF4-FFF2-40B4-BE49-F238E27FC236}">
                <a16:creationId xmlns:a16="http://schemas.microsoft.com/office/drawing/2014/main" id="{A8896159-D509-4EE8-8B91-91BB4D49B575}"/>
              </a:ext>
            </a:extLst>
          </p:cNvPr>
          <p:cNvSpPr>
            <a:spLocks noGrp="1"/>
          </p:cNvSpPr>
          <p:nvPr>
            <p:ph type="body" sz="quarter" idx="14"/>
          </p:nvPr>
        </p:nvSpPr>
        <p:spPr/>
        <p:txBody>
          <a:bodyPr/>
          <a:lstStyle/>
          <a:p>
            <a:r>
              <a:rPr lang="nl-NL" dirty="0"/>
              <a:t>1  TCO (kostprijs per kilometer).</a:t>
            </a:r>
          </a:p>
          <a:p>
            <a:endParaRPr lang="nl-NL" dirty="0"/>
          </a:p>
        </p:txBody>
      </p:sp>
      <p:sp>
        <p:nvSpPr>
          <p:cNvPr id="6" name="Placeholder 5">
            <a:extLst>
              <a:ext uri="{FF2B5EF4-FFF2-40B4-BE49-F238E27FC236}">
                <a16:creationId xmlns:a16="http://schemas.microsoft.com/office/drawing/2014/main" id="{BD236A4B-2495-4803-A53F-FF986094C417}"/>
              </a:ext>
            </a:extLst>
          </p:cNvPr>
          <p:cNvSpPr>
            <a:spLocks noGrp="1"/>
          </p:cNvSpPr>
          <p:nvPr>
            <p:ph type="body" sz="quarter" idx="16"/>
          </p:nvPr>
        </p:nvSpPr>
        <p:spPr>
          <a:xfrm>
            <a:off x="1546391" y="2770160"/>
            <a:ext cx="8276878" cy="333375"/>
          </a:xfrm>
        </p:spPr>
        <p:txBody>
          <a:bodyPr/>
          <a:lstStyle/>
          <a:p>
            <a:r>
              <a:rPr lang="nl-NL" dirty="0"/>
              <a:t>2 Er bestaat/ontstaat een wettelijke verplichting.</a:t>
            </a:r>
          </a:p>
          <a:p>
            <a:endParaRPr lang="nl-NL" dirty="0"/>
          </a:p>
          <a:p>
            <a:endParaRPr lang="nl-NL" dirty="0"/>
          </a:p>
        </p:txBody>
      </p:sp>
      <p:sp>
        <p:nvSpPr>
          <p:cNvPr id="25" name="Tijdelijke aanduiding voor tekst 24">
            <a:extLst>
              <a:ext uri="{FF2B5EF4-FFF2-40B4-BE49-F238E27FC236}">
                <a16:creationId xmlns:a16="http://schemas.microsoft.com/office/drawing/2014/main" id="{99FE4113-F766-645A-C31B-B65E59BAAE71}"/>
              </a:ext>
            </a:extLst>
          </p:cNvPr>
          <p:cNvSpPr>
            <a:spLocks noGrp="1"/>
          </p:cNvSpPr>
          <p:nvPr>
            <p:ph type="body" sz="quarter" idx="17"/>
          </p:nvPr>
        </p:nvSpPr>
        <p:spPr>
          <a:xfrm>
            <a:off x="1546391" y="3197760"/>
            <a:ext cx="8111415" cy="764667"/>
          </a:xfrm>
        </p:spPr>
        <p:txBody>
          <a:bodyPr/>
          <a:lstStyle/>
          <a:p>
            <a:r>
              <a:rPr lang="nl-NL" dirty="0"/>
              <a:t> De zero-emissie zones verplichten vanaf 2025 de inzet van zero-emissie voertuigen.</a:t>
            </a:r>
          </a:p>
          <a:p>
            <a:endParaRPr lang="nl-NL" dirty="0"/>
          </a:p>
        </p:txBody>
      </p:sp>
      <p:sp>
        <p:nvSpPr>
          <p:cNvPr id="8" name="Placeholder 7">
            <a:extLst>
              <a:ext uri="{FF2B5EF4-FFF2-40B4-BE49-F238E27FC236}">
                <a16:creationId xmlns:a16="http://schemas.microsoft.com/office/drawing/2014/main" id="{47A0A65A-D83F-414A-8547-B08A9764C231}"/>
              </a:ext>
            </a:extLst>
          </p:cNvPr>
          <p:cNvSpPr>
            <a:spLocks noGrp="1"/>
          </p:cNvSpPr>
          <p:nvPr>
            <p:ph type="body" sz="quarter" idx="18"/>
          </p:nvPr>
        </p:nvSpPr>
        <p:spPr>
          <a:xfrm>
            <a:off x="1546391" y="3761367"/>
            <a:ext cx="7327643" cy="333375"/>
          </a:xfrm>
        </p:spPr>
        <p:txBody>
          <a:bodyPr/>
          <a:lstStyle/>
          <a:p>
            <a:r>
              <a:rPr lang="nl-NL" dirty="0"/>
              <a:t>3 Het bedrijf wil ervaring opdoen met zero-emissie.</a:t>
            </a:r>
          </a:p>
          <a:p>
            <a:endParaRPr lang="nl-NL" dirty="0"/>
          </a:p>
        </p:txBody>
      </p:sp>
      <p:sp>
        <p:nvSpPr>
          <p:cNvPr id="7" name="Text Placeholder 6">
            <a:extLst>
              <a:ext uri="{FF2B5EF4-FFF2-40B4-BE49-F238E27FC236}">
                <a16:creationId xmlns:a16="http://schemas.microsoft.com/office/drawing/2014/main" id="{6448E8A4-035B-4EFD-B59A-1769D875CFA2}"/>
              </a:ext>
            </a:extLst>
          </p:cNvPr>
          <p:cNvSpPr>
            <a:spLocks noGrp="1"/>
          </p:cNvSpPr>
          <p:nvPr>
            <p:ph type="body" sz="quarter" idx="19"/>
          </p:nvPr>
        </p:nvSpPr>
        <p:spPr>
          <a:xfrm>
            <a:off x="1546391" y="4219092"/>
            <a:ext cx="9269654" cy="764667"/>
          </a:xfrm>
        </p:spPr>
        <p:txBody>
          <a:bodyPr/>
          <a:lstStyle/>
          <a:p>
            <a:r>
              <a:rPr lang="nl-NL" dirty="0"/>
              <a:t>De energietransitie zal niet voorbijgaan aan het goederenvervoer over de weg. Alvast ervaring opdoen met zero-emissie voertuigen is misschien wel een goede strategie.</a:t>
            </a:r>
          </a:p>
        </p:txBody>
      </p:sp>
      <p:sp>
        <p:nvSpPr>
          <p:cNvPr id="9" name="Placeholder 7">
            <a:extLst>
              <a:ext uri="{FF2B5EF4-FFF2-40B4-BE49-F238E27FC236}">
                <a16:creationId xmlns:a16="http://schemas.microsoft.com/office/drawing/2014/main" id="{97F6DDAC-995F-5BDD-7F76-E2DBB578B8A4}"/>
              </a:ext>
            </a:extLst>
          </p:cNvPr>
          <p:cNvSpPr txBox="1">
            <a:spLocks/>
          </p:cNvSpPr>
          <p:nvPr/>
        </p:nvSpPr>
        <p:spPr bwMode="gray">
          <a:xfrm>
            <a:off x="1482570" y="5108109"/>
            <a:ext cx="7327643" cy="33337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4 Op verzoek van de opdrachtgever.</a:t>
            </a:r>
          </a:p>
          <a:p>
            <a:pPr lvl="0"/>
            <a:endParaRPr lang="nl-NL" dirty="0"/>
          </a:p>
        </p:txBody>
      </p:sp>
      <p:sp>
        <p:nvSpPr>
          <p:cNvPr id="11" name="Text Placeholder 10">
            <a:extLst>
              <a:ext uri="{FF2B5EF4-FFF2-40B4-BE49-F238E27FC236}">
                <a16:creationId xmlns:a16="http://schemas.microsoft.com/office/drawing/2014/main" id="{5A3258AE-0FB9-4F41-E418-91A0DC76CDC0}"/>
              </a:ext>
            </a:extLst>
          </p:cNvPr>
          <p:cNvSpPr>
            <a:spLocks noGrp="1"/>
          </p:cNvSpPr>
          <p:nvPr>
            <p:ph type="body" sz="quarter" idx="15"/>
          </p:nvPr>
        </p:nvSpPr>
        <p:spPr>
          <a:xfrm>
            <a:off x="1546391" y="2180083"/>
            <a:ext cx="6517745" cy="495852"/>
          </a:xfrm>
        </p:spPr>
        <p:txBody>
          <a:bodyPr/>
          <a:lstStyle/>
          <a:p>
            <a:r>
              <a:rPr lang="nl-NL" dirty="0"/>
              <a:t>Binnen het beroepsvervoer is de kostprijs per kilometer een belangrijke KPI.</a:t>
            </a:r>
          </a:p>
        </p:txBody>
      </p:sp>
      <p:sp>
        <p:nvSpPr>
          <p:cNvPr id="12" name="Text Placeholder 6">
            <a:extLst>
              <a:ext uri="{FF2B5EF4-FFF2-40B4-BE49-F238E27FC236}">
                <a16:creationId xmlns:a16="http://schemas.microsoft.com/office/drawing/2014/main" id="{ABA42113-69D5-6F1B-9F8C-8371A4AAAE8F}"/>
              </a:ext>
            </a:extLst>
          </p:cNvPr>
          <p:cNvSpPr txBox="1">
            <a:spLocks/>
          </p:cNvSpPr>
          <p:nvPr/>
        </p:nvSpPr>
        <p:spPr bwMode="gray">
          <a:xfrm>
            <a:off x="1546391" y="5535709"/>
            <a:ext cx="9269654" cy="76466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De opdrachtgever eist dat het voor zijn bedrijf uitgevoerde transporten met zero-emissie voertuigen wordt uitgevoerd. Hij is daarbij bereid een eventueel hogere vrachtprijs te betalen (?!). </a:t>
            </a:r>
          </a:p>
        </p:txBody>
      </p:sp>
      <p:grpSp>
        <p:nvGrpSpPr>
          <p:cNvPr id="17" name="Group 16">
            <a:extLst>
              <a:ext uri="{FF2B5EF4-FFF2-40B4-BE49-F238E27FC236}">
                <a16:creationId xmlns:a16="http://schemas.microsoft.com/office/drawing/2014/main" id="{BAC87E09-8D1A-A84E-9522-B237D009DBF4}"/>
              </a:ext>
            </a:extLst>
          </p:cNvPr>
          <p:cNvGrpSpPr/>
          <p:nvPr/>
        </p:nvGrpSpPr>
        <p:grpSpPr>
          <a:xfrm>
            <a:off x="8039509" y="1833373"/>
            <a:ext cx="2218467" cy="1592694"/>
            <a:chOff x="8039509" y="1833373"/>
            <a:chExt cx="2218467" cy="1592694"/>
          </a:xfrm>
        </p:grpSpPr>
        <p:sp>
          <p:nvSpPr>
            <p:cNvPr id="13" name="Arrow: Circular 12">
              <a:extLst>
                <a:ext uri="{FF2B5EF4-FFF2-40B4-BE49-F238E27FC236}">
                  <a16:creationId xmlns:a16="http://schemas.microsoft.com/office/drawing/2014/main" id="{0763FA0D-8110-304C-071C-E593943CC8B0}"/>
                </a:ext>
              </a:extLst>
            </p:cNvPr>
            <p:cNvSpPr/>
            <p:nvPr/>
          </p:nvSpPr>
          <p:spPr>
            <a:xfrm rot="5400000">
              <a:off x="8073361" y="1799521"/>
              <a:ext cx="1592694" cy="1660397"/>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16" name="TextBox 15">
              <a:extLst>
                <a:ext uri="{FF2B5EF4-FFF2-40B4-BE49-F238E27FC236}">
                  <a16:creationId xmlns:a16="http://schemas.microsoft.com/office/drawing/2014/main" id="{CACF1101-F9A7-8369-CCD7-78A311E3E5B8}"/>
                </a:ext>
              </a:extLst>
            </p:cNvPr>
            <p:cNvSpPr txBox="1"/>
            <p:nvPr/>
          </p:nvSpPr>
          <p:spPr>
            <a:xfrm>
              <a:off x="9334076" y="2409616"/>
              <a:ext cx="923900" cy="523220"/>
            </a:xfrm>
            <a:prstGeom prst="rect">
              <a:avLst/>
            </a:prstGeom>
            <a:noFill/>
          </p:spPr>
          <p:txBody>
            <a:bodyPr wrap="square" rtlCol="0">
              <a:spAutoFit/>
            </a:bodyPr>
            <a:lstStyle/>
            <a:p>
              <a:r>
                <a:rPr lang="nl-NL" sz="2800" dirty="0"/>
                <a:t>?</a:t>
              </a:r>
            </a:p>
          </p:txBody>
        </p:sp>
      </p:grpSp>
      <p:grpSp>
        <p:nvGrpSpPr>
          <p:cNvPr id="18" name="Group 17">
            <a:extLst>
              <a:ext uri="{FF2B5EF4-FFF2-40B4-BE49-F238E27FC236}">
                <a16:creationId xmlns:a16="http://schemas.microsoft.com/office/drawing/2014/main" id="{74B0170F-055E-1F75-E4DE-23AFED7A5682}"/>
              </a:ext>
            </a:extLst>
          </p:cNvPr>
          <p:cNvGrpSpPr/>
          <p:nvPr/>
        </p:nvGrpSpPr>
        <p:grpSpPr>
          <a:xfrm rot="10800000">
            <a:off x="469285" y="1893889"/>
            <a:ext cx="1660397" cy="1592694"/>
            <a:chOff x="8067217" y="1833375"/>
            <a:chExt cx="1660397" cy="1592694"/>
          </a:xfrm>
        </p:grpSpPr>
        <p:sp>
          <p:nvSpPr>
            <p:cNvPr id="19" name="Arrow: Circular 18">
              <a:extLst>
                <a:ext uri="{FF2B5EF4-FFF2-40B4-BE49-F238E27FC236}">
                  <a16:creationId xmlns:a16="http://schemas.microsoft.com/office/drawing/2014/main" id="{DF887B12-7E12-EA2B-5EF8-1A96F3E58DC0}"/>
                </a:ext>
              </a:extLst>
            </p:cNvPr>
            <p:cNvSpPr/>
            <p:nvPr/>
          </p:nvSpPr>
          <p:spPr>
            <a:xfrm rot="5400000">
              <a:off x="8101069" y="1799523"/>
              <a:ext cx="1592694" cy="1660397"/>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20" name="TextBox 19">
              <a:extLst>
                <a:ext uri="{FF2B5EF4-FFF2-40B4-BE49-F238E27FC236}">
                  <a16:creationId xmlns:a16="http://schemas.microsoft.com/office/drawing/2014/main" id="{92F65806-D0FB-E18B-03CE-0455E04787F2}"/>
                </a:ext>
              </a:extLst>
            </p:cNvPr>
            <p:cNvSpPr txBox="1"/>
            <p:nvPr/>
          </p:nvSpPr>
          <p:spPr>
            <a:xfrm rot="10498310">
              <a:off x="8781489" y="2376122"/>
              <a:ext cx="923900" cy="523220"/>
            </a:xfrm>
            <a:prstGeom prst="rect">
              <a:avLst/>
            </a:prstGeom>
            <a:noFill/>
          </p:spPr>
          <p:txBody>
            <a:bodyPr wrap="square" rtlCol="0">
              <a:spAutoFit/>
            </a:bodyPr>
            <a:lstStyle/>
            <a:p>
              <a:r>
                <a:rPr lang="nl-NL" sz="2800" dirty="0"/>
                <a:t>?</a:t>
              </a:r>
            </a:p>
          </p:txBody>
        </p:sp>
      </p:grpSp>
    </p:spTree>
    <p:extLst>
      <p:ext uri="{BB962C8B-B14F-4D97-AF65-F5344CB8AC3E}">
        <p14:creationId xmlns:p14="http://schemas.microsoft.com/office/powerpoint/2010/main" val="1828167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Ad.2 : TCO (kostprijs per kilometer).</a:t>
            </a:r>
            <a:br>
              <a:rPr lang="nl-NL" sz="3600" dirty="0"/>
            </a:br>
            <a:endParaRPr lang="nl-NL" sz="3600" dirty="0"/>
          </a:p>
        </p:txBody>
      </p:sp>
      <p:sp>
        <p:nvSpPr>
          <p:cNvPr id="4" name="Placeholder 3">
            <a:extLst>
              <a:ext uri="{FF2B5EF4-FFF2-40B4-BE49-F238E27FC236}">
                <a16:creationId xmlns:a16="http://schemas.microsoft.com/office/drawing/2014/main" id="{A8896159-D509-4EE8-8B91-91BB4D49B575}"/>
              </a:ext>
            </a:extLst>
          </p:cNvPr>
          <p:cNvSpPr>
            <a:spLocks noGrp="1"/>
          </p:cNvSpPr>
          <p:nvPr>
            <p:ph type="body" sz="quarter" idx="14"/>
          </p:nvPr>
        </p:nvSpPr>
        <p:spPr>
          <a:xfrm>
            <a:off x="1546392" y="1833371"/>
            <a:ext cx="8620496" cy="1235293"/>
          </a:xfrm>
        </p:spPr>
        <p:txBody>
          <a:bodyPr/>
          <a:lstStyle/>
          <a:p>
            <a:r>
              <a:rPr lang="nl-NL" dirty="0"/>
              <a:t>Zonder extra maatregelen ligt de TCO van zero-emissievoertuigen voorlopig nog (iets tot veel) hoger dan die van een vergelijkbare dieseluitvoering.  </a:t>
            </a:r>
          </a:p>
          <a:p>
            <a:endParaRPr lang="nl-NL" dirty="0"/>
          </a:p>
        </p:txBody>
      </p:sp>
    </p:spTree>
    <p:extLst>
      <p:ext uri="{BB962C8B-B14F-4D97-AF65-F5344CB8AC3E}">
        <p14:creationId xmlns:p14="http://schemas.microsoft.com/office/powerpoint/2010/main" val="2683157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Ad.2: TCO-ZEV (2023)</a:t>
            </a:r>
          </a:p>
        </p:txBody>
      </p:sp>
      <p:sp>
        <p:nvSpPr>
          <p:cNvPr id="3" name="TextBox 2">
            <a:extLst>
              <a:ext uri="{FF2B5EF4-FFF2-40B4-BE49-F238E27FC236}">
                <a16:creationId xmlns:a16="http://schemas.microsoft.com/office/drawing/2014/main" id="{594B3FE8-EBA5-3B39-7C6B-CC489D58BB30}"/>
              </a:ext>
            </a:extLst>
          </p:cNvPr>
          <p:cNvSpPr txBox="1"/>
          <p:nvPr/>
        </p:nvSpPr>
        <p:spPr>
          <a:xfrm>
            <a:off x="8362745" y="6387282"/>
            <a:ext cx="3121500" cy="307777"/>
          </a:xfrm>
          <a:prstGeom prst="rect">
            <a:avLst/>
          </a:prstGeom>
          <a:noFill/>
        </p:spPr>
        <p:txBody>
          <a:bodyPr wrap="square" rtlCol="0">
            <a:spAutoFit/>
          </a:bodyPr>
          <a:lstStyle/>
          <a:p>
            <a:r>
              <a:rPr lang="nl-NL" sz="1400" dirty="0"/>
              <a:t>Bron: Panteia, TCO-Vracht V5.0</a:t>
            </a:r>
          </a:p>
        </p:txBody>
      </p:sp>
      <p:sp>
        <p:nvSpPr>
          <p:cNvPr id="14" name="TextBox 13">
            <a:extLst>
              <a:ext uri="{FF2B5EF4-FFF2-40B4-BE49-F238E27FC236}">
                <a16:creationId xmlns:a16="http://schemas.microsoft.com/office/drawing/2014/main" id="{24B24E97-F007-BAAC-6336-B3329B4AC05A}"/>
              </a:ext>
            </a:extLst>
          </p:cNvPr>
          <p:cNvSpPr txBox="1"/>
          <p:nvPr/>
        </p:nvSpPr>
        <p:spPr>
          <a:xfrm>
            <a:off x="3454495" y="5525508"/>
            <a:ext cx="4996872" cy="1169551"/>
          </a:xfrm>
          <a:prstGeom prst="rect">
            <a:avLst/>
          </a:prstGeom>
          <a:noFill/>
        </p:spPr>
        <p:txBody>
          <a:bodyPr wrap="square" rtlCol="0">
            <a:spAutoFit/>
          </a:bodyPr>
          <a:lstStyle/>
          <a:p>
            <a:r>
              <a:rPr lang="nl-NL" sz="1400" dirty="0"/>
              <a:t>“Standaard”= Geen (extra) stimulering ZEV </a:t>
            </a:r>
          </a:p>
          <a:p>
            <a:r>
              <a:rPr lang="nl-NL" sz="1400" dirty="0"/>
              <a:t>“Combi”= Gecombineerd effect van genoemde maatregelen</a:t>
            </a:r>
          </a:p>
          <a:p>
            <a:r>
              <a:rPr lang="nl-NL" sz="1400" dirty="0"/>
              <a:t>Tarief (verschil) vrachtwagenheffing= 0,15 euro/km</a:t>
            </a:r>
          </a:p>
          <a:p>
            <a:r>
              <a:rPr lang="nl-NL" sz="1400" dirty="0"/>
              <a:t>Groene H2= 19 euro/kg (break even diesel/ H2ICE: 2,5 euro/kg)</a:t>
            </a:r>
          </a:p>
          <a:p>
            <a:r>
              <a:rPr lang="nl-NL" sz="1400" dirty="0"/>
              <a:t>Waarde één HBE= 12 euro</a:t>
            </a:r>
          </a:p>
        </p:txBody>
      </p:sp>
      <p:pic>
        <p:nvPicPr>
          <p:cNvPr id="7" name="Picture 6">
            <a:extLst>
              <a:ext uri="{FF2B5EF4-FFF2-40B4-BE49-F238E27FC236}">
                <a16:creationId xmlns:a16="http://schemas.microsoft.com/office/drawing/2014/main" id="{A92DB298-A75D-0140-381B-571877736FAB}"/>
              </a:ext>
            </a:extLst>
          </p:cNvPr>
          <p:cNvPicPr>
            <a:picLocks noChangeAspect="1"/>
          </p:cNvPicPr>
          <p:nvPr/>
        </p:nvPicPr>
        <p:blipFill>
          <a:blip r:embed="rId3"/>
          <a:stretch>
            <a:fillRect/>
          </a:stretch>
        </p:blipFill>
        <p:spPr>
          <a:xfrm>
            <a:off x="555257" y="943051"/>
            <a:ext cx="9830027" cy="4504080"/>
          </a:xfrm>
          <a:prstGeom prst="rect">
            <a:avLst/>
          </a:prstGeom>
        </p:spPr>
      </p:pic>
    </p:spTree>
    <p:extLst>
      <p:ext uri="{BB962C8B-B14F-4D97-AF65-F5344CB8AC3E}">
        <p14:creationId xmlns:p14="http://schemas.microsoft.com/office/powerpoint/2010/main" val="1672190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Ad.2: TCO-ZEV (2023)</a:t>
            </a:r>
          </a:p>
        </p:txBody>
      </p:sp>
      <p:sp>
        <p:nvSpPr>
          <p:cNvPr id="3" name="TextBox 2">
            <a:extLst>
              <a:ext uri="{FF2B5EF4-FFF2-40B4-BE49-F238E27FC236}">
                <a16:creationId xmlns:a16="http://schemas.microsoft.com/office/drawing/2014/main" id="{594B3FE8-EBA5-3B39-7C6B-CC489D58BB30}"/>
              </a:ext>
            </a:extLst>
          </p:cNvPr>
          <p:cNvSpPr txBox="1"/>
          <p:nvPr/>
        </p:nvSpPr>
        <p:spPr>
          <a:xfrm>
            <a:off x="8362745" y="6387282"/>
            <a:ext cx="3121500" cy="307777"/>
          </a:xfrm>
          <a:prstGeom prst="rect">
            <a:avLst/>
          </a:prstGeom>
          <a:noFill/>
        </p:spPr>
        <p:txBody>
          <a:bodyPr wrap="square" rtlCol="0">
            <a:spAutoFit/>
          </a:bodyPr>
          <a:lstStyle/>
          <a:p>
            <a:r>
              <a:rPr lang="nl-NL" sz="1400" dirty="0"/>
              <a:t>Bron: Panteia, TCO-Vracht V5.0</a:t>
            </a:r>
          </a:p>
        </p:txBody>
      </p:sp>
      <p:sp>
        <p:nvSpPr>
          <p:cNvPr id="14" name="TextBox 13">
            <a:extLst>
              <a:ext uri="{FF2B5EF4-FFF2-40B4-BE49-F238E27FC236}">
                <a16:creationId xmlns:a16="http://schemas.microsoft.com/office/drawing/2014/main" id="{24B24E97-F007-BAAC-6336-B3329B4AC05A}"/>
              </a:ext>
            </a:extLst>
          </p:cNvPr>
          <p:cNvSpPr txBox="1"/>
          <p:nvPr/>
        </p:nvSpPr>
        <p:spPr>
          <a:xfrm>
            <a:off x="3454495" y="5525508"/>
            <a:ext cx="4996872" cy="1169551"/>
          </a:xfrm>
          <a:prstGeom prst="rect">
            <a:avLst/>
          </a:prstGeom>
          <a:noFill/>
        </p:spPr>
        <p:txBody>
          <a:bodyPr wrap="square" rtlCol="0">
            <a:spAutoFit/>
          </a:bodyPr>
          <a:lstStyle/>
          <a:p>
            <a:r>
              <a:rPr lang="nl-NL" sz="1400" dirty="0"/>
              <a:t>“Standaard”= Geen (extra) stimulering ZEV </a:t>
            </a:r>
          </a:p>
          <a:p>
            <a:r>
              <a:rPr lang="nl-NL" sz="1400" dirty="0"/>
              <a:t>“Combi”= Gecombineerd effect van genoemde maatregelen</a:t>
            </a:r>
          </a:p>
          <a:p>
            <a:r>
              <a:rPr lang="nl-NL" sz="1400" dirty="0"/>
              <a:t>Tarief (verschil) vrachtwagenheffing= 0,15 euro/km</a:t>
            </a:r>
          </a:p>
          <a:p>
            <a:r>
              <a:rPr lang="nl-NL" sz="1400" dirty="0"/>
              <a:t>Groene H2= 19 euro/kg (break even diesel/ H2ICE: 2,5 euro/kg)</a:t>
            </a:r>
          </a:p>
          <a:p>
            <a:r>
              <a:rPr lang="nl-NL" sz="1400" dirty="0"/>
              <a:t>Waarde één HBE= 12 euro</a:t>
            </a:r>
          </a:p>
        </p:txBody>
      </p:sp>
      <p:pic>
        <p:nvPicPr>
          <p:cNvPr id="6" name="Picture 5">
            <a:extLst>
              <a:ext uri="{FF2B5EF4-FFF2-40B4-BE49-F238E27FC236}">
                <a16:creationId xmlns:a16="http://schemas.microsoft.com/office/drawing/2014/main" id="{BE8F4F11-41FB-C97C-AC53-F0DE34207254}"/>
              </a:ext>
            </a:extLst>
          </p:cNvPr>
          <p:cNvPicPr>
            <a:picLocks noChangeAspect="1"/>
          </p:cNvPicPr>
          <p:nvPr/>
        </p:nvPicPr>
        <p:blipFill>
          <a:blip r:embed="rId3"/>
          <a:stretch>
            <a:fillRect/>
          </a:stretch>
        </p:blipFill>
        <p:spPr>
          <a:xfrm>
            <a:off x="653144" y="1021428"/>
            <a:ext cx="10733702" cy="4504080"/>
          </a:xfrm>
          <a:prstGeom prst="rect">
            <a:avLst/>
          </a:prstGeom>
        </p:spPr>
      </p:pic>
    </p:spTree>
    <p:extLst>
      <p:ext uri="{BB962C8B-B14F-4D97-AF65-F5344CB8AC3E}">
        <p14:creationId xmlns:p14="http://schemas.microsoft.com/office/powerpoint/2010/main" val="190748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Ad.2: TCO (2023 t.o.v. 2022 en verder)</a:t>
            </a:r>
          </a:p>
        </p:txBody>
      </p:sp>
      <p:sp>
        <p:nvSpPr>
          <p:cNvPr id="3" name="TextBox 2">
            <a:extLst>
              <a:ext uri="{FF2B5EF4-FFF2-40B4-BE49-F238E27FC236}">
                <a16:creationId xmlns:a16="http://schemas.microsoft.com/office/drawing/2014/main" id="{594B3FE8-EBA5-3B39-7C6B-CC489D58BB30}"/>
              </a:ext>
            </a:extLst>
          </p:cNvPr>
          <p:cNvSpPr txBox="1"/>
          <p:nvPr/>
        </p:nvSpPr>
        <p:spPr>
          <a:xfrm>
            <a:off x="7564582" y="6387282"/>
            <a:ext cx="4514205" cy="307777"/>
          </a:xfrm>
          <a:prstGeom prst="rect">
            <a:avLst/>
          </a:prstGeom>
          <a:noFill/>
        </p:spPr>
        <p:txBody>
          <a:bodyPr wrap="square" rtlCol="0">
            <a:spAutoFit/>
          </a:bodyPr>
          <a:lstStyle/>
          <a:p>
            <a:r>
              <a:rPr lang="nl-NL" sz="1400" dirty="0"/>
              <a:t>Bron: Panteia, TCO-Vracht V5.0</a:t>
            </a:r>
          </a:p>
        </p:txBody>
      </p:sp>
      <p:sp>
        <p:nvSpPr>
          <p:cNvPr id="5" name="TextBox 4">
            <a:extLst>
              <a:ext uri="{FF2B5EF4-FFF2-40B4-BE49-F238E27FC236}">
                <a16:creationId xmlns:a16="http://schemas.microsoft.com/office/drawing/2014/main" id="{5F0F693D-9B45-BFD7-A71D-B2F255D970CB}"/>
              </a:ext>
            </a:extLst>
          </p:cNvPr>
          <p:cNvSpPr txBox="1"/>
          <p:nvPr/>
        </p:nvSpPr>
        <p:spPr>
          <a:xfrm>
            <a:off x="139958" y="2151727"/>
            <a:ext cx="4170783" cy="2554545"/>
          </a:xfrm>
          <a:prstGeom prst="rect">
            <a:avLst/>
          </a:prstGeom>
          <a:noFill/>
        </p:spPr>
        <p:txBody>
          <a:bodyPr wrap="square">
            <a:spAutoFit/>
          </a:bodyPr>
          <a:lstStyle/>
          <a:p>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De doorgevoerde verhoging van belangrijke posten 2022 naar 2023 </a:t>
            </a:r>
            <a:r>
              <a:rPr lang="nl-NL" sz="1600" dirty="0">
                <a:solidFill>
                  <a:srgbClr val="000000"/>
                </a:solidFill>
                <a:latin typeface="Calibri" panose="020F0502020204030204" pitchFamily="34" charset="0"/>
              </a:rPr>
              <a:t>is</a:t>
            </a:r>
            <a:r>
              <a:rPr lang="nl-NL" sz="1600" b="0" i="0" u="none" strike="noStrike" dirty="0">
                <a:solidFill>
                  <a:srgbClr val="000000"/>
                </a:solidFill>
                <a:effectLst/>
                <a:latin typeface="Calibri" panose="020F0502020204030204" pitchFamily="34" charset="0"/>
              </a:rPr>
              <a:t> als volgt:</a:t>
            </a:r>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 Catalogusprijs van dieselvoertuigen: + 14%.</a:t>
            </a:r>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 Catalogusprijs van BEV en FCEV: + 8%.</a:t>
            </a:r>
            <a:br>
              <a:rPr lang="nl-NL" sz="1600" b="0" i="0" u="none" strike="noStrike" dirty="0">
                <a:solidFill>
                  <a:srgbClr val="000000"/>
                </a:solidFill>
                <a:effectLst/>
                <a:latin typeface="Calibri" panose="020F0502020204030204" pitchFamily="34" charset="0"/>
              </a:rPr>
            </a:br>
            <a:r>
              <a:rPr lang="nl-NL" sz="1600" b="0" i="0" u="sng" strike="noStrike" dirty="0">
                <a:solidFill>
                  <a:srgbClr val="000000"/>
                </a:solidFill>
                <a:effectLst/>
                <a:latin typeface="Calibri" panose="020F0502020204030204" pitchFamily="34" charset="0"/>
              </a:rPr>
              <a:t>- Rentepercentage  4,23% (2022: 3,93%).</a:t>
            </a:r>
            <a:br>
              <a:rPr lang="nl-NL" sz="1600" b="0" i="0" u="sng" strike="noStrike" dirty="0">
                <a:solidFill>
                  <a:srgbClr val="000000"/>
                </a:solidFill>
                <a:effectLst/>
                <a:latin typeface="Calibri" panose="020F0502020204030204" pitchFamily="34" charset="0"/>
              </a:rPr>
            </a:br>
            <a:r>
              <a:rPr lang="nl-NL" sz="1600" b="0" i="0" u="sng" strike="noStrike" dirty="0">
                <a:solidFill>
                  <a:srgbClr val="000000"/>
                </a:solidFill>
                <a:effectLst/>
                <a:latin typeface="Calibri" panose="020F0502020204030204" pitchFamily="34" charset="0"/>
              </a:rPr>
              <a:t>- Verzekeringspercentage 3,40% (2022: 3,22%).</a:t>
            </a:r>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 Dieselprijs (default): 1,55 euro/liter.</a:t>
            </a:r>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 Elektriciteitsprijs (default): 0,12 euro/kWh.</a:t>
            </a:r>
            <a:br>
              <a:rPr lang="nl-NL" sz="1600" b="0" i="0" u="none" strike="noStrike" dirty="0">
                <a:solidFill>
                  <a:srgbClr val="000000"/>
                </a:solidFill>
                <a:effectLst/>
                <a:latin typeface="Calibri" panose="020F0502020204030204" pitchFamily="34" charset="0"/>
              </a:rPr>
            </a:br>
            <a:r>
              <a:rPr lang="nl-NL" sz="1600" b="0" i="0" u="none" strike="noStrike" dirty="0">
                <a:solidFill>
                  <a:srgbClr val="000000"/>
                </a:solidFill>
                <a:effectLst/>
                <a:latin typeface="Calibri" panose="020F0502020204030204" pitchFamily="34" charset="0"/>
              </a:rPr>
              <a:t>- Waarde van een HBE: 12 euro</a:t>
            </a:r>
            <a:r>
              <a:rPr lang="nl-NL" sz="1600" dirty="0"/>
              <a:t> </a:t>
            </a:r>
          </a:p>
        </p:txBody>
      </p:sp>
      <p:pic>
        <p:nvPicPr>
          <p:cNvPr id="10" name="Picture 9">
            <a:extLst>
              <a:ext uri="{FF2B5EF4-FFF2-40B4-BE49-F238E27FC236}">
                <a16:creationId xmlns:a16="http://schemas.microsoft.com/office/drawing/2014/main" id="{D73C9BDF-D6B5-E9CD-2CD7-22FC28870037}"/>
              </a:ext>
            </a:extLst>
          </p:cNvPr>
          <p:cNvPicPr>
            <a:picLocks noChangeAspect="1"/>
          </p:cNvPicPr>
          <p:nvPr/>
        </p:nvPicPr>
        <p:blipFill>
          <a:blip r:embed="rId3"/>
          <a:stretch>
            <a:fillRect/>
          </a:stretch>
        </p:blipFill>
        <p:spPr>
          <a:xfrm>
            <a:off x="4441369" y="1131610"/>
            <a:ext cx="6988631" cy="5255672"/>
          </a:xfrm>
          <a:prstGeom prst="rect">
            <a:avLst/>
          </a:prstGeom>
        </p:spPr>
      </p:pic>
      <p:sp>
        <p:nvSpPr>
          <p:cNvPr id="11" name="TextBox 10">
            <a:extLst>
              <a:ext uri="{FF2B5EF4-FFF2-40B4-BE49-F238E27FC236}">
                <a16:creationId xmlns:a16="http://schemas.microsoft.com/office/drawing/2014/main" id="{10548DC8-DFB0-C808-6BF0-2A91D85FD277}"/>
              </a:ext>
            </a:extLst>
          </p:cNvPr>
          <p:cNvSpPr txBox="1"/>
          <p:nvPr/>
        </p:nvSpPr>
        <p:spPr>
          <a:xfrm>
            <a:off x="139958" y="4772282"/>
            <a:ext cx="4832092" cy="338554"/>
          </a:xfrm>
          <a:prstGeom prst="rect">
            <a:avLst/>
          </a:prstGeom>
          <a:noFill/>
        </p:spPr>
        <p:txBody>
          <a:bodyPr wrap="square" rtlCol="0">
            <a:spAutoFit/>
          </a:bodyPr>
          <a:lstStyle/>
          <a:p>
            <a:r>
              <a:rPr lang="nl-NL" sz="1600" dirty="0"/>
              <a:t>“Standaard”= Geen (extra) stimulering ZEV </a:t>
            </a:r>
          </a:p>
        </p:txBody>
      </p:sp>
    </p:spTree>
    <p:extLst>
      <p:ext uri="{BB962C8B-B14F-4D97-AF65-F5344CB8AC3E}">
        <p14:creationId xmlns:p14="http://schemas.microsoft.com/office/powerpoint/2010/main" val="369652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Ad.2: TCO (2023 t.o.v. 2022 en verder)</a:t>
            </a:r>
          </a:p>
        </p:txBody>
      </p:sp>
      <p:sp>
        <p:nvSpPr>
          <p:cNvPr id="3" name="TextBox 2">
            <a:extLst>
              <a:ext uri="{FF2B5EF4-FFF2-40B4-BE49-F238E27FC236}">
                <a16:creationId xmlns:a16="http://schemas.microsoft.com/office/drawing/2014/main" id="{594B3FE8-EBA5-3B39-7C6B-CC489D58BB30}"/>
              </a:ext>
            </a:extLst>
          </p:cNvPr>
          <p:cNvSpPr txBox="1"/>
          <p:nvPr/>
        </p:nvSpPr>
        <p:spPr>
          <a:xfrm>
            <a:off x="7564582" y="6387282"/>
            <a:ext cx="4514205" cy="307777"/>
          </a:xfrm>
          <a:prstGeom prst="rect">
            <a:avLst/>
          </a:prstGeom>
          <a:noFill/>
        </p:spPr>
        <p:txBody>
          <a:bodyPr wrap="square" rtlCol="0">
            <a:spAutoFit/>
          </a:bodyPr>
          <a:lstStyle/>
          <a:p>
            <a:r>
              <a:rPr lang="nl-NL" sz="1400" dirty="0"/>
              <a:t>Bron: Panteia, TCO-Vracht V5.0</a:t>
            </a:r>
          </a:p>
        </p:txBody>
      </p:sp>
      <p:sp>
        <p:nvSpPr>
          <p:cNvPr id="4" name="TextBox 3">
            <a:extLst>
              <a:ext uri="{FF2B5EF4-FFF2-40B4-BE49-F238E27FC236}">
                <a16:creationId xmlns:a16="http://schemas.microsoft.com/office/drawing/2014/main" id="{CF08A797-CF96-C20F-D0A9-0E694D042849}"/>
              </a:ext>
            </a:extLst>
          </p:cNvPr>
          <p:cNvSpPr txBox="1"/>
          <p:nvPr/>
        </p:nvSpPr>
        <p:spPr>
          <a:xfrm>
            <a:off x="189018" y="2738663"/>
            <a:ext cx="4049607" cy="1169551"/>
          </a:xfrm>
          <a:prstGeom prst="rect">
            <a:avLst/>
          </a:prstGeom>
          <a:noFill/>
        </p:spPr>
        <p:txBody>
          <a:bodyPr wrap="square" rtlCol="0">
            <a:spAutoFit/>
          </a:bodyPr>
          <a:lstStyle/>
          <a:p>
            <a:r>
              <a:rPr lang="nl-NL" sz="1400" dirty="0"/>
              <a:t>“Combi”= Forse stimulering ZEV </a:t>
            </a:r>
          </a:p>
          <a:p>
            <a:r>
              <a:rPr lang="nl-NL" sz="1400" dirty="0"/>
              <a:t>Tarief (verschil) vrachtwagenheffing= 0,15 euro/km</a:t>
            </a:r>
          </a:p>
          <a:p>
            <a:r>
              <a:rPr lang="nl-NL" sz="1400" dirty="0"/>
              <a:t>Groene H2= 19 euro/kg </a:t>
            </a:r>
          </a:p>
          <a:p>
            <a:r>
              <a:rPr lang="nl-NL" sz="1400" dirty="0"/>
              <a:t>(break even diesel/ H2ICE: 2,5 euro/kg)</a:t>
            </a:r>
          </a:p>
          <a:p>
            <a:r>
              <a:rPr lang="nl-NL" sz="1400" dirty="0"/>
              <a:t>Waarde één HBE= 12 euro</a:t>
            </a:r>
          </a:p>
        </p:txBody>
      </p:sp>
      <p:pic>
        <p:nvPicPr>
          <p:cNvPr id="7" name="Picture 6">
            <a:extLst>
              <a:ext uri="{FF2B5EF4-FFF2-40B4-BE49-F238E27FC236}">
                <a16:creationId xmlns:a16="http://schemas.microsoft.com/office/drawing/2014/main" id="{E74E9400-5E14-843F-F4F2-8179520F9AD1}"/>
              </a:ext>
            </a:extLst>
          </p:cNvPr>
          <p:cNvPicPr>
            <a:picLocks noChangeAspect="1"/>
          </p:cNvPicPr>
          <p:nvPr/>
        </p:nvPicPr>
        <p:blipFill>
          <a:blip r:embed="rId3"/>
          <a:stretch>
            <a:fillRect/>
          </a:stretch>
        </p:blipFill>
        <p:spPr>
          <a:xfrm>
            <a:off x="4415625" y="971550"/>
            <a:ext cx="7075504" cy="5349057"/>
          </a:xfrm>
          <a:prstGeom prst="rect">
            <a:avLst/>
          </a:prstGeom>
        </p:spPr>
      </p:pic>
    </p:spTree>
    <p:extLst>
      <p:ext uri="{BB962C8B-B14F-4D97-AF65-F5344CB8AC3E}">
        <p14:creationId xmlns:p14="http://schemas.microsoft.com/office/powerpoint/2010/main" val="1277566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Ad.3: Oplaadplein</a:t>
            </a:r>
          </a:p>
        </p:txBody>
      </p:sp>
      <p:sp>
        <p:nvSpPr>
          <p:cNvPr id="4" name="Placeholder 3">
            <a:extLst>
              <a:ext uri="{FF2B5EF4-FFF2-40B4-BE49-F238E27FC236}">
                <a16:creationId xmlns:a16="http://schemas.microsoft.com/office/drawing/2014/main" id="{4C3B27C6-7AA5-B842-9F4E-C140B99BE36C}"/>
              </a:ext>
            </a:extLst>
          </p:cNvPr>
          <p:cNvSpPr txBox="1">
            <a:spLocks/>
          </p:cNvSpPr>
          <p:nvPr/>
        </p:nvSpPr>
        <p:spPr bwMode="gray">
          <a:xfrm>
            <a:off x="1536370" y="1972856"/>
            <a:ext cx="8620496" cy="123529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De kosten van een (eigen) oplaadplein mogen niet worden onderschat en houdt daarbij “piekstroom” in de gaten.  </a:t>
            </a:r>
          </a:p>
          <a:p>
            <a:pPr lvl="0"/>
            <a:endParaRPr lang="nl-NL" dirty="0"/>
          </a:p>
        </p:txBody>
      </p:sp>
    </p:spTree>
    <p:extLst>
      <p:ext uri="{BB962C8B-B14F-4D97-AF65-F5344CB8AC3E}">
        <p14:creationId xmlns:p14="http://schemas.microsoft.com/office/powerpoint/2010/main" val="1713597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Ad.3: Oplaadplein</a:t>
            </a:r>
          </a:p>
        </p:txBody>
      </p:sp>
      <p:sp>
        <p:nvSpPr>
          <p:cNvPr id="3" name="TextBox 2">
            <a:extLst>
              <a:ext uri="{FF2B5EF4-FFF2-40B4-BE49-F238E27FC236}">
                <a16:creationId xmlns:a16="http://schemas.microsoft.com/office/drawing/2014/main" id="{594B3FE8-EBA5-3B39-7C6B-CC489D58BB30}"/>
              </a:ext>
            </a:extLst>
          </p:cNvPr>
          <p:cNvSpPr txBox="1"/>
          <p:nvPr/>
        </p:nvSpPr>
        <p:spPr>
          <a:xfrm>
            <a:off x="7489937" y="6387282"/>
            <a:ext cx="4514205" cy="307777"/>
          </a:xfrm>
          <a:prstGeom prst="rect">
            <a:avLst/>
          </a:prstGeom>
          <a:noFill/>
        </p:spPr>
        <p:txBody>
          <a:bodyPr wrap="square" rtlCol="0">
            <a:spAutoFit/>
          </a:bodyPr>
          <a:lstStyle/>
          <a:p>
            <a:r>
              <a:rPr lang="nl-NL" sz="1400" dirty="0"/>
              <a:t>Bron: Panteia, https://nal.onderzoek.nl/</a:t>
            </a:r>
          </a:p>
        </p:txBody>
      </p:sp>
      <p:sp>
        <p:nvSpPr>
          <p:cNvPr id="5" name="TextBox 4">
            <a:extLst>
              <a:ext uri="{FF2B5EF4-FFF2-40B4-BE49-F238E27FC236}">
                <a16:creationId xmlns:a16="http://schemas.microsoft.com/office/drawing/2014/main" id="{5F0F693D-9B45-BFD7-A71D-B2F255D970CB}"/>
              </a:ext>
            </a:extLst>
          </p:cNvPr>
          <p:cNvSpPr txBox="1"/>
          <p:nvPr/>
        </p:nvSpPr>
        <p:spPr>
          <a:xfrm>
            <a:off x="891158" y="1074509"/>
            <a:ext cx="9559127" cy="4708981"/>
          </a:xfrm>
          <a:prstGeom prst="rect">
            <a:avLst/>
          </a:prstGeom>
          <a:noFill/>
        </p:spPr>
        <p:txBody>
          <a:bodyPr wrap="square">
            <a:spAutoFit/>
          </a:bodyPr>
          <a:lstStyle/>
          <a:p>
            <a:r>
              <a:rPr lang="nl-NL" sz="2000" b="0" i="0" u="none" strike="noStrike" dirty="0">
                <a:solidFill>
                  <a:srgbClr val="000000"/>
                </a:solidFill>
                <a:effectLst/>
                <a:latin typeface="Calibri" panose="020F0502020204030204" pitchFamily="34" charset="0"/>
              </a:rPr>
              <a:t>Het laadplein kostenmodel:</a:t>
            </a:r>
          </a:p>
          <a:p>
            <a:pPr marL="342900" indent="-342900">
              <a:buFont typeface="Arial" panose="020B0604020202020204" pitchFamily="34" charset="0"/>
              <a:buChar char="•"/>
            </a:pPr>
            <a:r>
              <a:rPr lang="nl-NL" sz="2000" b="0" i="0" strike="noStrike" dirty="0">
                <a:solidFill>
                  <a:srgbClr val="000000"/>
                </a:solidFill>
                <a:effectLst/>
                <a:latin typeface="Calibri" panose="020F0502020204030204" pitchFamily="34" charset="0"/>
              </a:rPr>
              <a:t>Investering en operationele kosten:</a:t>
            </a:r>
          </a:p>
          <a:p>
            <a:pPr marL="800100" lvl="1" indent="-342900">
              <a:buFont typeface="Arial" panose="020B0604020202020204" pitchFamily="34" charset="0"/>
              <a:buChar char="•"/>
            </a:pPr>
            <a:r>
              <a:rPr lang="nl-NL" sz="2000" u="sng" dirty="0">
                <a:solidFill>
                  <a:srgbClr val="000000"/>
                </a:solidFill>
                <a:latin typeface="Calibri" panose="020F0502020204030204" pitchFamily="34" charset="0"/>
              </a:rPr>
              <a:t>Input (beoogde) Vloot naar type voertuig;</a:t>
            </a:r>
          </a:p>
          <a:p>
            <a:pPr marL="800100" lvl="1" indent="-342900">
              <a:buFont typeface="Arial" panose="020B0604020202020204" pitchFamily="34" charset="0"/>
              <a:buChar char="•"/>
            </a:pPr>
            <a:r>
              <a:rPr lang="nl-NL" sz="2000" dirty="0">
                <a:solidFill>
                  <a:srgbClr val="000000"/>
                </a:solidFill>
                <a:latin typeface="Calibri" panose="020F0502020204030204" pitchFamily="34" charset="0"/>
              </a:rPr>
              <a:t>Output: Investering, o</a:t>
            </a:r>
            <a:r>
              <a:rPr lang="nl-NL" sz="2000" b="0" i="0" u="none" strike="noStrike" dirty="0">
                <a:solidFill>
                  <a:srgbClr val="000000"/>
                </a:solidFill>
                <a:effectLst/>
                <a:latin typeface="Calibri" panose="020F0502020204030204" pitchFamily="34" charset="0"/>
              </a:rPr>
              <a:t>perationele kosten.</a:t>
            </a:r>
          </a:p>
          <a:p>
            <a:pPr marL="342900" indent="-342900">
              <a:buFont typeface="Arial" panose="020B0604020202020204" pitchFamily="34" charset="0"/>
              <a:buChar char="•"/>
            </a:pPr>
            <a:r>
              <a:rPr lang="nl-NL" sz="2000" dirty="0"/>
              <a:t>Inzetgegevens:</a:t>
            </a:r>
          </a:p>
          <a:p>
            <a:pPr marL="800100" lvl="1" indent="-342900">
              <a:buFont typeface="Arial" panose="020B0604020202020204" pitchFamily="34" charset="0"/>
              <a:buChar char="•"/>
            </a:pPr>
            <a:r>
              <a:rPr lang="nl-NL" sz="2000" dirty="0"/>
              <a:t>Voertuiginzet: kms/jaar, kms/dag;</a:t>
            </a:r>
          </a:p>
          <a:p>
            <a:pPr marL="800100" lvl="1" indent="-342900">
              <a:buFont typeface="Arial" panose="020B0604020202020204" pitchFamily="34" charset="0"/>
              <a:buChar char="•"/>
            </a:pPr>
            <a:r>
              <a:rPr lang="nl-NL" sz="2000" dirty="0"/>
              <a:t>Energieverbruik;</a:t>
            </a:r>
          </a:p>
          <a:p>
            <a:pPr marL="800100" lvl="1" indent="-342900">
              <a:buFont typeface="Arial" panose="020B0604020202020204" pitchFamily="34" charset="0"/>
              <a:buChar char="•"/>
            </a:pPr>
            <a:r>
              <a:rPr lang="nl-NL" sz="2000" dirty="0"/>
              <a:t>Tijd terug op depot.</a:t>
            </a:r>
          </a:p>
          <a:p>
            <a:pPr marL="342900" indent="-342900">
              <a:buFont typeface="Arial" panose="020B0604020202020204" pitchFamily="34" charset="0"/>
              <a:buChar char="•"/>
            </a:pPr>
            <a:r>
              <a:rPr lang="nl-NL" sz="2000" dirty="0"/>
              <a:t>Energievraag en vermogenspiek:</a:t>
            </a:r>
          </a:p>
          <a:p>
            <a:pPr marL="800100" lvl="1" indent="-342900">
              <a:buFont typeface="Arial" panose="020B0604020202020204" pitchFamily="34" charset="0"/>
              <a:buChar char="•"/>
            </a:pPr>
            <a:r>
              <a:rPr lang="nl-NL" sz="2000" dirty="0"/>
              <a:t>Totale energievraag;</a:t>
            </a:r>
          </a:p>
          <a:p>
            <a:pPr marL="800100" lvl="1" indent="-342900">
              <a:buFont typeface="Arial" panose="020B0604020202020204" pitchFamily="34" charset="0"/>
              <a:buChar char="•"/>
            </a:pPr>
            <a:r>
              <a:rPr lang="nl-NL" sz="2000" dirty="0"/>
              <a:t>“Piekstroom” versus grootte van de aansluiting op het publieke elektriciteitsnet.</a:t>
            </a:r>
          </a:p>
          <a:p>
            <a:pPr marL="342900" indent="-342900">
              <a:buFont typeface="Arial" panose="020B0604020202020204" pitchFamily="34" charset="0"/>
              <a:buChar char="•"/>
            </a:pPr>
            <a:r>
              <a:rPr lang="nl-NL" sz="2000" dirty="0"/>
              <a:t>Benodigde laadpalen/ laadpunten:</a:t>
            </a:r>
          </a:p>
          <a:p>
            <a:pPr marL="800100" lvl="1" indent="-342900">
              <a:buFont typeface="Arial" panose="020B0604020202020204" pitchFamily="34" charset="0"/>
              <a:buChar char="•"/>
            </a:pPr>
            <a:r>
              <a:rPr lang="nl-NL" sz="2000" dirty="0"/>
              <a:t>Aantal en oplaadcapaciteit</a:t>
            </a:r>
          </a:p>
          <a:p>
            <a:pPr marL="342900" indent="-342900">
              <a:buFont typeface="Arial" panose="020B0604020202020204" pitchFamily="34" charset="0"/>
              <a:buChar char="•"/>
            </a:pPr>
            <a:r>
              <a:rPr lang="nl-NL" sz="2000" dirty="0"/>
              <a:t>Kosten: CAPEX en OPEX</a:t>
            </a:r>
          </a:p>
          <a:p>
            <a:pPr marL="800100" lvl="1" indent="-342900">
              <a:buFont typeface="Arial" panose="020B0604020202020204" pitchFamily="34" charset="0"/>
              <a:buChar char="•"/>
            </a:pPr>
            <a:r>
              <a:rPr lang="nl-NL" sz="2000" dirty="0"/>
              <a:t>Kosten per jaar en per kWh.</a:t>
            </a:r>
          </a:p>
        </p:txBody>
      </p:sp>
      <p:pic>
        <p:nvPicPr>
          <p:cNvPr id="9" name="Picture 8">
            <a:extLst>
              <a:ext uri="{FF2B5EF4-FFF2-40B4-BE49-F238E27FC236}">
                <a16:creationId xmlns:a16="http://schemas.microsoft.com/office/drawing/2014/main" id="{CFF30CEC-8411-08A3-18E6-F38C080A155A}"/>
              </a:ext>
            </a:extLst>
          </p:cNvPr>
          <p:cNvPicPr>
            <a:picLocks noChangeAspect="1"/>
          </p:cNvPicPr>
          <p:nvPr/>
        </p:nvPicPr>
        <p:blipFill>
          <a:blip r:embed="rId3"/>
          <a:stretch>
            <a:fillRect/>
          </a:stretch>
        </p:blipFill>
        <p:spPr>
          <a:xfrm>
            <a:off x="7764906" y="316217"/>
            <a:ext cx="3548180" cy="664522"/>
          </a:xfrm>
          <a:prstGeom prst="rect">
            <a:avLst/>
          </a:prstGeom>
        </p:spPr>
      </p:pic>
    </p:spTree>
    <p:extLst>
      <p:ext uri="{BB962C8B-B14F-4D97-AF65-F5344CB8AC3E}">
        <p14:creationId xmlns:p14="http://schemas.microsoft.com/office/powerpoint/2010/main" val="2547979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Ad.3: Oplaadplein</a:t>
            </a:r>
          </a:p>
        </p:txBody>
      </p:sp>
      <p:sp>
        <p:nvSpPr>
          <p:cNvPr id="3" name="TextBox 2">
            <a:extLst>
              <a:ext uri="{FF2B5EF4-FFF2-40B4-BE49-F238E27FC236}">
                <a16:creationId xmlns:a16="http://schemas.microsoft.com/office/drawing/2014/main" id="{594B3FE8-EBA5-3B39-7C6B-CC489D58BB30}"/>
              </a:ext>
            </a:extLst>
          </p:cNvPr>
          <p:cNvSpPr txBox="1"/>
          <p:nvPr/>
        </p:nvSpPr>
        <p:spPr>
          <a:xfrm>
            <a:off x="7489937" y="6387282"/>
            <a:ext cx="4514205" cy="307777"/>
          </a:xfrm>
          <a:prstGeom prst="rect">
            <a:avLst/>
          </a:prstGeom>
          <a:noFill/>
        </p:spPr>
        <p:txBody>
          <a:bodyPr wrap="square" rtlCol="0">
            <a:spAutoFit/>
          </a:bodyPr>
          <a:lstStyle/>
          <a:p>
            <a:r>
              <a:rPr lang="nl-NL" sz="1400" dirty="0"/>
              <a:t>Bron: Panteia, https://nal.onderzoek.nl/</a:t>
            </a:r>
          </a:p>
        </p:txBody>
      </p:sp>
      <p:pic>
        <p:nvPicPr>
          <p:cNvPr id="9" name="Picture 8">
            <a:extLst>
              <a:ext uri="{FF2B5EF4-FFF2-40B4-BE49-F238E27FC236}">
                <a16:creationId xmlns:a16="http://schemas.microsoft.com/office/drawing/2014/main" id="{5FD7F87E-68C7-3439-0450-666C510F4E8A}"/>
              </a:ext>
            </a:extLst>
          </p:cNvPr>
          <p:cNvPicPr>
            <a:picLocks noChangeAspect="1"/>
          </p:cNvPicPr>
          <p:nvPr/>
        </p:nvPicPr>
        <p:blipFill rotWithShape="1">
          <a:blip r:embed="rId3"/>
          <a:srcRect l="60153" t="31020" r="10535" b="15592"/>
          <a:stretch/>
        </p:blipFill>
        <p:spPr>
          <a:xfrm>
            <a:off x="1407198" y="924694"/>
            <a:ext cx="9730781" cy="5337640"/>
          </a:xfrm>
          <a:prstGeom prst="rect">
            <a:avLst/>
          </a:prstGeom>
        </p:spPr>
      </p:pic>
      <p:pic>
        <p:nvPicPr>
          <p:cNvPr id="10" name="Picture 9">
            <a:extLst>
              <a:ext uri="{FF2B5EF4-FFF2-40B4-BE49-F238E27FC236}">
                <a16:creationId xmlns:a16="http://schemas.microsoft.com/office/drawing/2014/main" id="{3D84B223-2B7A-CACF-411F-A666B9376C6A}"/>
              </a:ext>
            </a:extLst>
          </p:cNvPr>
          <p:cNvPicPr>
            <a:picLocks noChangeAspect="1"/>
          </p:cNvPicPr>
          <p:nvPr/>
        </p:nvPicPr>
        <p:blipFill>
          <a:blip r:embed="rId4"/>
          <a:stretch>
            <a:fillRect/>
          </a:stretch>
        </p:blipFill>
        <p:spPr>
          <a:xfrm>
            <a:off x="7972949" y="343144"/>
            <a:ext cx="3548180" cy="664522"/>
          </a:xfrm>
          <a:prstGeom prst="rect">
            <a:avLst/>
          </a:prstGeom>
        </p:spPr>
      </p:pic>
    </p:spTree>
    <p:extLst>
      <p:ext uri="{BB962C8B-B14F-4D97-AF65-F5344CB8AC3E}">
        <p14:creationId xmlns:p14="http://schemas.microsoft.com/office/powerpoint/2010/main" val="1055519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Ad.3: Oplaadplein</a:t>
            </a:r>
          </a:p>
        </p:txBody>
      </p:sp>
      <p:sp>
        <p:nvSpPr>
          <p:cNvPr id="3" name="TextBox 2">
            <a:extLst>
              <a:ext uri="{FF2B5EF4-FFF2-40B4-BE49-F238E27FC236}">
                <a16:creationId xmlns:a16="http://schemas.microsoft.com/office/drawing/2014/main" id="{594B3FE8-EBA5-3B39-7C6B-CC489D58BB30}"/>
              </a:ext>
            </a:extLst>
          </p:cNvPr>
          <p:cNvSpPr txBox="1"/>
          <p:nvPr/>
        </p:nvSpPr>
        <p:spPr>
          <a:xfrm>
            <a:off x="7489937" y="6387282"/>
            <a:ext cx="4514205" cy="307777"/>
          </a:xfrm>
          <a:prstGeom prst="rect">
            <a:avLst/>
          </a:prstGeom>
          <a:noFill/>
        </p:spPr>
        <p:txBody>
          <a:bodyPr wrap="square" rtlCol="0">
            <a:spAutoFit/>
          </a:bodyPr>
          <a:lstStyle/>
          <a:p>
            <a:r>
              <a:rPr lang="nl-NL" sz="1400" dirty="0"/>
              <a:t>Bron: Panteia, https://nal.onderzoek.nl/</a:t>
            </a:r>
          </a:p>
        </p:txBody>
      </p:sp>
      <p:pic>
        <p:nvPicPr>
          <p:cNvPr id="9" name="Picture 8">
            <a:extLst>
              <a:ext uri="{FF2B5EF4-FFF2-40B4-BE49-F238E27FC236}">
                <a16:creationId xmlns:a16="http://schemas.microsoft.com/office/drawing/2014/main" id="{7422D5B9-47E9-7EB5-277B-C511FDCE4897}"/>
              </a:ext>
            </a:extLst>
          </p:cNvPr>
          <p:cNvPicPr>
            <a:picLocks noChangeAspect="1"/>
          </p:cNvPicPr>
          <p:nvPr/>
        </p:nvPicPr>
        <p:blipFill>
          <a:blip r:embed="rId3"/>
          <a:stretch>
            <a:fillRect/>
          </a:stretch>
        </p:blipFill>
        <p:spPr>
          <a:xfrm>
            <a:off x="7972949" y="361333"/>
            <a:ext cx="3548180" cy="664522"/>
          </a:xfrm>
          <a:prstGeom prst="rect">
            <a:avLst/>
          </a:prstGeom>
        </p:spPr>
      </p:pic>
      <p:grpSp>
        <p:nvGrpSpPr>
          <p:cNvPr id="5" name="Group 4">
            <a:extLst>
              <a:ext uri="{FF2B5EF4-FFF2-40B4-BE49-F238E27FC236}">
                <a16:creationId xmlns:a16="http://schemas.microsoft.com/office/drawing/2014/main" id="{7F527E94-D602-743A-747D-D5F7EE581A6C}"/>
              </a:ext>
            </a:extLst>
          </p:cNvPr>
          <p:cNvGrpSpPr/>
          <p:nvPr/>
        </p:nvGrpSpPr>
        <p:grpSpPr>
          <a:xfrm>
            <a:off x="555257" y="1212190"/>
            <a:ext cx="11236280" cy="4722080"/>
            <a:chOff x="555257" y="1212190"/>
            <a:chExt cx="11236280" cy="4722080"/>
          </a:xfrm>
        </p:grpSpPr>
        <p:pic>
          <p:nvPicPr>
            <p:cNvPr id="8" name="Picture 7">
              <a:extLst>
                <a:ext uri="{FF2B5EF4-FFF2-40B4-BE49-F238E27FC236}">
                  <a16:creationId xmlns:a16="http://schemas.microsoft.com/office/drawing/2014/main" id="{F23A249B-BC15-DD51-CD1A-D40C0A867266}"/>
                </a:ext>
              </a:extLst>
            </p:cNvPr>
            <p:cNvPicPr>
              <a:picLocks noChangeAspect="1"/>
            </p:cNvPicPr>
            <p:nvPr/>
          </p:nvPicPr>
          <p:blipFill rotWithShape="1">
            <a:blip r:embed="rId4"/>
            <a:srcRect l="59771" t="54286" r="10000" b="5061"/>
            <a:stretch/>
          </p:blipFill>
          <p:spPr>
            <a:xfrm>
              <a:off x="555257" y="1212190"/>
              <a:ext cx="11236280" cy="4722080"/>
            </a:xfrm>
            <a:prstGeom prst="rect">
              <a:avLst/>
            </a:prstGeom>
          </p:spPr>
        </p:pic>
        <p:sp>
          <p:nvSpPr>
            <p:cNvPr id="4" name="Oval 3">
              <a:extLst>
                <a:ext uri="{FF2B5EF4-FFF2-40B4-BE49-F238E27FC236}">
                  <a16:creationId xmlns:a16="http://schemas.microsoft.com/office/drawing/2014/main" id="{CEEAA1A1-8CD6-A16D-5E63-BA9FC25480D1}"/>
                </a:ext>
              </a:extLst>
            </p:cNvPr>
            <p:cNvSpPr/>
            <p:nvPr/>
          </p:nvSpPr>
          <p:spPr>
            <a:xfrm>
              <a:off x="8679051" y="2891415"/>
              <a:ext cx="1697064" cy="395207"/>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055600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Ad.3: Oplaadplein</a:t>
            </a:r>
          </a:p>
        </p:txBody>
      </p:sp>
      <p:sp>
        <p:nvSpPr>
          <p:cNvPr id="3" name="TextBox 2">
            <a:extLst>
              <a:ext uri="{FF2B5EF4-FFF2-40B4-BE49-F238E27FC236}">
                <a16:creationId xmlns:a16="http://schemas.microsoft.com/office/drawing/2014/main" id="{594B3FE8-EBA5-3B39-7C6B-CC489D58BB30}"/>
              </a:ext>
            </a:extLst>
          </p:cNvPr>
          <p:cNvSpPr txBox="1"/>
          <p:nvPr/>
        </p:nvSpPr>
        <p:spPr>
          <a:xfrm>
            <a:off x="7489937" y="6387282"/>
            <a:ext cx="4514205" cy="307777"/>
          </a:xfrm>
          <a:prstGeom prst="rect">
            <a:avLst/>
          </a:prstGeom>
          <a:noFill/>
        </p:spPr>
        <p:txBody>
          <a:bodyPr wrap="square" rtlCol="0">
            <a:spAutoFit/>
          </a:bodyPr>
          <a:lstStyle/>
          <a:p>
            <a:r>
              <a:rPr lang="nl-NL" sz="1400" dirty="0"/>
              <a:t>Bron: Panteia, https://nal.onderzoek.nl/</a:t>
            </a:r>
          </a:p>
        </p:txBody>
      </p:sp>
      <p:pic>
        <p:nvPicPr>
          <p:cNvPr id="9" name="Picture 8">
            <a:extLst>
              <a:ext uri="{FF2B5EF4-FFF2-40B4-BE49-F238E27FC236}">
                <a16:creationId xmlns:a16="http://schemas.microsoft.com/office/drawing/2014/main" id="{7422D5B9-47E9-7EB5-277B-C511FDCE4897}"/>
              </a:ext>
            </a:extLst>
          </p:cNvPr>
          <p:cNvPicPr>
            <a:picLocks noChangeAspect="1"/>
          </p:cNvPicPr>
          <p:nvPr/>
        </p:nvPicPr>
        <p:blipFill>
          <a:blip r:embed="rId3"/>
          <a:stretch>
            <a:fillRect/>
          </a:stretch>
        </p:blipFill>
        <p:spPr>
          <a:xfrm>
            <a:off x="7972949" y="361333"/>
            <a:ext cx="3548180" cy="664522"/>
          </a:xfrm>
          <a:prstGeom prst="rect">
            <a:avLst/>
          </a:prstGeom>
        </p:spPr>
      </p:pic>
      <p:grpSp>
        <p:nvGrpSpPr>
          <p:cNvPr id="5" name="Group 4">
            <a:extLst>
              <a:ext uri="{FF2B5EF4-FFF2-40B4-BE49-F238E27FC236}">
                <a16:creationId xmlns:a16="http://schemas.microsoft.com/office/drawing/2014/main" id="{541B91B6-24A8-AB19-B99B-00DE721BF720}"/>
              </a:ext>
            </a:extLst>
          </p:cNvPr>
          <p:cNvGrpSpPr/>
          <p:nvPr/>
        </p:nvGrpSpPr>
        <p:grpSpPr>
          <a:xfrm>
            <a:off x="854697" y="1025855"/>
            <a:ext cx="11018767" cy="4712472"/>
            <a:chOff x="854697" y="1025855"/>
            <a:chExt cx="11018767" cy="4712472"/>
          </a:xfrm>
        </p:grpSpPr>
        <p:pic>
          <p:nvPicPr>
            <p:cNvPr id="6" name="Picture 5">
              <a:extLst>
                <a:ext uri="{FF2B5EF4-FFF2-40B4-BE49-F238E27FC236}">
                  <a16:creationId xmlns:a16="http://schemas.microsoft.com/office/drawing/2014/main" id="{63F8CD26-2925-FEFF-CD3C-E23D1A3BE8A6}"/>
                </a:ext>
              </a:extLst>
            </p:cNvPr>
            <p:cNvPicPr>
              <a:picLocks noChangeAspect="1"/>
            </p:cNvPicPr>
            <p:nvPr/>
          </p:nvPicPr>
          <p:blipFill>
            <a:blip r:embed="rId4"/>
            <a:stretch>
              <a:fillRect/>
            </a:stretch>
          </p:blipFill>
          <p:spPr>
            <a:xfrm>
              <a:off x="854697" y="1025855"/>
              <a:ext cx="11018767" cy="4712472"/>
            </a:xfrm>
            <a:prstGeom prst="rect">
              <a:avLst/>
            </a:prstGeom>
          </p:spPr>
        </p:pic>
        <p:sp>
          <p:nvSpPr>
            <p:cNvPr id="4" name="Oval 3">
              <a:extLst>
                <a:ext uri="{FF2B5EF4-FFF2-40B4-BE49-F238E27FC236}">
                  <a16:creationId xmlns:a16="http://schemas.microsoft.com/office/drawing/2014/main" id="{ECFCB3FA-903D-580F-38C5-8B33AB539719}"/>
                </a:ext>
              </a:extLst>
            </p:cNvPr>
            <p:cNvSpPr/>
            <p:nvPr/>
          </p:nvSpPr>
          <p:spPr>
            <a:xfrm>
              <a:off x="5098474" y="2278192"/>
              <a:ext cx="1265382" cy="563418"/>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327315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Ad.4: Zero Emissie Stadsdistributie</a:t>
            </a:r>
          </a:p>
        </p:txBody>
      </p:sp>
      <p:sp>
        <p:nvSpPr>
          <p:cNvPr id="4" name="Placeholder 3">
            <a:extLst>
              <a:ext uri="{FF2B5EF4-FFF2-40B4-BE49-F238E27FC236}">
                <a16:creationId xmlns:a16="http://schemas.microsoft.com/office/drawing/2014/main" id="{4C3B27C6-7AA5-B842-9F4E-C140B99BE36C}"/>
              </a:ext>
            </a:extLst>
          </p:cNvPr>
          <p:cNvSpPr txBox="1">
            <a:spLocks/>
          </p:cNvSpPr>
          <p:nvPr/>
        </p:nvSpPr>
        <p:spPr bwMode="gray">
          <a:xfrm>
            <a:off x="1536369" y="1972856"/>
            <a:ext cx="9103921" cy="123529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De zero-emissiezones zijn per 1-1-2025 van kracht, maar er zijn nogal wat uitgezonderde voertuigen. </a:t>
            </a:r>
          </a:p>
          <a:p>
            <a:pPr lvl="0"/>
            <a:endParaRPr lang="nl-NL" dirty="0"/>
          </a:p>
          <a:p>
            <a:pPr lvl="0"/>
            <a:r>
              <a:rPr lang="nl-NL" b="0" dirty="0"/>
              <a:t>Dit is de huidige stand van zaken. Er is veel overleg gaande over vooral het al dan niet beschikbaar zijn van “zero emissie alternatieven”.</a:t>
            </a:r>
          </a:p>
          <a:p>
            <a:pPr lvl="0"/>
            <a:endParaRPr lang="nl-NL" dirty="0"/>
          </a:p>
        </p:txBody>
      </p:sp>
    </p:spTree>
    <p:extLst>
      <p:ext uri="{BB962C8B-B14F-4D97-AF65-F5344CB8AC3E}">
        <p14:creationId xmlns:p14="http://schemas.microsoft.com/office/powerpoint/2010/main" val="38164451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Ad.4: Zero Emissie Stadsdistributie</a:t>
            </a:r>
          </a:p>
        </p:txBody>
      </p:sp>
      <p:sp>
        <p:nvSpPr>
          <p:cNvPr id="4" name="Placeholder 3">
            <a:extLst>
              <a:ext uri="{FF2B5EF4-FFF2-40B4-BE49-F238E27FC236}">
                <a16:creationId xmlns:a16="http://schemas.microsoft.com/office/drawing/2014/main" id="{A8896159-D509-4EE8-8B91-91BB4D49B575}"/>
              </a:ext>
            </a:extLst>
          </p:cNvPr>
          <p:cNvSpPr>
            <a:spLocks noGrp="1"/>
          </p:cNvSpPr>
          <p:nvPr>
            <p:ph type="body" sz="quarter" idx="14"/>
          </p:nvPr>
        </p:nvSpPr>
        <p:spPr>
          <a:xfrm>
            <a:off x="1546391" y="1546288"/>
            <a:ext cx="3600000" cy="333375"/>
          </a:xfrm>
        </p:spPr>
        <p:txBody>
          <a:bodyPr/>
          <a:lstStyle/>
          <a:p>
            <a:r>
              <a:rPr lang="nl-NL" dirty="0"/>
              <a:t>1  Toegang tot ZE-zones</a:t>
            </a:r>
          </a:p>
          <a:p>
            <a:endParaRPr lang="nl-NL" dirty="0"/>
          </a:p>
        </p:txBody>
      </p:sp>
      <p:sp>
        <p:nvSpPr>
          <p:cNvPr id="24" name="Tijdelijke aanduiding voor tekst 23">
            <a:extLst>
              <a:ext uri="{FF2B5EF4-FFF2-40B4-BE49-F238E27FC236}">
                <a16:creationId xmlns:a16="http://schemas.microsoft.com/office/drawing/2014/main" id="{04455271-7BAC-F784-8B33-A5BDBE8D95B6}"/>
              </a:ext>
            </a:extLst>
          </p:cNvPr>
          <p:cNvSpPr>
            <a:spLocks noGrp="1"/>
          </p:cNvSpPr>
          <p:nvPr>
            <p:ph type="body" sz="quarter" idx="15"/>
          </p:nvPr>
        </p:nvSpPr>
        <p:spPr>
          <a:xfrm>
            <a:off x="1546391" y="1990448"/>
            <a:ext cx="7014134" cy="764667"/>
          </a:xfrm>
        </p:spPr>
        <p:txBody>
          <a:bodyPr/>
          <a:lstStyle/>
          <a:p>
            <a:r>
              <a:rPr lang="nl-NL" dirty="0"/>
              <a:t>Bestel- en vrachtauto’s in de ZE-zone van 29 gemeenten moeten vanaf 1 januari 2025 uitstootvrij zijn. </a:t>
            </a:r>
          </a:p>
        </p:txBody>
      </p:sp>
      <p:sp>
        <p:nvSpPr>
          <p:cNvPr id="6" name="Placeholder 5">
            <a:extLst>
              <a:ext uri="{FF2B5EF4-FFF2-40B4-BE49-F238E27FC236}">
                <a16:creationId xmlns:a16="http://schemas.microsoft.com/office/drawing/2014/main" id="{BD236A4B-2495-4803-A53F-FF986094C417}"/>
              </a:ext>
            </a:extLst>
          </p:cNvPr>
          <p:cNvSpPr>
            <a:spLocks noGrp="1"/>
          </p:cNvSpPr>
          <p:nvPr>
            <p:ph type="body" sz="quarter" idx="16"/>
          </p:nvPr>
        </p:nvSpPr>
        <p:spPr>
          <a:xfrm>
            <a:off x="1546391" y="2821980"/>
            <a:ext cx="3600000" cy="333375"/>
          </a:xfrm>
        </p:spPr>
        <p:txBody>
          <a:bodyPr/>
          <a:lstStyle/>
          <a:p>
            <a:r>
              <a:rPr lang="nl-NL" dirty="0"/>
              <a:t>2 Vrijstellingen en ontheffingen</a:t>
            </a:r>
          </a:p>
          <a:p>
            <a:endParaRPr lang="nl-NL" dirty="0"/>
          </a:p>
        </p:txBody>
      </p:sp>
      <p:sp>
        <p:nvSpPr>
          <p:cNvPr id="25" name="Tijdelijke aanduiding voor tekst 24">
            <a:extLst>
              <a:ext uri="{FF2B5EF4-FFF2-40B4-BE49-F238E27FC236}">
                <a16:creationId xmlns:a16="http://schemas.microsoft.com/office/drawing/2014/main" id="{99FE4113-F766-645A-C31B-B65E59BAAE71}"/>
              </a:ext>
            </a:extLst>
          </p:cNvPr>
          <p:cNvSpPr>
            <a:spLocks noGrp="1"/>
          </p:cNvSpPr>
          <p:nvPr>
            <p:ph type="body" sz="quarter" idx="17"/>
          </p:nvPr>
        </p:nvSpPr>
        <p:spPr>
          <a:xfrm>
            <a:off x="1546391" y="3221433"/>
            <a:ext cx="7397311" cy="764667"/>
          </a:xfrm>
        </p:spPr>
        <p:txBody>
          <a:bodyPr/>
          <a:lstStyle/>
          <a:p>
            <a:r>
              <a:rPr lang="nl-NL" b="0" i="0" dirty="0">
                <a:solidFill>
                  <a:srgbClr val="495057"/>
                </a:solidFill>
                <a:effectLst/>
                <a:latin typeface="Source Sans Pro" panose="020B0503030403020204" pitchFamily="34" charset="0"/>
              </a:rPr>
              <a:t>Voor een aantal voertuigcategorieën is er tot 2030 een overgangsregeling en geldt er voor sommige voertuigcategorieën een vrijstelling en komen er ontheffingen. </a:t>
            </a:r>
            <a:endParaRPr lang="nl-NL" dirty="0"/>
          </a:p>
          <a:p>
            <a:endParaRPr lang="nl-NL" dirty="0"/>
          </a:p>
        </p:txBody>
      </p:sp>
      <p:sp>
        <p:nvSpPr>
          <p:cNvPr id="8" name="Placeholder 7">
            <a:extLst>
              <a:ext uri="{FF2B5EF4-FFF2-40B4-BE49-F238E27FC236}">
                <a16:creationId xmlns:a16="http://schemas.microsoft.com/office/drawing/2014/main" id="{47A0A65A-D83F-414A-8547-B08A9764C231}"/>
              </a:ext>
            </a:extLst>
          </p:cNvPr>
          <p:cNvSpPr>
            <a:spLocks noGrp="1"/>
          </p:cNvSpPr>
          <p:nvPr>
            <p:ph type="body" sz="quarter" idx="18"/>
          </p:nvPr>
        </p:nvSpPr>
        <p:spPr>
          <a:xfrm>
            <a:off x="1546391" y="3986100"/>
            <a:ext cx="7397311" cy="333375"/>
          </a:xfrm>
        </p:spPr>
        <p:txBody>
          <a:bodyPr/>
          <a:lstStyle/>
          <a:p>
            <a:r>
              <a:rPr lang="nl-NL" dirty="0"/>
              <a:t>3 Motie van het (Kamer-) lid Erkens c.s. </a:t>
            </a:r>
            <a:r>
              <a:rPr lang="nl-NL" b="0" dirty="0"/>
              <a:t>(Voorgesteld 12 oktober 2023)</a:t>
            </a:r>
          </a:p>
          <a:p>
            <a:endParaRPr lang="nl-NL" dirty="0"/>
          </a:p>
        </p:txBody>
      </p:sp>
      <p:sp>
        <p:nvSpPr>
          <p:cNvPr id="26" name="Tijdelijke aanduiding voor tekst 25">
            <a:extLst>
              <a:ext uri="{FF2B5EF4-FFF2-40B4-BE49-F238E27FC236}">
                <a16:creationId xmlns:a16="http://schemas.microsoft.com/office/drawing/2014/main" id="{20A10B8D-9B18-9C9F-12AD-0E4D7B213ACA}"/>
              </a:ext>
            </a:extLst>
          </p:cNvPr>
          <p:cNvSpPr>
            <a:spLocks noGrp="1"/>
          </p:cNvSpPr>
          <p:nvPr>
            <p:ph type="body" sz="quarter" idx="19"/>
          </p:nvPr>
        </p:nvSpPr>
        <p:spPr>
          <a:xfrm>
            <a:off x="1546391" y="4364704"/>
            <a:ext cx="9652831" cy="1773773"/>
          </a:xfrm>
        </p:spPr>
        <p:txBody>
          <a:bodyPr/>
          <a:lstStyle/>
          <a:p>
            <a:r>
              <a:rPr lang="nl-NL" dirty="0"/>
              <a:t> “Constaterende dat meerdere steden zero-emissiezones instellen in het kader van hun verduurzamingsbeleid alsook het verbeteren van de luchtkwaliteit; </a:t>
            </a:r>
          </a:p>
          <a:p>
            <a:r>
              <a:rPr lang="nl-NL" dirty="0"/>
              <a:t>constaterende dat de snelle ingangsdatum van deze zero-emissiezones voor forse kosten kan zorgen voor kleine mkb’ers, zoals bakkers en bloemisten, en dat het onwenselijk is dat ze niet meer naar hun zaak zouden kunnen met hun eigen bestelbusje; </a:t>
            </a:r>
          </a:p>
          <a:p>
            <a:r>
              <a:rPr lang="nl-NL" dirty="0"/>
              <a:t>verzoekt de regering om kleine mkb’ers ten minste een ontheffing te geven bij nieuwe zero-emissiezones tot ten minste 2028.”</a:t>
            </a:r>
          </a:p>
          <a:p>
            <a:endParaRPr lang="nl-NL" dirty="0"/>
          </a:p>
        </p:txBody>
      </p:sp>
      <p:pic>
        <p:nvPicPr>
          <p:cNvPr id="7" name="Picture 6">
            <a:extLst>
              <a:ext uri="{FF2B5EF4-FFF2-40B4-BE49-F238E27FC236}">
                <a16:creationId xmlns:a16="http://schemas.microsoft.com/office/drawing/2014/main" id="{6CDCCB37-D444-E069-B745-05BFA21235B3}"/>
              </a:ext>
            </a:extLst>
          </p:cNvPr>
          <p:cNvPicPr>
            <a:picLocks noChangeAspect="1"/>
          </p:cNvPicPr>
          <p:nvPr/>
        </p:nvPicPr>
        <p:blipFill>
          <a:blip r:embed="rId3"/>
          <a:stretch>
            <a:fillRect/>
          </a:stretch>
        </p:blipFill>
        <p:spPr>
          <a:xfrm>
            <a:off x="8819143" y="1148990"/>
            <a:ext cx="2859272" cy="877900"/>
          </a:xfrm>
          <a:prstGeom prst="rect">
            <a:avLst/>
          </a:prstGeom>
        </p:spPr>
      </p:pic>
      <p:sp>
        <p:nvSpPr>
          <p:cNvPr id="9" name="TextBox 8">
            <a:extLst>
              <a:ext uri="{FF2B5EF4-FFF2-40B4-BE49-F238E27FC236}">
                <a16:creationId xmlns:a16="http://schemas.microsoft.com/office/drawing/2014/main" id="{CF2C983A-9F08-53FD-361E-4ABE652B42EC}"/>
              </a:ext>
            </a:extLst>
          </p:cNvPr>
          <p:cNvSpPr txBox="1"/>
          <p:nvPr/>
        </p:nvSpPr>
        <p:spPr>
          <a:xfrm>
            <a:off x="7972447" y="6216341"/>
            <a:ext cx="4297811" cy="307777"/>
          </a:xfrm>
          <a:prstGeom prst="rect">
            <a:avLst/>
          </a:prstGeom>
          <a:noFill/>
        </p:spPr>
        <p:txBody>
          <a:bodyPr wrap="square" rtlCol="0">
            <a:spAutoFit/>
          </a:bodyPr>
          <a:lstStyle/>
          <a:p>
            <a:r>
              <a:rPr lang="nl-NL" sz="1400" dirty="0"/>
              <a:t>Bron: https://www.opwegnaarzes.nl/bedrijven</a:t>
            </a:r>
          </a:p>
        </p:txBody>
      </p:sp>
    </p:spTree>
    <p:extLst>
      <p:ext uri="{BB962C8B-B14F-4D97-AF65-F5344CB8AC3E}">
        <p14:creationId xmlns:p14="http://schemas.microsoft.com/office/powerpoint/2010/main" val="4129166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F4D4F6-881A-9EA0-CC13-B0339DA76202}"/>
              </a:ext>
            </a:extLst>
          </p:cNvPr>
          <p:cNvPicPr>
            <a:picLocks noChangeAspect="1"/>
          </p:cNvPicPr>
          <p:nvPr/>
        </p:nvPicPr>
        <p:blipFill rotWithShape="1">
          <a:blip r:embed="rId3"/>
          <a:srcRect b="22369"/>
          <a:stretch/>
        </p:blipFill>
        <p:spPr>
          <a:xfrm>
            <a:off x="2070646" y="1791915"/>
            <a:ext cx="8050707" cy="4696435"/>
          </a:xfrm>
          <a:prstGeom prst="rect">
            <a:avLst/>
          </a:prstGeom>
        </p:spPr>
      </p:pic>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8" y="487770"/>
            <a:ext cx="10582722" cy="660892"/>
          </a:xfrm>
        </p:spPr>
        <p:txBody>
          <a:bodyPr/>
          <a:lstStyle/>
          <a:p>
            <a:r>
              <a:rPr lang="nl-NL" sz="3600" dirty="0"/>
              <a:t>Ad.4.2: Zero Emissie Stadsdistributie</a:t>
            </a:r>
            <a:br>
              <a:rPr lang="nl-NL" sz="3600" dirty="0"/>
            </a:br>
            <a:r>
              <a:rPr lang="nl-NL" sz="3600" dirty="0"/>
              <a:t>Vrijstellingen</a:t>
            </a:r>
            <a:br>
              <a:rPr lang="nl-NL" sz="3600" dirty="0"/>
            </a:br>
            <a:endParaRPr lang="nl-NL" sz="3600" dirty="0"/>
          </a:p>
        </p:txBody>
      </p:sp>
      <p:sp>
        <p:nvSpPr>
          <p:cNvPr id="19" name="Text Placeholder 18">
            <a:extLst>
              <a:ext uri="{FF2B5EF4-FFF2-40B4-BE49-F238E27FC236}">
                <a16:creationId xmlns:a16="http://schemas.microsoft.com/office/drawing/2014/main" id="{D021CD6D-5DA3-20C3-7600-8C311AB09F4E}"/>
              </a:ext>
            </a:extLst>
          </p:cNvPr>
          <p:cNvSpPr>
            <a:spLocks noGrp="1"/>
          </p:cNvSpPr>
          <p:nvPr>
            <p:ph type="body" sz="quarter" idx="19"/>
          </p:nvPr>
        </p:nvSpPr>
        <p:spPr>
          <a:xfrm>
            <a:off x="1612035" y="1583377"/>
            <a:ext cx="9131891" cy="5113509"/>
          </a:xfrm>
          <a:solidFill>
            <a:schemeClr val="bg1">
              <a:lumMod val="95000"/>
              <a:alpha val="83000"/>
            </a:schemeClr>
          </a:solidFill>
        </p:spPr>
        <p:txBody>
          <a:bodyPr/>
          <a:lstStyle/>
          <a:p>
            <a:pPr algn="l"/>
            <a:r>
              <a:rPr lang="nl-NL" sz="2000" i="0" dirty="0">
                <a:solidFill>
                  <a:srgbClr val="495057"/>
                </a:solidFill>
                <a:effectLst/>
                <a:latin typeface="Ubuntu" panose="020B0504030602030204" pitchFamily="34" charset="0"/>
              </a:rPr>
              <a:t>Bestelauto’s: </a:t>
            </a:r>
          </a:p>
          <a:p>
            <a:pPr marL="342900" indent="-342900" algn="l">
              <a:buFont typeface="+mj-lt"/>
              <a:buAutoNum type="arabicPeriod"/>
            </a:pPr>
            <a:r>
              <a:rPr lang="nl-NL" sz="2000" i="0" dirty="0">
                <a:solidFill>
                  <a:srgbClr val="495057"/>
                </a:solidFill>
                <a:effectLst/>
                <a:latin typeface="Ubuntu" panose="020B0504030602030204" pitchFamily="34" charset="0"/>
              </a:rPr>
              <a:t>Het voertuig is 40 jaar of ouder (oldtimer).</a:t>
            </a:r>
          </a:p>
          <a:p>
            <a:pPr marL="342900" indent="-342900" algn="l">
              <a:buFont typeface="+mj-lt"/>
              <a:buAutoNum type="arabicPeriod"/>
            </a:pPr>
            <a:r>
              <a:rPr lang="nl-NL" sz="2000" i="0" dirty="0">
                <a:solidFill>
                  <a:srgbClr val="495057"/>
                </a:solidFill>
                <a:effectLst/>
                <a:latin typeface="Ubuntu" panose="020B0504030602030204" pitchFamily="34" charset="0"/>
              </a:rPr>
              <a:t>Het betreft een rolstoeltoegankelijk voertuig met een carrosseriecode SH of een bijzonderheidscode 70, 145, 146, 147 of 149. </a:t>
            </a:r>
          </a:p>
          <a:p>
            <a:pPr algn="l"/>
            <a:endParaRPr lang="nl-NL" sz="2000" i="0" dirty="0">
              <a:solidFill>
                <a:srgbClr val="495057"/>
              </a:solidFill>
              <a:effectLst/>
              <a:latin typeface="Ubuntu" panose="020B0504030602030204" pitchFamily="34" charset="0"/>
            </a:endParaRPr>
          </a:p>
          <a:p>
            <a:pPr algn="l"/>
            <a:endParaRPr lang="nl-NL" sz="2000" i="0" dirty="0">
              <a:solidFill>
                <a:srgbClr val="495057"/>
              </a:solidFill>
              <a:effectLst/>
              <a:latin typeface="Ubuntu" panose="020B0504030602030204" pitchFamily="34" charset="0"/>
            </a:endParaRPr>
          </a:p>
          <a:p>
            <a:pPr algn="l"/>
            <a:r>
              <a:rPr lang="nl-NL" sz="2000" i="0" dirty="0">
                <a:solidFill>
                  <a:srgbClr val="495057"/>
                </a:solidFill>
                <a:effectLst/>
                <a:latin typeface="Ubuntu" panose="020B0504030602030204" pitchFamily="34" charset="0"/>
              </a:rPr>
              <a:t>Vrachtauto’s:</a:t>
            </a:r>
          </a:p>
          <a:p>
            <a:pPr marL="342900" indent="-342900" algn="l">
              <a:buFont typeface="+mj-lt"/>
              <a:buAutoNum type="arabicPeriod"/>
            </a:pPr>
            <a:r>
              <a:rPr lang="nl-NL" sz="2000" i="0" dirty="0">
                <a:solidFill>
                  <a:srgbClr val="495057"/>
                </a:solidFill>
                <a:effectLst/>
                <a:latin typeface="Ubuntu" panose="020B0504030602030204" pitchFamily="34" charset="0"/>
              </a:rPr>
              <a:t>Het voertuig is 40 jaar of ouder (oldtimer).</a:t>
            </a:r>
          </a:p>
          <a:p>
            <a:pPr marL="342900" indent="-342900" algn="l">
              <a:buFont typeface="+mj-lt"/>
              <a:buAutoNum type="arabicPeriod"/>
            </a:pPr>
            <a:r>
              <a:rPr lang="nl-NL" sz="2000" dirty="0">
                <a:solidFill>
                  <a:srgbClr val="495057"/>
                </a:solidFill>
                <a:latin typeface="Ubuntu" panose="020B0504030602030204" pitchFamily="34" charset="0"/>
              </a:rPr>
              <a:t>Het</a:t>
            </a:r>
            <a:r>
              <a:rPr lang="nl-NL" sz="2000" i="0" dirty="0">
                <a:solidFill>
                  <a:srgbClr val="495057"/>
                </a:solidFill>
                <a:effectLst/>
                <a:latin typeface="Ubuntu" panose="020B0504030602030204" pitchFamily="34" charset="0"/>
              </a:rPr>
              <a:t> voertuig heeft carrosseriecode 15, 16, 19, 23, 26, 27, 31 of aanduiding voor speciale doeleinden SB of SF en uw voertuig is jonger dan 13 jaar.</a:t>
            </a:r>
          </a:p>
          <a:p>
            <a:pPr algn="l"/>
            <a:endParaRPr lang="nl-NL" sz="2000" dirty="0">
              <a:solidFill>
                <a:srgbClr val="495057"/>
              </a:solidFill>
              <a:latin typeface="Ubuntu" panose="020B0504030602030204" pitchFamily="34" charset="0"/>
            </a:endParaRPr>
          </a:p>
          <a:p>
            <a:pPr algn="l"/>
            <a:r>
              <a:rPr lang="nl-NL" sz="2000" dirty="0">
                <a:solidFill>
                  <a:srgbClr val="495057"/>
                </a:solidFill>
                <a:latin typeface="Ubuntu" panose="020B0504030602030204" pitchFamily="34" charset="0"/>
              </a:rPr>
              <a:t>Dit zijn bijv.: Betonmixers (15), kraanwagens (26), brandweerwagens (31)</a:t>
            </a:r>
          </a:p>
          <a:p>
            <a:pPr algn="l"/>
            <a:endParaRPr lang="nl-NL" sz="2000" dirty="0">
              <a:solidFill>
                <a:srgbClr val="495057"/>
              </a:solidFill>
              <a:latin typeface="Ubuntu" panose="020B0504030602030204" pitchFamily="34" charset="0"/>
            </a:endParaRPr>
          </a:p>
          <a:p>
            <a:pPr algn="l"/>
            <a:endParaRPr lang="nl-NL" sz="2000" dirty="0"/>
          </a:p>
        </p:txBody>
      </p:sp>
      <p:sp>
        <p:nvSpPr>
          <p:cNvPr id="20" name="TextBox 19">
            <a:extLst>
              <a:ext uri="{FF2B5EF4-FFF2-40B4-BE49-F238E27FC236}">
                <a16:creationId xmlns:a16="http://schemas.microsoft.com/office/drawing/2014/main" id="{EE53B59F-1348-353C-7397-B26B57BC6968}"/>
              </a:ext>
            </a:extLst>
          </p:cNvPr>
          <p:cNvSpPr txBox="1"/>
          <p:nvPr/>
        </p:nvSpPr>
        <p:spPr>
          <a:xfrm>
            <a:off x="7972447" y="6216341"/>
            <a:ext cx="4297811" cy="307777"/>
          </a:xfrm>
          <a:prstGeom prst="rect">
            <a:avLst/>
          </a:prstGeom>
          <a:noFill/>
        </p:spPr>
        <p:txBody>
          <a:bodyPr wrap="square" rtlCol="0">
            <a:spAutoFit/>
          </a:bodyPr>
          <a:lstStyle/>
          <a:p>
            <a:r>
              <a:rPr lang="nl-NL" sz="1400" dirty="0"/>
              <a:t>Bron: https://www.opwegnaarzes.nl/bedrijven</a:t>
            </a:r>
          </a:p>
        </p:txBody>
      </p:sp>
    </p:spTree>
    <p:extLst>
      <p:ext uri="{BB962C8B-B14F-4D97-AF65-F5344CB8AC3E}">
        <p14:creationId xmlns:p14="http://schemas.microsoft.com/office/powerpoint/2010/main" val="2946338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Ad.4.2: Zero Emissie Stadsdistributie</a:t>
            </a:r>
            <a:br>
              <a:rPr lang="nl-NL" sz="3600" dirty="0"/>
            </a:br>
            <a:r>
              <a:rPr lang="nl-NL" sz="3600" dirty="0"/>
              <a:t>Ontheffingen</a:t>
            </a:r>
            <a:br>
              <a:rPr lang="nl-NL" sz="3600" dirty="0"/>
            </a:br>
            <a:endParaRPr lang="nl-NL" sz="3600" dirty="0"/>
          </a:p>
        </p:txBody>
      </p:sp>
      <p:sp>
        <p:nvSpPr>
          <p:cNvPr id="19" name="Text Placeholder 18">
            <a:extLst>
              <a:ext uri="{FF2B5EF4-FFF2-40B4-BE49-F238E27FC236}">
                <a16:creationId xmlns:a16="http://schemas.microsoft.com/office/drawing/2014/main" id="{D021CD6D-5DA3-20C3-7600-8C311AB09F4E}"/>
              </a:ext>
            </a:extLst>
          </p:cNvPr>
          <p:cNvSpPr>
            <a:spLocks noGrp="1"/>
          </p:cNvSpPr>
          <p:nvPr>
            <p:ph type="body" sz="quarter" idx="19"/>
          </p:nvPr>
        </p:nvSpPr>
        <p:spPr>
          <a:xfrm>
            <a:off x="1772815" y="1744491"/>
            <a:ext cx="7179596" cy="764667"/>
          </a:xfrm>
        </p:spPr>
        <p:txBody>
          <a:bodyPr/>
          <a:lstStyle/>
          <a:p>
            <a:pPr algn="l"/>
            <a:r>
              <a:rPr lang="nl-NL" b="1" i="0" dirty="0">
                <a:solidFill>
                  <a:srgbClr val="495057"/>
                </a:solidFill>
                <a:effectLst/>
                <a:latin typeface="Ubuntu" panose="020B0504030602030204" pitchFamily="34" charset="0"/>
              </a:rPr>
              <a:t>Voor bestel- en vrachtauto's die niet zijn vrijgesteld komen de volgende ontheffingen:</a:t>
            </a:r>
          </a:p>
          <a:p>
            <a:pPr algn="l"/>
            <a:endParaRPr lang="nl-NL" b="1" i="0" dirty="0">
              <a:solidFill>
                <a:srgbClr val="495057"/>
              </a:solidFill>
              <a:effectLst/>
              <a:latin typeface="Ubuntu" panose="020B0504030602030204" pitchFamily="34" charset="0"/>
            </a:endParaRPr>
          </a:p>
          <a:p>
            <a:pPr algn="l">
              <a:buFont typeface="Arial" panose="020B0604020202020204" pitchFamily="34" charset="0"/>
              <a:buChar char="•"/>
            </a:pPr>
            <a:r>
              <a:rPr lang="nl-NL" b="0" i="0" dirty="0">
                <a:solidFill>
                  <a:srgbClr val="495057"/>
                </a:solidFill>
                <a:effectLst/>
                <a:latin typeface="Source Sans Pro" panose="020B0503030403020204" pitchFamily="34" charset="0"/>
              </a:rPr>
              <a:t>Dagontheffingen</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u="sng" dirty="0">
                <a:solidFill>
                  <a:srgbClr val="495057"/>
                </a:solidFill>
                <a:effectLst/>
                <a:latin typeface="Source Sans Pro" panose="020B0503030403020204" pitchFamily="34" charset="0"/>
              </a:rPr>
              <a:t>Ontheffing voor particulier bezit van bestel- en vrachtauto’s</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dirty="0">
                <a:solidFill>
                  <a:srgbClr val="495057"/>
                </a:solidFill>
                <a:effectLst/>
                <a:latin typeface="Source Sans Pro" panose="020B0503030403020204" pitchFamily="34" charset="0"/>
              </a:rPr>
              <a:t>Ontheffing voor plug-in hybride vrachtauto’s</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dirty="0">
                <a:solidFill>
                  <a:srgbClr val="495057"/>
                </a:solidFill>
                <a:effectLst/>
                <a:latin typeface="Source Sans Pro" panose="020B0503030403020204" pitchFamily="34" charset="0"/>
              </a:rPr>
              <a:t>Ontheffing voor bijzondere voertuigen</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u="sng" dirty="0">
                <a:solidFill>
                  <a:srgbClr val="495057"/>
                </a:solidFill>
                <a:effectLst/>
                <a:latin typeface="Source Sans Pro" panose="020B0503030403020204" pitchFamily="34" charset="0"/>
              </a:rPr>
              <a:t>Ontheffing wegens lange levertijden</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dirty="0">
                <a:solidFill>
                  <a:srgbClr val="495057"/>
                </a:solidFill>
                <a:effectLst/>
                <a:latin typeface="Source Sans Pro" panose="020B0503030403020204" pitchFamily="34" charset="0"/>
              </a:rPr>
              <a:t>Ontheffing op basis van bijzondere financiële omstandigheden</a:t>
            </a:r>
          </a:p>
          <a:p>
            <a:pPr algn="l">
              <a:buFont typeface="Arial" panose="020B0604020202020204" pitchFamily="34" charset="0"/>
              <a:buChar char="•"/>
            </a:pPr>
            <a:endParaRPr lang="nl-NL" b="0" i="0"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dirty="0">
                <a:solidFill>
                  <a:srgbClr val="495057"/>
                </a:solidFill>
                <a:effectLst/>
                <a:latin typeface="Source Sans Pro" panose="020B0503030403020204" pitchFamily="34" charset="0"/>
              </a:rPr>
              <a:t>Ontheffing op basis van de hardheidsclausule</a:t>
            </a:r>
          </a:p>
          <a:p>
            <a:pPr algn="l">
              <a:buFont typeface="Arial" panose="020B0604020202020204" pitchFamily="34" charset="0"/>
              <a:buChar char="•"/>
            </a:pPr>
            <a:endParaRPr lang="nl-NL" b="0" i="0" u="sng" dirty="0">
              <a:solidFill>
                <a:srgbClr val="495057"/>
              </a:solidFill>
              <a:effectLst/>
              <a:latin typeface="Source Sans Pro" panose="020B0503030403020204" pitchFamily="34" charset="0"/>
            </a:endParaRPr>
          </a:p>
          <a:p>
            <a:pPr algn="l">
              <a:buFont typeface="Arial" panose="020B0604020202020204" pitchFamily="34" charset="0"/>
              <a:buChar char="•"/>
            </a:pPr>
            <a:r>
              <a:rPr lang="nl-NL" b="0" i="0" u="sng" dirty="0">
                <a:solidFill>
                  <a:srgbClr val="495057"/>
                </a:solidFill>
                <a:effectLst/>
                <a:latin typeface="Source Sans Pro" panose="020B0503030403020204" pitchFamily="34" charset="0"/>
              </a:rPr>
              <a:t>Ontheffing als er geen emissieloze alternatieven zijn voor uw voertuig</a:t>
            </a:r>
          </a:p>
          <a:p>
            <a:endParaRPr lang="nl-NL" dirty="0"/>
          </a:p>
        </p:txBody>
      </p:sp>
      <p:sp>
        <p:nvSpPr>
          <p:cNvPr id="20" name="TextBox 19">
            <a:extLst>
              <a:ext uri="{FF2B5EF4-FFF2-40B4-BE49-F238E27FC236}">
                <a16:creationId xmlns:a16="http://schemas.microsoft.com/office/drawing/2014/main" id="{EE53B59F-1348-353C-7397-B26B57BC6968}"/>
              </a:ext>
            </a:extLst>
          </p:cNvPr>
          <p:cNvSpPr txBox="1"/>
          <p:nvPr/>
        </p:nvSpPr>
        <p:spPr>
          <a:xfrm>
            <a:off x="8264434" y="6008914"/>
            <a:ext cx="3553097" cy="523220"/>
          </a:xfrm>
          <a:prstGeom prst="rect">
            <a:avLst/>
          </a:prstGeom>
          <a:noFill/>
        </p:spPr>
        <p:txBody>
          <a:bodyPr wrap="square" rtlCol="0">
            <a:spAutoFit/>
          </a:bodyPr>
          <a:lstStyle/>
          <a:p>
            <a:r>
              <a:rPr lang="nl-NL" sz="1400" dirty="0"/>
              <a:t>Bron: https://www.opwegnaarzes.nl/bedrijven</a:t>
            </a:r>
          </a:p>
        </p:txBody>
      </p:sp>
    </p:spTree>
    <p:extLst>
      <p:ext uri="{BB962C8B-B14F-4D97-AF65-F5344CB8AC3E}">
        <p14:creationId xmlns:p14="http://schemas.microsoft.com/office/powerpoint/2010/main" val="2419853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Ad.5: Schone Lucht Akkoord</a:t>
            </a:r>
          </a:p>
        </p:txBody>
      </p:sp>
      <p:sp>
        <p:nvSpPr>
          <p:cNvPr id="4" name="Placeholder 3">
            <a:extLst>
              <a:ext uri="{FF2B5EF4-FFF2-40B4-BE49-F238E27FC236}">
                <a16:creationId xmlns:a16="http://schemas.microsoft.com/office/drawing/2014/main" id="{4C3B27C6-7AA5-B842-9F4E-C140B99BE36C}"/>
              </a:ext>
            </a:extLst>
          </p:cNvPr>
          <p:cNvSpPr txBox="1">
            <a:spLocks/>
          </p:cNvSpPr>
          <p:nvPr/>
        </p:nvSpPr>
        <p:spPr bwMode="gray">
          <a:xfrm>
            <a:off x="1536370" y="1972856"/>
            <a:ext cx="8620496" cy="123529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De zero-emissiezones zijn per 1-1-2025 van kracht, maar er is nog veel meer nodig om de voorgenomen doelen te halen. </a:t>
            </a:r>
          </a:p>
          <a:p>
            <a:pPr lvl="0"/>
            <a:endParaRPr lang="nl-NL" dirty="0"/>
          </a:p>
        </p:txBody>
      </p:sp>
    </p:spTree>
    <p:extLst>
      <p:ext uri="{BB962C8B-B14F-4D97-AF65-F5344CB8AC3E}">
        <p14:creationId xmlns:p14="http://schemas.microsoft.com/office/powerpoint/2010/main" val="2333903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Ad.5: Schone Lucht Akkoord</a:t>
            </a:r>
          </a:p>
        </p:txBody>
      </p:sp>
      <p:sp>
        <p:nvSpPr>
          <p:cNvPr id="4" name="Placeholder 3">
            <a:extLst>
              <a:ext uri="{FF2B5EF4-FFF2-40B4-BE49-F238E27FC236}">
                <a16:creationId xmlns:a16="http://schemas.microsoft.com/office/drawing/2014/main" id="{A8896159-D509-4EE8-8B91-91BB4D49B575}"/>
              </a:ext>
            </a:extLst>
          </p:cNvPr>
          <p:cNvSpPr>
            <a:spLocks noGrp="1"/>
          </p:cNvSpPr>
          <p:nvPr>
            <p:ph type="body" sz="quarter" idx="14"/>
          </p:nvPr>
        </p:nvSpPr>
        <p:spPr>
          <a:xfrm>
            <a:off x="1546391" y="1275082"/>
            <a:ext cx="3600000" cy="333375"/>
          </a:xfrm>
        </p:spPr>
        <p:txBody>
          <a:bodyPr/>
          <a:lstStyle/>
          <a:p>
            <a:r>
              <a:rPr lang="nl-NL" dirty="0"/>
              <a:t>1  Doel van het SLA</a:t>
            </a:r>
          </a:p>
          <a:p>
            <a:endParaRPr lang="nl-NL" dirty="0"/>
          </a:p>
        </p:txBody>
      </p:sp>
      <p:sp>
        <p:nvSpPr>
          <p:cNvPr id="6" name="Placeholder 5">
            <a:extLst>
              <a:ext uri="{FF2B5EF4-FFF2-40B4-BE49-F238E27FC236}">
                <a16:creationId xmlns:a16="http://schemas.microsoft.com/office/drawing/2014/main" id="{BD236A4B-2495-4803-A53F-FF986094C417}"/>
              </a:ext>
            </a:extLst>
          </p:cNvPr>
          <p:cNvSpPr>
            <a:spLocks noGrp="1"/>
          </p:cNvSpPr>
          <p:nvPr>
            <p:ph type="body" sz="quarter" idx="16"/>
          </p:nvPr>
        </p:nvSpPr>
        <p:spPr>
          <a:xfrm>
            <a:off x="1546391" y="2256709"/>
            <a:ext cx="8276878" cy="333375"/>
          </a:xfrm>
        </p:spPr>
        <p:txBody>
          <a:bodyPr/>
          <a:lstStyle/>
          <a:p>
            <a:r>
              <a:rPr lang="nl-NL" dirty="0"/>
              <a:t>2 Streven binnen het SLA.</a:t>
            </a:r>
          </a:p>
          <a:p>
            <a:endParaRPr lang="nl-NL" dirty="0"/>
          </a:p>
          <a:p>
            <a:endParaRPr lang="nl-NL" dirty="0"/>
          </a:p>
        </p:txBody>
      </p:sp>
      <p:sp>
        <p:nvSpPr>
          <p:cNvPr id="25" name="Tijdelijke aanduiding voor tekst 24">
            <a:extLst>
              <a:ext uri="{FF2B5EF4-FFF2-40B4-BE49-F238E27FC236}">
                <a16:creationId xmlns:a16="http://schemas.microsoft.com/office/drawing/2014/main" id="{99FE4113-F766-645A-C31B-B65E59BAAE71}"/>
              </a:ext>
            </a:extLst>
          </p:cNvPr>
          <p:cNvSpPr>
            <a:spLocks noGrp="1"/>
          </p:cNvSpPr>
          <p:nvPr>
            <p:ph type="body" sz="quarter" idx="17"/>
          </p:nvPr>
        </p:nvSpPr>
        <p:spPr>
          <a:xfrm>
            <a:off x="1546391" y="2613931"/>
            <a:ext cx="8111415" cy="1684373"/>
          </a:xfrm>
        </p:spPr>
        <p:txBody>
          <a:bodyPr/>
          <a:lstStyle/>
          <a:p>
            <a:r>
              <a:rPr lang="nl-NL" dirty="0"/>
              <a:t>Samen streven de deelnemende partijen naar een gezondheidswinst van minimaal 50 procent in 2030 ten opzichte van 2016.</a:t>
            </a:r>
          </a:p>
          <a:p>
            <a:r>
              <a:rPr lang="nl-NL" dirty="0"/>
              <a:t>Een andere afspraak uit het Schone Lucht Akkoord is dat partijen toewerken naar de WHO-advieswaarden in 2030. De advieswaarden uit 2005 zijn daarbij uitgangspunt.</a:t>
            </a:r>
          </a:p>
          <a:p>
            <a:endParaRPr lang="nl-NL" dirty="0"/>
          </a:p>
          <a:p>
            <a:endParaRPr lang="nl-NL" dirty="0"/>
          </a:p>
          <a:p>
            <a:endParaRPr lang="nl-NL" dirty="0"/>
          </a:p>
          <a:p>
            <a:endParaRPr lang="nl-NL" dirty="0"/>
          </a:p>
          <a:p>
            <a:endParaRPr lang="nl-NL" dirty="0"/>
          </a:p>
        </p:txBody>
      </p:sp>
      <p:sp>
        <p:nvSpPr>
          <p:cNvPr id="8" name="Placeholder 7">
            <a:extLst>
              <a:ext uri="{FF2B5EF4-FFF2-40B4-BE49-F238E27FC236}">
                <a16:creationId xmlns:a16="http://schemas.microsoft.com/office/drawing/2014/main" id="{47A0A65A-D83F-414A-8547-B08A9764C231}"/>
              </a:ext>
            </a:extLst>
          </p:cNvPr>
          <p:cNvSpPr>
            <a:spLocks noGrp="1"/>
          </p:cNvSpPr>
          <p:nvPr>
            <p:ph type="body" sz="quarter" idx="18"/>
          </p:nvPr>
        </p:nvSpPr>
        <p:spPr>
          <a:xfrm>
            <a:off x="1546391" y="3797301"/>
            <a:ext cx="7327643" cy="333375"/>
          </a:xfrm>
        </p:spPr>
        <p:txBody>
          <a:bodyPr/>
          <a:lstStyle/>
          <a:p>
            <a:r>
              <a:rPr lang="nl-NL" dirty="0"/>
              <a:t>3 Deelnemende partijen.</a:t>
            </a:r>
          </a:p>
          <a:p>
            <a:endParaRPr lang="nl-NL" dirty="0"/>
          </a:p>
        </p:txBody>
      </p:sp>
      <p:sp>
        <p:nvSpPr>
          <p:cNvPr id="7" name="Text Placeholder 6">
            <a:extLst>
              <a:ext uri="{FF2B5EF4-FFF2-40B4-BE49-F238E27FC236}">
                <a16:creationId xmlns:a16="http://schemas.microsoft.com/office/drawing/2014/main" id="{6448E8A4-035B-4EFD-B59A-1769D875CFA2}"/>
              </a:ext>
            </a:extLst>
          </p:cNvPr>
          <p:cNvSpPr>
            <a:spLocks noGrp="1"/>
          </p:cNvSpPr>
          <p:nvPr>
            <p:ph type="body" sz="quarter" idx="19"/>
          </p:nvPr>
        </p:nvSpPr>
        <p:spPr>
          <a:xfrm>
            <a:off x="1546391" y="4183294"/>
            <a:ext cx="9269654" cy="764667"/>
          </a:xfrm>
        </p:spPr>
        <p:txBody>
          <a:bodyPr/>
          <a:lstStyle/>
          <a:p>
            <a:r>
              <a:rPr lang="nl-NL" dirty="0"/>
              <a:t>Het is een akkoord tussen Rijk, provincies en een groot aantal gemeenten. Getekend hebben het ministerie van </a:t>
            </a:r>
            <a:r>
              <a:rPr lang="nl-NL" u="sng" dirty="0"/>
              <a:t>V &amp; W, alle 12 provincies en bijna 100 gemeenten</a:t>
            </a:r>
            <a:r>
              <a:rPr lang="nl-NL" dirty="0"/>
              <a:t>.</a:t>
            </a:r>
          </a:p>
        </p:txBody>
      </p:sp>
      <p:sp>
        <p:nvSpPr>
          <p:cNvPr id="11" name="Text Placeholder 10">
            <a:extLst>
              <a:ext uri="{FF2B5EF4-FFF2-40B4-BE49-F238E27FC236}">
                <a16:creationId xmlns:a16="http://schemas.microsoft.com/office/drawing/2014/main" id="{5A3258AE-0FB9-4F41-E418-91A0DC76CDC0}"/>
              </a:ext>
            </a:extLst>
          </p:cNvPr>
          <p:cNvSpPr>
            <a:spLocks noGrp="1"/>
          </p:cNvSpPr>
          <p:nvPr>
            <p:ph type="body" sz="quarter" idx="15"/>
          </p:nvPr>
        </p:nvSpPr>
        <p:spPr>
          <a:xfrm>
            <a:off x="1546391" y="1632558"/>
            <a:ext cx="7876283" cy="495852"/>
          </a:xfrm>
        </p:spPr>
        <p:txBody>
          <a:bodyPr/>
          <a:lstStyle/>
          <a:p>
            <a:r>
              <a:rPr lang="nl-NL" dirty="0"/>
              <a:t>Het doel van het Schone Lucht Akkoord is om de luchtkwaliteit in Nederland permanent te verbeteren.</a:t>
            </a:r>
          </a:p>
        </p:txBody>
      </p:sp>
      <p:sp>
        <p:nvSpPr>
          <p:cNvPr id="3" name="TextBox 2">
            <a:extLst>
              <a:ext uri="{FF2B5EF4-FFF2-40B4-BE49-F238E27FC236}">
                <a16:creationId xmlns:a16="http://schemas.microsoft.com/office/drawing/2014/main" id="{594B3FE8-EBA5-3B39-7C6B-CC489D58BB30}"/>
              </a:ext>
            </a:extLst>
          </p:cNvPr>
          <p:cNvSpPr txBox="1"/>
          <p:nvPr/>
        </p:nvSpPr>
        <p:spPr>
          <a:xfrm>
            <a:off x="8334102" y="6387282"/>
            <a:ext cx="3744685" cy="307777"/>
          </a:xfrm>
          <a:prstGeom prst="rect">
            <a:avLst/>
          </a:prstGeom>
          <a:noFill/>
        </p:spPr>
        <p:txBody>
          <a:bodyPr wrap="square" rtlCol="0">
            <a:spAutoFit/>
          </a:bodyPr>
          <a:lstStyle/>
          <a:p>
            <a:r>
              <a:rPr lang="nl-NL" sz="1400" dirty="0"/>
              <a:t>Bron: https://www.schoneluchtakkoord.nl/</a:t>
            </a:r>
          </a:p>
        </p:txBody>
      </p:sp>
      <p:pic>
        <p:nvPicPr>
          <p:cNvPr id="5" name="Picture 4">
            <a:extLst>
              <a:ext uri="{FF2B5EF4-FFF2-40B4-BE49-F238E27FC236}">
                <a16:creationId xmlns:a16="http://schemas.microsoft.com/office/drawing/2014/main" id="{F3B00BAD-840E-96A7-6F8A-769DE9977BC1}"/>
              </a:ext>
            </a:extLst>
          </p:cNvPr>
          <p:cNvPicPr>
            <a:picLocks noChangeAspect="1"/>
          </p:cNvPicPr>
          <p:nvPr/>
        </p:nvPicPr>
        <p:blipFill>
          <a:blip r:embed="rId3"/>
          <a:stretch>
            <a:fillRect/>
          </a:stretch>
        </p:blipFill>
        <p:spPr>
          <a:xfrm>
            <a:off x="2556965" y="4824391"/>
            <a:ext cx="7078069" cy="1639966"/>
          </a:xfrm>
          <a:prstGeom prst="rect">
            <a:avLst/>
          </a:prstGeom>
        </p:spPr>
      </p:pic>
    </p:spTree>
    <p:extLst>
      <p:ext uri="{BB962C8B-B14F-4D97-AF65-F5344CB8AC3E}">
        <p14:creationId xmlns:p14="http://schemas.microsoft.com/office/powerpoint/2010/main" val="2537111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683134" y="382276"/>
            <a:ext cx="10582722" cy="660892"/>
          </a:xfrm>
        </p:spPr>
        <p:txBody>
          <a:bodyPr/>
          <a:lstStyle/>
          <a:p>
            <a:r>
              <a:rPr lang="nl-NL" sz="3600" dirty="0"/>
              <a:t>Ad.5: Schone Lucht Akkoord</a:t>
            </a:r>
            <a:br>
              <a:rPr lang="nl-NL" sz="3600" dirty="0"/>
            </a:br>
            <a:r>
              <a:rPr lang="nl-NL" sz="3600" dirty="0"/>
              <a:t>Huidige norm: NO2 (40 µgr/m3)</a:t>
            </a:r>
          </a:p>
        </p:txBody>
      </p:sp>
      <p:sp>
        <p:nvSpPr>
          <p:cNvPr id="3" name="TextBox 2">
            <a:extLst>
              <a:ext uri="{FF2B5EF4-FFF2-40B4-BE49-F238E27FC236}">
                <a16:creationId xmlns:a16="http://schemas.microsoft.com/office/drawing/2014/main" id="{594B3FE8-EBA5-3B39-7C6B-CC489D58BB30}"/>
              </a:ext>
            </a:extLst>
          </p:cNvPr>
          <p:cNvSpPr txBox="1"/>
          <p:nvPr/>
        </p:nvSpPr>
        <p:spPr>
          <a:xfrm>
            <a:off x="7354112" y="6387282"/>
            <a:ext cx="4724676" cy="307777"/>
          </a:xfrm>
          <a:prstGeom prst="rect">
            <a:avLst/>
          </a:prstGeom>
          <a:noFill/>
        </p:spPr>
        <p:txBody>
          <a:bodyPr wrap="square" rtlCol="0">
            <a:spAutoFit/>
          </a:bodyPr>
          <a:lstStyle/>
          <a:p>
            <a:r>
              <a:rPr lang="nl-NL" sz="1400" dirty="0"/>
              <a:t>Bron: CIMLK (Centraal Instituut Monitoring Luchtkwaliteit)</a:t>
            </a:r>
          </a:p>
        </p:txBody>
      </p:sp>
      <p:grpSp>
        <p:nvGrpSpPr>
          <p:cNvPr id="26" name="Group 25">
            <a:extLst>
              <a:ext uri="{FF2B5EF4-FFF2-40B4-BE49-F238E27FC236}">
                <a16:creationId xmlns:a16="http://schemas.microsoft.com/office/drawing/2014/main" id="{FC58DD73-6C0A-D47D-03D1-41348C026EE6}"/>
              </a:ext>
            </a:extLst>
          </p:cNvPr>
          <p:cNvGrpSpPr/>
          <p:nvPr/>
        </p:nvGrpSpPr>
        <p:grpSpPr>
          <a:xfrm>
            <a:off x="804639" y="1387273"/>
            <a:ext cx="10339712" cy="4724809"/>
            <a:chOff x="804639" y="1469900"/>
            <a:chExt cx="10339712" cy="4724809"/>
          </a:xfrm>
        </p:grpSpPr>
        <p:pic>
          <p:nvPicPr>
            <p:cNvPr id="23" name="Picture 22">
              <a:extLst>
                <a:ext uri="{FF2B5EF4-FFF2-40B4-BE49-F238E27FC236}">
                  <a16:creationId xmlns:a16="http://schemas.microsoft.com/office/drawing/2014/main" id="{F75C63DF-C44D-C745-CA1E-74E9C57FD9E8}"/>
                </a:ext>
              </a:extLst>
            </p:cNvPr>
            <p:cNvPicPr>
              <a:picLocks noChangeAspect="1"/>
            </p:cNvPicPr>
            <p:nvPr/>
          </p:nvPicPr>
          <p:blipFill>
            <a:blip r:embed="rId3"/>
            <a:stretch>
              <a:fillRect/>
            </a:stretch>
          </p:blipFill>
          <p:spPr>
            <a:xfrm>
              <a:off x="804639" y="1469900"/>
              <a:ext cx="10339712" cy="4724809"/>
            </a:xfrm>
            <a:prstGeom prst="rect">
              <a:avLst/>
            </a:prstGeom>
          </p:spPr>
        </p:pic>
        <p:pic>
          <p:nvPicPr>
            <p:cNvPr id="24" name="Picture 23">
              <a:extLst>
                <a:ext uri="{FF2B5EF4-FFF2-40B4-BE49-F238E27FC236}">
                  <a16:creationId xmlns:a16="http://schemas.microsoft.com/office/drawing/2014/main" id="{ADECD989-7EDD-EEE2-3A71-AC626B5B7621}"/>
                </a:ext>
              </a:extLst>
            </p:cNvPr>
            <p:cNvPicPr>
              <a:picLocks noChangeAspect="1"/>
            </p:cNvPicPr>
            <p:nvPr/>
          </p:nvPicPr>
          <p:blipFill>
            <a:blip r:embed="rId4"/>
            <a:stretch>
              <a:fillRect/>
            </a:stretch>
          </p:blipFill>
          <p:spPr>
            <a:xfrm>
              <a:off x="7735792" y="2388306"/>
              <a:ext cx="743776" cy="426757"/>
            </a:xfrm>
            <a:prstGeom prst="rect">
              <a:avLst/>
            </a:prstGeom>
          </p:spPr>
        </p:pic>
      </p:grpSp>
      <p:sp>
        <p:nvSpPr>
          <p:cNvPr id="4" name="TextBox 3">
            <a:extLst>
              <a:ext uri="{FF2B5EF4-FFF2-40B4-BE49-F238E27FC236}">
                <a16:creationId xmlns:a16="http://schemas.microsoft.com/office/drawing/2014/main" id="{185AAF3D-6C50-64BB-7C9B-4BEF7AFEF153}"/>
              </a:ext>
            </a:extLst>
          </p:cNvPr>
          <p:cNvSpPr txBox="1"/>
          <p:nvPr/>
        </p:nvSpPr>
        <p:spPr>
          <a:xfrm>
            <a:off x="2629436" y="5310064"/>
            <a:ext cx="4724676" cy="1384995"/>
          </a:xfrm>
          <a:prstGeom prst="rect">
            <a:avLst/>
          </a:prstGeom>
          <a:solidFill>
            <a:schemeClr val="bg1">
              <a:alpha val="74000"/>
            </a:schemeClr>
          </a:solidFill>
        </p:spPr>
        <p:txBody>
          <a:bodyPr wrap="square" rtlCol="0">
            <a:spAutoFit/>
          </a:bodyPr>
          <a:lstStyle/>
          <a:p>
            <a:r>
              <a:rPr lang="nl-NL" dirty="0"/>
              <a:t>“Teveel stikstofoxiden (NOx) in de lucht,  dus een hoge stikstofoxidenconcentratie, is schadelijk voor de gezondheid. Vooral mensen met longklachten en astma hebben er last van.”</a:t>
            </a:r>
          </a:p>
          <a:p>
            <a:r>
              <a:rPr lang="nl-NL" sz="1200" dirty="0"/>
              <a:t>Bron: https://www.rivm.nl/stikstof</a:t>
            </a:r>
          </a:p>
        </p:txBody>
      </p:sp>
    </p:spTree>
    <p:extLst>
      <p:ext uri="{BB962C8B-B14F-4D97-AF65-F5344CB8AC3E}">
        <p14:creationId xmlns:p14="http://schemas.microsoft.com/office/powerpoint/2010/main" val="1330636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804639" y="663291"/>
            <a:ext cx="10582722" cy="660892"/>
          </a:xfrm>
        </p:spPr>
        <p:txBody>
          <a:bodyPr/>
          <a:lstStyle/>
          <a:p>
            <a:r>
              <a:rPr lang="nl-NL" sz="3600" dirty="0"/>
              <a:t>Ad.5: Schone Lucht Akkoord</a:t>
            </a:r>
            <a:br>
              <a:rPr lang="nl-NL" sz="3600" dirty="0"/>
            </a:br>
            <a:r>
              <a:rPr lang="nl-NL" sz="3600" dirty="0"/>
              <a:t>Aangescherpte adviesnorm: NO2 (10 µgr/m3)</a:t>
            </a:r>
          </a:p>
        </p:txBody>
      </p:sp>
      <p:sp>
        <p:nvSpPr>
          <p:cNvPr id="3" name="TextBox 2">
            <a:extLst>
              <a:ext uri="{FF2B5EF4-FFF2-40B4-BE49-F238E27FC236}">
                <a16:creationId xmlns:a16="http://schemas.microsoft.com/office/drawing/2014/main" id="{594B3FE8-EBA5-3B39-7C6B-CC489D58BB30}"/>
              </a:ext>
            </a:extLst>
          </p:cNvPr>
          <p:cNvSpPr txBox="1"/>
          <p:nvPr/>
        </p:nvSpPr>
        <p:spPr>
          <a:xfrm>
            <a:off x="7564582" y="6387282"/>
            <a:ext cx="4514205" cy="307777"/>
          </a:xfrm>
          <a:prstGeom prst="rect">
            <a:avLst/>
          </a:prstGeom>
          <a:noFill/>
        </p:spPr>
        <p:txBody>
          <a:bodyPr wrap="square" rtlCol="0">
            <a:spAutoFit/>
          </a:bodyPr>
          <a:lstStyle/>
          <a:p>
            <a:r>
              <a:rPr lang="nl-NL" sz="1400" dirty="0"/>
              <a:t>Bron: CIMLK</a:t>
            </a:r>
          </a:p>
        </p:txBody>
      </p:sp>
      <p:pic>
        <p:nvPicPr>
          <p:cNvPr id="22" name="Picture 21">
            <a:extLst>
              <a:ext uri="{FF2B5EF4-FFF2-40B4-BE49-F238E27FC236}">
                <a16:creationId xmlns:a16="http://schemas.microsoft.com/office/drawing/2014/main" id="{00D7180D-E0B0-3428-B41A-E521B2FDB12F}"/>
              </a:ext>
            </a:extLst>
          </p:cNvPr>
          <p:cNvPicPr>
            <a:picLocks noChangeAspect="1"/>
          </p:cNvPicPr>
          <p:nvPr/>
        </p:nvPicPr>
        <p:blipFill>
          <a:blip r:embed="rId3"/>
          <a:stretch>
            <a:fillRect/>
          </a:stretch>
        </p:blipFill>
        <p:spPr>
          <a:xfrm>
            <a:off x="1537905" y="1786946"/>
            <a:ext cx="8984185" cy="4600336"/>
          </a:xfrm>
          <a:prstGeom prst="rect">
            <a:avLst/>
          </a:prstGeom>
        </p:spPr>
      </p:pic>
    </p:spTree>
    <p:extLst>
      <p:ext uri="{BB962C8B-B14F-4D97-AF65-F5344CB8AC3E}">
        <p14:creationId xmlns:p14="http://schemas.microsoft.com/office/powerpoint/2010/main" val="1777554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BC062-95BD-4B5D-ADFD-9E6EB3187B07}"/>
              </a:ext>
            </a:extLst>
          </p:cNvPr>
          <p:cNvSpPr>
            <a:spLocks noGrp="1"/>
          </p:cNvSpPr>
          <p:nvPr>
            <p:ph type="title"/>
          </p:nvPr>
        </p:nvSpPr>
        <p:spPr>
          <a:xfrm>
            <a:off x="555257" y="470718"/>
            <a:ext cx="10582722" cy="660892"/>
          </a:xfrm>
        </p:spPr>
        <p:txBody>
          <a:bodyPr/>
          <a:lstStyle/>
          <a:p>
            <a:r>
              <a:rPr lang="nl-NL" sz="3600" dirty="0"/>
              <a:t>Ad.6: Tijdlijn</a:t>
            </a:r>
          </a:p>
        </p:txBody>
      </p:sp>
      <p:sp>
        <p:nvSpPr>
          <p:cNvPr id="4" name="Placeholder 3">
            <a:extLst>
              <a:ext uri="{FF2B5EF4-FFF2-40B4-BE49-F238E27FC236}">
                <a16:creationId xmlns:a16="http://schemas.microsoft.com/office/drawing/2014/main" id="{4C3B27C6-7AA5-B842-9F4E-C140B99BE36C}"/>
              </a:ext>
            </a:extLst>
          </p:cNvPr>
          <p:cNvSpPr txBox="1">
            <a:spLocks/>
          </p:cNvSpPr>
          <p:nvPr/>
        </p:nvSpPr>
        <p:spPr bwMode="gray">
          <a:xfrm>
            <a:off x="1536370" y="1972856"/>
            <a:ext cx="8620496" cy="123529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0"/>
              </a:spcAft>
              <a:buFont typeface="+mj-lt"/>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2pPr>
            <a:lvl3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3pPr>
            <a:lvl4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4pPr>
            <a:lvl5pPr marL="0" indent="0" algn="l" defTabSz="914400" rtl="0" eaLnBrk="1" latinLnBrk="0" hangingPunct="1">
              <a:lnSpc>
                <a:spcPct val="100000"/>
              </a:lnSpc>
              <a:spcBef>
                <a:spcPts val="0"/>
              </a:spcBef>
              <a:spcAft>
                <a:spcPts val="0"/>
              </a:spcAft>
              <a:buFont typeface="Arial" panose="020B0604020202020204" pitchFamily="34" charset="0"/>
              <a:buNone/>
              <a:defRPr sz="1400" b="0" kern="1200" baseline="0">
                <a:solidFill>
                  <a:schemeClr val="bg2"/>
                </a:solidFill>
                <a:latin typeface="+mn-lt"/>
                <a:ea typeface="+mn-ea"/>
                <a:cs typeface="+mn-cs"/>
              </a:defRPr>
            </a:lvl5pPr>
            <a:lvl6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6pPr>
            <a:lvl7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7pPr>
            <a:lvl8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None/>
              <a:defRPr sz="1400" b="0" kern="1200">
                <a:solidFill>
                  <a:schemeClr val="bg2"/>
                </a:solidFill>
                <a:latin typeface="+mn-lt"/>
                <a:ea typeface="+mn-ea"/>
                <a:cs typeface="+mn-cs"/>
              </a:defRPr>
            </a:lvl9pPr>
          </a:lstStyle>
          <a:p>
            <a:pPr lvl="0"/>
            <a:r>
              <a:rPr lang="nl-NL" dirty="0"/>
              <a:t>De tijdlijn van investeringsmomenten in batterij-elektrische voertuigen loopt misschien anders dan de tijdlijn waar veel bedrijven nu van uitgaan. </a:t>
            </a:r>
          </a:p>
          <a:p>
            <a:pPr lvl="0"/>
            <a:endParaRPr lang="nl-NL" dirty="0"/>
          </a:p>
        </p:txBody>
      </p:sp>
    </p:spTree>
    <p:extLst>
      <p:ext uri="{BB962C8B-B14F-4D97-AF65-F5344CB8AC3E}">
        <p14:creationId xmlns:p14="http://schemas.microsoft.com/office/powerpoint/2010/main" val="2959724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8BA9AF-B0A4-DE51-A143-855AE888ED7C}"/>
              </a:ext>
            </a:extLst>
          </p:cNvPr>
          <p:cNvSpPr>
            <a:spLocks noGrp="1"/>
          </p:cNvSpPr>
          <p:nvPr>
            <p:ph type="title"/>
          </p:nvPr>
        </p:nvSpPr>
        <p:spPr>
          <a:xfrm>
            <a:off x="506905" y="48818"/>
            <a:ext cx="11285045" cy="1008000"/>
          </a:xfrm>
        </p:spPr>
        <p:txBody>
          <a:bodyPr/>
          <a:lstStyle/>
          <a:p>
            <a:r>
              <a:rPr lang="nl-NL" sz="3600" dirty="0"/>
              <a:t>Ad.6: Tijdlijn aanschaf batterij-elektrische vrachtvoertuigen</a:t>
            </a:r>
          </a:p>
        </p:txBody>
      </p:sp>
      <p:pic>
        <p:nvPicPr>
          <p:cNvPr id="5" name="Content Placeholder 4" descr="A calendar with numbers and a red line&#10;&#10;Description automatically generated">
            <a:extLst>
              <a:ext uri="{FF2B5EF4-FFF2-40B4-BE49-F238E27FC236}">
                <a16:creationId xmlns:a16="http://schemas.microsoft.com/office/drawing/2014/main" id="{FBF7290D-7A0A-230D-C272-C863A55C3D99}"/>
              </a:ext>
            </a:extLst>
          </p:cNvPr>
          <p:cNvPicPr>
            <a:picLocks noGrp="1" noChangeAspect="1"/>
          </p:cNvPicPr>
          <p:nvPr>
            <p:ph sz="half" idx="2"/>
          </p:nvPr>
        </p:nvPicPr>
        <p:blipFill>
          <a:blip r:embed="rId2"/>
          <a:stretch>
            <a:fillRect/>
          </a:stretch>
        </p:blipFill>
        <p:spPr>
          <a:xfrm>
            <a:off x="506905" y="1623204"/>
            <a:ext cx="9875900" cy="2661820"/>
          </a:xfrm>
          <a:prstGeom prst="rect">
            <a:avLst/>
          </a:prstGeom>
        </p:spPr>
      </p:pic>
      <p:sp>
        <p:nvSpPr>
          <p:cNvPr id="7" name="TextBox 6">
            <a:extLst>
              <a:ext uri="{FF2B5EF4-FFF2-40B4-BE49-F238E27FC236}">
                <a16:creationId xmlns:a16="http://schemas.microsoft.com/office/drawing/2014/main" id="{110F462F-3801-8C40-8022-C935B85D9558}"/>
              </a:ext>
            </a:extLst>
          </p:cNvPr>
          <p:cNvSpPr txBox="1"/>
          <p:nvPr/>
        </p:nvSpPr>
        <p:spPr>
          <a:xfrm>
            <a:off x="1476462" y="4382734"/>
            <a:ext cx="7875166" cy="1200329"/>
          </a:xfrm>
          <a:prstGeom prst="rect">
            <a:avLst/>
          </a:prstGeom>
          <a:noFill/>
        </p:spPr>
        <p:txBody>
          <a:bodyPr wrap="square">
            <a:spAutoFit/>
          </a:bodyPr>
          <a:lstStyle/>
          <a:p>
            <a:r>
              <a:rPr lang="nl-NL" dirty="0"/>
              <a:t>Tijdlijn met langere wachttijden voor netverzwaringen en kritische momenten om op tijd klaar te zijn voor zero emissie stadslogistiek (ZES). Door de toenemende knelpunten in het elektriciteitsnet is de verwachting dat de komende jaren meer locaties te kampen krijgen met lange doorlooptijden voor netverzwaringen.</a:t>
            </a:r>
          </a:p>
        </p:txBody>
      </p:sp>
      <p:pic>
        <p:nvPicPr>
          <p:cNvPr id="2" name="Picture 1">
            <a:extLst>
              <a:ext uri="{FF2B5EF4-FFF2-40B4-BE49-F238E27FC236}">
                <a16:creationId xmlns:a16="http://schemas.microsoft.com/office/drawing/2014/main" id="{8F332349-BB0A-BE06-0ED3-85ECD5679AAF}"/>
              </a:ext>
            </a:extLst>
          </p:cNvPr>
          <p:cNvPicPr>
            <a:picLocks noChangeAspect="1"/>
          </p:cNvPicPr>
          <p:nvPr/>
        </p:nvPicPr>
        <p:blipFill>
          <a:blip r:embed="rId3"/>
          <a:stretch>
            <a:fillRect/>
          </a:stretch>
        </p:blipFill>
        <p:spPr>
          <a:xfrm>
            <a:off x="2115946" y="5937378"/>
            <a:ext cx="2450804" cy="871804"/>
          </a:xfrm>
          <a:prstGeom prst="rect">
            <a:avLst/>
          </a:prstGeom>
        </p:spPr>
      </p:pic>
      <p:sp>
        <p:nvSpPr>
          <p:cNvPr id="3" name="TextBox 2">
            <a:extLst>
              <a:ext uri="{FF2B5EF4-FFF2-40B4-BE49-F238E27FC236}">
                <a16:creationId xmlns:a16="http://schemas.microsoft.com/office/drawing/2014/main" id="{0B787D22-E88E-0D0C-1AB9-ECC5EE2B056E}"/>
              </a:ext>
            </a:extLst>
          </p:cNvPr>
          <p:cNvSpPr txBox="1"/>
          <p:nvPr/>
        </p:nvSpPr>
        <p:spPr>
          <a:xfrm>
            <a:off x="5116945" y="6387282"/>
            <a:ext cx="6887197" cy="307777"/>
          </a:xfrm>
          <a:prstGeom prst="rect">
            <a:avLst/>
          </a:prstGeom>
          <a:noFill/>
        </p:spPr>
        <p:txBody>
          <a:bodyPr wrap="square" rtlCol="0">
            <a:spAutoFit/>
          </a:bodyPr>
          <a:lstStyle/>
          <a:p>
            <a:r>
              <a:rPr lang="nl-NL" sz="1400" dirty="0"/>
              <a:t>Bron: Rapport “Maak ruim baan voor elektrisch goederenvervoer”, Panteia, Qirion, 2022</a:t>
            </a:r>
          </a:p>
        </p:txBody>
      </p:sp>
    </p:spTree>
    <p:extLst>
      <p:ext uri="{BB962C8B-B14F-4D97-AF65-F5344CB8AC3E}">
        <p14:creationId xmlns:p14="http://schemas.microsoft.com/office/powerpoint/2010/main" val="2432885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inhoud 11">
            <a:extLst>
              <a:ext uri="{FF2B5EF4-FFF2-40B4-BE49-F238E27FC236}">
                <a16:creationId xmlns:a16="http://schemas.microsoft.com/office/drawing/2014/main" id="{1E2B7CB3-A235-8F43-8C91-EA75A2B76674}"/>
              </a:ext>
            </a:extLst>
          </p:cNvPr>
          <p:cNvSpPr>
            <a:spLocks noGrp="1"/>
          </p:cNvSpPr>
          <p:nvPr>
            <p:ph idx="1"/>
          </p:nvPr>
        </p:nvSpPr>
        <p:spPr>
          <a:xfrm>
            <a:off x="865632" y="1825625"/>
            <a:ext cx="10408167" cy="4351338"/>
          </a:xfrm>
        </p:spPr>
        <p:txBody>
          <a:bodyPr>
            <a:normAutofit/>
          </a:bodyPr>
          <a:lstStyle/>
          <a:p>
            <a:pPr marL="0" indent="0">
              <a:lnSpc>
                <a:spcPct val="150000"/>
              </a:lnSpc>
              <a:buNone/>
            </a:pPr>
            <a:endParaRPr lang="nl-NL" sz="1200" dirty="0">
              <a:latin typeface="Verdana" panose="020B0604030504040204" pitchFamily="34" charset="0"/>
              <a:ea typeface="Verdana" panose="020B0604030504040204" pitchFamily="34" charset="0"/>
              <a:cs typeface="Verdana" panose="020B0604030504040204" pitchFamily="34" charset="0"/>
            </a:endParaRPr>
          </a:p>
          <a:p>
            <a:pPr marL="0" indent="0">
              <a:lnSpc>
                <a:spcPct val="150000"/>
              </a:lnSpc>
              <a:buNone/>
            </a:pPr>
            <a:endParaRPr lang="nl-NL" sz="1200" dirty="0">
              <a:latin typeface="Verdana" panose="020B0604030504040204" pitchFamily="34" charset="0"/>
              <a:ea typeface="Verdana" panose="020B0604030504040204" pitchFamily="34" charset="0"/>
              <a:cs typeface="Verdana" panose="020B0604030504040204" pitchFamily="34" charset="0"/>
            </a:endParaRPr>
          </a:p>
          <a:p>
            <a:pPr>
              <a:lnSpc>
                <a:spcPct val="150000"/>
              </a:lnSpc>
            </a:pPr>
            <a:endParaRPr lang="nl-NL" sz="1200" dirty="0">
              <a:latin typeface="Verdana" panose="020B0604030504040204" pitchFamily="34" charset="0"/>
              <a:ea typeface="Verdana" panose="020B0604030504040204" pitchFamily="34" charset="0"/>
              <a:cs typeface="Verdana" panose="020B0604030504040204" pitchFamily="34" charset="0"/>
            </a:endParaRPr>
          </a:p>
        </p:txBody>
      </p:sp>
      <p:sp>
        <p:nvSpPr>
          <p:cNvPr id="19" name="Tekstvak 18">
            <a:extLst>
              <a:ext uri="{FF2B5EF4-FFF2-40B4-BE49-F238E27FC236}">
                <a16:creationId xmlns:a16="http://schemas.microsoft.com/office/drawing/2014/main" id="{414FBF83-59EE-6441-AEA9-D896DC9A73C2}"/>
              </a:ext>
            </a:extLst>
          </p:cNvPr>
          <p:cNvSpPr txBox="1"/>
          <p:nvPr/>
        </p:nvSpPr>
        <p:spPr>
          <a:xfrm>
            <a:off x="9759820" y="3538933"/>
            <a:ext cx="184731" cy="369332"/>
          </a:xfrm>
          <a:prstGeom prst="rect">
            <a:avLst/>
          </a:prstGeom>
          <a:noFill/>
        </p:spPr>
        <p:txBody>
          <a:bodyPr wrap="none" rtlCol="0">
            <a:spAutoFit/>
          </a:bodyPr>
          <a:lstStyle/>
          <a:p>
            <a:endParaRPr lang="nl-NL" dirty="0">
              <a:solidFill>
                <a:prstClr val="black"/>
              </a:solidFill>
            </a:endParaRPr>
          </a:p>
        </p:txBody>
      </p:sp>
      <p:pic>
        <p:nvPicPr>
          <p:cNvPr id="6" name="Picture 5"/>
          <p:cNvPicPr>
            <a:picLocks noChangeAspect="1"/>
          </p:cNvPicPr>
          <p:nvPr/>
        </p:nvPicPr>
        <p:blipFill>
          <a:blip r:embed="rId3"/>
          <a:stretch>
            <a:fillRect/>
          </a:stretch>
        </p:blipFill>
        <p:spPr>
          <a:xfrm>
            <a:off x="539987" y="531789"/>
            <a:ext cx="4814080" cy="1293836"/>
          </a:xfrm>
          <a:prstGeom prst="rect">
            <a:avLst/>
          </a:prstGeom>
        </p:spPr>
      </p:pic>
      <p:sp>
        <p:nvSpPr>
          <p:cNvPr id="2" name="TextBox 1">
            <a:extLst>
              <a:ext uri="{FF2B5EF4-FFF2-40B4-BE49-F238E27FC236}">
                <a16:creationId xmlns:a16="http://schemas.microsoft.com/office/drawing/2014/main" id="{B6941E97-26CD-1451-9A3A-74F952CBF8FA}"/>
              </a:ext>
            </a:extLst>
          </p:cNvPr>
          <p:cNvSpPr txBox="1"/>
          <p:nvPr/>
        </p:nvSpPr>
        <p:spPr>
          <a:xfrm>
            <a:off x="2192694" y="2248678"/>
            <a:ext cx="8182947" cy="2585323"/>
          </a:xfrm>
          <a:prstGeom prst="rect">
            <a:avLst/>
          </a:prstGeom>
          <a:noFill/>
        </p:spPr>
        <p:txBody>
          <a:bodyPr wrap="square" rtlCol="0">
            <a:spAutoFit/>
          </a:bodyPr>
          <a:lstStyle/>
          <a:p>
            <a:pPr marL="342900" lvl="0" indent="-342900">
              <a:buFont typeface="Symbol" panose="05050102010706020507" pitchFamily="18" charset="2"/>
              <a:buChar char=""/>
            </a:pPr>
            <a:r>
              <a:rPr lang="nl-NL" sz="1800" dirty="0">
                <a:effectLst/>
                <a:latin typeface="Calibri" panose="020F0502020204030204" pitchFamily="34" charset="0"/>
                <a:ea typeface="Times New Roman" panose="02020603050405020304" pitchFamily="18" charset="0"/>
              </a:rPr>
              <a:t>Het kostenmodel TCO-Vracht waarin (de kosten én emissies van) een dieselvoertuig worden vergeleken met een batterij-elektrische en een brandstofcel-elektrische variant van hetzelfde voertuig. Zie </a:t>
            </a:r>
            <a:r>
              <a:rPr lang="nl-NL" sz="1800" u="sng" dirty="0">
                <a:solidFill>
                  <a:srgbClr val="000000"/>
                </a:solidFill>
                <a:effectLst/>
                <a:latin typeface="Calibri" panose="020F0502020204030204" pitchFamily="34" charset="0"/>
                <a:ea typeface="Times New Roman" panose="02020603050405020304" pitchFamily="18" charset="0"/>
                <a:hlinkClick r:id="rId4"/>
              </a:rPr>
              <a:t>https://topsectorlogistiek.nl/tco-vracht/</a:t>
            </a:r>
            <a:endParaRPr lang="nl-NL" sz="1800" u="sng" dirty="0">
              <a:solidFill>
                <a:srgbClr val="000000"/>
              </a:solidFill>
              <a:effectLst/>
              <a:latin typeface="Calibri" panose="020F0502020204030204" pitchFamily="34" charset="0"/>
              <a:ea typeface="Times New Roman" panose="02020603050405020304" pitchFamily="18" charset="0"/>
            </a:endParaRPr>
          </a:p>
          <a:p>
            <a:pPr marL="342900" lvl="0" indent="-342900">
              <a:buFont typeface="Symbol" panose="05050102010706020507" pitchFamily="18" charset="2"/>
              <a:buChar char=""/>
            </a:pPr>
            <a:endParaRPr lang="nl-NL" sz="1800" u="sng" dirty="0">
              <a:solidFill>
                <a:srgbClr val="000000"/>
              </a:solidFill>
              <a:effectLst/>
              <a:latin typeface="Calibri" panose="020F0502020204030204" pitchFamily="34" charset="0"/>
              <a:ea typeface="Times New Roman" panose="02020603050405020304" pitchFamily="18" charset="0"/>
            </a:endParaRPr>
          </a:p>
          <a:p>
            <a:pPr marL="342900" indent="-342900">
              <a:buFont typeface="Symbol" panose="05050102010706020507" pitchFamily="18" charset="2"/>
              <a:buChar char=""/>
            </a:pPr>
            <a:r>
              <a:rPr lang="nl-NL" sz="1800" dirty="0">
                <a:effectLst/>
                <a:latin typeface="Calibri" panose="020F0502020204030204" pitchFamily="34" charset="0"/>
                <a:ea typeface="Times New Roman" panose="02020603050405020304" pitchFamily="18" charset="0"/>
              </a:rPr>
              <a:t>Het laadpleinkostenmodel waarin een (kosten en lay-out) schets wordt gegeven van een oplaadplein: </a:t>
            </a:r>
            <a:r>
              <a:rPr lang="nl-NL" sz="1800" u="sng" dirty="0">
                <a:solidFill>
                  <a:srgbClr val="000000"/>
                </a:solidFill>
                <a:effectLst/>
                <a:latin typeface="Calibri" panose="020F0502020204030204" pitchFamily="34" charset="0"/>
                <a:ea typeface="Times New Roman" panose="02020603050405020304" pitchFamily="18" charset="0"/>
                <a:hlinkClick r:id="rId5"/>
              </a:rPr>
              <a:t>https://nal.onderzoek.nl/</a:t>
            </a:r>
            <a:endParaRPr lang="nl-NL"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endParaRPr lang="nl-NL" sz="180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NL" dirty="0">
                <a:latin typeface="Calibri" panose="020F0502020204030204" pitchFamily="34" charset="0"/>
                <a:ea typeface="Calibri" panose="020F0502020204030204" pitchFamily="34" charset="0"/>
              </a:rPr>
              <a:t>Email: a.van.den.engel@panteia.nl</a:t>
            </a:r>
            <a:endParaRPr lang="nl-NL" sz="1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08416386"/>
      </p:ext>
    </p:extLst>
  </p:cSld>
  <p:clrMapOvr>
    <a:masterClrMapping/>
  </p:clrMapOvr>
</p:sld>
</file>

<file path=ppt/theme/theme1.xml><?xml version="1.0" encoding="utf-8"?>
<a:theme xmlns:a="http://schemas.openxmlformats.org/drawingml/2006/main" name="Huisstijl">
  <a:themeElements>
    <a:clrScheme name="Kleuren Panteia - PP">
      <a:dk1>
        <a:srgbClr val="242E36"/>
      </a:dk1>
      <a:lt1>
        <a:srgbClr val="FFFFFF"/>
      </a:lt1>
      <a:dk2>
        <a:srgbClr val="44546A"/>
      </a:dk2>
      <a:lt2>
        <a:srgbClr val="5D6D79"/>
      </a:lt2>
      <a:accent1>
        <a:srgbClr val="6F9BD3"/>
      </a:accent1>
      <a:accent2>
        <a:srgbClr val="5374AA"/>
      </a:accent2>
      <a:accent3>
        <a:srgbClr val="EF871D"/>
      </a:accent3>
      <a:accent4>
        <a:srgbClr val="D76516"/>
      </a:accent4>
      <a:accent5>
        <a:srgbClr val="FFDD00"/>
      </a:accent5>
      <a:accent6>
        <a:srgbClr val="FFB600"/>
      </a:accent6>
      <a:hlink>
        <a:srgbClr val="D34F18"/>
      </a:hlink>
      <a:folHlink>
        <a:srgbClr val="9F3B12"/>
      </a:folHlink>
    </a:clrScheme>
    <a:fontScheme name="Fonts Panteia">
      <a:majorFont>
        <a:latin typeface="Calibri"/>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Panteia.potx" id="{B5AEBA2A-4C1E-4E04-B35B-48CFB0658532}" vid="{9ADF187A-9016-476F-9CB0-2225F28C1C83}"/>
    </a:ext>
  </a:extLst>
</a:theme>
</file>

<file path=ppt/theme/theme2.xml><?xml version="1.0" encoding="utf-8"?>
<a:theme xmlns:a="http://schemas.openxmlformats.org/drawingml/2006/main" name="Kantoorthema">
  <a:themeElements>
    <a:clrScheme name="Notes colors">
      <a:dk1>
        <a:srgbClr val="242E36"/>
      </a:dk1>
      <a:lt1>
        <a:srgbClr val="FFFFFF"/>
      </a:lt1>
      <a:dk2>
        <a:srgbClr val="44546A"/>
      </a:dk2>
      <a:lt2>
        <a:srgbClr val="5D6D79"/>
      </a:lt2>
      <a:accent1>
        <a:srgbClr val="6F9BD3"/>
      </a:accent1>
      <a:accent2>
        <a:srgbClr val="5374AA"/>
      </a:accent2>
      <a:accent3>
        <a:srgbClr val="EF871D"/>
      </a:accent3>
      <a:accent4>
        <a:srgbClr val="D76516"/>
      </a:accent4>
      <a:accent5>
        <a:srgbClr val="FFDD00"/>
      </a:accent5>
      <a:accent6>
        <a:srgbClr val="FFB600"/>
      </a:accent6>
      <a:hlink>
        <a:srgbClr val="D34F18"/>
      </a:hlink>
      <a:folHlink>
        <a:srgbClr val="9F3B12"/>
      </a:folHlink>
    </a:clrScheme>
    <a:fontScheme name="Notes fonts">
      <a:majorFont>
        <a:latin typeface="Calibri"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Handout colors">
      <a:dk1>
        <a:srgbClr val="242E36"/>
      </a:dk1>
      <a:lt1>
        <a:srgbClr val="FFFFFF"/>
      </a:lt1>
      <a:dk2>
        <a:srgbClr val="44546A"/>
      </a:dk2>
      <a:lt2>
        <a:srgbClr val="5D6D79"/>
      </a:lt2>
      <a:accent1>
        <a:srgbClr val="6F9BD3"/>
      </a:accent1>
      <a:accent2>
        <a:srgbClr val="5374AA"/>
      </a:accent2>
      <a:accent3>
        <a:srgbClr val="EF871D"/>
      </a:accent3>
      <a:accent4>
        <a:srgbClr val="D76516"/>
      </a:accent4>
      <a:accent5>
        <a:srgbClr val="FFDD00"/>
      </a:accent5>
      <a:accent6>
        <a:srgbClr val="FFB600"/>
      </a:accent6>
      <a:hlink>
        <a:srgbClr val="D34F18"/>
      </a:hlink>
      <a:folHlink>
        <a:srgbClr val="9F3B12"/>
      </a:folHlink>
    </a:clrScheme>
    <a:fontScheme name="Handout fonts">
      <a:majorFont>
        <a:latin typeface="Calibri"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item1.xml><?xml version="1.0" encoding="utf-8"?>
<juid xmlns="http://www.joulesunlimited.com/juid"/>
</file>

<file path=customXml/item2.xml><?xml version="1.0" encoding="utf-8"?>
<juid xmlns="http://www.joulesunlimited.com/juid"/>
</file>

<file path=customXml/item3.xml><?xml version="1.0" encoding="utf-8"?>
<juid xmlns="http://www.joulesunlimited.com/juid"/>
</file>

<file path=customXml/item4.xml><?xml version="1.0" encoding="utf-8"?>
<juid xmlns="http://www.joulesunlimited.com/juid"/>
</file>

<file path=customXml/item5.xml><?xml version="1.0" encoding="utf-8"?>
<juid xmlns="http://www.joulesunlimited.com/juid"/>
</file>

<file path=customXml/item6.xml><?xml version="1.0" encoding="utf-8"?>
<juid xmlns="http://www.joulesunlimited.com/juid"/>
</file>

<file path=customXml/item7.xml><?xml version="1.0" encoding="utf-8"?>
<juid xmlns="http://www.joulesunlimited.com/juid"/>
</file>

<file path=customXml/item8.xml><?xml version="1.0" encoding="utf-8"?>
<juid xmlns="http://www.joulesunlimited.com/juid"/>
</file>

<file path=customXml/item9.xml><?xml version="1.0" encoding="utf-8"?>
<juid xmlns="http://www.joulesunlimited.com/juid"/>
</file>

<file path=customXml/item10.xml><?xml version="1.0" encoding="utf-8"?>
<juid xmlns="http://www.joulesunlimited.com/juid"/>
</file>

<file path=customXml/item11.xml><?xml version="1.0" encoding="utf-8"?>
<juid xmlns="http://www.joulesunlimited.com/juid"/>
</file>

<file path=customXml/item12.xml><?xml version="1.0" encoding="utf-8"?>
<juid xmlns="http://www.joulesunlimited.com/juid"/>
</file>

<file path=customXml/item13.xml><?xml version="1.0" encoding="utf-8"?>
<juid xmlns="http://www.joulesunlimited.com/juid"/>
</file>

<file path=customXml/item14.xml><?xml version="1.0" encoding="utf-8"?>
<juid xmlns="http://www.joulesunlimited.com/juid"/>
</file>

<file path=customXml/item15.xml><?xml version="1.0" encoding="utf-8"?>
<juid xmlns="http://www.joulesunlimited.com/juid"/>
</file>

<file path=customXml/item16.xml><?xml version="1.0" encoding="utf-8"?>
<juid xmlns="http://www.joulesunlimited.com/juid"/>
</file>

<file path=customXml/item17.xml><?xml version="1.0" encoding="utf-8"?>
<?mso-contentType ?>
<FormTemplates xmlns="http://schemas.microsoft.com/sharepoint/v3/contenttype/forms">
  <Display>DocumentLibraryForm</Display>
  <Edit>DocumentLibraryForm</Edit>
  <New>DocumentLibraryForm</New>
</FormTemplates>
</file>

<file path=customXml/item18.xml><?xml version="1.0" encoding="utf-8"?>
<juid xmlns="http://www.joulesunlimited.com/juid"/>
</file>

<file path=customXml/item19.xml><?xml version="1.0" encoding="utf-8"?>
<juid xmlns="http://www.joulesunlimited.com/juid"/>
</file>

<file path=customXml/item20.xml><?xml version="1.0" encoding="utf-8"?>
<juid xmlns="http://www.joulesunlimited.com/juid"/>
</file>

<file path=customXml/item21.xml><?xml version="1.0" encoding="utf-8"?>
<juid xmlns="http://www.joulesunlimited.com/juid"/>
</file>

<file path=customXml/item22.xml><?xml version="1.0" encoding="utf-8"?>
<juid xmlns="http://www.joulesunlimited.com/juid"/>
</file>

<file path=customXml/item23.xml><?xml version="1.0" encoding="utf-8"?>
<juid xmlns="http://www.joulesunlimited.com/juid"/>
</file>

<file path=customXml/item24.xml><?xml version="1.0" encoding="utf-8"?>
<juid xmlns="http://www.joulesunlimited.com/juid"/>
</file>

<file path=customXml/item25.xml><?xml version="1.0" encoding="utf-8"?>
<juid xmlns="http://www.joulesunlimited.com/juid"/>
</file>

<file path=customXml/item26.xml><?xml version="1.0" encoding="utf-8"?>
<juid xmlns="http://www.joulesunlimited.com/juid"/>
</file>

<file path=customXml/item27.xml><?xml version="1.0" encoding="utf-8"?>
<juid xmlns="http://www.joulesunlimited.com/juid"/>
</file>

<file path=customXml/item28.xml><?xml version="1.0" encoding="utf-8"?>
<juid xmlns="http://www.joulesunlimited.com/juid"/>
</file>

<file path=customXml/item29.xml><?xml version="1.0" encoding="utf-8"?>
<juid xmlns="http://www.joulesunlimited.com/juid"/>
</file>

<file path=customXml/item30.xml><?xml version="1.0" encoding="utf-8"?>
<juid xmlns="http://www.joulesunlimited.com/juid"/>
</file>

<file path=customXml/item31.xml><?xml version="1.0" encoding="utf-8"?>
<juid xmlns="http://www.joulesunlimited.com/juid"/>
</file>

<file path=customXml/item32.xml><?xml version="1.0" encoding="utf-8"?>
<juid xmlns="http://www.joulesunlimited.com/juid"/>
</file>

<file path=customXml/item33.xml><?xml version="1.0" encoding="utf-8"?>
<juid xmlns="http://www.joulesunlimited.com/juid"/>
</file>

<file path=customXml/item34.xml><?xml version="1.0" encoding="utf-8"?>
<juid xmlns="http://www.joulesunlimited.com/juid"/>
</file>

<file path=customXml/item35.xml><?xml version="1.0" encoding="utf-8"?>
<juid xmlns="http://www.joulesunlimited.com/juid"/>
</file>

<file path=customXml/item36.xml><?xml version="1.0" encoding="utf-8"?>
<juid xmlns="http://www.joulesunlimited.com/juid"/>
</file>

<file path=customXml/item37.xml><?xml version="1.0" encoding="utf-8"?>
<juid xmlns="http://www.joulesunlimited.com/juid"/>
</file>

<file path=customXml/item38.xml><?xml version="1.0" encoding="utf-8"?>
<juid xmlns="http://www.joulesunlimited.com/juid"/>
</file>

<file path=customXml/item39.xml><?xml version="1.0" encoding="utf-8"?>
<juid xmlns="http://www.joulesunlimited.com/juid"/>
</file>

<file path=customXml/item40.xml><?xml version="1.0" encoding="utf-8"?>
<juid xmlns="http://www.joulesunlimited.com/juid"/>
</file>

<file path=customXml/item41.xml><?xml version="1.0" encoding="utf-8"?>
<juid xmlns="http://www.joulesunlimited.com/juid"/>
</file>

<file path=customXml/item42.xml><?xml version="1.0" encoding="utf-8"?>
<juid xmlns="http://www.joulesunlimited.com/juid"/>
</file>

<file path=customXml/item43.xml><?xml version="1.0" encoding="utf-8"?>
<juid xmlns="http://www.joulesunlimited.com/juid"/>
</file>

<file path=customXml/item44.xml><?xml version="1.0" encoding="utf-8"?>
<juid xmlns="http://www.joulesunlimited.com/juid"/>
</file>

<file path=customXml/item45.xml><?xml version="1.0" encoding="utf-8"?>
<juid xmlns="http://www.joulesunlimited.com/juid"/>
</file>

<file path=customXml/item46.xml><?xml version="1.0" encoding="utf-8"?>
<juid xmlns="http://www.joulesunlimited.com/juid"/>
</file>

<file path=customXml/item47.xml><?xml version="1.0" encoding="utf-8"?>
<juid xmlns="http://www.joulesunlimited.com/juid"/>
</file>

<file path=customXml/item48.xml><?xml version="1.0" encoding="utf-8"?>
<juid xmlns="http://www.joulesunlimited.com/juid"/>
</file>

<file path=customXml/item49.xml><?xml version="1.0" encoding="utf-8"?>
<juid xmlns="http://www.joulesunlimited.com/juid"/>
</file>

<file path=customXml/item50.xml><?xml version="1.0" encoding="utf-8"?>
<ct:contentTypeSchema xmlns:ct="http://schemas.microsoft.com/office/2006/metadata/contentType" xmlns:ma="http://schemas.microsoft.com/office/2006/metadata/properties/metaAttributes" ct:_="" ma:_="" ma:contentTypeName="Document" ma:contentTypeID="0x01010005EB6E3350ECD045BE0CC75832D7DAD4" ma:contentTypeVersion="16" ma:contentTypeDescription="Create a new document." ma:contentTypeScope="" ma:versionID="9e62c1e87e56102e1c1d649d8bbb7ff8">
  <xsd:schema xmlns:xsd="http://www.w3.org/2001/XMLSchema" xmlns:xs="http://www.w3.org/2001/XMLSchema" xmlns:p="http://schemas.microsoft.com/office/2006/metadata/properties" xmlns:ns2="a997b4a9-ba09-4baa-b477-ee208916b06d" xmlns:ns3="e08a8ece-4261-4d9d-b505-2a4ebb7f75a4" xmlns:ns4="2af3b793-b434-4d1f-abd1-55ce4b5242b1" targetNamespace="http://schemas.microsoft.com/office/2006/metadata/properties" ma:root="true" ma:fieldsID="1b9777c743829cf8501f1fbfa6e7e206" ns2:_="" ns3:_="" ns4:_="">
    <xsd:import namespace="a997b4a9-ba09-4baa-b477-ee208916b06d"/>
    <xsd:import namespace="e08a8ece-4261-4d9d-b505-2a4ebb7f75a4"/>
    <xsd:import namespace="2af3b793-b434-4d1f-abd1-55ce4b5242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7b4a9-ba09-4baa-b477-ee208916b0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7bda035-400f-4ee0-8922-1075bdfe8bf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8a8ece-4261-4d9d-b505-2a4ebb7f75a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f3b793-b434-4d1f-abd1-55ce4b524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bede92a-509f-46e6-8c36-a2675a557daa}" ma:internalName="TaxCatchAll" ma:showField="CatchAllData" ma:web="e08a8ece-4261-4d9d-b505-2a4ebb7f75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1.xml><?xml version="1.0" encoding="utf-8"?>
<juid xmlns="http://www.joulesunlimited.com/juid"/>
</file>

<file path=customXml/item52.xml><?xml version="1.0" encoding="utf-8"?>
<juid xmlns="http://www.joulesunlimited.com/juid"/>
</file>

<file path=customXml/item53.xml><?xml version="1.0" encoding="utf-8"?>
<juid xmlns="http://www.joulesunlimited.com/juid"/>
</file>

<file path=customXml/item54.xml><?xml version="1.0" encoding="utf-8"?>
<p:properties xmlns:p="http://schemas.microsoft.com/office/2006/metadata/properties" xmlns:xsi="http://www.w3.org/2001/XMLSchema-instance" xmlns:pc="http://schemas.microsoft.com/office/infopath/2007/PartnerControls">
  <documentManagement>
    <TaxCatchAll xmlns="2af3b793-b434-4d1f-abd1-55ce4b5242b1" xsi:nil="true"/>
    <lcf76f155ced4ddcb4097134ff3c332f xmlns="a997b4a9-ba09-4baa-b477-ee208916b06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65FEE32-4135-4B55-9036-463FDF57CDB9}">
  <ds:schemaRefs>
    <ds:schemaRef ds:uri="http://www.joulesunlimited.com/juid"/>
  </ds:schemaRefs>
</ds:datastoreItem>
</file>

<file path=customXml/itemProps2.xml><?xml version="1.0" encoding="utf-8"?>
<ds:datastoreItem xmlns:ds="http://schemas.openxmlformats.org/officeDocument/2006/customXml" ds:itemID="{48E496BE-2443-4541-98FF-C4391FB833A1}">
  <ds:schemaRefs>
    <ds:schemaRef ds:uri="http://www.joulesunlimited.com/juid"/>
  </ds:schemaRefs>
</ds:datastoreItem>
</file>

<file path=customXml/itemProps3.xml><?xml version="1.0" encoding="utf-8"?>
<ds:datastoreItem xmlns:ds="http://schemas.openxmlformats.org/officeDocument/2006/customXml" ds:itemID="{5BE5792C-244A-411B-A35F-43DEFA020693}">
  <ds:schemaRefs>
    <ds:schemaRef ds:uri="http://www.joulesunlimited.com/juid"/>
  </ds:schemaRefs>
</ds:datastoreItem>
</file>

<file path=customXml/itemProps4.xml><?xml version="1.0" encoding="utf-8"?>
<ds:datastoreItem xmlns:ds="http://schemas.openxmlformats.org/officeDocument/2006/customXml" ds:itemID="{5BB00FA7-407B-4239-85B0-1222BC40A17E}">
  <ds:schemaRefs>
    <ds:schemaRef ds:uri="http://www.joulesunlimited.com/juid"/>
  </ds:schemaRefs>
</ds:datastoreItem>
</file>

<file path=customXml/itemProps5.xml><?xml version="1.0" encoding="utf-8"?>
<ds:datastoreItem xmlns:ds="http://schemas.openxmlformats.org/officeDocument/2006/customXml" ds:itemID="{2EEDA831-A9F8-47F2-AA49-BDC75D14D71B}">
  <ds:schemaRefs>
    <ds:schemaRef ds:uri="http://www.joulesunlimited.com/juid"/>
  </ds:schemaRefs>
</ds:datastoreItem>
</file>

<file path=customXml/itemProps6.xml><?xml version="1.0" encoding="utf-8"?>
<ds:datastoreItem xmlns:ds="http://schemas.openxmlformats.org/officeDocument/2006/customXml" ds:itemID="{2E17ABF1-3A77-44F8-BEA9-EA04C915687F}">
  <ds:schemaRefs>
    <ds:schemaRef ds:uri="http://www.joulesunlimited.com/juid"/>
  </ds:schemaRefs>
</ds:datastoreItem>
</file>

<file path=customXml/itemProps7.xml><?xml version="1.0" encoding="utf-8"?>
<ds:datastoreItem xmlns:ds="http://schemas.openxmlformats.org/officeDocument/2006/customXml" ds:itemID="{1AE04CB5-3879-4CFF-9BFD-8948B0F764A6}">
  <ds:schemaRefs>
    <ds:schemaRef ds:uri="http://www.joulesunlimited.com/juid"/>
  </ds:schemaRefs>
</ds:datastoreItem>
</file>

<file path=customXml/itemProps8.xml><?xml version="1.0" encoding="utf-8"?>
<ds:datastoreItem xmlns:ds="http://schemas.openxmlformats.org/officeDocument/2006/customXml" ds:itemID="{BA5167CE-E058-4C06-AAF1-201541747833}">
  <ds:schemaRefs>
    <ds:schemaRef ds:uri="http://www.joulesunlimited.com/juid"/>
  </ds:schemaRefs>
</ds:datastoreItem>
</file>

<file path=customXml/itemProps9.xml><?xml version="1.0" encoding="utf-8"?>
<ds:datastoreItem xmlns:ds="http://schemas.openxmlformats.org/officeDocument/2006/customXml" ds:itemID="{54D41E52-BBD4-4971-B33B-CB912514F62A}">
  <ds:schemaRefs>
    <ds:schemaRef ds:uri="http://www.joulesunlimited.com/juid"/>
  </ds:schemaRefs>
</ds:datastoreItem>
</file>

<file path=customXml/itemProps10.xml><?xml version="1.0" encoding="utf-8"?>
<ds:datastoreItem xmlns:ds="http://schemas.openxmlformats.org/officeDocument/2006/customXml" ds:itemID="{CF0CD2F7-6A1A-4DA2-A8D5-FD8A720DF49C}">
  <ds:schemaRefs>
    <ds:schemaRef ds:uri="http://www.joulesunlimited.com/juid"/>
  </ds:schemaRefs>
</ds:datastoreItem>
</file>

<file path=customXml/itemProps11.xml><?xml version="1.0" encoding="utf-8"?>
<ds:datastoreItem xmlns:ds="http://schemas.openxmlformats.org/officeDocument/2006/customXml" ds:itemID="{C1463343-65D8-4D83-B831-08B21CD6E1B2}">
  <ds:schemaRefs>
    <ds:schemaRef ds:uri="http://www.joulesunlimited.com/juid"/>
  </ds:schemaRefs>
</ds:datastoreItem>
</file>

<file path=customXml/itemProps12.xml><?xml version="1.0" encoding="utf-8"?>
<ds:datastoreItem xmlns:ds="http://schemas.openxmlformats.org/officeDocument/2006/customXml" ds:itemID="{3A889406-6426-4F95-B86D-7EE5D2659415}">
  <ds:schemaRefs>
    <ds:schemaRef ds:uri="http://www.joulesunlimited.com/juid"/>
  </ds:schemaRefs>
</ds:datastoreItem>
</file>

<file path=customXml/itemProps13.xml><?xml version="1.0" encoding="utf-8"?>
<ds:datastoreItem xmlns:ds="http://schemas.openxmlformats.org/officeDocument/2006/customXml" ds:itemID="{F3B6031E-2E69-424C-A687-F5A5A80F2BE6}">
  <ds:schemaRefs>
    <ds:schemaRef ds:uri="http://www.joulesunlimited.com/juid"/>
  </ds:schemaRefs>
</ds:datastoreItem>
</file>

<file path=customXml/itemProps14.xml><?xml version="1.0" encoding="utf-8"?>
<ds:datastoreItem xmlns:ds="http://schemas.openxmlformats.org/officeDocument/2006/customXml" ds:itemID="{FEB29454-1241-4A56-9F7E-3D949F38A167}">
  <ds:schemaRefs>
    <ds:schemaRef ds:uri="http://www.joulesunlimited.com/juid"/>
  </ds:schemaRefs>
</ds:datastoreItem>
</file>

<file path=customXml/itemProps15.xml><?xml version="1.0" encoding="utf-8"?>
<ds:datastoreItem xmlns:ds="http://schemas.openxmlformats.org/officeDocument/2006/customXml" ds:itemID="{8E6A3709-8140-44E3-A841-34D254540EAD}">
  <ds:schemaRefs>
    <ds:schemaRef ds:uri="http://www.joulesunlimited.com/juid"/>
  </ds:schemaRefs>
</ds:datastoreItem>
</file>

<file path=customXml/itemProps16.xml><?xml version="1.0" encoding="utf-8"?>
<ds:datastoreItem xmlns:ds="http://schemas.openxmlformats.org/officeDocument/2006/customXml" ds:itemID="{42B66961-C7C7-4924-B8BD-9139D368449E}">
  <ds:schemaRefs>
    <ds:schemaRef ds:uri="http://www.joulesunlimited.com/juid"/>
  </ds:schemaRefs>
</ds:datastoreItem>
</file>

<file path=customXml/itemProps17.xml><?xml version="1.0" encoding="utf-8"?>
<ds:datastoreItem xmlns:ds="http://schemas.openxmlformats.org/officeDocument/2006/customXml" ds:itemID="{7ACD3012-E691-47BC-8D51-284D040EF6D6}">
  <ds:schemaRefs>
    <ds:schemaRef ds:uri="http://schemas.microsoft.com/sharepoint/v3/contenttype/forms"/>
  </ds:schemaRefs>
</ds:datastoreItem>
</file>

<file path=customXml/itemProps18.xml><?xml version="1.0" encoding="utf-8"?>
<ds:datastoreItem xmlns:ds="http://schemas.openxmlformats.org/officeDocument/2006/customXml" ds:itemID="{6800B324-F07A-45EE-9E53-57B499B2749D}">
  <ds:schemaRefs>
    <ds:schemaRef ds:uri="http://www.joulesunlimited.com/juid"/>
  </ds:schemaRefs>
</ds:datastoreItem>
</file>

<file path=customXml/itemProps19.xml><?xml version="1.0" encoding="utf-8"?>
<ds:datastoreItem xmlns:ds="http://schemas.openxmlformats.org/officeDocument/2006/customXml" ds:itemID="{E111AC2B-44D5-46E8-9B17-82E5CAD668ED}">
  <ds:schemaRefs>
    <ds:schemaRef ds:uri="http://www.joulesunlimited.com/juid"/>
  </ds:schemaRefs>
</ds:datastoreItem>
</file>

<file path=customXml/itemProps20.xml><?xml version="1.0" encoding="utf-8"?>
<ds:datastoreItem xmlns:ds="http://schemas.openxmlformats.org/officeDocument/2006/customXml" ds:itemID="{34B57634-9B8B-4E5E-B5FC-97E0CE444BE1}">
  <ds:schemaRefs>
    <ds:schemaRef ds:uri="http://www.joulesunlimited.com/juid"/>
  </ds:schemaRefs>
</ds:datastoreItem>
</file>

<file path=customXml/itemProps21.xml><?xml version="1.0" encoding="utf-8"?>
<ds:datastoreItem xmlns:ds="http://schemas.openxmlformats.org/officeDocument/2006/customXml" ds:itemID="{57CCC417-F8A2-4682-A953-296C5120F1CC}">
  <ds:schemaRefs>
    <ds:schemaRef ds:uri="http://www.joulesunlimited.com/juid"/>
  </ds:schemaRefs>
</ds:datastoreItem>
</file>

<file path=customXml/itemProps22.xml><?xml version="1.0" encoding="utf-8"?>
<ds:datastoreItem xmlns:ds="http://schemas.openxmlformats.org/officeDocument/2006/customXml" ds:itemID="{603693B3-FC33-4BDD-A869-B848B0F3BDF8}">
  <ds:schemaRefs>
    <ds:schemaRef ds:uri="http://www.joulesunlimited.com/juid"/>
  </ds:schemaRefs>
</ds:datastoreItem>
</file>

<file path=customXml/itemProps23.xml><?xml version="1.0" encoding="utf-8"?>
<ds:datastoreItem xmlns:ds="http://schemas.openxmlformats.org/officeDocument/2006/customXml" ds:itemID="{555422B7-0099-4731-96D1-36D567EDB318}">
  <ds:schemaRefs>
    <ds:schemaRef ds:uri="http://www.joulesunlimited.com/juid"/>
  </ds:schemaRefs>
</ds:datastoreItem>
</file>

<file path=customXml/itemProps24.xml><?xml version="1.0" encoding="utf-8"?>
<ds:datastoreItem xmlns:ds="http://schemas.openxmlformats.org/officeDocument/2006/customXml" ds:itemID="{B7F9F57F-5045-42C3-8109-7C7B51321D1C}">
  <ds:schemaRefs>
    <ds:schemaRef ds:uri="http://www.joulesunlimited.com/juid"/>
  </ds:schemaRefs>
</ds:datastoreItem>
</file>

<file path=customXml/itemProps25.xml><?xml version="1.0" encoding="utf-8"?>
<ds:datastoreItem xmlns:ds="http://schemas.openxmlformats.org/officeDocument/2006/customXml" ds:itemID="{060F284A-8608-4C23-9DC9-35610C94A43D}">
  <ds:schemaRefs>
    <ds:schemaRef ds:uri="http://www.joulesunlimited.com/juid"/>
  </ds:schemaRefs>
</ds:datastoreItem>
</file>

<file path=customXml/itemProps26.xml><?xml version="1.0" encoding="utf-8"?>
<ds:datastoreItem xmlns:ds="http://schemas.openxmlformats.org/officeDocument/2006/customXml" ds:itemID="{31D5D303-C2EF-4FA3-AC26-1CB64B3FC196}">
  <ds:schemaRefs>
    <ds:schemaRef ds:uri="http://www.joulesunlimited.com/juid"/>
  </ds:schemaRefs>
</ds:datastoreItem>
</file>

<file path=customXml/itemProps27.xml><?xml version="1.0" encoding="utf-8"?>
<ds:datastoreItem xmlns:ds="http://schemas.openxmlformats.org/officeDocument/2006/customXml" ds:itemID="{4B0EFC1C-09FC-4AD7-BF94-0CF8C8035DC4}">
  <ds:schemaRefs>
    <ds:schemaRef ds:uri="http://www.joulesunlimited.com/juid"/>
  </ds:schemaRefs>
</ds:datastoreItem>
</file>

<file path=customXml/itemProps28.xml><?xml version="1.0" encoding="utf-8"?>
<ds:datastoreItem xmlns:ds="http://schemas.openxmlformats.org/officeDocument/2006/customXml" ds:itemID="{E71494AF-9536-4D58-8E37-D54018C562A7}">
  <ds:schemaRefs>
    <ds:schemaRef ds:uri="http://www.joulesunlimited.com/juid"/>
  </ds:schemaRefs>
</ds:datastoreItem>
</file>

<file path=customXml/itemProps29.xml><?xml version="1.0" encoding="utf-8"?>
<ds:datastoreItem xmlns:ds="http://schemas.openxmlformats.org/officeDocument/2006/customXml" ds:itemID="{95965239-D0E5-419B-938B-1F259A4BAFF3}">
  <ds:schemaRefs>
    <ds:schemaRef ds:uri="http://www.joulesunlimited.com/juid"/>
  </ds:schemaRefs>
</ds:datastoreItem>
</file>

<file path=customXml/itemProps30.xml><?xml version="1.0" encoding="utf-8"?>
<ds:datastoreItem xmlns:ds="http://schemas.openxmlformats.org/officeDocument/2006/customXml" ds:itemID="{BF2EC383-5FBA-4645-8E30-8244191A9EBE}">
  <ds:schemaRefs>
    <ds:schemaRef ds:uri="http://www.joulesunlimited.com/juid"/>
  </ds:schemaRefs>
</ds:datastoreItem>
</file>

<file path=customXml/itemProps31.xml><?xml version="1.0" encoding="utf-8"?>
<ds:datastoreItem xmlns:ds="http://schemas.openxmlformats.org/officeDocument/2006/customXml" ds:itemID="{60529E94-DD34-4937-85EB-68B2406D99D2}">
  <ds:schemaRefs>
    <ds:schemaRef ds:uri="http://www.joulesunlimited.com/juid"/>
  </ds:schemaRefs>
</ds:datastoreItem>
</file>

<file path=customXml/itemProps32.xml><?xml version="1.0" encoding="utf-8"?>
<ds:datastoreItem xmlns:ds="http://schemas.openxmlformats.org/officeDocument/2006/customXml" ds:itemID="{AF1EDCB7-9C44-4E8C-8511-D19B89D649E9}">
  <ds:schemaRefs>
    <ds:schemaRef ds:uri="http://www.joulesunlimited.com/juid"/>
  </ds:schemaRefs>
</ds:datastoreItem>
</file>

<file path=customXml/itemProps33.xml><?xml version="1.0" encoding="utf-8"?>
<ds:datastoreItem xmlns:ds="http://schemas.openxmlformats.org/officeDocument/2006/customXml" ds:itemID="{D172739B-AB3B-41AF-8625-A39D22F742E8}">
  <ds:schemaRefs>
    <ds:schemaRef ds:uri="http://www.joulesunlimited.com/juid"/>
  </ds:schemaRefs>
</ds:datastoreItem>
</file>

<file path=customXml/itemProps34.xml><?xml version="1.0" encoding="utf-8"?>
<ds:datastoreItem xmlns:ds="http://schemas.openxmlformats.org/officeDocument/2006/customXml" ds:itemID="{0566A13B-B217-4FD7-9B4D-AE9AE0CCFCED}">
  <ds:schemaRefs>
    <ds:schemaRef ds:uri="http://www.joulesunlimited.com/juid"/>
  </ds:schemaRefs>
</ds:datastoreItem>
</file>

<file path=customXml/itemProps35.xml><?xml version="1.0" encoding="utf-8"?>
<ds:datastoreItem xmlns:ds="http://schemas.openxmlformats.org/officeDocument/2006/customXml" ds:itemID="{E3FE41D5-3CC2-4202-803B-F78159E50792}">
  <ds:schemaRefs>
    <ds:schemaRef ds:uri="http://www.joulesunlimited.com/juid"/>
  </ds:schemaRefs>
</ds:datastoreItem>
</file>

<file path=customXml/itemProps36.xml><?xml version="1.0" encoding="utf-8"?>
<ds:datastoreItem xmlns:ds="http://schemas.openxmlformats.org/officeDocument/2006/customXml" ds:itemID="{1A927E31-5612-4D32-AE83-B79017AFC72B}">
  <ds:schemaRefs>
    <ds:schemaRef ds:uri="http://www.joulesunlimited.com/juid"/>
  </ds:schemaRefs>
</ds:datastoreItem>
</file>

<file path=customXml/itemProps37.xml><?xml version="1.0" encoding="utf-8"?>
<ds:datastoreItem xmlns:ds="http://schemas.openxmlformats.org/officeDocument/2006/customXml" ds:itemID="{85939F8C-6622-4A7D-978B-666CC95C2721}">
  <ds:schemaRefs>
    <ds:schemaRef ds:uri="http://www.joulesunlimited.com/juid"/>
  </ds:schemaRefs>
</ds:datastoreItem>
</file>

<file path=customXml/itemProps38.xml><?xml version="1.0" encoding="utf-8"?>
<ds:datastoreItem xmlns:ds="http://schemas.openxmlformats.org/officeDocument/2006/customXml" ds:itemID="{862E9A16-44CE-4A39-A55B-C65F76D96FAC}">
  <ds:schemaRefs>
    <ds:schemaRef ds:uri="http://www.joulesunlimited.com/juid"/>
  </ds:schemaRefs>
</ds:datastoreItem>
</file>

<file path=customXml/itemProps39.xml><?xml version="1.0" encoding="utf-8"?>
<ds:datastoreItem xmlns:ds="http://schemas.openxmlformats.org/officeDocument/2006/customXml" ds:itemID="{FE83C753-9AC2-4D44-BBEC-EF4718A53BE2}">
  <ds:schemaRefs>
    <ds:schemaRef ds:uri="http://www.joulesunlimited.com/juid"/>
  </ds:schemaRefs>
</ds:datastoreItem>
</file>

<file path=customXml/itemProps40.xml><?xml version="1.0" encoding="utf-8"?>
<ds:datastoreItem xmlns:ds="http://schemas.openxmlformats.org/officeDocument/2006/customXml" ds:itemID="{A2601C85-327C-40DF-9422-8D811AC7F170}">
  <ds:schemaRefs>
    <ds:schemaRef ds:uri="http://www.joulesunlimited.com/juid"/>
  </ds:schemaRefs>
</ds:datastoreItem>
</file>

<file path=customXml/itemProps41.xml><?xml version="1.0" encoding="utf-8"?>
<ds:datastoreItem xmlns:ds="http://schemas.openxmlformats.org/officeDocument/2006/customXml" ds:itemID="{46731C2D-D7D8-451F-A521-481E366A3D0C}">
  <ds:schemaRefs>
    <ds:schemaRef ds:uri="http://www.joulesunlimited.com/juid"/>
  </ds:schemaRefs>
</ds:datastoreItem>
</file>

<file path=customXml/itemProps42.xml><?xml version="1.0" encoding="utf-8"?>
<ds:datastoreItem xmlns:ds="http://schemas.openxmlformats.org/officeDocument/2006/customXml" ds:itemID="{9F0E71AB-67B7-4B12-B326-52BC245B335E}">
  <ds:schemaRefs>
    <ds:schemaRef ds:uri="http://www.joulesunlimited.com/juid"/>
  </ds:schemaRefs>
</ds:datastoreItem>
</file>

<file path=customXml/itemProps43.xml><?xml version="1.0" encoding="utf-8"?>
<ds:datastoreItem xmlns:ds="http://schemas.openxmlformats.org/officeDocument/2006/customXml" ds:itemID="{7A59578B-4244-4BF8-B339-8A4291C54778}">
  <ds:schemaRefs>
    <ds:schemaRef ds:uri="http://www.joulesunlimited.com/juid"/>
  </ds:schemaRefs>
</ds:datastoreItem>
</file>

<file path=customXml/itemProps44.xml><?xml version="1.0" encoding="utf-8"?>
<ds:datastoreItem xmlns:ds="http://schemas.openxmlformats.org/officeDocument/2006/customXml" ds:itemID="{46BC51A5-F87F-404A-9FC6-47AF90490AE3}">
  <ds:schemaRefs>
    <ds:schemaRef ds:uri="http://www.joulesunlimited.com/juid"/>
  </ds:schemaRefs>
</ds:datastoreItem>
</file>

<file path=customXml/itemProps45.xml><?xml version="1.0" encoding="utf-8"?>
<ds:datastoreItem xmlns:ds="http://schemas.openxmlformats.org/officeDocument/2006/customXml" ds:itemID="{C4361B3A-18D9-42AC-AD2B-825341094362}">
  <ds:schemaRefs>
    <ds:schemaRef ds:uri="http://www.joulesunlimited.com/juid"/>
  </ds:schemaRefs>
</ds:datastoreItem>
</file>

<file path=customXml/itemProps46.xml><?xml version="1.0" encoding="utf-8"?>
<ds:datastoreItem xmlns:ds="http://schemas.openxmlformats.org/officeDocument/2006/customXml" ds:itemID="{B38CB35A-410F-4E39-A206-636F54056907}">
  <ds:schemaRefs>
    <ds:schemaRef ds:uri="http://www.joulesunlimited.com/juid"/>
  </ds:schemaRefs>
</ds:datastoreItem>
</file>

<file path=customXml/itemProps47.xml><?xml version="1.0" encoding="utf-8"?>
<ds:datastoreItem xmlns:ds="http://schemas.openxmlformats.org/officeDocument/2006/customXml" ds:itemID="{505122EF-EA64-4D8E-A6A0-C3AC54239C2D}">
  <ds:schemaRefs>
    <ds:schemaRef ds:uri="http://www.joulesunlimited.com/juid"/>
  </ds:schemaRefs>
</ds:datastoreItem>
</file>

<file path=customXml/itemProps48.xml><?xml version="1.0" encoding="utf-8"?>
<ds:datastoreItem xmlns:ds="http://schemas.openxmlformats.org/officeDocument/2006/customXml" ds:itemID="{9EDDCB20-B1A4-4822-9708-15CD76947B4B}">
  <ds:schemaRefs>
    <ds:schemaRef ds:uri="http://www.joulesunlimited.com/juid"/>
  </ds:schemaRefs>
</ds:datastoreItem>
</file>

<file path=customXml/itemProps49.xml><?xml version="1.0" encoding="utf-8"?>
<ds:datastoreItem xmlns:ds="http://schemas.openxmlformats.org/officeDocument/2006/customXml" ds:itemID="{8BD96531-114A-4BCA-9E87-ED4F5D059080}">
  <ds:schemaRefs>
    <ds:schemaRef ds:uri="http://www.joulesunlimited.com/juid"/>
  </ds:schemaRefs>
</ds:datastoreItem>
</file>

<file path=customXml/itemProps50.xml><?xml version="1.0" encoding="utf-8"?>
<ds:datastoreItem xmlns:ds="http://schemas.openxmlformats.org/officeDocument/2006/customXml" ds:itemID="{A118B7EA-9B3E-466B-9096-F80A0EF50D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97b4a9-ba09-4baa-b477-ee208916b06d"/>
    <ds:schemaRef ds:uri="e08a8ece-4261-4d9d-b505-2a4ebb7f75a4"/>
    <ds:schemaRef ds:uri="2af3b793-b434-4d1f-abd1-55ce4b5242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1.xml><?xml version="1.0" encoding="utf-8"?>
<ds:datastoreItem xmlns:ds="http://schemas.openxmlformats.org/officeDocument/2006/customXml" ds:itemID="{17A9050D-9E3A-4665-942D-9FF4D1047797}">
  <ds:schemaRefs>
    <ds:schemaRef ds:uri="http://www.joulesunlimited.com/juid"/>
  </ds:schemaRefs>
</ds:datastoreItem>
</file>

<file path=customXml/itemProps52.xml><?xml version="1.0" encoding="utf-8"?>
<ds:datastoreItem xmlns:ds="http://schemas.openxmlformats.org/officeDocument/2006/customXml" ds:itemID="{7697AED5-CFAB-446E-B601-055618E6F767}">
  <ds:schemaRefs>
    <ds:schemaRef ds:uri="http://www.joulesunlimited.com/juid"/>
  </ds:schemaRefs>
</ds:datastoreItem>
</file>

<file path=customXml/itemProps53.xml><?xml version="1.0" encoding="utf-8"?>
<ds:datastoreItem xmlns:ds="http://schemas.openxmlformats.org/officeDocument/2006/customXml" ds:itemID="{5326544B-C06C-4F06-AB3F-157084995CAF}">
  <ds:schemaRefs>
    <ds:schemaRef ds:uri="http://www.joulesunlimited.com/juid"/>
  </ds:schemaRefs>
</ds:datastoreItem>
</file>

<file path=customXml/itemProps54.xml><?xml version="1.0" encoding="utf-8"?>
<ds:datastoreItem xmlns:ds="http://schemas.openxmlformats.org/officeDocument/2006/customXml" ds:itemID="{BA8F6270-234D-4573-A42D-C13E850275CA}">
  <ds:schemaRefs>
    <ds:schemaRef ds:uri="http://purl.org/dc/terms/"/>
    <ds:schemaRef ds:uri="2af3b793-b434-4d1f-abd1-55ce4b5242b1"/>
    <ds:schemaRef ds:uri="http://schemas.microsoft.com/office/2006/documentManagement/types"/>
    <ds:schemaRef ds:uri="a997b4a9-ba09-4baa-b477-ee208916b06d"/>
    <ds:schemaRef ds:uri="e08a8ece-4261-4d9d-b505-2a4ebb7f75a4"/>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Presentatie Panteia</Template>
  <TotalTime>1166</TotalTime>
  <Words>1540</Words>
  <Application>Microsoft Office PowerPoint</Application>
  <PresentationFormat>Widescreen</PresentationFormat>
  <Paragraphs>160</Paragraphs>
  <Slides>24</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Helvetica Light</vt:lpstr>
      <vt:lpstr>Source Sans Pro</vt:lpstr>
      <vt:lpstr>Symbol</vt:lpstr>
      <vt:lpstr>Ubuntu</vt:lpstr>
      <vt:lpstr>Verdana</vt:lpstr>
      <vt:lpstr>Huisstijl</vt:lpstr>
      <vt:lpstr>TRANSITIE EN TOTAL COST OF OWNERSHIP</vt:lpstr>
      <vt:lpstr>Inhoud</vt:lpstr>
      <vt:lpstr>Ad.1: Motieven aanschaf zero emissie vrachtvoertuigen Prioriteit</vt:lpstr>
      <vt:lpstr>Ad.2 : TCO (kostprijs per kilometer). </vt:lpstr>
      <vt:lpstr>Ad.2: TCO-ZEV (2023)</vt:lpstr>
      <vt:lpstr>Ad.2: TCO-ZEV (2023)</vt:lpstr>
      <vt:lpstr>Ad.2: TCO (2023 t.o.v. 2022 en verder)</vt:lpstr>
      <vt:lpstr>Ad.2: TCO (2023 t.o.v. 2022 en verder)</vt:lpstr>
      <vt:lpstr>Ad.3: Oplaadplein</vt:lpstr>
      <vt:lpstr>Ad.3: Oplaadplein</vt:lpstr>
      <vt:lpstr>Ad.3: Oplaadplein</vt:lpstr>
      <vt:lpstr>Ad.3: Oplaadplein</vt:lpstr>
      <vt:lpstr>Ad.3: Oplaadplein</vt:lpstr>
      <vt:lpstr>Ad.4: Zero Emissie Stadsdistributie</vt:lpstr>
      <vt:lpstr>Ad.4: Zero Emissie Stadsdistributie</vt:lpstr>
      <vt:lpstr>Ad.4.2: Zero Emissie Stadsdistributie Vrijstellingen </vt:lpstr>
      <vt:lpstr>Ad.4.2: Zero Emissie Stadsdistributie Ontheffingen </vt:lpstr>
      <vt:lpstr>Ad.5: Schone Lucht Akkoord</vt:lpstr>
      <vt:lpstr>Ad.5: Schone Lucht Akkoord</vt:lpstr>
      <vt:lpstr>Ad.5: Schone Lucht Akkoord Huidige norm: NO2 (40 µgr/m3)</vt:lpstr>
      <vt:lpstr>Ad.5: Schone Lucht Akkoord Aangescherpte adviesnorm: NO2 (10 µgr/m3)</vt:lpstr>
      <vt:lpstr>Ad.6: Tijdlijn</vt:lpstr>
      <vt:lpstr>Ad.6: Tijdlijn aanschaf batterij-elektrische vrachtvoertuigen</vt:lpstr>
      <vt:lpstr>PowerPoint Presentation</vt:lpstr>
    </vt:vector>
  </TitlesOfParts>
  <Manager/>
  <Company>Panteia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TRANSITIE EN TOTAL COST OF OWNERSHIP</dc:title>
  <dc:subject/>
  <dc:creator>Engel van den, Aad</dc:creator>
  <cp:keywords/>
  <dc:description>sjabloonversie 1.4 - 11 July 2022_x000d_
templates: www.JoulesUnlimited.com</dc:description>
  <cp:lastModifiedBy>Buchner Richelle</cp:lastModifiedBy>
  <cp:revision>31</cp:revision>
  <cp:lastPrinted>2023-11-14T09:34:11Z</cp:lastPrinted>
  <dcterms:created xsi:type="dcterms:W3CDTF">2023-11-14T07:54:29Z</dcterms:created>
  <dcterms:modified xsi:type="dcterms:W3CDTF">2023-11-20T09:51:35Z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9540963-e559-4020-8a90-fe8a502c2801_Enabled">
    <vt:lpwstr>true</vt:lpwstr>
  </property>
  <property fmtid="{D5CDD505-2E9C-101B-9397-08002B2CF9AE}" pid="3" name="MSIP_Label_19540963-e559-4020-8a90-fe8a502c2801_SetDate">
    <vt:lpwstr>2023-11-20T09:45:38Z</vt:lpwstr>
  </property>
  <property fmtid="{D5CDD505-2E9C-101B-9397-08002B2CF9AE}" pid="4" name="MSIP_Label_19540963-e559-4020-8a90-fe8a502c2801_Method">
    <vt:lpwstr>Standard</vt:lpwstr>
  </property>
  <property fmtid="{D5CDD505-2E9C-101B-9397-08002B2CF9AE}" pid="5" name="MSIP_Label_19540963-e559-4020-8a90-fe8a502c2801_Name">
    <vt:lpwstr>19540963-e559-4020-8a90-fe8a502c2801</vt:lpwstr>
  </property>
  <property fmtid="{D5CDD505-2E9C-101B-9397-08002B2CF9AE}" pid="6" name="MSIP_Label_19540963-e559-4020-8a90-fe8a502c2801_SiteId">
    <vt:lpwstr>f25493ae-1c98-41d7-8a33-0be75f5fe603</vt:lpwstr>
  </property>
  <property fmtid="{D5CDD505-2E9C-101B-9397-08002B2CF9AE}" pid="7" name="MSIP_Label_19540963-e559-4020-8a90-fe8a502c2801_ActionId">
    <vt:lpwstr>ac36d907-1df0-43b1-9ed5-84c798c938f6</vt:lpwstr>
  </property>
  <property fmtid="{D5CDD505-2E9C-101B-9397-08002B2CF9AE}" pid="8" name="MSIP_Label_19540963-e559-4020-8a90-fe8a502c2801_ContentBits">
    <vt:lpwstr>0</vt:lpwstr>
  </property>
  <property fmtid="{D5CDD505-2E9C-101B-9397-08002B2CF9AE}" pid="9" name="ContentTypeId">
    <vt:lpwstr>0x01010005EB6E3350ECD045BE0CC75832D7DAD4</vt:lpwstr>
  </property>
  <property fmtid="{D5CDD505-2E9C-101B-9397-08002B2CF9AE}" pid="10" name="MediaServiceImageTags">
    <vt:lpwstr/>
  </property>
</Properties>
</file>