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3.xml" ContentType="application/vnd.openxmlformats-officedocument.them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bd2149ea831840ed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730" r:id="rId6"/>
  </p:sldMasterIdLst>
  <p:notesMasterIdLst>
    <p:notesMasterId r:id="rId14"/>
  </p:notesMasterIdLst>
  <p:sldIdLst>
    <p:sldId id="256" r:id="rId7"/>
    <p:sldId id="271" r:id="rId8"/>
    <p:sldId id="294" r:id="rId9"/>
    <p:sldId id="2146847266" r:id="rId10"/>
    <p:sldId id="2146847268" r:id="rId11"/>
    <p:sldId id="2146847267" r:id="rId12"/>
    <p:sldId id="2146847269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838F87-A64D-0AC7-4DDA-5F56827687E6}" name="Bart Banning" initials="BB" userId="S::bart.banning@nl.abnamro.com::a5fc66fd-80b7-4c7d-82df-f4576b327770" providerId="AD"/>
  <p188:author id="{46AE47C4-0F34-8D39-D54E-71C2A93E8905}" name="Leontien de Waal" initials="LdW" userId="S::leontien.de.waal@nl.abnamro.com::30a2a47d-24ec-4691-8d1d-06d1c3c328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8CE"/>
    <a:srgbClr val="E6E6E6"/>
    <a:srgbClr val="54646C"/>
    <a:srgbClr val="005E5D"/>
    <a:srgbClr val="000000"/>
    <a:srgbClr val="FFFFFF"/>
    <a:srgbClr val="54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50" autoAdjust="0"/>
    <p:restoredTop sz="96357" autoAdjust="0"/>
  </p:normalViewPr>
  <p:slideViewPr>
    <p:cSldViewPr snapToGrid="0">
      <p:cViewPr varScale="1">
        <p:scale>
          <a:sx n="105" d="100"/>
          <a:sy n="105" d="100"/>
        </p:scale>
        <p:origin x="134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 Banning" userId="a5fc66fd-80b7-4c7d-82df-f4576b327770" providerId="ADAL" clId="{546D0182-0826-41B1-9E69-25201981F9DC}"/>
    <pc:docChg chg="modSld">
      <pc:chgData name="Bart Banning" userId="a5fc66fd-80b7-4c7d-82df-f4576b327770" providerId="ADAL" clId="{546D0182-0826-41B1-9E69-25201981F9DC}" dt="2023-11-17T14:02:20.497" v="222" actId="1038"/>
      <pc:docMkLst>
        <pc:docMk/>
      </pc:docMkLst>
      <pc:sldChg chg="addSp modSp mod">
        <pc:chgData name="Bart Banning" userId="a5fc66fd-80b7-4c7d-82df-f4576b327770" providerId="ADAL" clId="{546D0182-0826-41B1-9E69-25201981F9DC}" dt="2023-11-17T14:02:20.497" v="222" actId="1038"/>
        <pc:sldMkLst>
          <pc:docMk/>
          <pc:sldMk cId="289165378" sldId="2146847267"/>
        </pc:sldMkLst>
        <pc:spChg chg="mod">
          <ac:chgData name="Bart Banning" userId="a5fc66fd-80b7-4c7d-82df-f4576b327770" providerId="ADAL" clId="{546D0182-0826-41B1-9E69-25201981F9DC}" dt="2023-11-17T14:02:20.497" v="222" actId="1038"/>
          <ac:spMkLst>
            <pc:docMk/>
            <pc:sldMk cId="289165378" sldId="2146847267"/>
            <ac:spMk id="4" creationId="{308DA753-BDBE-FB4B-8CBC-6E51A9BE61FB}"/>
          </ac:spMkLst>
        </pc:spChg>
        <pc:spChg chg="mod">
          <ac:chgData name="Bart Banning" userId="a5fc66fd-80b7-4c7d-82df-f4576b327770" providerId="ADAL" clId="{546D0182-0826-41B1-9E69-25201981F9DC}" dt="2023-11-17T14:01:51.943" v="213" actId="1076"/>
          <ac:spMkLst>
            <pc:docMk/>
            <pc:sldMk cId="289165378" sldId="2146847267"/>
            <ac:spMk id="8" creationId="{5C7C5E7A-3D07-2D76-B274-7248B6B3D233}"/>
          </ac:spMkLst>
        </pc:spChg>
        <pc:spChg chg="add mod">
          <ac:chgData name="Bart Banning" userId="a5fc66fd-80b7-4c7d-82df-f4576b327770" providerId="ADAL" clId="{546D0182-0826-41B1-9E69-25201981F9DC}" dt="2023-11-17T14:02:01.710" v="214" actId="1076"/>
          <ac:spMkLst>
            <pc:docMk/>
            <pc:sldMk cId="289165378" sldId="2146847267"/>
            <ac:spMk id="9" creationId="{958399AE-58C0-8A67-A624-F8B2E7F1D87E}"/>
          </ac:spMkLst>
        </pc:spChg>
        <pc:spChg chg="mod">
          <ac:chgData name="Bart Banning" userId="a5fc66fd-80b7-4c7d-82df-f4576b327770" providerId="ADAL" clId="{546D0182-0826-41B1-9E69-25201981F9DC}" dt="2023-11-17T14:01:42.559" v="210" actId="1038"/>
          <ac:spMkLst>
            <pc:docMk/>
            <pc:sldMk cId="289165378" sldId="2146847267"/>
            <ac:spMk id="10" creationId="{7581375B-9F1F-698C-E706-63C3B7E8D4BE}"/>
          </ac:spMkLst>
        </pc:spChg>
        <pc:picChg chg="mod">
          <ac:chgData name="Bart Banning" userId="a5fc66fd-80b7-4c7d-82df-f4576b327770" providerId="ADAL" clId="{546D0182-0826-41B1-9E69-25201981F9DC}" dt="2023-11-17T14:01:46.980" v="212" actId="1076"/>
          <ac:picMkLst>
            <pc:docMk/>
            <pc:sldMk cId="289165378" sldId="2146847267"/>
            <ac:picMk id="5" creationId="{F5BB2EA7-1725-219B-CC97-8F160A5FACED}"/>
          </ac:picMkLst>
        </pc:picChg>
        <pc:picChg chg="mod">
          <ac:chgData name="Bart Banning" userId="a5fc66fd-80b7-4c7d-82df-f4576b327770" providerId="ADAL" clId="{546D0182-0826-41B1-9E69-25201981F9DC}" dt="2023-11-17T14:01:16.790" v="184" actId="14100"/>
          <ac:picMkLst>
            <pc:docMk/>
            <pc:sldMk cId="289165378" sldId="2146847267"/>
            <ac:picMk id="6" creationId="{0D4EF0B1-7DE8-E6C1-3FF7-1B14AF07265F}"/>
          </ac:picMkLst>
        </pc:picChg>
        <pc:picChg chg="add mod">
          <ac:chgData name="Bart Banning" userId="a5fc66fd-80b7-4c7d-82df-f4576b327770" providerId="ADAL" clId="{546D0182-0826-41B1-9E69-25201981F9DC}" dt="2023-11-17T14:02:06.131" v="218" actId="1035"/>
          <ac:picMkLst>
            <pc:docMk/>
            <pc:sldMk cId="289165378" sldId="2146847267"/>
            <ac:picMk id="12" creationId="{11300E69-A916-7EB4-2A28-A8C425DCD415}"/>
          </ac:picMkLst>
        </pc:picChg>
        <pc:picChg chg="mod">
          <ac:chgData name="Bart Banning" userId="a5fc66fd-80b7-4c7d-82df-f4576b327770" providerId="ADAL" clId="{546D0182-0826-41B1-9E69-25201981F9DC}" dt="2023-11-17T13:59:46.413" v="152" actId="1076"/>
          <ac:picMkLst>
            <pc:docMk/>
            <pc:sldMk cId="289165378" sldId="2146847267"/>
            <ac:picMk id="13" creationId="{B2654EEA-02DF-3C1C-FBA2-905B9ED237ED}"/>
          </ac:picMkLst>
        </pc:picChg>
        <pc:picChg chg="mod">
          <ac:chgData name="Bart Banning" userId="a5fc66fd-80b7-4c7d-82df-f4576b327770" providerId="ADAL" clId="{546D0182-0826-41B1-9E69-25201981F9DC}" dt="2023-11-17T14:02:12.241" v="219" actId="1076"/>
          <ac:picMkLst>
            <pc:docMk/>
            <pc:sldMk cId="289165378" sldId="2146847267"/>
            <ac:picMk id="15" creationId="{818D4FF4-8777-52A4-834A-AFCCC3A8D9C3}"/>
          </ac:picMkLst>
        </pc:picChg>
        <pc:picChg chg="mod">
          <ac:chgData name="Bart Banning" userId="a5fc66fd-80b7-4c7d-82df-f4576b327770" providerId="ADAL" clId="{546D0182-0826-41B1-9E69-25201981F9DC}" dt="2023-11-17T14:02:12.241" v="219" actId="1076"/>
          <ac:picMkLst>
            <pc:docMk/>
            <pc:sldMk cId="289165378" sldId="2146847267"/>
            <ac:picMk id="17" creationId="{B143532F-119E-8770-01DB-6CEA369428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0E8D5-E5B5-40F5-B20C-D52E128BE654}" type="datetimeFigureOut">
              <a:rPr lang="nl-NL" smtClean="0"/>
              <a:t>17-11-2023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8C7C0-92E0-4976-A766-3D63F4B42EF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584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A8C7C0-92E0-4976-A766-3D63F4B42EF1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4637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5.wmf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w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1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3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4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0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6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7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8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9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0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1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5" Type="http://schemas.openxmlformats.org/officeDocument/2006/relationships/image" Target="../media/image6.png"/><Relationship Id="rId4" Type="http://schemas.openxmlformats.org/officeDocument/2006/relationships/image" Target="../media/image4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3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4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5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6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1.xml"/><Relationship Id="rId4" Type="http://schemas.openxmlformats.org/officeDocument/2006/relationships/image" Target="../media/image4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5.w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28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5.wmf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9.bin"/><Relationship Id="rId4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5.w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0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5.w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1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5.wmf"/><Relationship Id="rId5" Type="http://schemas.openxmlformats.org/officeDocument/2006/relationships/image" Target="../media/image4.emf"/><Relationship Id="rId4" Type="http://schemas.openxmlformats.org/officeDocument/2006/relationships/oleObject" Target="../embeddings/oleObject32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3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4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7.xml"/><Relationship Id="rId4" Type="http://schemas.openxmlformats.org/officeDocument/2006/relationships/image" Target="../media/image4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6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7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8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9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0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1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2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3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4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10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5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6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7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8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9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0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1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0.xml"/><Relationship Id="rId5" Type="http://schemas.openxmlformats.org/officeDocument/2006/relationships/image" Target="../media/image6.png"/><Relationship Id="rId4" Type="http://schemas.openxmlformats.org/officeDocument/2006/relationships/image" Target="../media/image4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3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4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5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6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7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8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3.xml"/><Relationship Id="rId4" Type="http://schemas.openxmlformats.org/officeDocument/2006/relationships/image" Target="../media/image3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4.xml"/><Relationship Id="rId4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61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62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9.xml"/><Relationship Id="rId4" Type="http://schemas.openxmlformats.org/officeDocument/2006/relationships/image" Target="../media/image3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0.xml"/><Relationship Id="rId4" Type="http://schemas.openxmlformats.org/officeDocument/2006/relationships/image" Target="../media/image3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65.bin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3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67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7" Type="http://schemas.openxmlformats.org/officeDocument/2006/relationships/image" Target="../media/image5.wmf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8.bin"/><Relationship Id="rId4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9.bin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2.xml"/><Relationship Id="rId4" Type="http://schemas.openxmlformats.org/officeDocument/2006/relationships/image" Target="../media/image1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5307373-8E82-4B92-BDC3-38F1E12553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1496010" cy="360000"/>
          </a:xfrm>
          <a:prstGeom prst="rect">
            <a:avLst/>
          </a:prstGeom>
        </p:spPr>
      </p:pic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2189A539-3F7A-4B28-9826-7E84652442FC}"/>
              </a:ext>
            </a:extLst>
          </p:cNvPr>
          <p:cNvSpPr/>
          <p:nvPr userDrawn="1"/>
        </p:nvSpPr>
        <p:spPr bwMode="gray">
          <a:xfrm>
            <a:off x="0" y="810000"/>
            <a:ext cx="12192000" cy="2807794"/>
          </a:xfrm>
          <a:custGeom>
            <a:avLst/>
            <a:gdLst>
              <a:gd name="connsiteX0" fmla="*/ 0 w 12192000"/>
              <a:gd name="connsiteY0" fmla="*/ 0 h 2807794"/>
              <a:gd name="connsiteX1" fmla="*/ 316455 w 12192000"/>
              <a:gd name="connsiteY1" fmla="*/ 0 h 2807794"/>
              <a:gd name="connsiteX2" fmla="*/ 331330 w 12192000"/>
              <a:gd name="connsiteY2" fmla="*/ 0 h 2807794"/>
              <a:gd name="connsiteX3" fmla="*/ 496455 w 12192000"/>
              <a:gd name="connsiteY3" fmla="*/ 165126 h 2807794"/>
              <a:gd name="connsiteX4" fmla="*/ 661581 w 12192000"/>
              <a:gd name="connsiteY4" fmla="*/ 0 h 2807794"/>
              <a:gd name="connsiteX5" fmla="*/ 676455 w 12192000"/>
              <a:gd name="connsiteY5" fmla="*/ 0 h 2807794"/>
              <a:gd name="connsiteX6" fmla="*/ 12192000 w 12192000"/>
              <a:gd name="connsiteY6" fmla="*/ 0 h 2807794"/>
              <a:gd name="connsiteX7" fmla="*/ 12192000 w 12192000"/>
              <a:gd name="connsiteY7" fmla="*/ 2807794 h 2807794"/>
              <a:gd name="connsiteX8" fmla="*/ 0 w 12192000"/>
              <a:gd name="connsiteY8" fmla="*/ 2807794 h 280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807794">
                <a:moveTo>
                  <a:pt x="0" y="0"/>
                </a:moveTo>
                <a:lnTo>
                  <a:pt x="316455" y="0"/>
                </a:lnTo>
                <a:lnTo>
                  <a:pt x="331330" y="0"/>
                </a:lnTo>
                <a:lnTo>
                  <a:pt x="496455" y="165126"/>
                </a:lnTo>
                <a:lnTo>
                  <a:pt x="661581" y="0"/>
                </a:lnTo>
                <a:lnTo>
                  <a:pt x="676455" y="0"/>
                </a:lnTo>
                <a:lnTo>
                  <a:pt x="12192000" y="0"/>
                </a:lnTo>
                <a:lnTo>
                  <a:pt x="12192000" y="2807794"/>
                </a:lnTo>
                <a:lnTo>
                  <a:pt x="0" y="28077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noProof="0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2257361-B083-4328-BCBB-F5FD3CC3B198}"/>
              </a:ext>
            </a:extLst>
          </p:cNvPr>
          <p:cNvSpPr/>
          <p:nvPr userDrawn="1"/>
        </p:nvSpPr>
        <p:spPr bwMode="gray">
          <a:xfrm>
            <a:off x="0" y="1989000"/>
            <a:ext cx="9144000" cy="2880000"/>
          </a:xfrm>
          <a:custGeom>
            <a:avLst/>
            <a:gdLst>
              <a:gd name="connsiteX0" fmla="*/ 0 w 9144000"/>
              <a:gd name="connsiteY0" fmla="*/ 0 h 2880000"/>
              <a:gd name="connsiteX1" fmla="*/ 8694318 w 9144000"/>
              <a:gd name="connsiteY1" fmla="*/ 0 h 2880000"/>
              <a:gd name="connsiteX2" fmla="*/ 9144000 w 9144000"/>
              <a:gd name="connsiteY2" fmla="*/ 449682 h 2880000"/>
              <a:gd name="connsiteX3" fmla="*/ 9144000 w 9144000"/>
              <a:gd name="connsiteY3" fmla="*/ 2880000 h 2880000"/>
              <a:gd name="connsiteX4" fmla="*/ 0 w 9144000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880000">
                <a:moveTo>
                  <a:pt x="0" y="0"/>
                </a:moveTo>
                <a:lnTo>
                  <a:pt x="8694318" y="0"/>
                </a:lnTo>
                <a:lnTo>
                  <a:pt x="9144000" y="449682"/>
                </a:lnTo>
                <a:lnTo>
                  <a:pt x="9144000" y="2880000"/>
                </a:lnTo>
                <a:lnTo>
                  <a:pt x="0" y="2880000"/>
                </a:lnTo>
                <a:close/>
              </a:path>
            </a:pathLst>
          </a:custGeom>
          <a:gradFill flip="none" rotWithShape="1">
            <a:gsLst>
              <a:gs pos="0">
                <a:srgbClr val="009286">
                  <a:alpha val="90000"/>
                </a:srgbClr>
              </a:gs>
              <a:gs pos="80000">
                <a:srgbClr val="009286">
                  <a:alpha val="90000"/>
                </a:srgbClr>
              </a:gs>
              <a:gs pos="100000">
                <a:srgbClr val="005E5D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8BA45519-340B-4419-B141-B3BD6E8C5D72}"/>
              </a:ext>
            </a:extLst>
          </p:cNvPr>
          <p:cNvSpPr/>
          <p:nvPr userDrawn="1"/>
        </p:nvSpPr>
        <p:spPr bwMode="gray">
          <a:xfrm>
            <a:off x="0" y="1988897"/>
            <a:ext cx="9144000" cy="450000"/>
          </a:xfrm>
          <a:custGeom>
            <a:avLst/>
            <a:gdLst>
              <a:gd name="connsiteX0" fmla="*/ 0 w 9144000"/>
              <a:gd name="connsiteY0" fmla="*/ 0 h 450000"/>
              <a:gd name="connsiteX1" fmla="*/ 8694215 w 9144000"/>
              <a:gd name="connsiteY1" fmla="*/ 0 h 450000"/>
              <a:gd name="connsiteX2" fmla="*/ 9144000 w 9144000"/>
              <a:gd name="connsiteY2" fmla="*/ 449785 h 450000"/>
              <a:gd name="connsiteX3" fmla="*/ 9144000 w 9144000"/>
              <a:gd name="connsiteY3" fmla="*/ 450000 h 450000"/>
              <a:gd name="connsiteX4" fmla="*/ 0 w 9144000"/>
              <a:gd name="connsiteY4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450000">
                <a:moveTo>
                  <a:pt x="0" y="0"/>
                </a:moveTo>
                <a:lnTo>
                  <a:pt x="8694215" y="0"/>
                </a:lnTo>
                <a:lnTo>
                  <a:pt x="9144000" y="449785"/>
                </a:lnTo>
                <a:lnTo>
                  <a:pt x="9144000" y="450000"/>
                </a:lnTo>
                <a:lnTo>
                  <a:pt x="0" y="450000"/>
                </a:lnTo>
                <a:close/>
              </a:path>
            </a:pathLst>
          </a:custGeom>
          <a:gradFill>
            <a:gsLst>
              <a:gs pos="0">
                <a:srgbClr val="005E5D">
                  <a:alpha val="89804"/>
                </a:srgbClr>
              </a:gs>
              <a:gs pos="80000">
                <a:srgbClr val="005E5D">
                  <a:alpha val="90000"/>
                </a:srgbClr>
              </a:gs>
              <a:gs pos="100000">
                <a:srgbClr val="005E5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B7DDB8CF-2D3C-43EE-8806-6C9538027F1E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496455" y="2438898"/>
            <a:ext cx="8647545" cy="2430102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33" name="Tijdelijke aanduiding voor tekst 31">
            <a:extLst>
              <a:ext uri="{FF2B5EF4-FFF2-40B4-BE49-F238E27FC236}">
                <a16:creationId xmlns:a16="http://schemas.microsoft.com/office/drawing/2014/main" id="{6A23AE7E-03B2-4F8F-AC84-91CF1D32E1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white">
          <a:xfrm>
            <a:off x="496455" y="1983678"/>
            <a:ext cx="8647545" cy="450000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jdelijke aanduiding voor tekst 31">
            <a:extLst>
              <a:ext uri="{FF2B5EF4-FFF2-40B4-BE49-F238E27FC236}">
                <a16:creationId xmlns:a16="http://schemas.microsoft.com/office/drawing/2014/main" id="{BE256C8F-2ACC-407A-86D4-3FB12575FF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455" y="5055900"/>
            <a:ext cx="8647545" cy="4284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00D4C693-7108-4085-B104-F610028D2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6454" y="5484525"/>
            <a:ext cx="8647545" cy="4284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921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51" userDrawn="1">
          <p15:clr>
            <a:srgbClr val="FBAE40"/>
          </p15:clr>
        </p15:guide>
        <p15:guide id="2" pos="5760" userDrawn="1">
          <p15:clr>
            <a:srgbClr val="FBAE40"/>
          </p15:clr>
        </p15:guide>
        <p15:guide id="3" orient="horz" pos="1457" userDrawn="1">
          <p15:clr>
            <a:srgbClr val="FBAE40"/>
          </p15:clr>
        </p15:guide>
        <p15:guide id="4" orient="horz" pos="3347" userDrawn="1">
          <p15:clr>
            <a:srgbClr val="FBAE40"/>
          </p15:clr>
        </p15:guide>
        <p15:guide id="5" orient="horz" pos="36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59033DC2-54E2-430B-BE6E-8F5671EC92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809999"/>
            <a:ext cx="12192000" cy="6048001"/>
          </a:xfrm>
          <a:custGeom>
            <a:avLst/>
            <a:gdLst>
              <a:gd name="connsiteX0" fmla="*/ 123823 w 12192000"/>
              <a:gd name="connsiteY0" fmla="*/ 0 h 6048001"/>
              <a:gd name="connsiteX1" fmla="*/ 331328 w 12192000"/>
              <a:gd name="connsiteY1" fmla="*/ 0 h 6048001"/>
              <a:gd name="connsiteX2" fmla="*/ 496454 w 12192000"/>
              <a:gd name="connsiteY2" fmla="*/ 165127 h 6048001"/>
              <a:gd name="connsiteX3" fmla="*/ 661581 w 12192000"/>
              <a:gd name="connsiteY3" fmla="*/ 0 h 6048001"/>
              <a:gd name="connsiteX4" fmla="*/ 945355 w 12192000"/>
              <a:gd name="connsiteY4" fmla="*/ 0 h 6048001"/>
              <a:gd name="connsiteX5" fmla="*/ 945355 w 12192000"/>
              <a:gd name="connsiteY5" fmla="*/ 1 h 6048001"/>
              <a:gd name="connsiteX6" fmla="*/ 12192000 w 12192000"/>
              <a:gd name="connsiteY6" fmla="*/ 1 h 6048001"/>
              <a:gd name="connsiteX7" fmla="*/ 12192000 w 12192000"/>
              <a:gd name="connsiteY7" fmla="*/ 6048001 h 6048001"/>
              <a:gd name="connsiteX8" fmla="*/ 0 w 12192000"/>
              <a:gd name="connsiteY8" fmla="*/ 6048001 h 6048001"/>
              <a:gd name="connsiteX9" fmla="*/ 0 w 12192000"/>
              <a:gd name="connsiteY9" fmla="*/ 1 h 6048001"/>
              <a:gd name="connsiteX10" fmla="*/ 123823 w 12192000"/>
              <a:gd name="connsiteY10" fmla="*/ 1 h 60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048001">
                <a:moveTo>
                  <a:pt x="123823" y="0"/>
                </a:moveTo>
                <a:lnTo>
                  <a:pt x="331328" y="0"/>
                </a:lnTo>
                <a:lnTo>
                  <a:pt x="496454" y="165127"/>
                </a:lnTo>
                <a:lnTo>
                  <a:pt x="661581" y="0"/>
                </a:lnTo>
                <a:lnTo>
                  <a:pt x="945355" y="0"/>
                </a:lnTo>
                <a:lnTo>
                  <a:pt x="945355" y="1"/>
                </a:lnTo>
                <a:lnTo>
                  <a:pt x="12192000" y="1"/>
                </a:lnTo>
                <a:lnTo>
                  <a:pt x="12192000" y="6048001"/>
                </a:lnTo>
                <a:lnTo>
                  <a:pt x="0" y="6048001"/>
                </a:lnTo>
                <a:lnTo>
                  <a:pt x="0" y="1"/>
                </a:lnTo>
                <a:lnTo>
                  <a:pt x="123823" y="1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618" b="-6618"/>
            </a:stretch>
          </a:blip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nl-NL" noProof="0"/>
              <a:t> 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A71B2D04-F9AA-42BE-A224-C83AFF4F03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0" y="1989000"/>
            <a:ext cx="6454801" cy="2880000"/>
          </a:xfrm>
          <a:custGeom>
            <a:avLst/>
            <a:gdLst>
              <a:gd name="connsiteX0" fmla="*/ 0 w 6454801"/>
              <a:gd name="connsiteY0" fmla="*/ 0 h 2880000"/>
              <a:gd name="connsiteX1" fmla="*/ 6005119 w 6454801"/>
              <a:gd name="connsiteY1" fmla="*/ 0 h 2880000"/>
              <a:gd name="connsiteX2" fmla="*/ 6454801 w 6454801"/>
              <a:gd name="connsiteY2" fmla="*/ 449682 h 2880000"/>
              <a:gd name="connsiteX3" fmla="*/ 6454801 w 6454801"/>
              <a:gd name="connsiteY3" fmla="*/ 2880000 h 2880000"/>
              <a:gd name="connsiteX4" fmla="*/ 0 w 6454801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801" h="2880000">
                <a:moveTo>
                  <a:pt x="0" y="0"/>
                </a:moveTo>
                <a:lnTo>
                  <a:pt x="6005119" y="0"/>
                </a:lnTo>
                <a:lnTo>
                  <a:pt x="6454801" y="449682"/>
                </a:lnTo>
                <a:lnTo>
                  <a:pt x="6454801" y="2880000"/>
                </a:lnTo>
                <a:lnTo>
                  <a:pt x="0" y="2880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90000"/>
                </a:schemeClr>
              </a:gs>
              <a:gs pos="8000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noProof="0"/>
              <a:t>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5307373-8E82-4B92-BDC3-38F1E12553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1496010" cy="360000"/>
          </a:xfrm>
          <a:prstGeom prst="rect">
            <a:avLst/>
          </a:prstGeom>
        </p:spPr>
      </p:pic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4ACC1511-5F41-4C1B-A03A-0D54961F2D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0" y="1988897"/>
            <a:ext cx="6454800" cy="450000"/>
          </a:xfrm>
          <a:custGeom>
            <a:avLst/>
            <a:gdLst>
              <a:gd name="connsiteX0" fmla="*/ 0 w 6454800"/>
              <a:gd name="connsiteY0" fmla="*/ 0 h 450000"/>
              <a:gd name="connsiteX1" fmla="*/ 6005015 w 6454800"/>
              <a:gd name="connsiteY1" fmla="*/ 0 h 450000"/>
              <a:gd name="connsiteX2" fmla="*/ 6454800 w 6454800"/>
              <a:gd name="connsiteY2" fmla="*/ 449785 h 450000"/>
              <a:gd name="connsiteX3" fmla="*/ 6454800 w 6454800"/>
              <a:gd name="connsiteY3" fmla="*/ 450000 h 450000"/>
              <a:gd name="connsiteX4" fmla="*/ 0 w 6454800"/>
              <a:gd name="connsiteY4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800" h="450000">
                <a:moveTo>
                  <a:pt x="0" y="0"/>
                </a:moveTo>
                <a:lnTo>
                  <a:pt x="6005015" y="0"/>
                </a:lnTo>
                <a:lnTo>
                  <a:pt x="6454800" y="449785"/>
                </a:lnTo>
                <a:lnTo>
                  <a:pt x="6454800" y="450000"/>
                </a:lnTo>
                <a:lnTo>
                  <a:pt x="0" y="450000"/>
                </a:lnTo>
                <a:close/>
              </a:path>
            </a:pathLst>
          </a:custGeom>
          <a:gradFill flip="none" rotWithShape="1">
            <a:gsLst>
              <a:gs pos="0">
                <a:srgbClr val="005E5D">
                  <a:alpha val="90000"/>
                </a:srgbClr>
              </a:gs>
              <a:gs pos="80000">
                <a:srgbClr val="005E5D">
                  <a:alpha val="90000"/>
                </a:srgbClr>
              </a:gs>
              <a:gs pos="100000">
                <a:srgbClr val="005E5D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noProof="0"/>
              <a:t> </a:t>
            </a:r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B7DDB8CF-2D3C-43EE-8806-6C9538027F1E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496455" y="2438898"/>
            <a:ext cx="5958345" cy="2430102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33" name="Tijdelijke aanduiding voor tekst 31">
            <a:extLst>
              <a:ext uri="{FF2B5EF4-FFF2-40B4-BE49-F238E27FC236}">
                <a16:creationId xmlns:a16="http://schemas.microsoft.com/office/drawing/2014/main" id="{6A23AE7E-03B2-4F8F-AC84-91CF1D32E1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white">
          <a:xfrm>
            <a:off x="496455" y="1983678"/>
            <a:ext cx="5958345" cy="450000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jdelijke aanduiding voor tekst 31">
            <a:extLst>
              <a:ext uri="{FF2B5EF4-FFF2-40B4-BE49-F238E27FC236}">
                <a16:creationId xmlns:a16="http://schemas.microsoft.com/office/drawing/2014/main" id="{5CEC56BF-5A20-48B0-9F6F-EE9E6E17EF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496455" y="5055900"/>
            <a:ext cx="5958345" cy="4284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89F4B27D-FD8A-41DE-8A75-23646A1BB7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white">
          <a:xfrm>
            <a:off x="496454" y="5484525"/>
            <a:ext cx="5958345" cy="4284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6754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0" userDrawn="1">
          <p15:clr>
            <a:srgbClr val="FBAE40"/>
          </p15:clr>
        </p15:guide>
        <p15:guide id="2" pos="310" userDrawn="1">
          <p15:clr>
            <a:srgbClr val="FBAE40"/>
          </p15:clr>
        </p15:guide>
        <p15:guide id="3" orient="horz" pos="3353" userDrawn="1">
          <p15:clr>
            <a:srgbClr val="FBAE40"/>
          </p15:clr>
        </p15:guide>
        <p15:guide id="4" orient="horz" pos="2451" userDrawn="1">
          <p15:clr>
            <a:srgbClr val="FBAE40"/>
          </p15:clr>
        </p15:guide>
        <p15:guide id="5" orient="horz" pos="3619" userDrawn="1">
          <p15:clr>
            <a:srgbClr val="FBAE40"/>
          </p15:clr>
        </p15:guide>
        <p15:guide id="6" orient="horz" pos="14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A7FD7B4E-9276-462A-8A3B-475B7F0AF73B}"/>
              </a:ext>
            </a:extLst>
          </p:cNvPr>
          <p:cNvSpPr/>
          <p:nvPr userDrawn="1"/>
        </p:nvSpPr>
        <p:spPr bwMode="gray">
          <a:xfrm>
            <a:off x="0" y="804781"/>
            <a:ext cx="12192000" cy="28130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62257361-B083-4328-BCBB-F5FD3CC3B198}"/>
              </a:ext>
            </a:extLst>
          </p:cNvPr>
          <p:cNvSpPr/>
          <p:nvPr userDrawn="1"/>
        </p:nvSpPr>
        <p:spPr bwMode="gray">
          <a:xfrm>
            <a:off x="0" y="1989000"/>
            <a:ext cx="9144000" cy="2880000"/>
          </a:xfrm>
          <a:custGeom>
            <a:avLst/>
            <a:gdLst>
              <a:gd name="connsiteX0" fmla="*/ 0 w 9144000"/>
              <a:gd name="connsiteY0" fmla="*/ 0 h 2880000"/>
              <a:gd name="connsiteX1" fmla="*/ 8694318 w 9144000"/>
              <a:gd name="connsiteY1" fmla="*/ 0 h 2880000"/>
              <a:gd name="connsiteX2" fmla="*/ 9144000 w 9144000"/>
              <a:gd name="connsiteY2" fmla="*/ 449682 h 2880000"/>
              <a:gd name="connsiteX3" fmla="*/ 9144000 w 9144000"/>
              <a:gd name="connsiteY3" fmla="*/ 2880000 h 2880000"/>
              <a:gd name="connsiteX4" fmla="*/ 0 w 9144000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880000">
                <a:moveTo>
                  <a:pt x="0" y="0"/>
                </a:moveTo>
                <a:lnTo>
                  <a:pt x="8694318" y="0"/>
                </a:lnTo>
                <a:lnTo>
                  <a:pt x="9144000" y="449682"/>
                </a:lnTo>
                <a:lnTo>
                  <a:pt x="9144000" y="2880000"/>
                </a:lnTo>
                <a:lnTo>
                  <a:pt x="0" y="2880000"/>
                </a:lnTo>
                <a:close/>
              </a:path>
            </a:pathLst>
          </a:custGeom>
          <a:gradFill flip="none" rotWithShape="1">
            <a:gsLst>
              <a:gs pos="0">
                <a:srgbClr val="009286">
                  <a:alpha val="90000"/>
                </a:srgbClr>
              </a:gs>
              <a:gs pos="80000">
                <a:srgbClr val="009286">
                  <a:alpha val="90000"/>
                </a:srgbClr>
              </a:gs>
              <a:gs pos="100000">
                <a:srgbClr val="005E5D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8BA45519-340B-4419-B141-B3BD6E8C5D72}"/>
              </a:ext>
            </a:extLst>
          </p:cNvPr>
          <p:cNvSpPr/>
          <p:nvPr userDrawn="1"/>
        </p:nvSpPr>
        <p:spPr bwMode="gray">
          <a:xfrm>
            <a:off x="0" y="1988897"/>
            <a:ext cx="9144000" cy="450000"/>
          </a:xfrm>
          <a:custGeom>
            <a:avLst/>
            <a:gdLst>
              <a:gd name="connsiteX0" fmla="*/ 0 w 9144000"/>
              <a:gd name="connsiteY0" fmla="*/ 0 h 450000"/>
              <a:gd name="connsiteX1" fmla="*/ 8694215 w 9144000"/>
              <a:gd name="connsiteY1" fmla="*/ 0 h 450000"/>
              <a:gd name="connsiteX2" fmla="*/ 9144000 w 9144000"/>
              <a:gd name="connsiteY2" fmla="*/ 449785 h 450000"/>
              <a:gd name="connsiteX3" fmla="*/ 9144000 w 9144000"/>
              <a:gd name="connsiteY3" fmla="*/ 450000 h 450000"/>
              <a:gd name="connsiteX4" fmla="*/ 0 w 9144000"/>
              <a:gd name="connsiteY4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450000">
                <a:moveTo>
                  <a:pt x="0" y="0"/>
                </a:moveTo>
                <a:lnTo>
                  <a:pt x="8694215" y="0"/>
                </a:lnTo>
                <a:lnTo>
                  <a:pt x="9144000" y="449785"/>
                </a:lnTo>
                <a:lnTo>
                  <a:pt x="9144000" y="450000"/>
                </a:lnTo>
                <a:lnTo>
                  <a:pt x="0" y="450000"/>
                </a:lnTo>
                <a:close/>
              </a:path>
            </a:pathLst>
          </a:custGeom>
          <a:gradFill>
            <a:gsLst>
              <a:gs pos="0">
                <a:srgbClr val="005E5D">
                  <a:alpha val="90000"/>
                </a:srgbClr>
              </a:gs>
              <a:gs pos="80000">
                <a:srgbClr val="005E5D">
                  <a:alpha val="90000"/>
                </a:srgbClr>
              </a:gs>
              <a:gs pos="100000">
                <a:srgbClr val="005E5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B7DDB8CF-2D3C-43EE-8806-6C9538027F1E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496455" y="2438898"/>
            <a:ext cx="8647545" cy="2430102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33" name="Tijdelijke aanduiding voor tekst 31">
            <a:extLst>
              <a:ext uri="{FF2B5EF4-FFF2-40B4-BE49-F238E27FC236}">
                <a16:creationId xmlns:a16="http://schemas.microsoft.com/office/drawing/2014/main" id="{6A23AE7E-03B2-4F8F-AC84-91CF1D32E1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white">
          <a:xfrm>
            <a:off x="496455" y="1983678"/>
            <a:ext cx="8647545" cy="450000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B117DF0-50BD-4581-B707-5A8818215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EC41-8CB6-453B-926F-FFDB0EB86E11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1" name="Tijdelijke aanduiding voor tekst 31">
            <a:extLst>
              <a:ext uri="{FF2B5EF4-FFF2-40B4-BE49-F238E27FC236}">
                <a16:creationId xmlns:a16="http://schemas.microsoft.com/office/drawing/2014/main" id="{78AE9FF4-2010-455D-8A8B-D88B61048D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6455" y="5055900"/>
            <a:ext cx="8647545" cy="4284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3F6D18AE-2D5B-436D-98A2-BE3E1DAE6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6454" y="5484525"/>
            <a:ext cx="8647545" cy="4284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2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916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5" userDrawn="1">
          <p15:clr>
            <a:srgbClr val="FBAE40"/>
          </p15:clr>
        </p15:guide>
        <p15:guide id="2" pos="310" userDrawn="1">
          <p15:clr>
            <a:srgbClr val="FBAE40"/>
          </p15:clr>
        </p15:guide>
        <p15:guide id="3" orient="horz" pos="1456" userDrawn="1">
          <p15:clr>
            <a:srgbClr val="FBAE40"/>
          </p15:clr>
        </p15:guide>
        <p15:guide id="4" orient="horz" pos="2451" userDrawn="1">
          <p15:clr>
            <a:srgbClr val="FBAE40"/>
          </p15:clr>
        </p15:guide>
        <p15:guide id="5" orient="horz" pos="3353" userDrawn="1">
          <p15:clr>
            <a:srgbClr val="FBAE40"/>
          </p15:clr>
        </p15:guide>
        <p15:guide id="6" orient="horz" pos="362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312B7441-3C6E-40E3-9DF8-0B288FDF00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804782"/>
            <a:ext cx="12191999" cy="510803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036" b="-17036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 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FF6C48B-5057-4C0A-A65D-17674640BD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0" y="1989000"/>
            <a:ext cx="6454801" cy="2880000"/>
          </a:xfrm>
          <a:custGeom>
            <a:avLst/>
            <a:gdLst>
              <a:gd name="connsiteX0" fmla="*/ 0 w 6454801"/>
              <a:gd name="connsiteY0" fmla="*/ 0 h 2880000"/>
              <a:gd name="connsiteX1" fmla="*/ 6005119 w 6454801"/>
              <a:gd name="connsiteY1" fmla="*/ 0 h 2880000"/>
              <a:gd name="connsiteX2" fmla="*/ 6454801 w 6454801"/>
              <a:gd name="connsiteY2" fmla="*/ 449682 h 2880000"/>
              <a:gd name="connsiteX3" fmla="*/ 6454801 w 6454801"/>
              <a:gd name="connsiteY3" fmla="*/ 2880000 h 2880000"/>
              <a:gd name="connsiteX4" fmla="*/ 0 w 6454801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801" h="2880000">
                <a:moveTo>
                  <a:pt x="0" y="0"/>
                </a:moveTo>
                <a:lnTo>
                  <a:pt x="6005119" y="0"/>
                </a:lnTo>
                <a:lnTo>
                  <a:pt x="6454801" y="449682"/>
                </a:lnTo>
                <a:lnTo>
                  <a:pt x="6454801" y="2880000"/>
                </a:lnTo>
                <a:lnTo>
                  <a:pt x="0" y="2880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90000"/>
                </a:schemeClr>
              </a:gs>
              <a:gs pos="8000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0" scaled="1"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noProof="0"/>
              <a:t>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97F50A4F-509E-4B7F-AEAD-AA2E72EB89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0" y="1988897"/>
            <a:ext cx="6454800" cy="450000"/>
          </a:xfrm>
          <a:custGeom>
            <a:avLst/>
            <a:gdLst>
              <a:gd name="connsiteX0" fmla="*/ 0 w 6454800"/>
              <a:gd name="connsiteY0" fmla="*/ 0 h 450000"/>
              <a:gd name="connsiteX1" fmla="*/ 6005015 w 6454800"/>
              <a:gd name="connsiteY1" fmla="*/ 0 h 450000"/>
              <a:gd name="connsiteX2" fmla="*/ 6454800 w 6454800"/>
              <a:gd name="connsiteY2" fmla="*/ 449785 h 450000"/>
              <a:gd name="connsiteX3" fmla="*/ 6454800 w 6454800"/>
              <a:gd name="connsiteY3" fmla="*/ 450000 h 450000"/>
              <a:gd name="connsiteX4" fmla="*/ 0 w 6454800"/>
              <a:gd name="connsiteY4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800" h="450000">
                <a:moveTo>
                  <a:pt x="0" y="0"/>
                </a:moveTo>
                <a:lnTo>
                  <a:pt x="6005015" y="0"/>
                </a:lnTo>
                <a:lnTo>
                  <a:pt x="6454800" y="449785"/>
                </a:lnTo>
                <a:lnTo>
                  <a:pt x="6454800" y="450000"/>
                </a:lnTo>
                <a:lnTo>
                  <a:pt x="0" y="450000"/>
                </a:lnTo>
                <a:close/>
              </a:path>
            </a:pathLst>
          </a:custGeom>
          <a:gradFill flip="none" rotWithShape="1">
            <a:gsLst>
              <a:gs pos="0">
                <a:srgbClr val="005E5D">
                  <a:alpha val="90000"/>
                </a:srgbClr>
              </a:gs>
              <a:gs pos="80000">
                <a:srgbClr val="005E5D">
                  <a:alpha val="90000"/>
                </a:srgbClr>
              </a:gs>
              <a:gs pos="100000">
                <a:srgbClr val="005E5D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nl-NL" noProof="0"/>
              <a:t> </a:t>
            </a:r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B7DDB8CF-2D3C-43EE-8806-6C9538027F1E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496455" y="2438898"/>
            <a:ext cx="5958345" cy="2430102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33" name="Tijdelijke aanduiding voor tekst 31">
            <a:extLst>
              <a:ext uri="{FF2B5EF4-FFF2-40B4-BE49-F238E27FC236}">
                <a16:creationId xmlns:a16="http://schemas.microsoft.com/office/drawing/2014/main" id="{6A23AE7E-03B2-4F8F-AC84-91CF1D32E1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white">
          <a:xfrm>
            <a:off x="496455" y="1983678"/>
            <a:ext cx="5958345" cy="450000"/>
          </a:xfrm>
        </p:spPr>
        <p:txBody>
          <a:bodyPr anchor="ctr" anchorCtr="0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B117DF0-50BD-4581-B707-5A8818215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EC41-8CB6-453B-926F-FFDB0EB86E11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9" name="Tijdelijke aanduiding voor tekst 31">
            <a:extLst>
              <a:ext uri="{FF2B5EF4-FFF2-40B4-BE49-F238E27FC236}">
                <a16:creationId xmlns:a16="http://schemas.microsoft.com/office/drawing/2014/main" id="{CFF664E8-93B3-4632-A8FD-3CCB525DA7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496455" y="5055900"/>
            <a:ext cx="5958345" cy="4284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59C5BA04-4E3D-4B58-B417-ED99B519F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white">
          <a:xfrm>
            <a:off x="496454" y="5484525"/>
            <a:ext cx="5958345" cy="428400"/>
          </a:xfrm>
        </p:spPr>
        <p:txBody>
          <a:bodyPr>
            <a:normAutofit/>
          </a:bodyPr>
          <a:lstStyle>
            <a:lvl1pPr>
              <a:spcAft>
                <a:spcPts val="0"/>
              </a:spcAft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430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51" userDrawn="1">
          <p15:clr>
            <a:srgbClr val="FBAE40"/>
          </p15:clr>
        </p15:guide>
        <p15:guide id="2" orient="horz" pos="1462" userDrawn="1">
          <p15:clr>
            <a:srgbClr val="FBAE40"/>
          </p15:clr>
        </p15:guide>
        <p15:guide id="3" orient="horz" pos="3347" userDrawn="1">
          <p15:clr>
            <a:srgbClr val="FBAE40"/>
          </p15:clr>
        </p15:guide>
        <p15:guide id="4" orient="horz" pos="3619" userDrawn="1">
          <p15:clr>
            <a:srgbClr val="FBAE40"/>
          </p15:clr>
        </p15:guide>
        <p15:guide id="5" pos="4070" userDrawn="1">
          <p15:clr>
            <a:srgbClr val="FBAE40"/>
          </p15:clr>
        </p15:guide>
        <p15:guide id="6" pos="31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98E89A-649A-4504-B60B-7DF26C82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EC41-8CB6-453B-926F-FFDB0EB86E11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95E345E-5C8E-4B8A-B7B2-B4913AFE47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414800"/>
            <a:ext cx="11473200" cy="45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None/>
              <a:defRPr sz="2500"/>
            </a:lvl1pPr>
            <a:lvl2pPr marL="36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Font typeface="Wingdings 3" panose="05040102010807070707" pitchFamily="18" charset="2"/>
              <a:buChar char=""/>
              <a:defRPr sz="2500"/>
            </a:lvl2pPr>
            <a:lvl3pPr marL="72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Font typeface="Arial" panose="020B0604020202020204" pitchFamily="34" charset="0"/>
              <a:buChar char="−"/>
              <a:defRPr sz="2500"/>
            </a:lvl3pPr>
            <a:lvl4pPr marL="108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Font typeface="Arial" panose="020B0604020202020204" pitchFamily="34" charset="0"/>
              <a:buChar char="−"/>
              <a:defRPr sz="2500"/>
            </a:lvl4pPr>
            <a:lvl5pPr marL="144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Font typeface="Arial" panose="020B0604020202020204" pitchFamily="34" charset="0"/>
              <a:buChar char="•"/>
              <a:defRPr sz="25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NL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54870-7D87-46FB-9F42-7EFAB461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99" y="43200"/>
            <a:ext cx="11473199" cy="1016000"/>
          </a:xfrm>
        </p:spPr>
        <p:txBody>
          <a:bodyPr lIns="0" tIns="0" rIns="0" bIns="0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342322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 1 column text diapositive (within margi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98E89A-649A-4504-B60B-7DF26C82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EC41-8CB6-453B-926F-FFDB0EB86E11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95E345E-5C8E-4B8A-B7B2-B4913AFE47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360000" y="1414800"/>
            <a:ext cx="11473200" cy="45000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None/>
              <a:defRPr sz="2500">
                <a:solidFill>
                  <a:srgbClr val="FFFFFF"/>
                </a:solidFill>
              </a:defRPr>
            </a:lvl1pPr>
            <a:lvl2pPr marL="36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Wingdings 3" panose="05040102010807070707" pitchFamily="18" charset="2"/>
              <a:buChar char=""/>
              <a:defRPr sz="2500">
                <a:solidFill>
                  <a:srgbClr val="FFFFFF"/>
                </a:solidFill>
              </a:defRPr>
            </a:lvl2pPr>
            <a:lvl3pPr marL="72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Arial" panose="020B0604020202020204" pitchFamily="34" charset="0"/>
              <a:buChar char="−"/>
              <a:defRPr sz="2500">
                <a:solidFill>
                  <a:srgbClr val="FFFFFF"/>
                </a:solidFill>
              </a:defRPr>
            </a:lvl3pPr>
            <a:lvl4pPr marL="108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Arial" panose="020B0604020202020204" pitchFamily="34" charset="0"/>
              <a:buChar char="−"/>
              <a:defRPr sz="2500">
                <a:solidFill>
                  <a:srgbClr val="FFFFFF"/>
                </a:solidFill>
              </a:defRPr>
            </a:lvl4pPr>
            <a:lvl5pPr marL="144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NL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54870-7D87-46FB-9F42-7EFAB461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99" y="43200"/>
            <a:ext cx="11473199" cy="1016000"/>
          </a:xfrm>
        </p:spPr>
        <p:txBody>
          <a:bodyPr lIns="0" tIns="0" rIns="0" bIns="0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11201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 2 columns text &amp;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98E89A-649A-4504-B60B-7DF26C82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EC41-8CB6-453B-926F-FFDB0EB86E11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54870-7D87-46FB-9F42-7EFAB461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99" y="43200"/>
            <a:ext cx="11473199" cy="1016000"/>
          </a:xfrm>
        </p:spPr>
        <p:txBody>
          <a:bodyPr lIns="0" tIns="0" rIns="0" bIns="0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C29ED63-F339-41E3-8BA5-3B7BCD222F4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8400" y="1414800"/>
            <a:ext cx="5558400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NL" noProof="0"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C97AD93B-DDAC-42F5-B0CA-39768A5F6C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5200" y="1414799"/>
            <a:ext cx="5558401" cy="45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51174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33" userDrawn="1">
          <p15:clr>
            <a:srgbClr val="FBAE40"/>
          </p15:clr>
        </p15:guide>
        <p15:guide id="2" pos="395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 image (within marg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98E89A-649A-4504-B60B-7DF26C82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EC41-8CB6-453B-926F-FFDB0EB86E11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54870-7D87-46FB-9F42-7EFAB461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99" y="43200"/>
            <a:ext cx="11473199" cy="1016000"/>
          </a:xfrm>
        </p:spPr>
        <p:txBody>
          <a:bodyPr lIns="0" tIns="0" rIns="0" bIns="0"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7" name="Tijdelijke aanduiding voor afbeelding 3">
            <a:extLst>
              <a:ext uri="{FF2B5EF4-FFF2-40B4-BE49-F238E27FC236}">
                <a16:creationId xmlns:a16="http://schemas.microsoft.com/office/drawing/2014/main" id="{D5765CDD-FC35-4FE2-9B80-35BB8B004E8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358798" y="1414800"/>
            <a:ext cx="11473200" cy="4499999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4122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ault slide image (full height/width)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73513C6D-3637-4844-8408-4EB011E40B6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-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0591800 w 12192000"/>
              <a:gd name="connsiteY1" fmla="*/ 0 h 6858000"/>
              <a:gd name="connsiteX2" fmla="*/ 10691813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10691813 w 12192000"/>
              <a:gd name="connsiteY5" fmla="*/ 6858000 h 6858000"/>
              <a:gd name="connsiteX6" fmla="*/ 105918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0591800" y="0"/>
                </a:lnTo>
                <a:lnTo>
                  <a:pt x="1069181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10691813" y="6858000"/>
                </a:lnTo>
                <a:lnTo>
                  <a:pt x="105918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" r="-70"/>
            </a:stretch>
          </a:blip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nl-NL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706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ault slide 1 1 column text diapositive (full height/width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12B26E70-7BC9-4436-9868-E559B35FFD74}"/>
              </a:ext>
            </a:extLst>
          </p:cNvPr>
          <p:cNvSpPr/>
          <p:nvPr userDrawn="1"/>
        </p:nvSpPr>
        <p:spPr bwMode="gray">
          <a:xfrm>
            <a:off x="0" y="-6322"/>
            <a:ext cx="12192000" cy="6864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95E345E-5C8E-4B8A-B7B2-B4913AFE47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white">
          <a:xfrm>
            <a:off x="360000" y="1414800"/>
            <a:ext cx="11473200" cy="45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None/>
              <a:defRPr sz="2500">
                <a:solidFill>
                  <a:srgbClr val="FFFFFF"/>
                </a:solidFill>
              </a:defRPr>
            </a:lvl1pPr>
            <a:lvl2pPr marL="36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Wingdings 3" panose="05040102010807070707" pitchFamily="18" charset="2"/>
              <a:buChar char=""/>
              <a:defRPr sz="2500">
                <a:solidFill>
                  <a:srgbClr val="FFFFFF"/>
                </a:solidFill>
              </a:defRPr>
            </a:lvl2pPr>
            <a:lvl3pPr marL="72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Arial" panose="020B0604020202020204" pitchFamily="34" charset="0"/>
              <a:buChar char="−"/>
              <a:defRPr sz="2500">
                <a:solidFill>
                  <a:srgbClr val="FFFFFF"/>
                </a:solidFill>
              </a:defRPr>
            </a:lvl3pPr>
            <a:lvl4pPr marL="108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Arial" panose="020B0604020202020204" pitchFamily="34" charset="0"/>
              <a:buChar char="−"/>
              <a:defRPr sz="2500">
                <a:solidFill>
                  <a:srgbClr val="FFFFFF"/>
                </a:solidFill>
              </a:defRPr>
            </a:lvl4pPr>
            <a:lvl5pPr marL="1440000" indent="-360000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554870-7D87-46FB-9F42-7EFAB46182DF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358799" y="43200"/>
            <a:ext cx="11473199" cy="1016000"/>
          </a:xfrm>
        </p:spPr>
        <p:txBody>
          <a:bodyPr lIns="0" tIns="0" rIns="0" bIns="0"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l-NL" noProof="0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909DCA37-56BD-4570-A2AE-3A93FAC5EBC1}"/>
              </a:ext>
            </a:extLst>
          </p:cNvPr>
          <p:cNvSpPr/>
          <p:nvPr userDrawn="1"/>
        </p:nvSpPr>
        <p:spPr bwMode="white">
          <a:xfrm>
            <a:off x="2206235" y="6298998"/>
            <a:ext cx="9625765" cy="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98E89A-649A-4504-B60B-7DF26C82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8D8EC41-8CB6-453B-926F-FFDB0EB86E11}" type="slidenum">
              <a:rPr lang="nl-NL" noProof="0" smtClean="0"/>
              <a:pPr/>
              <a:t>‹nr.›</a:t>
            </a:fld>
            <a:endParaRPr lang="nl-NL" noProof="0" dirty="0"/>
          </a:p>
        </p:txBody>
      </p:sp>
      <p:sp>
        <p:nvSpPr>
          <p:cNvPr id="11" name="Right Triangle 18">
            <a:extLst>
              <a:ext uri="{FF2B5EF4-FFF2-40B4-BE49-F238E27FC236}">
                <a16:creationId xmlns:a16="http://schemas.microsoft.com/office/drawing/2014/main" id="{AA27317A-D726-4FE5-A4A5-4E924F7ABC2B}"/>
              </a:ext>
            </a:extLst>
          </p:cNvPr>
          <p:cNvSpPr>
            <a:spLocks noChangeAspect="1"/>
          </p:cNvSpPr>
          <p:nvPr userDrawn="1"/>
        </p:nvSpPr>
        <p:spPr bwMode="gray">
          <a:xfrm flipH="1">
            <a:off x="11698536" y="6298784"/>
            <a:ext cx="134226" cy="147600"/>
          </a:xfrm>
          <a:prstGeom prst="rtTriangle">
            <a:avLst/>
          </a:prstGeom>
          <a:solidFill>
            <a:srgbClr val="005E5D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Freeform 6" hidden="1">
            <a:extLst>
              <a:ext uri="{FF2B5EF4-FFF2-40B4-BE49-F238E27FC236}">
                <a16:creationId xmlns:a16="http://schemas.microsoft.com/office/drawing/2014/main" id="{FB7F206F-BE81-4EB8-AA15-66C7E08E4AD1}"/>
              </a:ext>
            </a:extLst>
          </p:cNvPr>
          <p:cNvSpPr>
            <a:spLocks/>
          </p:cNvSpPr>
          <p:nvPr userDrawn="1"/>
        </p:nvSpPr>
        <p:spPr bwMode="white">
          <a:xfrm>
            <a:off x="512763" y="6364288"/>
            <a:ext cx="134938" cy="269875"/>
          </a:xfrm>
          <a:custGeom>
            <a:avLst/>
            <a:gdLst>
              <a:gd name="T0" fmla="*/ 0 w 85"/>
              <a:gd name="T1" fmla="*/ 0 h 170"/>
              <a:gd name="T2" fmla="*/ 0 w 85"/>
              <a:gd name="T3" fmla="*/ 170 h 170"/>
              <a:gd name="T4" fmla="*/ 85 w 85"/>
              <a:gd name="T5" fmla="*/ 85 h 170"/>
              <a:gd name="T6" fmla="*/ 0 w 85"/>
              <a:gd name="T7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5" h="170">
                <a:moveTo>
                  <a:pt x="0" y="0"/>
                </a:moveTo>
                <a:lnTo>
                  <a:pt x="0" y="170"/>
                </a:lnTo>
                <a:lnTo>
                  <a:pt x="85" y="8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8E3677F2-D3CA-48E2-8476-5C0D8C2B24DF}"/>
              </a:ext>
            </a:extLst>
          </p:cNvPr>
          <p:cNvGrpSpPr/>
          <p:nvPr userDrawn="1"/>
        </p:nvGrpSpPr>
        <p:grpSpPr>
          <a:xfrm>
            <a:off x="731474" y="6296026"/>
            <a:ext cx="1119188" cy="161925"/>
            <a:chOff x="749299" y="6296026"/>
            <a:chExt cx="1119188" cy="161925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031A4826-409E-41CA-A77C-6C65CC2B44E6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749299" y="6299201"/>
              <a:ext cx="130175" cy="155575"/>
            </a:xfrm>
            <a:custGeom>
              <a:avLst/>
              <a:gdLst>
                <a:gd name="T0" fmla="*/ 21 w 82"/>
                <a:gd name="T1" fmla="*/ 98 h 98"/>
                <a:gd name="T2" fmla="*/ 26 w 82"/>
                <a:gd name="T3" fmla="*/ 76 h 98"/>
                <a:gd name="T4" fmla="*/ 55 w 82"/>
                <a:gd name="T5" fmla="*/ 76 h 98"/>
                <a:gd name="T6" fmla="*/ 60 w 82"/>
                <a:gd name="T7" fmla="*/ 98 h 98"/>
                <a:gd name="T8" fmla="*/ 82 w 82"/>
                <a:gd name="T9" fmla="*/ 98 h 98"/>
                <a:gd name="T10" fmla="*/ 55 w 82"/>
                <a:gd name="T11" fmla="*/ 0 h 98"/>
                <a:gd name="T12" fmla="*/ 28 w 82"/>
                <a:gd name="T13" fmla="*/ 0 h 98"/>
                <a:gd name="T14" fmla="*/ 0 w 82"/>
                <a:gd name="T15" fmla="*/ 98 h 98"/>
                <a:gd name="T16" fmla="*/ 21 w 82"/>
                <a:gd name="T17" fmla="*/ 98 h 98"/>
                <a:gd name="T18" fmla="*/ 50 w 82"/>
                <a:gd name="T19" fmla="*/ 61 h 98"/>
                <a:gd name="T20" fmla="*/ 30 w 82"/>
                <a:gd name="T21" fmla="*/ 61 h 98"/>
                <a:gd name="T22" fmla="*/ 40 w 82"/>
                <a:gd name="T23" fmla="*/ 19 h 98"/>
                <a:gd name="T24" fmla="*/ 40 w 82"/>
                <a:gd name="T25" fmla="*/ 19 h 98"/>
                <a:gd name="T26" fmla="*/ 50 w 82"/>
                <a:gd name="T27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8">
                  <a:moveTo>
                    <a:pt x="21" y="98"/>
                  </a:moveTo>
                  <a:lnTo>
                    <a:pt x="26" y="76"/>
                  </a:lnTo>
                  <a:lnTo>
                    <a:pt x="55" y="76"/>
                  </a:lnTo>
                  <a:lnTo>
                    <a:pt x="60" y="98"/>
                  </a:lnTo>
                  <a:lnTo>
                    <a:pt x="82" y="98"/>
                  </a:lnTo>
                  <a:lnTo>
                    <a:pt x="55" y="0"/>
                  </a:lnTo>
                  <a:lnTo>
                    <a:pt x="28" y="0"/>
                  </a:lnTo>
                  <a:lnTo>
                    <a:pt x="0" y="98"/>
                  </a:lnTo>
                  <a:lnTo>
                    <a:pt x="21" y="98"/>
                  </a:lnTo>
                  <a:close/>
                  <a:moveTo>
                    <a:pt x="50" y="61"/>
                  </a:moveTo>
                  <a:lnTo>
                    <a:pt x="30" y="61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50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2605897-39B6-4CC3-BB2B-4F7AA44BB767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908843" y="6299201"/>
              <a:ext cx="106363" cy="155575"/>
            </a:xfrm>
            <a:custGeom>
              <a:avLst/>
              <a:gdLst>
                <a:gd name="T0" fmla="*/ 206 w 668"/>
                <a:gd name="T1" fmla="*/ 553 h 984"/>
                <a:gd name="T2" fmla="*/ 326 w 668"/>
                <a:gd name="T3" fmla="*/ 553 h 984"/>
                <a:gd name="T4" fmla="*/ 462 w 668"/>
                <a:gd name="T5" fmla="*/ 694 h 984"/>
                <a:gd name="T6" fmla="*/ 320 w 668"/>
                <a:gd name="T7" fmla="*/ 833 h 984"/>
                <a:gd name="T8" fmla="*/ 206 w 668"/>
                <a:gd name="T9" fmla="*/ 833 h 984"/>
                <a:gd name="T10" fmla="*/ 206 w 668"/>
                <a:gd name="T11" fmla="*/ 553 h 984"/>
                <a:gd name="T12" fmla="*/ 206 w 668"/>
                <a:gd name="T13" fmla="*/ 151 h 984"/>
                <a:gd name="T14" fmla="*/ 333 w 668"/>
                <a:gd name="T15" fmla="*/ 151 h 984"/>
                <a:gd name="T16" fmla="*/ 451 w 668"/>
                <a:gd name="T17" fmla="*/ 277 h 984"/>
                <a:gd name="T18" fmla="*/ 343 w 668"/>
                <a:gd name="T19" fmla="*/ 402 h 984"/>
                <a:gd name="T20" fmla="*/ 206 w 668"/>
                <a:gd name="T21" fmla="*/ 402 h 984"/>
                <a:gd name="T22" fmla="*/ 206 w 668"/>
                <a:gd name="T23" fmla="*/ 151 h 984"/>
                <a:gd name="T24" fmla="*/ 364 w 668"/>
                <a:gd name="T25" fmla="*/ 984 h 984"/>
                <a:gd name="T26" fmla="*/ 668 w 668"/>
                <a:gd name="T27" fmla="*/ 724 h 984"/>
                <a:gd name="T28" fmla="*/ 484 w 668"/>
                <a:gd name="T29" fmla="*/ 474 h 984"/>
                <a:gd name="T30" fmla="*/ 484 w 668"/>
                <a:gd name="T31" fmla="*/ 472 h 984"/>
                <a:gd name="T32" fmla="*/ 652 w 668"/>
                <a:gd name="T33" fmla="*/ 255 h 984"/>
                <a:gd name="T34" fmla="*/ 365 w 668"/>
                <a:gd name="T35" fmla="*/ 0 h 984"/>
                <a:gd name="T36" fmla="*/ 0 w 668"/>
                <a:gd name="T37" fmla="*/ 0 h 984"/>
                <a:gd name="T38" fmla="*/ 0 w 668"/>
                <a:gd name="T39" fmla="*/ 984 h 984"/>
                <a:gd name="T40" fmla="*/ 364 w 668"/>
                <a:gd name="T41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8" h="984">
                  <a:moveTo>
                    <a:pt x="206" y="553"/>
                  </a:moveTo>
                  <a:cubicBezTo>
                    <a:pt x="326" y="553"/>
                    <a:pt x="326" y="553"/>
                    <a:pt x="326" y="553"/>
                  </a:cubicBezTo>
                  <a:cubicBezTo>
                    <a:pt x="429" y="553"/>
                    <a:pt x="462" y="607"/>
                    <a:pt x="462" y="694"/>
                  </a:cubicBezTo>
                  <a:cubicBezTo>
                    <a:pt x="462" y="832"/>
                    <a:pt x="364" y="833"/>
                    <a:pt x="320" y="833"/>
                  </a:cubicBezTo>
                  <a:cubicBezTo>
                    <a:pt x="206" y="833"/>
                    <a:pt x="206" y="833"/>
                    <a:pt x="206" y="833"/>
                  </a:cubicBezTo>
                  <a:lnTo>
                    <a:pt x="206" y="553"/>
                  </a:lnTo>
                  <a:close/>
                  <a:moveTo>
                    <a:pt x="206" y="151"/>
                  </a:moveTo>
                  <a:cubicBezTo>
                    <a:pt x="333" y="151"/>
                    <a:pt x="333" y="151"/>
                    <a:pt x="333" y="151"/>
                  </a:cubicBezTo>
                  <a:cubicBezTo>
                    <a:pt x="402" y="151"/>
                    <a:pt x="451" y="204"/>
                    <a:pt x="451" y="277"/>
                  </a:cubicBezTo>
                  <a:cubicBezTo>
                    <a:pt x="451" y="372"/>
                    <a:pt x="388" y="402"/>
                    <a:pt x="343" y="402"/>
                  </a:cubicBezTo>
                  <a:cubicBezTo>
                    <a:pt x="206" y="402"/>
                    <a:pt x="206" y="402"/>
                    <a:pt x="206" y="402"/>
                  </a:cubicBezTo>
                  <a:lnTo>
                    <a:pt x="206" y="151"/>
                  </a:lnTo>
                  <a:close/>
                  <a:moveTo>
                    <a:pt x="364" y="984"/>
                  </a:moveTo>
                  <a:cubicBezTo>
                    <a:pt x="451" y="984"/>
                    <a:pt x="668" y="974"/>
                    <a:pt x="668" y="724"/>
                  </a:cubicBezTo>
                  <a:cubicBezTo>
                    <a:pt x="668" y="589"/>
                    <a:pt x="630" y="495"/>
                    <a:pt x="484" y="474"/>
                  </a:cubicBezTo>
                  <a:cubicBezTo>
                    <a:pt x="484" y="472"/>
                    <a:pt x="484" y="472"/>
                    <a:pt x="484" y="472"/>
                  </a:cubicBezTo>
                  <a:cubicBezTo>
                    <a:pt x="596" y="450"/>
                    <a:pt x="652" y="368"/>
                    <a:pt x="652" y="255"/>
                  </a:cubicBezTo>
                  <a:cubicBezTo>
                    <a:pt x="652" y="45"/>
                    <a:pt x="522" y="0"/>
                    <a:pt x="3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4"/>
                    <a:pt x="0" y="984"/>
                    <a:pt x="0" y="984"/>
                  </a:cubicBezTo>
                  <a:lnTo>
                    <a:pt x="364" y="9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053F7FC-D9C8-4130-8463-4448E2F1C4B8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058067" y="6299201"/>
              <a:ext cx="117475" cy="155575"/>
            </a:xfrm>
            <a:custGeom>
              <a:avLst/>
              <a:gdLst>
                <a:gd name="T0" fmla="*/ 20 w 74"/>
                <a:gd name="T1" fmla="*/ 98 h 98"/>
                <a:gd name="T2" fmla="*/ 20 w 74"/>
                <a:gd name="T3" fmla="*/ 26 h 98"/>
                <a:gd name="T4" fmla="*/ 20 w 74"/>
                <a:gd name="T5" fmla="*/ 26 h 98"/>
                <a:gd name="T6" fmla="*/ 47 w 74"/>
                <a:gd name="T7" fmla="*/ 98 h 98"/>
                <a:gd name="T8" fmla="*/ 74 w 74"/>
                <a:gd name="T9" fmla="*/ 98 h 98"/>
                <a:gd name="T10" fmla="*/ 74 w 74"/>
                <a:gd name="T11" fmla="*/ 0 h 98"/>
                <a:gd name="T12" fmla="*/ 55 w 74"/>
                <a:gd name="T13" fmla="*/ 0 h 98"/>
                <a:gd name="T14" fmla="*/ 55 w 74"/>
                <a:gd name="T15" fmla="*/ 68 h 98"/>
                <a:gd name="T16" fmla="*/ 55 w 74"/>
                <a:gd name="T17" fmla="*/ 68 h 98"/>
                <a:gd name="T18" fmla="*/ 28 w 74"/>
                <a:gd name="T19" fmla="*/ 0 h 98"/>
                <a:gd name="T20" fmla="*/ 0 w 74"/>
                <a:gd name="T21" fmla="*/ 0 h 98"/>
                <a:gd name="T22" fmla="*/ 0 w 74"/>
                <a:gd name="T23" fmla="*/ 98 h 98"/>
                <a:gd name="T24" fmla="*/ 20 w 74"/>
                <a:gd name="T25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98">
                  <a:moveTo>
                    <a:pt x="20" y="98"/>
                  </a:moveTo>
                  <a:lnTo>
                    <a:pt x="20" y="26"/>
                  </a:lnTo>
                  <a:lnTo>
                    <a:pt x="20" y="26"/>
                  </a:lnTo>
                  <a:lnTo>
                    <a:pt x="47" y="98"/>
                  </a:lnTo>
                  <a:lnTo>
                    <a:pt x="74" y="98"/>
                  </a:lnTo>
                  <a:lnTo>
                    <a:pt x="74" y="0"/>
                  </a:lnTo>
                  <a:lnTo>
                    <a:pt x="55" y="0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98"/>
                  </a:lnTo>
                  <a:lnTo>
                    <a:pt x="20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B398D5-AABC-4DB3-A2D8-5116036CC89D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208086" y="6343651"/>
              <a:ext cx="42863" cy="42863"/>
            </a:xfrm>
            <a:custGeom>
              <a:avLst/>
              <a:gdLst>
                <a:gd name="T0" fmla="*/ 13 w 27"/>
                <a:gd name="T1" fmla="*/ 27 h 27"/>
                <a:gd name="T2" fmla="*/ 27 w 27"/>
                <a:gd name="T3" fmla="*/ 13 h 27"/>
                <a:gd name="T4" fmla="*/ 13 w 27"/>
                <a:gd name="T5" fmla="*/ 0 h 27"/>
                <a:gd name="T6" fmla="*/ 0 w 27"/>
                <a:gd name="T7" fmla="*/ 13 h 27"/>
                <a:gd name="T8" fmla="*/ 13 w 27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13" y="27"/>
                  </a:moveTo>
                  <a:lnTo>
                    <a:pt x="27" y="13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094A6B2-B797-4BB5-81AA-E799B8157323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1262854" y="6299201"/>
              <a:ext cx="128588" cy="155575"/>
            </a:xfrm>
            <a:custGeom>
              <a:avLst/>
              <a:gdLst>
                <a:gd name="T0" fmla="*/ 21 w 81"/>
                <a:gd name="T1" fmla="*/ 98 h 98"/>
                <a:gd name="T2" fmla="*/ 26 w 81"/>
                <a:gd name="T3" fmla="*/ 76 h 98"/>
                <a:gd name="T4" fmla="*/ 54 w 81"/>
                <a:gd name="T5" fmla="*/ 76 h 98"/>
                <a:gd name="T6" fmla="*/ 60 w 81"/>
                <a:gd name="T7" fmla="*/ 98 h 98"/>
                <a:gd name="T8" fmla="*/ 81 w 81"/>
                <a:gd name="T9" fmla="*/ 98 h 98"/>
                <a:gd name="T10" fmla="*/ 55 w 81"/>
                <a:gd name="T11" fmla="*/ 0 h 98"/>
                <a:gd name="T12" fmla="*/ 28 w 81"/>
                <a:gd name="T13" fmla="*/ 0 h 98"/>
                <a:gd name="T14" fmla="*/ 0 w 81"/>
                <a:gd name="T15" fmla="*/ 98 h 98"/>
                <a:gd name="T16" fmla="*/ 21 w 81"/>
                <a:gd name="T17" fmla="*/ 98 h 98"/>
                <a:gd name="T18" fmla="*/ 50 w 81"/>
                <a:gd name="T19" fmla="*/ 61 h 98"/>
                <a:gd name="T20" fmla="*/ 30 w 81"/>
                <a:gd name="T21" fmla="*/ 61 h 98"/>
                <a:gd name="T22" fmla="*/ 40 w 81"/>
                <a:gd name="T23" fmla="*/ 19 h 98"/>
                <a:gd name="T24" fmla="*/ 40 w 81"/>
                <a:gd name="T25" fmla="*/ 19 h 98"/>
                <a:gd name="T26" fmla="*/ 50 w 81"/>
                <a:gd name="T27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98">
                  <a:moveTo>
                    <a:pt x="21" y="98"/>
                  </a:moveTo>
                  <a:lnTo>
                    <a:pt x="26" y="76"/>
                  </a:lnTo>
                  <a:lnTo>
                    <a:pt x="54" y="76"/>
                  </a:lnTo>
                  <a:lnTo>
                    <a:pt x="60" y="98"/>
                  </a:lnTo>
                  <a:lnTo>
                    <a:pt x="81" y="98"/>
                  </a:lnTo>
                  <a:lnTo>
                    <a:pt x="55" y="0"/>
                  </a:lnTo>
                  <a:lnTo>
                    <a:pt x="28" y="0"/>
                  </a:lnTo>
                  <a:lnTo>
                    <a:pt x="0" y="98"/>
                  </a:lnTo>
                  <a:lnTo>
                    <a:pt x="21" y="98"/>
                  </a:lnTo>
                  <a:close/>
                  <a:moveTo>
                    <a:pt x="50" y="61"/>
                  </a:moveTo>
                  <a:lnTo>
                    <a:pt x="30" y="61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50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A320E-9237-4B35-942D-74B33394E196}"/>
                </a:ext>
              </a:extLst>
            </p:cNvPr>
            <p:cNvSpPr>
              <a:spLocks/>
            </p:cNvSpPr>
            <p:nvPr userDrawn="1"/>
          </p:nvSpPr>
          <p:spPr bwMode="white">
            <a:xfrm>
              <a:off x="1420810" y="6299201"/>
              <a:ext cx="155575" cy="155575"/>
            </a:xfrm>
            <a:custGeom>
              <a:avLst/>
              <a:gdLst>
                <a:gd name="T0" fmla="*/ 21 w 98"/>
                <a:gd name="T1" fmla="*/ 98 h 98"/>
                <a:gd name="T2" fmla="*/ 21 w 98"/>
                <a:gd name="T3" fmla="*/ 22 h 98"/>
                <a:gd name="T4" fmla="*/ 21 w 98"/>
                <a:gd name="T5" fmla="*/ 22 h 98"/>
                <a:gd name="T6" fmla="*/ 39 w 98"/>
                <a:gd name="T7" fmla="*/ 98 h 98"/>
                <a:gd name="T8" fmla="*/ 59 w 98"/>
                <a:gd name="T9" fmla="*/ 98 h 98"/>
                <a:gd name="T10" fmla="*/ 78 w 98"/>
                <a:gd name="T11" fmla="*/ 22 h 98"/>
                <a:gd name="T12" fmla="*/ 78 w 98"/>
                <a:gd name="T13" fmla="*/ 22 h 98"/>
                <a:gd name="T14" fmla="*/ 78 w 98"/>
                <a:gd name="T15" fmla="*/ 98 h 98"/>
                <a:gd name="T16" fmla="*/ 98 w 98"/>
                <a:gd name="T17" fmla="*/ 98 h 98"/>
                <a:gd name="T18" fmla="*/ 98 w 98"/>
                <a:gd name="T19" fmla="*/ 0 h 98"/>
                <a:gd name="T20" fmla="*/ 66 w 98"/>
                <a:gd name="T21" fmla="*/ 0 h 98"/>
                <a:gd name="T22" fmla="*/ 49 w 98"/>
                <a:gd name="T23" fmla="*/ 67 h 98"/>
                <a:gd name="T24" fmla="*/ 49 w 98"/>
                <a:gd name="T25" fmla="*/ 67 h 98"/>
                <a:gd name="T26" fmla="*/ 34 w 98"/>
                <a:gd name="T27" fmla="*/ 0 h 98"/>
                <a:gd name="T28" fmla="*/ 0 w 98"/>
                <a:gd name="T29" fmla="*/ 0 h 98"/>
                <a:gd name="T30" fmla="*/ 0 w 98"/>
                <a:gd name="T31" fmla="*/ 98 h 98"/>
                <a:gd name="T32" fmla="*/ 21 w 98"/>
                <a:gd name="T3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" h="98">
                  <a:moveTo>
                    <a:pt x="21" y="98"/>
                  </a:moveTo>
                  <a:lnTo>
                    <a:pt x="21" y="22"/>
                  </a:lnTo>
                  <a:lnTo>
                    <a:pt x="21" y="22"/>
                  </a:lnTo>
                  <a:lnTo>
                    <a:pt x="39" y="98"/>
                  </a:lnTo>
                  <a:lnTo>
                    <a:pt x="59" y="9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98"/>
                  </a:lnTo>
                  <a:lnTo>
                    <a:pt x="98" y="98"/>
                  </a:lnTo>
                  <a:lnTo>
                    <a:pt x="98" y="0"/>
                  </a:lnTo>
                  <a:lnTo>
                    <a:pt x="66" y="0"/>
                  </a:lnTo>
                  <a:lnTo>
                    <a:pt x="49" y="67"/>
                  </a:lnTo>
                  <a:lnTo>
                    <a:pt x="49" y="67"/>
                  </a:lnTo>
                  <a:lnTo>
                    <a:pt x="34" y="0"/>
                  </a:lnTo>
                  <a:lnTo>
                    <a:pt x="0" y="0"/>
                  </a:lnTo>
                  <a:lnTo>
                    <a:pt x="0" y="98"/>
                  </a:lnTo>
                  <a:lnTo>
                    <a:pt x="21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D3D20ECE-E3CE-4B8C-9BBB-E5E00FF31CA1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1621629" y="6299201"/>
              <a:ext cx="100013" cy="155575"/>
            </a:xfrm>
            <a:custGeom>
              <a:avLst/>
              <a:gdLst>
                <a:gd name="T0" fmla="*/ 205 w 630"/>
                <a:gd name="T1" fmla="*/ 151 h 984"/>
                <a:gd name="T2" fmla="*/ 297 w 630"/>
                <a:gd name="T3" fmla="*/ 151 h 984"/>
                <a:gd name="T4" fmla="*/ 402 w 630"/>
                <a:gd name="T5" fmla="*/ 281 h 984"/>
                <a:gd name="T6" fmla="*/ 297 w 630"/>
                <a:gd name="T7" fmla="*/ 425 h 984"/>
                <a:gd name="T8" fmla="*/ 205 w 630"/>
                <a:gd name="T9" fmla="*/ 425 h 984"/>
                <a:gd name="T10" fmla="*/ 205 w 630"/>
                <a:gd name="T11" fmla="*/ 151 h 984"/>
                <a:gd name="T12" fmla="*/ 205 w 630"/>
                <a:gd name="T13" fmla="*/ 577 h 984"/>
                <a:gd name="T14" fmla="*/ 259 w 630"/>
                <a:gd name="T15" fmla="*/ 577 h 984"/>
                <a:gd name="T16" fmla="*/ 406 w 630"/>
                <a:gd name="T17" fmla="*/ 793 h 984"/>
                <a:gd name="T18" fmla="*/ 428 w 630"/>
                <a:gd name="T19" fmla="*/ 984 h 984"/>
                <a:gd name="T20" fmla="*/ 630 w 630"/>
                <a:gd name="T21" fmla="*/ 984 h 984"/>
                <a:gd name="T22" fmla="*/ 606 w 630"/>
                <a:gd name="T23" fmla="*/ 695 h 984"/>
                <a:gd name="T24" fmla="*/ 428 w 630"/>
                <a:gd name="T25" fmla="*/ 502 h 984"/>
                <a:gd name="T26" fmla="*/ 428 w 630"/>
                <a:gd name="T27" fmla="*/ 499 h 984"/>
                <a:gd name="T28" fmla="*/ 611 w 630"/>
                <a:gd name="T29" fmla="*/ 258 h 984"/>
                <a:gd name="T30" fmla="*/ 380 w 630"/>
                <a:gd name="T31" fmla="*/ 0 h 984"/>
                <a:gd name="T32" fmla="*/ 0 w 630"/>
                <a:gd name="T33" fmla="*/ 0 h 984"/>
                <a:gd name="T34" fmla="*/ 0 w 630"/>
                <a:gd name="T35" fmla="*/ 984 h 984"/>
                <a:gd name="T36" fmla="*/ 205 w 630"/>
                <a:gd name="T37" fmla="*/ 984 h 984"/>
                <a:gd name="T38" fmla="*/ 205 w 630"/>
                <a:gd name="T39" fmla="*/ 577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0" h="984">
                  <a:moveTo>
                    <a:pt x="205" y="151"/>
                  </a:moveTo>
                  <a:cubicBezTo>
                    <a:pt x="297" y="151"/>
                    <a:pt x="297" y="151"/>
                    <a:pt x="297" y="151"/>
                  </a:cubicBezTo>
                  <a:cubicBezTo>
                    <a:pt x="362" y="151"/>
                    <a:pt x="402" y="187"/>
                    <a:pt x="402" y="281"/>
                  </a:cubicBezTo>
                  <a:cubicBezTo>
                    <a:pt x="402" y="343"/>
                    <a:pt x="379" y="425"/>
                    <a:pt x="297" y="425"/>
                  </a:cubicBezTo>
                  <a:cubicBezTo>
                    <a:pt x="205" y="425"/>
                    <a:pt x="205" y="425"/>
                    <a:pt x="205" y="425"/>
                  </a:cubicBezTo>
                  <a:lnTo>
                    <a:pt x="205" y="151"/>
                  </a:lnTo>
                  <a:close/>
                  <a:moveTo>
                    <a:pt x="205" y="577"/>
                  </a:moveTo>
                  <a:cubicBezTo>
                    <a:pt x="259" y="577"/>
                    <a:pt x="259" y="577"/>
                    <a:pt x="259" y="577"/>
                  </a:cubicBezTo>
                  <a:cubicBezTo>
                    <a:pt x="417" y="577"/>
                    <a:pt x="406" y="676"/>
                    <a:pt x="406" y="793"/>
                  </a:cubicBezTo>
                  <a:cubicBezTo>
                    <a:pt x="406" y="858"/>
                    <a:pt x="400" y="924"/>
                    <a:pt x="428" y="984"/>
                  </a:cubicBezTo>
                  <a:cubicBezTo>
                    <a:pt x="630" y="984"/>
                    <a:pt x="630" y="984"/>
                    <a:pt x="630" y="984"/>
                  </a:cubicBezTo>
                  <a:cubicBezTo>
                    <a:pt x="611" y="944"/>
                    <a:pt x="606" y="758"/>
                    <a:pt x="606" y="695"/>
                  </a:cubicBezTo>
                  <a:cubicBezTo>
                    <a:pt x="606" y="518"/>
                    <a:pt x="473" y="507"/>
                    <a:pt x="428" y="502"/>
                  </a:cubicBezTo>
                  <a:cubicBezTo>
                    <a:pt x="428" y="499"/>
                    <a:pt x="428" y="499"/>
                    <a:pt x="428" y="499"/>
                  </a:cubicBezTo>
                  <a:cubicBezTo>
                    <a:pt x="561" y="477"/>
                    <a:pt x="611" y="383"/>
                    <a:pt x="611" y="258"/>
                  </a:cubicBezTo>
                  <a:cubicBezTo>
                    <a:pt x="611" y="90"/>
                    <a:pt x="521" y="0"/>
                    <a:pt x="3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205" y="984"/>
                    <a:pt x="205" y="984"/>
                    <a:pt x="205" y="984"/>
                  </a:cubicBezTo>
                  <a:lnTo>
                    <a:pt x="205" y="5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8BB81009-D13C-4A94-AEC7-600C00B1C804}"/>
                </a:ext>
              </a:extLst>
            </p:cNvPr>
            <p:cNvSpPr>
              <a:spLocks noEditPoints="1"/>
            </p:cNvSpPr>
            <p:nvPr userDrawn="1"/>
          </p:nvSpPr>
          <p:spPr bwMode="white">
            <a:xfrm>
              <a:off x="1760537" y="6296026"/>
              <a:ext cx="107950" cy="161925"/>
            </a:xfrm>
            <a:custGeom>
              <a:avLst/>
              <a:gdLst>
                <a:gd name="T0" fmla="*/ 340 w 680"/>
                <a:gd name="T1" fmla="*/ 871 h 1018"/>
                <a:gd name="T2" fmla="*/ 209 w 680"/>
                <a:gd name="T3" fmla="*/ 509 h 1018"/>
                <a:gd name="T4" fmla="*/ 340 w 680"/>
                <a:gd name="T5" fmla="*/ 148 h 1018"/>
                <a:gd name="T6" fmla="*/ 471 w 680"/>
                <a:gd name="T7" fmla="*/ 509 h 1018"/>
                <a:gd name="T8" fmla="*/ 340 w 680"/>
                <a:gd name="T9" fmla="*/ 871 h 1018"/>
                <a:gd name="T10" fmla="*/ 340 w 680"/>
                <a:gd name="T11" fmla="*/ 1018 h 1018"/>
                <a:gd name="T12" fmla="*/ 680 w 680"/>
                <a:gd name="T13" fmla="*/ 509 h 1018"/>
                <a:gd name="T14" fmla="*/ 340 w 680"/>
                <a:gd name="T15" fmla="*/ 0 h 1018"/>
                <a:gd name="T16" fmla="*/ 0 w 680"/>
                <a:gd name="T17" fmla="*/ 509 h 1018"/>
                <a:gd name="T18" fmla="*/ 340 w 680"/>
                <a:gd name="T19" fmla="*/ 1018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0" h="1018">
                  <a:moveTo>
                    <a:pt x="340" y="871"/>
                  </a:moveTo>
                  <a:cubicBezTo>
                    <a:pt x="224" y="871"/>
                    <a:pt x="209" y="761"/>
                    <a:pt x="209" y="509"/>
                  </a:cubicBezTo>
                  <a:cubicBezTo>
                    <a:pt x="209" y="257"/>
                    <a:pt x="224" y="148"/>
                    <a:pt x="340" y="148"/>
                  </a:cubicBezTo>
                  <a:cubicBezTo>
                    <a:pt x="456" y="148"/>
                    <a:pt x="471" y="257"/>
                    <a:pt x="471" y="509"/>
                  </a:cubicBezTo>
                  <a:cubicBezTo>
                    <a:pt x="471" y="761"/>
                    <a:pt x="456" y="871"/>
                    <a:pt x="340" y="871"/>
                  </a:cubicBezTo>
                  <a:close/>
                  <a:moveTo>
                    <a:pt x="340" y="1018"/>
                  </a:moveTo>
                  <a:cubicBezTo>
                    <a:pt x="680" y="1018"/>
                    <a:pt x="680" y="767"/>
                    <a:pt x="680" y="509"/>
                  </a:cubicBezTo>
                  <a:cubicBezTo>
                    <a:pt x="680" y="249"/>
                    <a:pt x="680" y="0"/>
                    <a:pt x="340" y="0"/>
                  </a:cubicBezTo>
                  <a:cubicBezTo>
                    <a:pt x="0" y="0"/>
                    <a:pt x="0" y="249"/>
                    <a:pt x="0" y="509"/>
                  </a:cubicBezTo>
                  <a:cubicBezTo>
                    <a:pt x="0" y="767"/>
                    <a:pt x="0" y="1018"/>
                    <a:pt x="340" y="10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noProof="0" dirty="0"/>
            </a:p>
          </p:txBody>
        </p:sp>
      </p:grpSp>
      <p:sp>
        <p:nvSpPr>
          <p:cNvPr id="25" name="Graphic 3">
            <a:extLst>
              <a:ext uri="{FF2B5EF4-FFF2-40B4-BE49-F238E27FC236}">
                <a16:creationId xmlns:a16="http://schemas.microsoft.com/office/drawing/2014/main" id="{0F7E9BA8-8125-4AA0-93BF-FD965D0BFD0C}"/>
              </a:ext>
            </a:extLst>
          </p:cNvPr>
          <p:cNvSpPr/>
          <p:nvPr userDrawn="1"/>
        </p:nvSpPr>
        <p:spPr bwMode="white">
          <a:xfrm>
            <a:off x="360000" y="842400"/>
            <a:ext cx="11467566" cy="214066"/>
          </a:xfrm>
          <a:custGeom>
            <a:avLst/>
            <a:gdLst>
              <a:gd name="connsiteX0" fmla="*/ 0 w 11467566"/>
              <a:gd name="connsiteY0" fmla="*/ 214066 h 214066"/>
              <a:gd name="connsiteX1" fmla="*/ 11137078 w 11467566"/>
              <a:gd name="connsiteY1" fmla="*/ 214066 h 214066"/>
              <a:gd name="connsiteX2" fmla="*/ 11137078 w 11467566"/>
              <a:gd name="connsiteY2" fmla="*/ 214066 h 214066"/>
              <a:gd name="connsiteX3" fmla="*/ 11467567 w 11467566"/>
              <a:gd name="connsiteY3" fmla="*/ 0 h 2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67566" h="214066">
                <a:moveTo>
                  <a:pt x="0" y="214066"/>
                </a:moveTo>
                <a:lnTo>
                  <a:pt x="11137078" y="214066"/>
                </a:lnTo>
                <a:lnTo>
                  <a:pt x="11137078" y="214066"/>
                </a:lnTo>
                <a:lnTo>
                  <a:pt x="11467567" y="0"/>
                </a:lnTo>
              </a:path>
            </a:pathLst>
          </a:custGeom>
          <a:noFill/>
          <a:ln w="19306" cap="flat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nl-NL" noProof="0" dirty="0"/>
          </a:p>
        </p:txBody>
      </p:sp>
      <p:sp>
        <p:nvSpPr>
          <p:cNvPr id="26" name="Freeform 27">
            <a:extLst>
              <a:ext uri="{FF2B5EF4-FFF2-40B4-BE49-F238E27FC236}">
                <a16:creationId xmlns:a16="http://schemas.microsoft.com/office/drawing/2014/main" id="{5F0A4F14-9646-4A56-B274-4DB1B1DCEA92}"/>
              </a:ext>
            </a:extLst>
          </p:cNvPr>
          <p:cNvSpPr>
            <a:spLocks/>
          </p:cNvSpPr>
          <p:nvPr userDrawn="1"/>
        </p:nvSpPr>
        <p:spPr bwMode="white">
          <a:xfrm>
            <a:off x="360363" y="6275388"/>
            <a:ext cx="269875" cy="358775"/>
          </a:xfrm>
          <a:custGeom>
            <a:avLst/>
            <a:gdLst>
              <a:gd name="T0" fmla="*/ 0 w 170"/>
              <a:gd name="T1" fmla="*/ 0 h 226"/>
              <a:gd name="T2" fmla="*/ 0 w 170"/>
              <a:gd name="T3" fmla="*/ 141 h 226"/>
              <a:gd name="T4" fmla="*/ 85 w 170"/>
              <a:gd name="T5" fmla="*/ 226 h 226"/>
              <a:gd name="T6" fmla="*/ 85 w 170"/>
              <a:gd name="T7" fmla="*/ 56 h 226"/>
              <a:gd name="T8" fmla="*/ 170 w 170"/>
              <a:gd name="T9" fmla="*/ 141 h 226"/>
              <a:gd name="T10" fmla="*/ 170 w 170"/>
              <a:gd name="T11" fmla="*/ 0 h 226"/>
              <a:gd name="T12" fmla="*/ 0 w 170"/>
              <a:gd name="T13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26">
                <a:moveTo>
                  <a:pt x="0" y="0"/>
                </a:moveTo>
                <a:lnTo>
                  <a:pt x="0" y="141"/>
                </a:lnTo>
                <a:lnTo>
                  <a:pt x="85" y="226"/>
                </a:lnTo>
                <a:lnTo>
                  <a:pt x="85" y="56"/>
                </a:lnTo>
                <a:lnTo>
                  <a:pt x="170" y="141"/>
                </a:lnTo>
                <a:lnTo>
                  <a:pt x="1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7" name="Freeform 28">
            <a:extLst>
              <a:ext uri="{FF2B5EF4-FFF2-40B4-BE49-F238E27FC236}">
                <a16:creationId xmlns:a16="http://schemas.microsoft.com/office/drawing/2014/main" id="{669FDF98-7C07-4A62-82E3-E9C3091A4A15}"/>
              </a:ext>
            </a:extLst>
          </p:cNvPr>
          <p:cNvSpPr>
            <a:spLocks/>
          </p:cNvSpPr>
          <p:nvPr userDrawn="1"/>
        </p:nvSpPr>
        <p:spPr bwMode="white">
          <a:xfrm>
            <a:off x="360363" y="6275388"/>
            <a:ext cx="269875" cy="358775"/>
          </a:xfrm>
          <a:custGeom>
            <a:avLst/>
            <a:gdLst>
              <a:gd name="T0" fmla="*/ 0 w 170"/>
              <a:gd name="T1" fmla="*/ 0 h 226"/>
              <a:gd name="T2" fmla="*/ 0 w 170"/>
              <a:gd name="T3" fmla="*/ 141 h 226"/>
              <a:gd name="T4" fmla="*/ 85 w 170"/>
              <a:gd name="T5" fmla="*/ 226 h 226"/>
              <a:gd name="T6" fmla="*/ 170 w 170"/>
              <a:gd name="T7" fmla="*/ 141 h 226"/>
              <a:gd name="T8" fmla="*/ 170 w 170"/>
              <a:gd name="T9" fmla="*/ 0 h 226"/>
              <a:gd name="T10" fmla="*/ 0 w 170"/>
              <a:gd name="T11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226">
                <a:moveTo>
                  <a:pt x="0" y="0"/>
                </a:moveTo>
                <a:lnTo>
                  <a:pt x="0" y="141"/>
                </a:lnTo>
                <a:lnTo>
                  <a:pt x="85" y="226"/>
                </a:lnTo>
                <a:lnTo>
                  <a:pt x="170" y="141"/>
                </a:lnTo>
                <a:lnTo>
                  <a:pt x="17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119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/>
          <p:cNvSpPr>
            <a:spLocks noGrp="1"/>
          </p:cNvSpPr>
          <p:nvPr/>
        </p:nvSpPr>
        <p:spPr bwMode="auto">
          <a:xfrm>
            <a:off x="7649894" y="6477000"/>
            <a:ext cx="4341838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2976" rIns="0" bIns="42976" numCol="1" anchor="t" anchorCtr="0" compatLnSpc="1">
            <a:prstTxWarp prst="textNoShape">
              <a:avLst/>
            </a:prstTxWarp>
          </a:bodyPr>
          <a:lstStyle>
            <a:lvl1pPr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Wingdings 3" pitchFamily="18" charset="2"/>
              <a:defRPr sz="900" b="1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1pPr>
            <a:lvl2pPr marL="1458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Wingdings 3" pitchFamily="18" charset="2"/>
              <a:defRPr sz="900">
                <a:solidFill>
                  <a:srgbClr val="54646C"/>
                </a:solidFill>
                <a:latin typeface="+mn-lt"/>
                <a:cs typeface="+mn-cs"/>
              </a:defRPr>
            </a:lvl2pPr>
            <a:lvl3pPr marL="244911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Wingdings 3" pitchFamily="18" charset="2"/>
              <a:buChar char="}"/>
              <a:defRPr sz="900">
                <a:solidFill>
                  <a:srgbClr val="54646C"/>
                </a:solidFill>
                <a:latin typeface="+mn-lt"/>
                <a:cs typeface="+mn-cs"/>
              </a:defRPr>
            </a:lvl3pPr>
            <a:lvl4pPr marL="500026" indent="-253657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rgbClr val="54646C"/>
                </a:solidFill>
                <a:latin typeface="+mn-lt"/>
                <a:cs typeface="+mn-cs"/>
              </a:defRPr>
            </a:lvl4pPr>
            <a:lvl5pPr marL="743479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rgbClr val="54646C"/>
                </a:solidFill>
                <a:latin typeface="+mn-lt"/>
                <a:cs typeface="+mn-cs"/>
              </a:defRPr>
            </a:lvl5pPr>
            <a:lvl6pPr marL="1163325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6pPr>
            <a:lvl7pPr marL="1583172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7pPr>
            <a:lvl8pPr marL="2003019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8pPr>
            <a:lvl9pPr marL="2422866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GB" sz="1200" ker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Strictly Private &amp; Confidential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0" y="939006"/>
            <a:ext cx="12192000" cy="1530000"/>
          </a:xfrm>
          <a:prstGeom prst="rect">
            <a:avLst/>
          </a:prstGeom>
          <a:solidFill>
            <a:srgbClr val="BBBEC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charset="0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" y="1468363"/>
            <a:ext cx="8708570" cy="1530067"/>
            <a:chOff x="1" y="1373113"/>
            <a:chExt cx="7668000" cy="1530067"/>
          </a:xfrm>
        </p:grpSpPr>
        <p:sp>
          <p:nvSpPr>
            <p:cNvPr id="29" name="Snip Single Corner Rectangle 28"/>
            <p:cNvSpPr/>
            <p:nvPr/>
          </p:nvSpPr>
          <p:spPr bwMode="auto">
            <a:xfrm>
              <a:off x="2090" y="1373180"/>
              <a:ext cx="7665911" cy="1530000"/>
            </a:xfrm>
            <a:prstGeom prst="snip1Rect">
              <a:avLst>
                <a:gd name="adj" fmla="val 28289"/>
              </a:avLst>
            </a:prstGeom>
            <a:gradFill>
              <a:gsLst>
                <a:gs pos="0">
                  <a:srgbClr val="009286">
                    <a:alpha val="90000"/>
                  </a:srgbClr>
                </a:gs>
                <a:gs pos="80000">
                  <a:srgbClr val="009286">
                    <a:alpha val="90000"/>
                  </a:srgbClr>
                </a:gs>
                <a:gs pos="100000">
                  <a:srgbClr val="005E5D">
                    <a:alpha val="90000"/>
                  </a:srgbClr>
                </a:gs>
              </a:gsLst>
              <a:lin ang="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charset="0"/>
                <a:sym typeface="Arial" panose="020B0604020202020204" pitchFamily="34" charset="0"/>
              </a:endParaRPr>
            </a:p>
          </p:txBody>
        </p:sp>
        <p:sp>
          <p:nvSpPr>
            <p:cNvPr id="30" name="Snip Single Corner Rectangle 29"/>
            <p:cNvSpPr/>
            <p:nvPr/>
          </p:nvSpPr>
          <p:spPr bwMode="auto">
            <a:xfrm>
              <a:off x="1" y="1373113"/>
              <a:ext cx="7452000" cy="450000"/>
            </a:xfrm>
            <a:prstGeom prst="snip1Rect">
              <a:avLst>
                <a:gd name="adj" fmla="val 50000"/>
              </a:avLst>
            </a:prstGeom>
            <a:gradFill>
              <a:gsLst>
                <a:gs pos="0">
                  <a:srgbClr val="006480">
                    <a:alpha val="89804"/>
                  </a:srgbClr>
                </a:gs>
                <a:gs pos="80000">
                  <a:srgbClr val="006480">
                    <a:alpha val="89804"/>
                  </a:srgbClr>
                </a:gs>
                <a:gs pos="100000">
                  <a:srgbClr val="006480">
                    <a:alpha val="0"/>
                  </a:srgbClr>
                </a:gs>
              </a:gsLst>
              <a:lin ang="6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charset="0"/>
                <a:sym typeface="Arial" panose="020B0604020202020204" pitchFamily="34" charset="0"/>
              </a:endParaRPr>
            </a:p>
          </p:txBody>
        </p:sp>
      </p:grpSp>
      <p:sp>
        <p:nvSpPr>
          <p:cNvPr id="27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527049" y="2016034"/>
            <a:ext cx="8181015" cy="550279"/>
          </a:xfrm>
          <a:prstGeom prst="rect">
            <a:avLst/>
          </a:prstGeom>
        </p:spPr>
        <p:txBody>
          <a:bodyPr tIns="45720" rIns="82296" bIns="45720" anchor="b">
            <a:spAutoFit/>
          </a:bodyPr>
          <a:lstStyle>
            <a:lvl1pPr algn="l">
              <a:lnSpc>
                <a:spcPct val="93000"/>
              </a:lnSpc>
              <a:defRPr sz="3200" baseline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Title in Title Case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527049" y="3868738"/>
            <a:ext cx="8181015" cy="457200"/>
          </a:xfrm>
          <a:prstGeom prst="rect">
            <a:avLst/>
          </a:prstGeom>
        </p:spPr>
        <p:txBody>
          <a:bodyPr tIns="45720" bIns="45720" anchor="t" anchorCtr="0"/>
          <a:lstStyle>
            <a:lvl1pPr marL="0" indent="0" algn="l">
              <a:lnSpc>
                <a:spcPct val="110000"/>
              </a:lnSpc>
              <a:buNone/>
              <a:defRPr sz="2000" b="1" baseline="0">
                <a:solidFill>
                  <a:srgbClr val="005E5D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For discussion/For information/For decision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527049" y="4325938"/>
            <a:ext cx="8181015" cy="457200"/>
          </a:xfrm>
          <a:prstGeom prst="rect">
            <a:avLst/>
          </a:prstGeom>
          <a:noFill/>
        </p:spPr>
        <p:txBody>
          <a:bodyPr tIns="45720" bIns="45720" anchor="t" anchorCtr="0"/>
          <a:lstStyle>
            <a:lvl1pPr algn="l">
              <a:lnSpc>
                <a:spcPct val="110000"/>
              </a:lnSpc>
              <a:buNone/>
              <a:defRPr sz="1800" b="0" cap="none" baseline="0">
                <a:solidFill>
                  <a:schemeClr val="accent5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/>
              <a:t>Click to edit date/place</a:t>
            </a:r>
          </a:p>
        </p:txBody>
      </p:sp>
      <p:pic>
        <p:nvPicPr>
          <p:cNvPr id="34" name="Picture 42" descr="A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89" y="358218"/>
            <a:ext cx="1775340" cy="43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24438" y="1461796"/>
            <a:ext cx="4341838" cy="457200"/>
          </a:xfrm>
        </p:spPr>
        <p:txBody>
          <a:bodyPr tIns="45720" bIns="45720" anchor="ctr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337171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b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37309" y="797442"/>
            <a:ext cx="11249892" cy="353679"/>
            <a:chOff x="526106" y="459122"/>
            <a:chExt cx="8701063" cy="353679"/>
          </a:xfrm>
        </p:grpSpPr>
        <p:cxnSp>
          <p:nvCxnSpPr>
            <p:cNvPr id="9" name="Straight Connector 8"/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4" name="Picture 31" descr="A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51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 bwMode="ltGray">
          <a:xfrm>
            <a:off x="1" y="-1309"/>
            <a:ext cx="5029199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29482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59" name="Rectangle 58"/>
          <p:cNvSpPr/>
          <p:nvPr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9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line">
    <p:bg bwMode="black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cxnSp>
        <p:nvCxnSpPr>
          <p:cNvPr id="148" name="Straight Connector 147"/>
          <p:cNvCxnSpPr/>
          <p:nvPr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9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6" name="Rectangle 25"/>
          <p:cNvSpPr/>
          <p:nvPr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16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high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7E2798A-AE51-4E53-A051-E1014B64589C}"/>
              </a:ext>
            </a:extLst>
          </p:cNvPr>
          <p:cNvSpPr txBox="1"/>
          <p:nvPr/>
        </p:nvSpPr>
        <p:spPr>
          <a:xfrm>
            <a:off x="11782186" y="661822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1A47ACB2-DDDF-4B35-A673-C9F32F92B77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90000"/>
              </a:lnSpc>
              <a:spcAft>
                <a:spcPts val="1000"/>
              </a:spcAft>
            </a:pPr>
            <a:endParaRPr lang="en-US" sz="3400" b="0" i="0" baseline="0" err="1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white">
          <a:xfrm>
            <a:off x="7381874" y="0"/>
            <a:ext cx="48101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FooterSimple" hidden="1"/>
          <p:cNvSpPr txBox="1"/>
          <p:nvPr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19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Rectangle 12"/>
          <p:cNvSpPr/>
          <p:nvPr/>
        </p:nvSpPr>
        <p:spPr bwMode="white">
          <a:xfrm>
            <a:off x="5374105" y="-1309"/>
            <a:ext cx="6817895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10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half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7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03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two third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Copyright" hidden="1"/>
          <p:cNvSpPr txBox="1"/>
          <p:nvPr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33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arro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94368"/>
            <a:ext cx="1365250" cy="33829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14"/>
          <p:cNvSpPr/>
          <p:nvPr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78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0000">
            <a:off x="2141308" y="3402828"/>
            <a:ext cx="2694666" cy="3461745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7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03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rrow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395662"/>
            <a:ext cx="1298575" cy="35718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entagon 3"/>
          <p:cNvSpPr/>
          <p:nvPr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9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entagon 3"/>
          <p:cNvSpPr/>
          <p:nvPr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481" y="3416300"/>
            <a:ext cx="2694666" cy="3441700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4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rrow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758" y="3589606"/>
            <a:ext cx="1365250" cy="33829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39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0000">
            <a:off x="4428422" y="3407803"/>
            <a:ext cx="2694666" cy="345655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60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rrow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41" y="3589606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18"/>
          <p:cNvSpPr/>
          <p:nvPr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88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0000">
            <a:off x="6524770" y="3407803"/>
            <a:ext cx="2694666" cy="345655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38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statement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35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ement ic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Rectangle 5"/>
          <p:cNvSpPr/>
          <p:nvPr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45368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10968"/>
            <a:ext cx="769257" cy="10019821"/>
          </a:xfrm>
          <a:prstGeom prst="rect">
            <a:avLst/>
          </a:prstGeom>
          <a:noFill/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93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cial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 bwMode="white"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17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16873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48"/>
          <p:cNvGrpSpPr/>
          <p:nvPr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1" name="Baselines / anchors"/>
            <p:cNvGrpSpPr/>
            <p:nvPr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8" name="Five column measure"/>
            <p:cNvGrpSpPr/>
            <p:nvPr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1.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  2.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6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55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185429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/>
          <p:cNvSpPr>
            <a:spLocks noGrp="1"/>
          </p:cNvSpPr>
          <p:nvPr/>
        </p:nvSpPr>
        <p:spPr bwMode="auto">
          <a:xfrm>
            <a:off x="7649894" y="6477000"/>
            <a:ext cx="4341838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2976" rIns="0" bIns="42976" numCol="1" anchor="t" anchorCtr="0" compatLnSpc="1">
            <a:prstTxWarp prst="textNoShape">
              <a:avLst/>
            </a:prstTxWarp>
          </a:bodyPr>
          <a:lstStyle>
            <a:lvl1pPr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Wingdings 3" pitchFamily="18" charset="2"/>
              <a:defRPr sz="900" b="1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1pPr>
            <a:lvl2pPr marL="1458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Wingdings 3" pitchFamily="18" charset="2"/>
              <a:defRPr sz="900">
                <a:solidFill>
                  <a:srgbClr val="54646C"/>
                </a:solidFill>
                <a:latin typeface="+mn-lt"/>
                <a:cs typeface="+mn-cs"/>
              </a:defRPr>
            </a:lvl2pPr>
            <a:lvl3pPr marL="244911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Wingdings 3" pitchFamily="18" charset="2"/>
              <a:buChar char="}"/>
              <a:defRPr sz="900">
                <a:solidFill>
                  <a:srgbClr val="54646C"/>
                </a:solidFill>
                <a:latin typeface="+mn-lt"/>
                <a:cs typeface="+mn-cs"/>
              </a:defRPr>
            </a:lvl3pPr>
            <a:lvl4pPr marL="500026" indent="-253657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rgbClr val="54646C"/>
                </a:solidFill>
                <a:latin typeface="+mn-lt"/>
                <a:cs typeface="+mn-cs"/>
              </a:defRPr>
            </a:lvl4pPr>
            <a:lvl5pPr marL="743479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rgbClr val="54646C"/>
                </a:solidFill>
                <a:latin typeface="+mn-lt"/>
                <a:cs typeface="+mn-cs"/>
              </a:defRPr>
            </a:lvl5pPr>
            <a:lvl6pPr marL="1163325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6pPr>
            <a:lvl7pPr marL="1583172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7pPr>
            <a:lvl8pPr marL="2003019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8pPr>
            <a:lvl9pPr marL="2422866" indent="-241995" algn="l" defTabSz="934451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hlink"/>
              </a:buClr>
              <a:buFont typeface="Arial" charset="0"/>
              <a:buChar char="−"/>
              <a:defRPr sz="900">
                <a:solidFill>
                  <a:schemeClr val="hlink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en-GB" sz="1200" ker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Strictly Private &amp; Confidential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0" y="939006"/>
            <a:ext cx="12192000" cy="1530000"/>
          </a:xfrm>
          <a:prstGeom prst="rect">
            <a:avLst/>
          </a:prstGeom>
          <a:solidFill>
            <a:srgbClr val="BBBEC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charset="0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" y="1468363"/>
            <a:ext cx="8708570" cy="1530067"/>
            <a:chOff x="1" y="1373113"/>
            <a:chExt cx="7668000" cy="1530067"/>
          </a:xfrm>
        </p:grpSpPr>
        <p:sp>
          <p:nvSpPr>
            <p:cNvPr id="28" name="Snip Single Corner Rectangle 27"/>
            <p:cNvSpPr/>
            <p:nvPr/>
          </p:nvSpPr>
          <p:spPr bwMode="auto">
            <a:xfrm>
              <a:off x="2090" y="1373180"/>
              <a:ext cx="7665911" cy="1530000"/>
            </a:xfrm>
            <a:prstGeom prst="snip1Rect">
              <a:avLst>
                <a:gd name="adj" fmla="val 28289"/>
              </a:avLst>
            </a:prstGeom>
            <a:gradFill>
              <a:gsLst>
                <a:gs pos="0">
                  <a:srgbClr val="009286">
                    <a:alpha val="90000"/>
                  </a:srgbClr>
                </a:gs>
                <a:gs pos="80000">
                  <a:srgbClr val="009286">
                    <a:alpha val="90000"/>
                  </a:srgbClr>
                </a:gs>
                <a:gs pos="100000">
                  <a:srgbClr val="005E5D">
                    <a:alpha val="90000"/>
                  </a:srgbClr>
                </a:gs>
              </a:gsLst>
              <a:lin ang="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charset="0"/>
                <a:sym typeface="Arial" panose="020B0604020202020204" pitchFamily="34" charset="0"/>
              </a:endParaRPr>
            </a:p>
          </p:txBody>
        </p:sp>
        <p:sp>
          <p:nvSpPr>
            <p:cNvPr id="29" name="Snip Single Corner Rectangle 28"/>
            <p:cNvSpPr/>
            <p:nvPr/>
          </p:nvSpPr>
          <p:spPr bwMode="auto">
            <a:xfrm>
              <a:off x="1" y="1373113"/>
              <a:ext cx="7452000" cy="450000"/>
            </a:xfrm>
            <a:prstGeom prst="snip1Rect">
              <a:avLst>
                <a:gd name="adj" fmla="val 50000"/>
              </a:avLst>
            </a:prstGeom>
            <a:gradFill>
              <a:gsLst>
                <a:gs pos="0">
                  <a:srgbClr val="006480">
                    <a:alpha val="89804"/>
                  </a:srgbClr>
                </a:gs>
                <a:gs pos="80000">
                  <a:srgbClr val="006480">
                    <a:alpha val="89804"/>
                  </a:srgbClr>
                </a:gs>
                <a:gs pos="100000">
                  <a:srgbClr val="006480">
                    <a:alpha val="0"/>
                  </a:srgbClr>
                </a:gs>
              </a:gsLst>
              <a:lin ang="6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charset="0"/>
                <a:sym typeface="Arial" panose="020B0604020202020204" pitchFamily="34" charset="0"/>
              </a:endParaRPr>
            </a:p>
          </p:txBody>
        </p:sp>
      </p:grpSp>
      <p:sp>
        <p:nvSpPr>
          <p:cNvPr id="30" name="Title 1"/>
          <p:cNvSpPr>
            <a:spLocks noGrp="1"/>
          </p:cNvSpPr>
          <p:nvPr>
            <p:ph type="ctrTitle" hasCustomPrompt="1"/>
          </p:nvPr>
        </p:nvSpPr>
        <p:spPr bwMode="ltGray">
          <a:xfrm>
            <a:off x="527049" y="2016034"/>
            <a:ext cx="8181015" cy="550279"/>
          </a:xfrm>
          <a:prstGeom prst="rect">
            <a:avLst/>
          </a:prstGeom>
        </p:spPr>
        <p:txBody>
          <a:bodyPr tIns="45720" rIns="82296" bIns="45720" anchor="b">
            <a:spAutoFit/>
          </a:bodyPr>
          <a:lstStyle>
            <a:lvl1pPr algn="l">
              <a:lnSpc>
                <a:spcPct val="93000"/>
              </a:lnSpc>
              <a:defRPr sz="3200" baseline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Title in Title Case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527049" y="3868738"/>
            <a:ext cx="8181015" cy="457200"/>
          </a:xfrm>
          <a:prstGeom prst="rect">
            <a:avLst/>
          </a:prstGeom>
        </p:spPr>
        <p:txBody>
          <a:bodyPr tIns="45720" bIns="45720" anchor="t" anchorCtr="0"/>
          <a:lstStyle>
            <a:lvl1pPr marL="0" indent="0" algn="l">
              <a:lnSpc>
                <a:spcPct val="110000"/>
              </a:lnSpc>
              <a:buNone/>
              <a:defRPr sz="2000" b="1" baseline="0">
                <a:solidFill>
                  <a:srgbClr val="005E5D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For discussion/For information/For decision</a:t>
            </a:r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527049" y="4325938"/>
            <a:ext cx="8181015" cy="457200"/>
          </a:xfrm>
          <a:prstGeom prst="rect">
            <a:avLst/>
          </a:prstGeom>
          <a:noFill/>
        </p:spPr>
        <p:txBody>
          <a:bodyPr tIns="45720" bIns="45720" anchor="t" anchorCtr="0"/>
          <a:lstStyle>
            <a:lvl1pPr algn="l">
              <a:lnSpc>
                <a:spcPct val="110000"/>
              </a:lnSpc>
              <a:buNone/>
              <a:defRPr sz="1800" b="0" cap="none" baseline="0">
                <a:solidFill>
                  <a:schemeClr val="accent5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 algn="ctr">
              <a:buNone/>
              <a:defRPr/>
            </a:lvl2pPr>
            <a:lvl3pPr marL="0" indent="0" algn="ctr">
              <a:buNone/>
              <a:defRPr/>
            </a:lvl3pPr>
            <a:lvl4pPr marL="228600" indent="0" algn="ctr">
              <a:buNone/>
              <a:defRPr/>
            </a:lvl4pPr>
            <a:lvl5pPr marL="457200" indent="0" algn="ctr">
              <a:buNone/>
              <a:defRPr/>
            </a:lvl5pPr>
          </a:lstStyle>
          <a:p>
            <a:pPr lvl="0"/>
            <a:r>
              <a:rPr lang="en-US"/>
              <a:t>Click to edit date/place</a:t>
            </a:r>
          </a:p>
        </p:txBody>
      </p:sp>
    </p:spTree>
    <p:extLst>
      <p:ext uri="{BB962C8B-B14F-4D97-AF65-F5344CB8AC3E}">
        <p14:creationId xmlns:p14="http://schemas.microsoft.com/office/powerpoint/2010/main" val="207656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 anchor="b"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pic>
        <p:nvPicPr>
          <p:cNvPr id="13" name="Picture 31" descr="A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D5DC46E-6925-422A-A3AF-1641B2290AC2}"/>
              </a:ext>
            </a:extLst>
          </p:cNvPr>
          <p:cNvGrpSpPr/>
          <p:nvPr/>
        </p:nvGrpSpPr>
        <p:grpSpPr>
          <a:xfrm>
            <a:off x="637309" y="648580"/>
            <a:ext cx="11249892" cy="353679"/>
            <a:chOff x="526106" y="459122"/>
            <a:chExt cx="8701063" cy="353679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AD4747-A398-4021-B225-8977A7B2252C}"/>
                </a:ext>
              </a:extLst>
            </p:cNvPr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40F3FD9-0A0C-4D48-9B5A-F2183E787C91}"/>
                </a:ext>
              </a:extLst>
            </p:cNvPr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59246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. Exec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3319EE83-382A-4010-9993-98CE5B6CB33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err="1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 anchor="b"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Executive summary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37309" y="648580"/>
            <a:ext cx="11249892" cy="353679"/>
            <a:chOff x="526106" y="459122"/>
            <a:chExt cx="8701063" cy="353679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3" name="Picture 31" descr="A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EBB71-C111-45AA-9383-FAD35F8DEE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1436688"/>
            <a:ext cx="5278438" cy="47244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>
              <a:spcAft>
                <a:spcPts val="600"/>
              </a:spcAft>
            </a:pPr>
            <a:r>
              <a:rPr lang="en-GB" sz="1400" b="1">
                <a:solidFill>
                  <a:srgbClr val="009286">
                    <a:lumMod val="100000"/>
                  </a:srgbClr>
                </a:solidFill>
              </a:rPr>
              <a:t>Statement 1</a:t>
            </a:r>
            <a:endParaRPr lang="en-GB" sz="1400" b="1"/>
          </a:p>
          <a:p>
            <a:pPr>
              <a:spcAft>
                <a:spcPts val="600"/>
              </a:spcAft>
            </a:pPr>
            <a:r>
              <a:rPr lang="en-GB" b="1"/>
              <a:t>[.]</a:t>
            </a:r>
            <a:endParaRPr lang="en-US" b="1"/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</a:p>
          <a:p>
            <a:pPr marL="100013" lvl="1" indent="-100013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r>
              <a:rPr lang="en-GB" b="1"/>
              <a:t>[.]</a:t>
            </a:r>
            <a:endParaRPr lang="en-GB">
              <a:solidFill>
                <a:srgbClr val="FF0000"/>
              </a:solidFill>
            </a:endParaRPr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 marL="100584" lvl="1" indent="0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400" b="1">
                <a:solidFill>
                  <a:srgbClr val="009286">
                    <a:lumMod val="100000"/>
                  </a:srgbClr>
                </a:solidFill>
              </a:rPr>
              <a:t>Statement 2</a:t>
            </a:r>
            <a:endParaRPr lang="en-GB" sz="1400" b="1"/>
          </a:p>
          <a:p>
            <a:pPr>
              <a:spcAft>
                <a:spcPts val="600"/>
              </a:spcAft>
            </a:pPr>
            <a:r>
              <a:rPr lang="en-GB" b="1"/>
              <a:t>[.]</a:t>
            </a:r>
            <a:endParaRPr lang="en-US" b="1"/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</a:p>
          <a:p>
            <a:pPr marL="100013" lvl="1" indent="-100013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r>
              <a:rPr lang="en-GB" b="1"/>
              <a:t>[.]</a:t>
            </a:r>
            <a:endParaRPr lang="en-GB">
              <a:solidFill>
                <a:srgbClr val="FF0000"/>
              </a:solidFill>
            </a:endParaRPr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 marL="100584" lvl="1" indent="0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400" b="1">
                <a:solidFill>
                  <a:srgbClr val="009286">
                    <a:lumMod val="100000"/>
                  </a:srgbClr>
                </a:solidFill>
              </a:rPr>
              <a:t>Statement 3</a:t>
            </a:r>
            <a:endParaRPr lang="en-GB" sz="1400" b="1"/>
          </a:p>
          <a:p>
            <a:pPr>
              <a:spcAft>
                <a:spcPts val="600"/>
              </a:spcAft>
            </a:pPr>
            <a:r>
              <a:rPr lang="en-GB" b="1"/>
              <a:t>[.]</a:t>
            </a:r>
            <a:endParaRPr lang="en-US" b="1"/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</a:p>
          <a:p>
            <a:pPr marL="100013" lvl="1" indent="-100013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r>
              <a:rPr lang="en-GB" b="1"/>
              <a:t>[.]</a:t>
            </a:r>
            <a:endParaRPr lang="en-GB">
              <a:solidFill>
                <a:srgbClr val="FF0000"/>
              </a:solidFill>
            </a:endParaRPr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 marL="100584" lvl="1" indent="0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endParaRPr lang="en-US">
              <a:solidFill>
                <a:srgbClr val="54646C">
                  <a:lumMod val="100000"/>
                </a:srgbClr>
              </a:solidFill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E5FB6EC-BAE9-401F-9278-15518AC2AB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84914" y="1436688"/>
            <a:ext cx="5278438" cy="47244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>
              <a:spcAft>
                <a:spcPts val="600"/>
              </a:spcAft>
            </a:pPr>
            <a:r>
              <a:rPr lang="en-GB" sz="1400" b="1">
                <a:solidFill>
                  <a:srgbClr val="009286">
                    <a:lumMod val="100000"/>
                  </a:srgbClr>
                </a:solidFill>
              </a:rPr>
              <a:t>Statement 4</a:t>
            </a:r>
            <a:endParaRPr lang="en-GB" sz="1400" b="1"/>
          </a:p>
          <a:p>
            <a:pPr>
              <a:spcAft>
                <a:spcPts val="600"/>
              </a:spcAft>
            </a:pPr>
            <a:r>
              <a:rPr lang="en-GB" b="1"/>
              <a:t>[.]</a:t>
            </a:r>
            <a:endParaRPr lang="en-US" b="1"/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</a:p>
          <a:p>
            <a:pPr marL="100013" lvl="1" indent="-100013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r>
              <a:rPr lang="en-GB" b="1"/>
              <a:t>[.]</a:t>
            </a:r>
            <a:endParaRPr lang="en-GB">
              <a:solidFill>
                <a:srgbClr val="FF0000"/>
              </a:solidFill>
            </a:endParaRPr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 marL="100584" lvl="1" indent="0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400" b="1">
                <a:solidFill>
                  <a:srgbClr val="009286">
                    <a:lumMod val="100000"/>
                  </a:srgbClr>
                </a:solidFill>
              </a:rPr>
              <a:t>Statement 5</a:t>
            </a:r>
            <a:endParaRPr lang="en-GB" sz="1400" b="1"/>
          </a:p>
          <a:p>
            <a:pPr>
              <a:spcAft>
                <a:spcPts val="600"/>
              </a:spcAft>
            </a:pPr>
            <a:r>
              <a:rPr lang="en-GB" b="1"/>
              <a:t>[.]</a:t>
            </a:r>
            <a:endParaRPr lang="en-US" b="1"/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</a:p>
          <a:p>
            <a:pPr marL="100013" lvl="1" indent="-100013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r>
              <a:rPr lang="en-GB" b="1"/>
              <a:t>[.]</a:t>
            </a:r>
            <a:endParaRPr lang="en-GB">
              <a:solidFill>
                <a:srgbClr val="FF0000"/>
              </a:solidFill>
            </a:endParaRPr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 marL="100584" lvl="1" indent="0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>
              <a:spcAft>
                <a:spcPts val="600"/>
              </a:spcAft>
            </a:pPr>
            <a:r>
              <a:rPr lang="en-GB" sz="1400" b="1">
                <a:solidFill>
                  <a:srgbClr val="009286">
                    <a:lumMod val="100000"/>
                  </a:srgbClr>
                </a:solidFill>
              </a:rPr>
              <a:t>Statement 6</a:t>
            </a:r>
            <a:endParaRPr lang="en-GB" sz="1400" b="1"/>
          </a:p>
          <a:p>
            <a:pPr>
              <a:spcAft>
                <a:spcPts val="600"/>
              </a:spcAft>
            </a:pPr>
            <a:r>
              <a:rPr lang="en-GB" b="1"/>
              <a:t>[.]</a:t>
            </a:r>
            <a:endParaRPr lang="en-US" b="1"/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</a:p>
          <a:p>
            <a:pPr marL="100013" lvl="1" indent="-100013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r>
              <a:rPr lang="en-GB" b="1"/>
              <a:t>[.]</a:t>
            </a:r>
            <a:endParaRPr lang="en-GB">
              <a:solidFill>
                <a:srgbClr val="FF0000"/>
              </a:solidFill>
            </a:endParaRPr>
          </a:p>
          <a:p>
            <a:pPr lvl="1">
              <a:spcAft>
                <a:spcPts val="600"/>
              </a:spcAft>
              <a:buClr>
                <a:srgbClr val="009286">
                  <a:lumMod val="100000"/>
                </a:srgbClr>
              </a:buClr>
            </a:pPr>
            <a:r>
              <a:rPr lang="en-GB">
                <a:solidFill>
                  <a:srgbClr val="54646C">
                    <a:lumMod val="100000"/>
                  </a:srgbClr>
                </a:solidFill>
              </a:rPr>
              <a:t>[.]</a:t>
            </a:r>
            <a:endParaRPr lang="en-US">
              <a:solidFill>
                <a:srgbClr val="54646C">
                  <a:lumMod val="100000"/>
                </a:srgbClr>
              </a:solidFill>
            </a:endParaRPr>
          </a:p>
          <a:p>
            <a:pPr marL="100584" lvl="1" indent="0">
              <a:spcAft>
                <a:spcPts val="600"/>
              </a:spcAft>
              <a:buClr>
                <a:srgbClr val="009286">
                  <a:lumMod val="100000"/>
                </a:srgbClr>
              </a:buClr>
              <a:buNone/>
            </a:pPr>
            <a:endParaRPr lang="en-US">
              <a:solidFill>
                <a:srgbClr val="54646C">
                  <a:lumMod val="1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2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. On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 anchor="b"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37309" y="648580"/>
            <a:ext cx="11249892" cy="353679"/>
            <a:chOff x="526106" y="459122"/>
            <a:chExt cx="8701063" cy="353679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3" name="Picture 31" descr="A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579BAED4-0C08-427D-BA2D-07A19B31FB3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0082" y="2081213"/>
            <a:ext cx="5198791" cy="407987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Insert graph here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6F4183-7F83-41B6-ACD9-EEFDFA9FF8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1631" y="2081213"/>
            <a:ext cx="5198791" cy="4079875"/>
          </a:xfrm>
        </p:spPr>
        <p:txBody>
          <a:bodyPr/>
          <a:lstStyle>
            <a:lvl1pPr>
              <a:defRPr/>
            </a:lvl1pPr>
            <a:lvl3pPr marL="180975" indent="-177800">
              <a:buClr>
                <a:srgbClr val="009286"/>
              </a:buClr>
              <a:buSzPct val="100000"/>
              <a:buFont typeface="Wingdings" panose="05000000000000000000" pitchFamily="2" charset="2"/>
              <a:buChar char="§"/>
              <a:defRPr/>
            </a:lvl3pPr>
            <a:lvl4pPr marL="360363" indent="-177800">
              <a:buClr>
                <a:srgbClr val="6E838C"/>
              </a:buClr>
              <a:buSzPct val="100000"/>
              <a:buFont typeface="Arial" panose="020B0604020202020204" pitchFamily="34" charset="0"/>
              <a:buChar char="−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539750" indent="-177800">
              <a:buClr>
                <a:srgbClr val="6E838C"/>
              </a:buClr>
              <a:buSzPct val="100000"/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en-US"/>
              <a:t>Comments supporting graph/statement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12DC823-C48D-4A9D-AE7D-A6B1B80A09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1631" y="1650061"/>
            <a:ext cx="5198791" cy="384093"/>
          </a:xfrm>
        </p:spPr>
        <p:txBody>
          <a:bodyPr anchor="b"/>
          <a:lstStyle>
            <a:lvl4pPr>
              <a:defRPr b="1"/>
            </a:lvl4pPr>
          </a:lstStyle>
          <a:p>
            <a:pPr lvl="3"/>
            <a:r>
              <a:rPr lang="en-US"/>
              <a:t>Statement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D27615CA-C5EB-41BC-A4ED-863146EFFB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2" y="1650061"/>
            <a:ext cx="5198791" cy="384093"/>
          </a:xfrm>
        </p:spPr>
        <p:txBody>
          <a:bodyPr anchor="b"/>
          <a:lstStyle>
            <a:lvl4pPr>
              <a:defRPr b="1">
                <a:solidFill>
                  <a:schemeClr val="tx2"/>
                </a:solidFill>
              </a:defRPr>
            </a:lvl4pPr>
          </a:lstStyle>
          <a:p>
            <a:pPr lvl="3"/>
            <a:r>
              <a:rPr lang="en-US"/>
              <a:t>Statement</a:t>
            </a:r>
          </a:p>
        </p:txBody>
      </p:sp>
    </p:spTree>
    <p:extLst>
      <p:ext uri="{BB962C8B-B14F-4D97-AF65-F5344CB8AC3E}">
        <p14:creationId xmlns:p14="http://schemas.microsoft.com/office/powerpoint/2010/main" val="24536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. Two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 anchor="b"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37309" y="648580"/>
            <a:ext cx="11249892" cy="353679"/>
            <a:chOff x="526106" y="459122"/>
            <a:chExt cx="8701063" cy="353679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3" name="Picture 31" descr="A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6F4183-7F83-41B6-ACD9-EEFDFA9FF8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1631" y="2081213"/>
            <a:ext cx="5198791" cy="4079875"/>
          </a:xfrm>
        </p:spPr>
        <p:txBody>
          <a:bodyPr/>
          <a:lstStyle>
            <a:lvl1pPr>
              <a:defRPr/>
            </a:lvl1pPr>
            <a:lvl3pPr marL="180975" indent="-177800">
              <a:buClr>
                <a:srgbClr val="009286"/>
              </a:buClr>
              <a:buSzPct val="100000"/>
              <a:buFont typeface="Wingdings" panose="05000000000000000000" pitchFamily="2" charset="2"/>
              <a:buChar char="§"/>
              <a:defRPr/>
            </a:lvl3pPr>
            <a:lvl4pPr marL="360363" indent="-177800">
              <a:buClr>
                <a:srgbClr val="6E838C"/>
              </a:buClr>
              <a:buSzPct val="100000"/>
              <a:buFont typeface="Arial" panose="020B0604020202020204" pitchFamily="34" charset="0"/>
              <a:buChar char="−"/>
              <a:defRPr lang="en-US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539750" indent="-177800">
              <a:buClr>
                <a:srgbClr val="6E838C"/>
              </a:buClr>
              <a:buSzPct val="100000"/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en-US"/>
              <a:t>Comments supporting graph/statement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6" name="Chart Placeholder 5">
            <a:extLst>
              <a:ext uri="{FF2B5EF4-FFF2-40B4-BE49-F238E27FC236}">
                <a16:creationId xmlns:a16="http://schemas.microsoft.com/office/drawing/2014/main" id="{3E53F7EB-AC38-4F4F-AAEA-D54C4AF5626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0082" y="2081215"/>
            <a:ext cx="5198791" cy="177958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Insert graph here</a:t>
            </a:r>
          </a:p>
        </p:txBody>
      </p:sp>
      <p:sp>
        <p:nvSpPr>
          <p:cNvPr id="41" name="Chart Placeholder 5">
            <a:extLst>
              <a:ext uri="{FF2B5EF4-FFF2-40B4-BE49-F238E27FC236}">
                <a16:creationId xmlns:a16="http://schemas.microsoft.com/office/drawing/2014/main" id="{195EA078-A44C-4A01-8B8E-A6B297E8661B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0082" y="4381502"/>
            <a:ext cx="5198791" cy="177958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Insert graph here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A5A73BE1-5CBA-40D3-A714-1E533516D3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082" y="3950348"/>
            <a:ext cx="5198791" cy="384093"/>
          </a:xfrm>
        </p:spPr>
        <p:txBody>
          <a:bodyPr anchor="b"/>
          <a:lstStyle>
            <a:lvl4pPr>
              <a:defRPr b="1"/>
            </a:lvl4pPr>
          </a:lstStyle>
          <a:p>
            <a:pPr lvl="3"/>
            <a:r>
              <a:rPr lang="en-US"/>
              <a:t>[.]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1ABE773-3635-4E73-BF7D-88BE76E889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1631" y="1650061"/>
            <a:ext cx="5198791" cy="384093"/>
          </a:xfrm>
        </p:spPr>
        <p:txBody>
          <a:bodyPr anchor="b"/>
          <a:lstStyle>
            <a:lvl4pPr>
              <a:defRPr b="1"/>
            </a:lvl4pPr>
          </a:lstStyle>
          <a:p>
            <a:pPr lvl="3"/>
            <a:r>
              <a:rPr lang="en-US"/>
              <a:t>Statement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B49DA08-5003-41FF-928B-0DE97E2FF5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2" y="1650061"/>
            <a:ext cx="5198791" cy="384093"/>
          </a:xfrm>
        </p:spPr>
        <p:txBody>
          <a:bodyPr anchor="b"/>
          <a:lstStyle>
            <a:lvl4pPr>
              <a:defRPr b="1"/>
            </a:lvl4pPr>
          </a:lstStyle>
          <a:p>
            <a:pPr lvl="3"/>
            <a:r>
              <a:rPr lang="en-US"/>
              <a:t>Statement</a:t>
            </a:r>
          </a:p>
        </p:txBody>
      </p:sp>
    </p:spTree>
    <p:extLst>
      <p:ext uri="{BB962C8B-B14F-4D97-AF65-F5344CB8AC3E}">
        <p14:creationId xmlns:p14="http://schemas.microsoft.com/office/powerpoint/2010/main" val="48227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. - Two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 anchor="b"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37309" y="648580"/>
            <a:ext cx="11249892" cy="353679"/>
            <a:chOff x="526106" y="459122"/>
            <a:chExt cx="8701063" cy="353679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3" name="Picture 31" descr="A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579BAED4-0C08-427D-BA2D-07A19B31FB3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0082" y="2081213"/>
            <a:ext cx="5198791" cy="407987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Insert graph here</a:t>
            </a:r>
          </a:p>
        </p:txBody>
      </p:sp>
      <p:sp>
        <p:nvSpPr>
          <p:cNvPr id="16" name="Chart Placeholder 5">
            <a:extLst>
              <a:ext uri="{FF2B5EF4-FFF2-40B4-BE49-F238E27FC236}">
                <a16:creationId xmlns:a16="http://schemas.microsoft.com/office/drawing/2014/main" id="{89287B71-7FE2-4C0C-87FB-82CE0AAEC81A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361631" y="2081213"/>
            <a:ext cx="5198791" cy="407987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Insert graph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E09D6E2-CB9A-4A98-B2D6-0FD7DB8165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1631" y="1650061"/>
            <a:ext cx="5198791" cy="384093"/>
          </a:xfrm>
        </p:spPr>
        <p:txBody>
          <a:bodyPr anchor="b"/>
          <a:lstStyle>
            <a:lvl4pPr>
              <a:defRPr b="1"/>
            </a:lvl4pPr>
          </a:lstStyle>
          <a:p>
            <a:pPr lvl="3"/>
            <a:r>
              <a:rPr lang="en-US"/>
              <a:t>Statement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2ED5E4B8-448E-4B0C-8A18-2EE04BCD5B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2" y="1650061"/>
            <a:ext cx="5198791" cy="384093"/>
          </a:xfrm>
        </p:spPr>
        <p:txBody>
          <a:bodyPr anchor="b"/>
          <a:lstStyle>
            <a:lvl4pPr>
              <a:defRPr b="1"/>
            </a:lvl4pPr>
          </a:lstStyle>
          <a:p>
            <a:pPr lvl="3"/>
            <a:r>
              <a:rPr lang="en-US"/>
              <a:t>Statement</a:t>
            </a:r>
          </a:p>
        </p:txBody>
      </p:sp>
    </p:spTree>
    <p:extLst>
      <p:ext uri="{BB962C8B-B14F-4D97-AF65-F5344CB8AC3E}">
        <p14:creationId xmlns:p14="http://schemas.microsoft.com/office/powerpoint/2010/main" val="199573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1" y="-1309"/>
            <a:ext cx="4373999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227048"/>
            <a:ext cx="3744000" cy="66479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69170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135084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61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White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  <a:noFill/>
        </p:spPr>
      </p:pic>
      <p:sp>
        <p:nvSpPr>
          <p:cNvPr id="18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2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4" name="Rectangle 23"/>
          <p:cNvSpPr/>
          <p:nvPr/>
        </p:nvSpPr>
        <p:spPr bwMode="white">
          <a:xfrm>
            <a:off x="-1" y="0"/>
            <a:ext cx="465772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91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highlight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3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Four column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2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19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  <a:noFill/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1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00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6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2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Left arro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88018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14"/>
          <p:cNvSpPr/>
          <p:nvPr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91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9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0000">
            <a:off x="2141308" y="3402828"/>
            <a:ext cx="2694666" cy="346174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2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Arrow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3382962"/>
            <a:ext cx="129857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entagon 3"/>
          <p:cNvSpPr/>
          <p:nvPr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43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entagon 3"/>
          <p:cNvSpPr/>
          <p:nvPr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6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481" y="3416300"/>
            <a:ext cx="2694666" cy="34417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94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Arrow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758" y="3588018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2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26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7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0000">
            <a:off x="4428422" y="3407803"/>
            <a:ext cx="2694666" cy="345655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04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Arrow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41" y="3588018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18"/>
          <p:cNvSpPr/>
          <p:nvPr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66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0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0000">
            <a:off x="6524770" y="3407803"/>
            <a:ext cx="2694666" cy="34565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7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ig statement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10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Rectangle 5"/>
          <p:cNvSpPr/>
          <p:nvPr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9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365851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" b="1258"/>
          <a:stretch/>
        </p:blipFill>
        <p:spPr>
          <a:xfrm rot="16200000" flipH="1">
            <a:off x="6797461" y="110968"/>
            <a:ext cx="769257" cy="10019821"/>
          </a:xfrm>
          <a:prstGeom prst="rect">
            <a:avLst/>
          </a:prstGeom>
          <a:noFill/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5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Special gra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32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Table of content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94368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Table of contents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4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7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3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6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2576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" name="Group 143"/>
          <p:cNvGrpSpPr/>
          <p:nvPr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46" name="Baselines / anchors"/>
            <p:cNvGrpSpPr/>
            <p:nvPr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151" name="Five column measure"/>
            <p:cNvGrpSpPr/>
            <p:nvPr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1.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  2.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xxxx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6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55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</p:spTree>
    <p:extLst>
      <p:ext uri="{BB962C8B-B14F-4D97-AF65-F5344CB8AC3E}">
        <p14:creationId xmlns:p14="http://schemas.microsoft.com/office/powerpoint/2010/main" val="3947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Section Header Overvie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1" name="Rectangle 10"/>
          <p:cNvSpPr/>
          <p:nvPr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000" y="907199"/>
            <a:ext cx="3448800" cy="122046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069073" y="1115416"/>
            <a:ext cx="2569934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Agenda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3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Section Header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0" name="Rectangle 9"/>
          <p:cNvSpPr/>
          <p:nvPr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3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Full Width Overvie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Agenda</a:t>
            </a:r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76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Two-Third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Agenda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9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Rectangle 7"/>
          <p:cNvSpPr/>
          <p:nvPr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chemeClr val="tx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0000" y="907198"/>
            <a:ext cx="3448800" cy="122046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069073" y="1115416"/>
            <a:ext cx="2569934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7868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48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Agenda</a:t>
            </a:r>
          </a:p>
        </p:txBody>
      </p:sp>
      <p:cxnSp>
        <p:nvCxnSpPr>
          <p:cNvPr id="9" name="Straight Connector 8"/>
          <p:cNvCxnSpPr/>
          <p:nvPr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11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. Two-Third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11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Agenda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91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D. Table of Content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38" y="3594368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26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8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D. Arrow two third - 4xcontent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41" y="3588018"/>
            <a:ext cx="1365250" cy="33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18"/>
          <p:cNvSpPr/>
          <p:nvPr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FooterSimple" hidden="1"/>
          <p:cNvSpPr txBox="1"/>
          <p:nvPr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022A29-DEB7-444B-B6A4-8F7FD64CA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2332225"/>
            <a:ext cx="3306763" cy="1506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AE2EF49B-1B80-4AD4-B942-AAF24AC3C37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223119" y="2332225"/>
            <a:ext cx="3306763" cy="1506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A51F6C7-31AC-4717-9396-38434BA6AD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23119" y="4634639"/>
            <a:ext cx="3306763" cy="1506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CC5D0885-B4EF-4C32-B520-5458E1E39DF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50" y="4634639"/>
            <a:ext cx="3306763" cy="1506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23678C-1148-473E-95F0-AB88F9D3BF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1609725"/>
            <a:ext cx="3306763" cy="2921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D9C36AF6-0378-449A-9AA7-21FEB7300A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3119" y="1609725"/>
            <a:ext cx="3306763" cy="2921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6870DFE-A8F6-4DB8-8487-E66A31FED3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23119" y="3919652"/>
            <a:ext cx="3306763" cy="2921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576BBD3-375E-4CAA-BF9E-7CF72CFE1F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8650" y="3919652"/>
            <a:ext cx="3306763" cy="2921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7801CAC-E7A9-4873-A3E8-FFDA3EA849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650" y="2004067"/>
            <a:ext cx="3306763" cy="292100"/>
          </a:xfrm>
        </p:spPr>
        <p:txBody>
          <a:bodyPr anchor="b"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Subtitle</a:t>
            </a:r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B572220C-83A6-46C3-90EA-2692AA81D1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23119" y="2004067"/>
            <a:ext cx="3306763" cy="292100"/>
          </a:xfrm>
        </p:spPr>
        <p:txBody>
          <a:bodyPr anchor="b"/>
          <a:lstStyle>
            <a:lvl1pPr marL="171450" indent="-171450" algn="l">
              <a:defRPr lang="en-GB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</a:pPr>
            <a:r>
              <a:rPr lang="en-US"/>
              <a:t>Subtitle</a:t>
            </a:r>
            <a:endParaRPr lang="en-GB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3A4DAD37-42BA-482A-913B-311914EFE9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8650" y="4310483"/>
            <a:ext cx="3306763" cy="292100"/>
          </a:xfrm>
        </p:spPr>
        <p:txBody>
          <a:bodyPr anchor="b"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Subtitle</a:t>
            </a:r>
            <a:endParaRPr lang="en-GB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3CDAB435-5688-4875-9B86-AF11F16D9FC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23119" y="4310483"/>
            <a:ext cx="3306763" cy="292100"/>
          </a:xfrm>
        </p:spPr>
        <p:txBody>
          <a:bodyPr anchor="b"/>
          <a:lstStyle>
            <a:lvl1pPr marL="171450" indent="-171450" algn="l">
              <a:defRPr lang="en-GB" sz="11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</a:pPr>
            <a:r>
              <a:rPr lang="en-US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1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F6F673E2-312E-417B-9D94-9AA0D7D9DFE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lnSpc>
                <a:spcPct val="90000"/>
              </a:lnSpc>
              <a:spcAft>
                <a:spcPts val="1000"/>
              </a:spcAft>
            </a:pPr>
            <a:endParaRPr lang="en-US" sz="2400" b="0" i="0" baseline="0" err="1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03F729-B6A3-4189-915D-88C2C44638C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8650" y="1592263"/>
            <a:ext cx="3327400" cy="4568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063AE644-BA7C-4196-907C-DED8EDA556C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37180" y="1592263"/>
            <a:ext cx="3327400" cy="4568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0ADBC533-174C-401F-BD17-700E5E94E7F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235636" y="1592263"/>
            <a:ext cx="3327400" cy="4568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Copyright © 2017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 anchor="b"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>
            <p:custDataLst>
              <p:tags r:id="rId3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20180706_SB Presentation_vFinal.pptx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37309" y="648580"/>
            <a:ext cx="11249892" cy="353679"/>
            <a:chOff x="526106" y="459122"/>
            <a:chExt cx="8701063" cy="353679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526106" y="812800"/>
              <a:ext cx="848017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9006281" y="459122"/>
              <a:ext cx="220888" cy="35367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928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3" name="Picture 31" descr="A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0" y="6592240"/>
            <a:ext cx="776095" cy="1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1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2" pos="2502">
          <p15:clr>
            <a:srgbClr val="FBAE40"/>
          </p15:clr>
        </p15:guide>
        <p15:guide id="3" pos="2797">
          <p15:clr>
            <a:srgbClr val="FBAE40"/>
          </p15:clr>
        </p15:guide>
        <p15:guide id="4" pos="4906">
          <p15:clr>
            <a:srgbClr val="FBAE40"/>
          </p15:clr>
        </p15:guide>
        <p15:guide id="5" pos="5178">
          <p15:clr>
            <a:srgbClr val="FBAE40"/>
          </p15:clr>
        </p15:guide>
        <p15:guide id="6" pos="7287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3978-D673-42D3-8D24-9E73D945C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FA3DF-4BCC-4660-93BA-815E5C293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7E247-8504-4B4D-B925-E7EF6CA87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AB82D-5267-49E7-97F6-9819F953E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464AE-F4C7-4578-B1A1-7DCA356BF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2E43-6414-4AE8-9369-97C47FCF1CD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14519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3851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8" imgH="408" progId="TCLayout.ActiveDocument.1">
                  <p:embed/>
                </p:oleObj>
              </mc:Choice>
              <mc:Fallback>
                <p:oleObj name="think-cell Slide" r:id="rId4" imgW="408" imgH="40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2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7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334963" y="254054"/>
            <a:ext cx="115220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16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err="1"/>
              <a:t>Klik</a:t>
            </a:r>
            <a:r>
              <a:rPr lang="en-GB"/>
              <a:t> om </a:t>
            </a:r>
            <a:r>
              <a:rPr lang="en-GB" err="1"/>
              <a:t>titel</a:t>
            </a:r>
            <a:r>
              <a:rPr lang="en-GB"/>
              <a:t> toe </a:t>
            </a:r>
            <a:r>
              <a:rPr lang="en-GB" err="1"/>
              <a:t>te</a:t>
            </a:r>
            <a:r>
              <a:rPr lang="en-GB"/>
              <a:t> </a:t>
            </a:r>
            <a:r>
              <a:rPr lang="en-GB" err="1"/>
              <a:t>voegen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34833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0" pos="7585">
          <p15:clr>
            <a:srgbClr val="5ACBF0"/>
          </p15:clr>
        </p15:guide>
        <p15:guide id="11" orient="horz" pos="777">
          <p15:clr>
            <a:srgbClr val="5ACBF0"/>
          </p15:clr>
        </p15:guide>
        <p15:guide id="14" orient="horz" pos="4042">
          <p15:clr>
            <a:srgbClr val="5ACBF0"/>
          </p15:clr>
        </p15:guide>
        <p15:guide id="15" orient="horz" pos="300">
          <p15:clr>
            <a:srgbClr val="5ACBF0"/>
          </p15:clr>
        </p15:guide>
        <p15:guide id="16" pos="82">
          <p15:clr>
            <a:srgbClr val="5ACBF0"/>
          </p15:clr>
        </p15:guide>
        <p15:guide id="17" pos="3840">
          <p15:clr>
            <a:srgbClr val="5ACBF0"/>
          </p15:clr>
        </p15:guide>
        <p15:guide id="18" pos="211">
          <p15:clr>
            <a:srgbClr val="5ACBF0"/>
          </p15:clr>
        </p15:guide>
        <p15:guide id="19" pos="7469">
          <p15:clr>
            <a:srgbClr val="5ACBF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lank (petrol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 bwMode="auto">
          <a:xfrm>
            <a:off x="-1" y="1076330"/>
            <a:ext cx="12192002" cy="3003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Snip Single Corner Rectangle 34"/>
          <p:cNvSpPr/>
          <p:nvPr userDrawn="1"/>
        </p:nvSpPr>
        <p:spPr bwMode="gray">
          <a:xfrm>
            <a:off x="0" y="2589844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6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37" name="Rectangle 36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39" name="Afbeelding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40" name="Snip Single Corner Rectangle 39"/>
          <p:cNvSpPr/>
          <p:nvPr userDrawn="1"/>
        </p:nvSpPr>
        <p:spPr bwMode="gray">
          <a:xfrm>
            <a:off x="1115" y="2589838"/>
            <a:ext cx="9331033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tx2">
                  <a:alpha val="90000"/>
                </a:schemeClr>
              </a:gs>
              <a:gs pos="85000">
                <a:schemeClr val="tx2">
                  <a:alpha val="90000"/>
                </a:schemeClr>
              </a:gs>
              <a:gs pos="100000">
                <a:schemeClr val="tx2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 userDrawn="1"/>
        </p:nvSpPr>
        <p:spPr bwMode="white">
          <a:xfrm>
            <a:off x="681602" y="2589843"/>
            <a:ext cx="8249041" cy="5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13" y="3148394"/>
            <a:ext cx="880441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47001" bIns="0" numCol="1" anchor="ctr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4570"/>
              </a:lnSpc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titel toe te voegen: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4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5322430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  <p:sp>
        <p:nvSpPr>
          <p:cNvPr id="44" name="Text Placeholder 27"/>
          <p:cNvSpPr>
            <a:spLocks noGrp="1"/>
          </p:cNvSpPr>
          <p:nvPr>
            <p:ph type="body" sz="quarter" idx="10" hasCustomPrompt="1"/>
          </p:nvPr>
        </p:nvSpPr>
        <p:spPr>
          <a:xfrm>
            <a:off x="681613" y="5823197"/>
            <a:ext cx="8804416" cy="35174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0"/>
              </a:spcAft>
              <a:defRPr sz="2201" b="0" baseline="0">
                <a:solidFill>
                  <a:schemeClr val="accent4"/>
                </a:solidFill>
              </a:defRPr>
            </a:lvl1pPr>
          </a:lstStyle>
          <a:p>
            <a:r>
              <a:rPr lang="nl-NL" dirty="0"/>
              <a:t>Klik om datum toe te voegen: bijv. maart 2019</a:t>
            </a:r>
          </a:p>
        </p:txBody>
      </p:sp>
    </p:spTree>
    <p:extLst>
      <p:ext uri="{BB962C8B-B14F-4D97-AF65-F5344CB8AC3E}">
        <p14:creationId xmlns:p14="http://schemas.microsoft.com/office/powerpoint/2010/main" val="612700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30">
          <p15:clr>
            <a:srgbClr val="5ACBF0"/>
          </p15:clr>
        </p15:guide>
        <p15:guide id="2" pos="4281">
          <p15:clr>
            <a:srgbClr val="5ACBF0"/>
          </p15:clr>
        </p15:guide>
        <p15:guide id="3" orient="horz" pos="2266">
          <p15:clr>
            <a:srgbClr val="5ACBF0"/>
          </p15:clr>
        </p15:guide>
        <p15:guide id="4" orient="horz" pos="2083">
          <p15:clr>
            <a:srgbClr val="5ACBF0"/>
          </p15:clr>
        </p15:guide>
        <p15:guide id="5" pos="253">
          <p15:clr>
            <a:srgbClr val="5ACBF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lank (fresh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 bwMode="auto">
          <a:xfrm>
            <a:off x="-1" y="1076330"/>
            <a:ext cx="12192002" cy="3003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Snip Single Corner Rectangle 14"/>
          <p:cNvSpPr/>
          <p:nvPr userDrawn="1"/>
        </p:nvSpPr>
        <p:spPr bwMode="gray">
          <a:xfrm>
            <a:off x="0" y="2589844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16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17" name="Rectangle 16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5" name="Afbeelding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26" name="Snip Single Corner Rectangle 25"/>
          <p:cNvSpPr/>
          <p:nvPr userDrawn="1"/>
        </p:nvSpPr>
        <p:spPr bwMode="gray">
          <a:xfrm>
            <a:off x="0" y="2589838"/>
            <a:ext cx="9332149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85000">
                <a:schemeClr val="accent1">
                  <a:alpha val="9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13" y="3148394"/>
            <a:ext cx="880441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47001" bIns="0" numCol="1" anchor="ctr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4570"/>
              </a:lnSpc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titel toe te voegen: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2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5322430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10" hasCustomPrompt="1"/>
          </p:nvPr>
        </p:nvSpPr>
        <p:spPr>
          <a:xfrm>
            <a:off x="681613" y="5823197"/>
            <a:ext cx="8804416" cy="35174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0"/>
              </a:spcAft>
              <a:defRPr sz="2201" b="0" baseline="0">
                <a:solidFill>
                  <a:schemeClr val="accent4"/>
                </a:solidFill>
              </a:defRPr>
            </a:lvl1pPr>
          </a:lstStyle>
          <a:p>
            <a:r>
              <a:rPr lang="nl-NL" dirty="0"/>
              <a:t>Klik om datum toe te voegen: bijv. maart 2019</a:t>
            </a:r>
          </a:p>
        </p:txBody>
      </p:sp>
      <p:sp>
        <p:nvSpPr>
          <p:cNvPr id="30" name="TextBox 29"/>
          <p:cNvSpPr txBox="1">
            <a:spLocks noChangeArrowheads="1"/>
          </p:cNvSpPr>
          <p:nvPr userDrawn="1"/>
        </p:nvSpPr>
        <p:spPr bwMode="white">
          <a:xfrm>
            <a:off x="681602" y="2589843"/>
            <a:ext cx="8249041" cy="5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</p:spTree>
    <p:extLst>
      <p:ext uri="{BB962C8B-B14F-4D97-AF65-F5344CB8AC3E}">
        <p14:creationId xmlns:p14="http://schemas.microsoft.com/office/powerpoint/2010/main" val="2547153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">
          <p15:clr>
            <a:srgbClr val="5ACBF0"/>
          </p15:clr>
        </p15:guide>
        <p15:guide id="2" pos="4281">
          <p15:clr>
            <a:srgbClr val="5ACBF0"/>
          </p15:clr>
        </p15:guide>
        <p15:guide id="3" orient="horz" pos="2266">
          <p15:clr>
            <a:srgbClr val="5ACBF0"/>
          </p15:clr>
        </p15:guide>
        <p15:guide id="4" orient="horz" pos="2083">
          <p15:clr>
            <a:srgbClr val="5ACBF0"/>
          </p15:clr>
        </p15:guide>
        <p15:guide id="5" pos="3530">
          <p15:clr>
            <a:srgbClr val="5ACBF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lank (medium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auto">
          <a:xfrm>
            <a:off x="-1" y="1076330"/>
            <a:ext cx="12192002" cy="3003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Snip Single Corner Rectangle 17"/>
          <p:cNvSpPr/>
          <p:nvPr userDrawn="1"/>
        </p:nvSpPr>
        <p:spPr bwMode="gray">
          <a:xfrm>
            <a:off x="0" y="2589844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19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20" name="Rectangle 19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2" name="Afbeelding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23" name="Snip Single Corner Rectangle 22"/>
          <p:cNvSpPr/>
          <p:nvPr userDrawn="1"/>
        </p:nvSpPr>
        <p:spPr bwMode="gray">
          <a:xfrm>
            <a:off x="0" y="2591323"/>
            <a:ext cx="9332149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4">
                  <a:alpha val="90000"/>
                </a:schemeClr>
              </a:gs>
              <a:gs pos="85000">
                <a:schemeClr val="accent4">
                  <a:alpha val="90000"/>
                </a:schemeClr>
              </a:gs>
              <a:gs pos="100000">
                <a:schemeClr val="accent4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13" y="3148394"/>
            <a:ext cx="880441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47001" bIns="0" numCol="1" anchor="ctr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4570"/>
              </a:lnSpc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titel toe te voegen: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32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5322430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  <p:sp>
        <p:nvSpPr>
          <p:cNvPr id="33" name="Text Placeholder 27"/>
          <p:cNvSpPr>
            <a:spLocks noGrp="1"/>
          </p:cNvSpPr>
          <p:nvPr>
            <p:ph type="body" sz="quarter" idx="10" hasCustomPrompt="1"/>
          </p:nvPr>
        </p:nvSpPr>
        <p:spPr>
          <a:xfrm>
            <a:off x="681613" y="5823197"/>
            <a:ext cx="8804416" cy="35174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spcAft>
                <a:spcPts val="0"/>
              </a:spcAft>
              <a:defRPr sz="2201" b="0" baseline="0">
                <a:solidFill>
                  <a:schemeClr val="accent4"/>
                </a:solidFill>
              </a:defRPr>
            </a:lvl1pPr>
          </a:lstStyle>
          <a:p>
            <a:r>
              <a:rPr lang="nl-NL" dirty="0"/>
              <a:t>Klik om datum toe te voegen: bijv. maart 2019</a:t>
            </a:r>
          </a:p>
        </p:txBody>
      </p:sp>
      <p:sp>
        <p:nvSpPr>
          <p:cNvPr id="34" name="TextBox 33"/>
          <p:cNvSpPr txBox="1">
            <a:spLocks noChangeArrowheads="1"/>
          </p:cNvSpPr>
          <p:nvPr userDrawn="1"/>
        </p:nvSpPr>
        <p:spPr bwMode="white">
          <a:xfrm>
            <a:off x="681602" y="2589843"/>
            <a:ext cx="8249041" cy="5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</p:spTree>
    <p:extLst>
      <p:ext uri="{BB962C8B-B14F-4D97-AF65-F5344CB8AC3E}">
        <p14:creationId xmlns:p14="http://schemas.microsoft.com/office/powerpoint/2010/main" val="689736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">
          <p15:clr>
            <a:srgbClr val="5ACBF0"/>
          </p15:clr>
        </p15:guide>
        <p15:guide id="2" pos="4281">
          <p15:clr>
            <a:srgbClr val="5ACBF0"/>
          </p15:clr>
        </p15:guide>
        <p15:guide id="3" orient="horz" pos="2266">
          <p15:clr>
            <a:srgbClr val="5ACBF0"/>
          </p15:clr>
        </p15:guide>
        <p15:guide id="4" orient="horz" pos="2083">
          <p15:clr>
            <a:srgbClr val="5ACBF0"/>
          </p15:clr>
        </p15:guide>
        <p15:guide id="5" pos="3530">
          <p15:clr>
            <a:srgbClr val="5ACBF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mall photo (petrol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12189312" cy="68623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 bwMode="auto">
          <a:xfrm>
            <a:off x="4235" y="4869187"/>
            <a:ext cx="12187785" cy="19888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Snip Single Corner Rectangle 3"/>
          <p:cNvSpPr/>
          <p:nvPr userDrawn="1"/>
        </p:nvSpPr>
        <p:spPr bwMode="gray">
          <a:xfrm>
            <a:off x="0" y="3383140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5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6" name="Rectangle 5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8" name="Afbeelding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9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6453743" y="507975"/>
            <a:ext cx="5216314" cy="2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Aft>
                <a:spcPts val="779"/>
              </a:spcAft>
              <a:defRPr lang="en-US" sz="1693" b="1" kern="0" baseline="0" dirty="0">
                <a:solidFill>
                  <a:srgbClr val="B7C1C6"/>
                </a:solidFill>
              </a:defRPr>
            </a:lvl1pPr>
          </a:lstStyle>
          <a:p>
            <a:pPr lvl="0" algn="r">
              <a:spcAft>
                <a:spcPts val="779"/>
              </a:spcAft>
            </a:pPr>
            <a:r>
              <a:rPr lang="nl-NL" dirty="0"/>
              <a:t>Klik om datum toe te voegen: bijv. maart 2019</a:t>
            </a:r>
          </a:p>
        </p:txBody>
      </p:sp>
      <p:sp>
        <p:nvSpPr>
          <p:cNvPr id="10" name="Snip Single Corner Rectangle 9"/>
          <p:cNvSpPr/>
          <p:nvPr userDrawn="1"/>
        </p:nvSpPr>
        <p:spPr bwMode="gray">
          <a:xfrm>
            <a:off x="0" y="3383134"/>
            <a:ext cx="9332149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rgbClr val="006480">
                  <a:alpha val="90000"/>
                </a:srgbClr>
              </a:gs>
              <a:gs pos="85000">
                <a:srgbClr val="006480">
                  <a:alpha val="90000"/>
                </a:srgbClr>
              </a:gs>
              <a:gs pos="100000">
                <a:srgbClr val="006480">
                  <a:alpha val="0"/>
                </a:srgb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13" y="3936425"/>
            <a:ext cx="880441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47001" bIns="0" numCol="1" anchor="ctr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4570"/>
              </a:lnSpc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titel toe te voegen: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12" name="TextBox 11"/>
          <p:cNvSpPr txBox="1">
            <a:spLocks noChangeArrowheads="1"/>
          </p:cNvSpPr>
          <p:nvPr userDrawn="1"/>
        </p:nvSpPr>
        <p:spPr bwMode="white">
          <a:xfrm>
            <a:off x="681602" y="3377874"/>
            <a:ext cx="8249041" cy="5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6112355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</p:spTree>
    <p:extLst>
      <p:ext uri="{BB962C8B-B14F-4D97-AF65-F5344CB8AC3E}">
        <p14:creationId xmlns:p14="http://schemas.microsoft.com/office/powerpoint/2010/main" val="258833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">
          <p15:clr>
            <a:srgbClr val="5ACBF0"/>
          </p15:clr>
        </p15:guide>
        <p15:guide id="2" pos="4355">
          <p15:clr>
            <a:srgbClr val="5ACBF0"/>
          </p15:clr>
        </p15:guide>
        <p15:guide id="3" orient="horz" pos="2376">
          <p15:clr>
            <a:srgbClr val="5ACBF0"/>
          </p15:clr>
        </p15:guide>
        <p15:guide id="4" orient="horz" pos="264">
          <p15:clr>
            <a:srgbClr val="5ACBF0"/>
          </p15:clr>
        </p15:guide>
        <p15:guide id="5" pos="3530">
          <p15:clr>
            <a:srgbClr val="5ACBF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mall photo (fresh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12189312" cy="68623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 bwMode="auto">
          <a:xfrm>
            <a:off x="4235" y="4869187"/>
            <a:ext cx="12187785" cy="19888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Snip Single Corner Rectangle 3"/>
          <p:cNvSpPr/>
          <p:nvPr userDrawn="1"/>
        </p:nvSpPr>
        <p:spPr bwMode="gray">
          <a:xfrm>
            <a:off x="0" y="3383140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5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6" name="Rectangle 5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8" name="Afbeelding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9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6453743" y="507975"/>
            <a:ext cx="5216314" cy="2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Aft>
                <a:spcPts val="779"/>
              </a:spcAft>
              <a:defRPr lang="en-US" sz="1693" b="1" kern="0" baseline="0" dirty="0">
                <a:solidFill>
                  <a:srgbClr val="B7C1C6"/>
                </a:solidFill>
              </a:defRPr>
            </a:lvl1pPr>
          </a:lstStyle>
          <a:p>
            <a:pPr lvl="0" algn="r">
              <a:spcAft>
                <a:spcPts val="779"/>
              </a:spcAft>
            </a:pPr>
            <a:r>
              <a:rPr lang="nl-NL" dirty="0"/>
              <a:t>Klik om datum toe te voegen: bijv. maart 2019</a:t>
            </a:r>
          </a:p>
        </p:txBody>
      </p:sp>
      <p:sp>
        <p:nvSpPr>
          <p:cNvPr id="10" name="Snip Single Corner Rectangle 9"/>
          <p:cNvSpPr/>
          <p:nvPr userDrawn="1"/>
        </p:nvSpPr>
        <p:spPr bwMode="gray">
          <a:xfrm>
            <a:off x="0" y="3383134"/>
            <a:ext cx="9332149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85000">
                <a:schemeClr val="accent1">
                  <a:alpha val="9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13" y="3936425"/>
            <a:ext cx="880441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47001" bIns="0" numCol="1" anchor="ctr" anchorCtr="0" compatLnSpc="1">
            <a:prstTxWarp prst="textNoShape">
              <a:avLst/>
            </a:prstTxWarp>
            <a:noAutofit/>
          </a:bodyPr>
          <a:lstStyle>
            <a:lvl1pPr>
              <a:lnSpc>
                <a:spcPts val="4570"/>
              </a:lnSpc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titel toe te voegen: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12" name="TextBox 11"/>
          <p:cNvSpPr txBox="1">
            <a:spLocks noChangeArrowheads="1"/>
          </p:cNvSpPr>
          <p:nvPr userDrawn="1"/>
        </p:nvSpPr>
        <p:spPr bwMode="white">
          <a:xfrm>
            <a:off x="681602" y="3377874"/>
            <a:ext cx="8249041" cy="5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6112355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</p:spTree>
    <p:extLst>
      <p:ext uri="{BB962C8B-B14F-4D97-AF65-F5344CB8AC3E}">
        <p14:creationId xmlns:p14="http://schemas.microsoft.com/office/powerpoint/2010/main" val="427052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">
          <p15:clr>
            <a:srgbClr val="5ACBF0"/>
          </p15:clr>
        </p15:guide>
        <p15:guide id="2" pos="4355">
          <p15:clr>
            <a:srgbClr val="5ACBF0"/>
          </p15:clr>
        </p15:guide>
        <p15:guide id="3" orient="horz" pos="2376">
          <p15:clr>
            <a:srgbClr val="5ACBF0"/>
          </p15:clr>
        </p15:guide>
        <p15:guide id="4" orient="horz" pos="264">
          <p15:clr>
            <a:srgbClr val="5ACBF0"/>
          </p15:clr>
        </p15:guide>
        <p15:guide id="5" pos="3530">
          <p15:clr>
            <a:srgbClr val="5ACBF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mall photo (medium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5"/>
          <a:stretch/>
        </p:blipFill>
        <p:spPr>
          <a:xfrm>
            <a:off x="2" y="600785"/>
            <a:ext cx="12192000" cy="4874947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 bwMode="auto">
          <a:xfrm>
            <a:off x="4235" y="4869187"/>
            <a:ext cx="12187785" cy="19888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Snip Single Corner Rectangle 13"/>
          <p:cNvSpPr/>
          <p:nvPr userDrawn="1"/>
        </p:nvSpPr>
        <p:spPr bwMode="gray">
          <a:xfrm>
            <a:off x="0" y="3383140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50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51" name="Rectangle 50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53" name="Afbeelding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54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6453743" y="507975"/>
            <a:ext cx="5216314" cy="2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Aft>
                <a:spcPts val="779"/>
              </a:spcAft>
              <a:defRPr lang="en-US" sz="1693" b="1" kern="0" baseline="0" dirty="0">
                <a:solidFill>
                  <a:srgbClr val="B7C1C6"/>
                </a:solidFill>
              </a:defRPr>
            </a:lvl1pPr>
          </a:lstStyle>
          <a:p>
            <a:pPr lvl="0" algn="r">
              <a:spcAft>
                <a:spcPts val="779"/>
              </a:spcAft>
            </a:pPr>
            <a:r>
              <a:rPr lang="nl-NL" dirty="0"/>
              <a:t>Klik om datum toe te voegen: bijv. maart 2019</a:t>
            </a:r>
          </a:p>
        </p:txBody>
      </p:sp>
      <p:sp>
        <p:nvSpPr>
          <p:cNvPr id="20" name="Snip Single Corner Rectangle 19"/>
          <p:cNvSpPr/>
          <p:nvPr userDrawn="1"/>
        </p:nvSpPr>
        <p:spPr bwMode="gray">
          <a:xfrm>
            <a:off x="3" y="3383134"/>
            <a:ext cx="9310646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4">
                  <a:alpha val="90000"/>
                </a:schemeClr>
              </a:gs>
              <a:gs pos="85000">
                <a:schemeClr val="accent4">
                  <a:alpha val="90000"/>
                </a:schemeClr>
              </a:gs>
              <a:gs pos="100000">
                <a:schemeClr val="accent4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13" y="3936425"/>
            <a:ext cx="880441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47001" bIns="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titel toe te voegen: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35" name="TextBox 34"/>
          <p:cNvSpPr txBox="1">
            <a:spLocks noChangeArrowheads="1"/>
          </p:cNvSpPr>
          <p:nvPr userDrawn="1"/>
        </p:nvSpPr>
        <p:spPr bwMode="white">
          <a:xfrm>
            <a:off x="681602" y="3377874"/>
            <a:ext cx="8249041" cy="55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  <p:sp>
        <p:nvSpPr>
          <p:cNvPr id="3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6112355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</p:spTree>
    <p:extLst>
      <p:ext uri="{BB962C8B-B14F-4D97-AF65-F5344CB8AC3E}">
        <p14:creationId xmlns:p14="http://schemas.microsoft.com/office/powerpoint/2010/main" val="2998225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6">
          <p15:clr>
            <a:srgbClr val="5ACBF0"/>
          </p15:clr>
        </p15:guide>
        <p15:guide id="2" orient="horz" pos="2376">
          <p15:clr>
            <a:srgbClr val="5ACBF0"/>
          </p15:clr>
        </p15:guide>
        <p15:guide id="3" orient="horz" pos="264">
          <p15:clr>
            <a:srgbClr val="5ACBF0"/>
          </p15:clr>
        </p15:guide>
        <p15:guide id="4" pos="3530">
          <p15:clr>
            <a:srgbClr val="5ACBF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arge photo (petrol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7"/>
          <a:stretch/>
        </p:blipFill>
        <p:spPr>
          <a:xfrm>
            <a:off x="2" y="404527"/>
            <a:ext cx="12192000" cy="6449247"/>
          </a:xfrm>
          <a:prstGeom prst="rect">
            <a:avLst/>
          </a:prstGeom>
        </p:spPr>
      </p:pic>
      <p:sp>
        <p:nvSpPr>
          <p:cNvPr id="16" name="Snip Single Corner Rectangle 15"/>
          <p:cNvSpPr/>
          <p:nvPr userDrawn="1"/>
        </p:nvSpPr>
        <p:spPr bwMode="gray">
          <a:xfrm>
            <a:off x="3" y="2978365"/>
            <a:ext cx="6562496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00" y="3524178"/>
            <a:ext cx="5880886" cy="1849903"/>
          </a:xfrm>
          <a:prstGeom prst="rect">
            <a:avLst/>
          </a:prstGeom>
        </p:spPr>
        <p:txBody>
          <a:bodyPr rIns="47001" anchor="ctr" anchorCtr="0">
            <a:noAutofit/>
          </a:bodyPr>
          <a:lstStyle>
            <a:lvl1pPr>
              <a:lnSpc>
                <a:spcPct val="100000"/>
              </a:lnSpc>
              <a:defRPr sz="4232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Klik om titel toe te voegen: max. 2 regels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5705956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  <p:sp>
        <p:nvSpPr>
          <p:cNvPr id="19" name="Snip Single Corner Rectangle 18"/>
          <p:cNvSpPr/>
          <p:nvPr userDrawn="1"/>
        </p:nvSpPr>
        <p:spPr bwMode="gray">
          <a:xfrm>
            <a:off x="3" y="2978365"/>
            <a:ext cx="6397421" cy="553998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tx2">
                  <a:alpha val="90000"/>
                </a:schemeClr>
              </a:gs>
              <a:gs pos="80000">
                <a:schemeClr val="tx2">
                  <a:alpha val="90000"/>
                </a:schemeClr>
              </a:gs>
              <a:gs pos="100000">
                <a:schemeClr val="tx2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5237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201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 userDrawn="1"/>
        </p:nvSpPr>
        <p:spPr bwMode="white">
          <a:xfrm>
            <a:off x="681606" y="2978365"/>
            <a:ext cx="53375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23" name="Rectangle 22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5" name="Afbeelding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26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6453743" y="507975"/>
            <a:ext cx="5216314" cy="2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Aft>
                <a:spcPts val="779"/>
              </a:spcAft>
              <a:defRPr lang="en-US" sz="1693" b="1" kern="0" baseline="0" dirty="0">
                <a:solidFill>
                  <a:srgbClr val="B7C1C6"/>
                </a:solidFill>
              </a:defRPr>
            </a:lvl1pPr>
          </a:lstStyle>
          <a:p>
            <a:pPr lvl="0" algn="r">
              <a:spcAft>
                <a:spcPts val="779"/>
              </a:spcAft>
            </a:pPr>
            <a:r>
              <a:rPr lang="en-GB" dirty="0"/>
              <a:t>Klik om datum toe te voegen: bijv. maart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508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6">
          <p15:clr>
            <a:srgbClr val="5ACBF0"/>
          </p15:clr>
        </p15:guide>
        <p15:guide id="2" orient="horz" pos="2229">
          <p15:clr>
            <a:srgbClr val="5ACBF0"/>
          </p15:clr>
        </p15:guide>
        <p15:guide id="3" orient="horz" pos="264">
          <p15:clr>
            <a:srgbClr val="5ACBF0"/>
          </p15:clr>
        </p15:guide>
        <p15:guide id="4" pos="2442">
          <p15:clr>
            <a:srgbClr val="5ACBF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arge photo (fresh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0" r="21495" b="15995"/>
          <a:stretch/>
        </p:blipFill>
        <p:spPr bwMode="auto">
          <a:xfrm>
            <a:off x="-1" y="964675"/>
            <a:ext cx="12192002" cy="589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0000"/>
                    </a:gs>
                    <a:gs pos="100000">
                      <a:srgbClr val="838383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Snip Single Corner Rectangle 15"/>
          <p:cNvSpPr/>
          <p:nvPr userDrawn="1"/>
        </p:nvSpPr>
        <p:spPr bwMode="gray">
          <a:xfrm>
            <a:off x="3" y="2978365"/>
            <a:ext cx="6562496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nip Single Corner Rectangle 16"/>
          <p:cNvSpPr/>
          <p:nvPr userDrawn="1"/>
        </p:nvSpPr>
        <p:spPr bwMode="gray">
          <a:xfrm>
            <a:off x="2" y="2978365"/>
            <a:ext cx="6392277" cy="553998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80000">
                <a:schemeClr val="accent1">
                  <a:alpha val="9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5237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201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18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2" name="Afbeelding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23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6453743" y="507975"/>
            <a:ext cx="5216314" cy="2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Aft>
                <a:spcPts val="779"/>
              </a:spcAft>
              <a:defRPr lang="en-US" sz="1693" b="1" kern="0" baseline="0" dirty="0">
                <a:solidFill>
                  <a:srgbClr val="B7C1C6"/>
                </a:solidFill>
              </a:defRPr>
            </a:lvl1pPr>
          </a:lstStyle>
          <a:p>
            <a:pPr lvl="0" algn="r">
              <a:spcAft>
                <a:spcPts val="779"/>
              </a:spcAft>
            </a:pPr>
            <a:r>
              <a:rPr lang="nl-NL" dirty="0"/>
              <a:t>Klik om datum toe te voegen: bijv. maart 2019</a:t>
            </a:r>
          </a:p>
        </p:txBody>
      </p:sp>
      <p:sp>
        <p:nvSpPr>
          <p:cNvPr id="24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5705956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00" y="3524178"/>
            <a:ext cx="5880886" cy="1849903"/>
          </a:xfrm>
          <a:prstGeom prst="rect">
            <a:avLst/>
          </a:prstGeom>
        </p:spPr>
        <p:txBody>
          <a:bodyPr rIns="47001" anchor="ctr" anchorCtr="0">
            <a:noAutofit/>
          </a:bodyPr>
          <a:lstStyle>
            <a:lvl1pPr>
              <a:lnSpc>
                <a:spcPct val="100000"/>
              </a:lnSpc>
              <a:defRPr sz="4232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Klik om titel toe te voegen: max. 2 regels</a:t>
            </a:r>
          </a:p>
        </p:txBody>
      </p:sp>
      <p:sp>
        <p:nvSpPr>
          <p:cNvPr id="26" name="TextBox 25"/>
          <p:cNvSpPr txBox="1">
            <a:spLocks noChangeArrowheads="1"/>
          </p:cNvSpPr>
          <p:nvPr userDrawn="1"/>
        </p:nvSpPr>
        <p:spPr bwMode="white">
          <a:xfrm>
            <a:off x="681606" y="2978365"/>
            <a:ext cx="53375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</p:spTree>
    <p:extLst>
      <p:ext uri="{BB962C8B-B14F-4D97-AF65-F5344CB8AC3E}">
        <p14:creationId xmlns:p14="http://schemas.microsoft.com/office/powerpoint/2010/main" val="3479407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6">
          <p15:clr>
            <a:srgbClr val="5ACBF0"/>
          </p15:clr>
        </p15:guide>
        <p15:guide id="2" orient="horz" pos="2228">
          <p15:clr>
            <a:srgbClr val="5ACBF0"/>
          </p15:clr>
        </p15:guide>
        <p15:guide id="3" orient="horz" pos="264">
          <p15:clr>
            <a:srgbClr val="5ACBF0"/>
          </p15:clr>
        </p15:guide>
        <p15:guide id="4" pos="2442">
          <p15:clr>
            <a:srgbClr val="5ACBF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large photo (medium 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12189312" cy="6862300"/>
          </a:xfrm>
          <a:prstGeom prst="rect">
            <a:avLst/>
          </a:prstGeom>
        </p:spPr>
      </p:pic>
      <p:sp>
        <p:nvSpPr>
          <p:cNvPr id="18" name="Snip Single Corner Rectangle 17"/>
          <p:cNvSpPr/>
          <p:nvPr userDrawn="1"/>
        </p:nvSpPr>
        <p:spPr bwMode="gray">
          <a:xfrm>
            <a:off x="3" y="2978365"/>
            <a:ext cx="6562496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Snip Single Corner Rectangle 28"/>
          <p:cNvSpPr/>
          <p:nvPr/>
        </p:nvSpPr>
        <p:spPr bwMode="gray">
          <a:xfrm>
            <a:off x="3" y="2978365"/>
            <a:ext cx="6387083" cy="553998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4">
                  <a:alpha val="90000"/>
                </a:schemeClr>
              </a:gs>
              <a:gs pos="80000">
                <a:schemeClr val="accent4">
                  <a:alpha val="90000"/>
                </a:schemeClr>
              </a:gs>
              <a:gs pos="100000">
                <a:schemeClr val="accent4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5237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201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3" name="Group 21"/>
          <p:cNvGrpSpPr/>
          <p:nvPr userDrawn="1"/>
        </p:nvGrpSpPr>
        <p:grpSpPr>
          <a:xfrm>
            <a:off x="2" y="18"/>
            <a:ext cx="12192000" cy="1158368"/>
            <a:chOff x="0" y="0"/>
            <a:chExt cx="9144000" cy="868776"/>
          </a:xfrm>
        </p:grpSpPr>
        <p:sp>
          <p:nvSpPr>
            <p:cNvPr id="34" name="Rectangle 33"/>
            <p:cNvSpPr/>
            <p:nvPr/>
          </p:nvSpPr>
          <p:spPr bwMode="auto">
            <a:xfrm>
              <a:off x="0" y="0"/>
              <a:ext cx="9144000" cy="807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 rot="18900000">
              <a:off x="285757" y="403264"/>
              <a:ext cx="465512" cy="465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185643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354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36" name="Afbeelding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333" y="360000"/>
              <a:ext cx="1496010" cy="360000"/>
            </a:xfrm>
            <a:prstGeom prst="rect">
              <a:avLst/>
            </a:prstGeom>
          </p:spPr>
        </p:pic>
      </p:grpSp>
      <p:sp>
        <p:nvSpPr>
          <p:cNvPr id="37" name="Text Placeholder 27"/>
          <p:cNvSpPr>
            <a:spLocks noGrp="1"/>
          </p:cNvSpPr>
          <p:nvPr>
            <p:ph type="body" sz="quarter" idx="11" hasCustomPrompt="1"/>
          </p:nvPr>
        </p:nvSpPr>
        <p:spPr>
          <a:xfrm>
            <a:off x="6453743" y="507975"/>
            <a:ext cx="5216314" cy="26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spcAft>
                <a:spcPts val="779"/>
              </a:spcAft>
              <a:defRPr lang="en-US" sz="1693" b="1" kern="0" baseline="0" dirty="0">
                <a:solidFill>
                  <a:srgbClr val="B7C1C6"/>
                </a:solidFill>
              </a:defRPr>
            </a:lvl1pPr>
          </a:lstStyle>
          <a:p>
            <a:pPr lvl="0" algn="r">
              <a:spcAft>
                <a:spcPts val="779"/>
              </a:spcAft>
            </a:pPr>
            <a:r>
              <a:rPr lang="nl-NL" dirty="0"/>
              <a:t>Klik om datum toe te voegen: bijv. maart 2019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1600" y="3524178"/>
            <a:ext cx="5880886" cy="1849903"/>
          </a:xfrm>
          <a:prstGeom prst="rect">
            <a:avLst/>
          </a:prstGeom>
        </p:spPr>
        <p:txBody>
          <a:bodyPr rIns="47001" anchor="ctr" anchorCtr="0">
            <a:noAutofit/>
          </a:bodyPr>
          <a:lstStyle>
            <a:lvl1pPr>
              <a:lnSpc>
                <a:spcPct val="100000"/>
              </a:lnSpc>
              <a:defRPr sz="4232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Klik om titel toe te voegen: max. 2 regels</a:t>
            </a:r>
          </a:p>
        </p:txBody>
      </p:sp>
      <p:sp>
        <p:nvSpPr>
          <p:cNvPr id="15" name="TextBox 14"/>
          <p:cNvSpPr txBox="1">
            <a:spLocks noChangeArrowheads="1"/>
          </p:cNvSpPr>
          <p:nvPr userDrawn="1"/>
        </p:nvSpPr>
        <p:spPr bwMode="white">
          <a:xfrm>
            <a:off x="681606" y="2978365"/>
            <a:ext cx="533751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0472" rIns="0" bIns="40472" numCol="1" anchor="ctr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1984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39694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5954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67938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09923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19081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2938927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358774" algn="l" defTabSz="839694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2031" kern="0" dirty="0">
                <a:solidFill>
                  <a:schemeClr val="bg1"/>
                </a:solidFill>
              </a:rPr>
              <a:t>Commercial Banking</a:t>
            </a:r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81613" y="5705956"/>
            <a:ext cx="8804416" cy="35174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spcAft>
                <a:spcPts val="220"/>
              </a:spcAft>
              <a:defRPr sz="2201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/>
              <a:t>Klik om subtitel toe te voegen: 1 regel</a:t>
            </a:r>
          </a:p>
        </p:txBody>
      </p:sp>
    </p:spTree>
    <p:extLst>
      <p:ext uri="{BB962C8B-B14F-4D97-AF65-F5344CB8AC3E}">
        <p14:creationId xmlns:p14="http://schemas.microsoft.com/office/powerpoint/2010/main" val="3644805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3">
          <p15:clr>
            <a:srgbClr val="5ACBF0"/>
          </p15:clr>
        </p15:guide>
        <p15:guide id="2" pos="2442">
          <p15:clr>
            <a:srgbClr val="5ACBF0"/>
          </p15:clr>
        </p15:guide>
        <p15:guide id="3" pos="256">
          <p15:clr>
            <a:srgbClr val="5ACBF0"/>
          </p15:clr>
        </p15:guide>
        <p15:guide id="4" orient="horz" pos="2227">
          <p15:clr>
            <a:srgbClr val="5ACBF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(petrol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 bwMode="auto">
          <a:xfrm>
            <a:off x="-1" y="1076330"/>
            <a:ext cx="12192002" cy="3003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4235" y="3617049"/>
            <a:ext cx="12187785" cy="32409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Snip Single Corner Rectangle 10"/>
          <p:cNvSpPr/>
          <p:nvPr userDrawn="1"/>
        </p:nvSpPr>
        <p:spPr bwMode="gray">
          <a:xfrm>
            <a:off x="0" y="2124759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Rectangle 34"/>
          <p:cNvSpPr/>
          <p:nvPr userDrawn="1"/>
        </p:nvSpPr>
        <p:spPr bwMode="auto">
          <a:xfrm>
            <a:off x="2" y="19"/>
            <a:ext cx="12192000" cy="10763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4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3" y="6397916"/>
            <a:ext cx="1456117" cy="350402"/>
          </a:xfrm>
          <a:prstGeom prst="rect">
            <a:avLst/>
          </a:prstGeom>
        </p:spPr>
      </p:pic>
      <p:sp>
        <p:nvSpPr>
          <p:cNvPr id="25" name="Snip Single Corner Rectangle 24"/>
          <p:cNvSpPr/>
          <p:nvPr userDrawn="1"/>
        </p:nvSpPr>
        <p:spPr bwMode="gray">
          <a:xfrm>
            <a:off x="2" y="2124753"/>
            <a:ext cx="9329715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tx2">
                  <a:alpha val="90000"/>
                </a:schemeClr>
              </a:gs>
              <a:gs pos="85000">
                <a:schemeClr val="tx2">
                  <a:alpha val="90000"/>
                </a:schemeClr>
              </a:gs>
              <a:gs pos="100000">
                <a:schemeClr val="tx2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771849" y="2683491"/>
            <a:ext cx="771505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55153" bIns="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hoofdstuk titel toe te voegen: maximaal 2 regels</a:t>
            </a:r>
          </a:p>
        </p:txBody>
      </p:sp>
      <p:sp>
        <p:nvSpPr>
          <p:cNvPr id="34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" y="2683491"/>
            <a:ext cx="1318055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nl-NL" sz="8633" spc="-261" baseline="0" noProof="0" dirty="0" smtClean="0">
                <a:solidFill>
                  <a:schemeClr val="bg1"/>
                </a:solidFill>
              </a:defRPr>
            </a:lvl1pPr>
          </a:lstStyle>
          <a:p>
            <a:pPr lvl="0" algn="r"/>
            <a:r>
              <a:rPr lang="en-US" noProof="0" dirty="0"/>
              <a:t>1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775851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">
          <p15:clr>
            <a:srgbClr val="5ACBF0"/>
          </p15:clr>
        </p15:guide>
        <p15:guide id="2" pos="658">
          <p15:clr>
            <a:srgbClr val="5ACBF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(petrol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 bwMode="auto">
          <a:xfrm>
            <a:off x="4235" y="3617049"/>
            <a:ext cx="12187785" cy="32409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4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3" y="6397916"/>
            <a:ext cx="1456117" cy="35040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-1" y="1076330"/>
            <a:ext cx="12192002" cy="3003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Snip Single Corner Rectangle 11"/>
          <p:cNvSpPr/>
          <p:nvPr userDrawn="1"/>
        </p:nvSpPr>
        <p:spPr bwMode="gray">
          <a:xfrm>
            <a:off x="0" y="2124759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2" y="19"/>
            <a:ext cx="12192000" cy="10763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Snip Single Corner Rectangle 13"/>
          <p:cNvSpPr/>
          <p:nvPr userDrawn="1"/>
        </p:nvSpPr>
        <p:spPr bwMode="gray">
          <a:xfrm>
            <a:off x="1" y="2124753"/>
            <a:ext cx="9325684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1">
                  <a:alpha val="90000"/>
                </a:schemeClr>
              </a:gs>
              <a:gs pos="85000">
                <a:schemeClr val="accent1">
                  <a:alpha val="9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771849" y="2683491"/>
            <a:ext cx="771505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55153" bIns="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hoofdstuk titel toe te voegen: maximaal 2 regels</a:t>
            </a:r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" y="2683491"/>
            <a:ext cx="1318055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nl-NL" sz="8633" spc="-261" baseline="0" noProof="0" dirty="0" smtClean="0">
                <a:solidFill>
                  <a:schemeClr val="bg1"/>
                </a:solidFill>
              </a:defRPr>
            </a:lvl1pPr>
          </a:lstStyle>
          <a:p>
            <a:pPr lvl="0" algn="r"/>
            <a:r>
              <a:rPr lang="en-US" noProof="0" dirty="0"/>
              <a:t>1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02097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">
          <p15:clr>
            <a:srgbClr val="5ACBF0"/>
          </p15:clr>
        </p15:guide>
        <p15:guide id="2" pos="658">
          <p15:clr>
            <a:srgbClr val="5ACBF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pter (petrol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 bwMode="auto">
          <a:xfrm>
            <a:off x="4235" y="3617049"/>
            <a:ext cx="12187785" cy="32409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4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3" y="6397916"/>
            <a:ext cx="1456117" cy="35040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auto">
          <a:xfrm>
            <a:off x="-1" y="1076330"/>
            <a:ext cx="12192002" cy="3003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Snip Single Corner Rectangle 16"/>
          <p:cNvSpPr/>
          <p:nvPr userDrawn="1"/>
        </p:nvSpPr>
        <p:spPr bwMode="gray">
          <a:xfrm>
            <a:off x="0" y="2124759"/>
            <a:ext cx="9494091" cy="2395943"/>
          </a:xfrm>
          <a:prstGeom prst="snip1Rect">
            <a:avLst>
              <a:gd name="adj" fmla="val 18679"/>
            </a:avLst>
          </a:prstGeom>
          <a:gradFill>
            <a:gsLst>
              <a:gs pos="0">
                <a:schemeClr val="accent3">
                  <a:alpha val="90000"/>
                </a:schemeClr>
              </a:gs>
              <a:gs pos="85000">
                <a:schemeClr val="accent3">
                  <a:alpha val="90000"/>
                </a:schemeClr>
              </a:gs>
              <a:gs pos="100000">
                <a:schemeClr val="accent4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2" y="19"/>
            <a:ext cx="12192000" cy="10763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56015" tIns="56015" rIns="56015" bIns="5601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185643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endParaRPr kumimoji="0" lang="en-US" sz="1354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Snip Single Corner Rectangle 18"/>
          <p:cNvSpPr/>
          <p:nvPr userDrawn="1"/>
        </p:nvSpPr>
        <p:spPr bwMode="gray">
          <a:xfrm>
            <a:off x="2" y="2124753"/>
            <a:ext cx="9329715" cy="556583"/>
          </a:xfrm>
          <a:prstGeom prst="snip1Rect">
            <a:avLst>
              <a:gd name="adj" fmla="val 50000"/>
            </a:avLst>
          </a:prstGeom>
          <a:gradFill>
            <a:gsLst>
              <a:gs pos="0">
                <a:schemeClr val="accent4">
                  <a:alpha val="90000"/>
                </a:schemeClr>
              </a:gs>
              <a:gs pos="85000">
                <a:schemeClr val="accent4">
                  <a:alpha val="90000"/>
                </a:schemeClr>
              </a:gs>
              <a:gs pos="100000">
                <a:schemeClr val="accent4">
                  <a:alpha val="0"/>
                </a:schemeClr>
              </a:gs>
            </a:gsLst>
            <a:lin ang="6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54785" tIns="77392" rIns="154785" bIns="7739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76546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3047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771849" y="2683491"/>
            <a:ext cx="7715056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55153" bIns="0" numCol="1" anchor="ctr" anchorCtr="0" compatLnSpc="1">
            <a:prstTxWarp prst="textNoShape">
              <a:avLst/>
            </a:prstTxWarp>
            <a:noAutofit/>
          </a:bodyPr>
          <a:lstStyle>
            <a:lvl1pPr>
              <a:defRPr lang="nl-NL" sz="4232" baseline="0" noProof="0" dirty="0" smtClean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</a:pPr>
            <a:r>
              <a:rPr lang="nl-NL" noProof="0" dirty="0"/>
              <a:t>Klik om hoofdstuk titel toe te voegen: maximaal 2 regels</a:t>
            </a:r>
          </a:p>
        </p:txBody>
      </p:sp>
      <p:sp>
        <p:nvSpPr>
          <p:cNvPr id="22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" y="2683491"/>
            <a:ext cx="1318055" cy="18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nl-NL" sz="8633" spc="-261" baseline="0" noProof="0" dirty="0" smtClean="0">
                <a:solidFill>
                  <a:schemeClr val="bg1"/>
                </a:solidFill>
              </a:defRPr>
            </a:lvl1pPr>
          </a:lstStyle>
          <a:p>
            <a:pPr lvl="0" algn="r"/>
            <a:r>
              <a:rPr lang="en-US" noProof="0" dirty="0"/>
              <a:t>1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107767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">
          <p15:clr>
            <a:srgbClr val="5ACBF0"/>
          </p15:clr>
        </p15:guide>
        <p15:guide id="2" pos="658">
          <p15:clr>
            <a:srgbClr val="5ACBF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blank 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1556" y="314372"/>
            <a:ext cx="1130426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1052090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2 columns 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1556" y="314372"/>
            <a:ext cx="1130426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441555" y="1478023"/>
            <a:ext cx="5319794" cy="15187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/>
              <a:t>Tweede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/>
              <a:t>Derde niveau</a:t>
            </a:r>
          </a:p>
          <a:p>
            <a:pPr lvl="3"/>
            <a:r>
              <a:rPr lang="en-US" dirty="0"/>
              <a:t>Vierde niveau</a:t>
            </a:r>
          </a:p>
          <a:p>
            <a:pPr lvl="4"/>
            <a:r>
              <a:rPr lang="en-US" dirty="0"/>
              <a:t>Vijfde niveau</a:t>
            </a:r>
          </a:p>
        </p:txBody>
      </p:sp>
      <p:sp>
        <p:nvSpPr>
          <p:cNvPr id="49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6426175" y="1478023"/>
            <a:ext cx="5319794" cy="15187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6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3 columns 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1557" y="314372"/>
            <a:ext cx="11304265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441558" y="1478023"/>
            <a:ext cx="3339388" cy="15187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51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4430340" y="1478023"/>
            <a:ext cx="3339388" cy="15187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  <p:sp>
        <p:nvSpPr>
          <p:cNvPr id="52" name="Content Placeholder 2"/>
          <p:cNvSpPr>
            <a:spLocks noGrp="1"/>
          </p:cNvSpPr>
          <p:nvPr>
            <p:ph sz="quarter" idx="14" hasCustomPrompt="1"/>
          </p:nvPr>
        </p:nvSpPr>
        <p:spPr>
          <a:xfrm>
            <a:off x="8409218" y="1478023"/>
            <a:ext cx="3339388" cy="15187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39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  <p15:guide id="14" pos="2889">
          <p15:clr>
            <a:srgbClr val="5ACBF0"/>
          </p15:clr>
        </p15:guide>
        <p15:guide id="15" pos="3128">
          <p15:clr>
            <a:srgbClr val="5ACBF0"/>
          </p15:clr>
        </p15:guide>
        <p15:guide id="16" pos="1644">
          <p15:clr>
            <a:srgbClr val="5ACBF0"/>
          </p15:clr>
        </p15:guide>
        <p15:guide id="17" pos="1407">
          <p15:clr>
            <a:srgbClr val="5ACBF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4 columns 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1557" y="314372"/>
            <a:ext cx="11304265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441557" y="1478022"/>
            <a:ext cx="2342422" cy="18052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GB" dirty="0"/>
          </a:p>
        </p:txBody>
      </p:sp>
      <p:sp>
        <p:nvSpPr>
          <p:cNvPr id="53" name="Content Placeholder 2"/>
          <p:cNvSpPr>
            <a:spLocks noGrp="1"/>
          </p:cNvSpPr>
          <p:nvPr>
            <p:ph sz="quarter" idx="14" hasCustomPrompt="1"/>
          </p:nvPr>
        </p:nvSpPr>
        <p:spPr>
          <a:xfrm>
            <a:off x="3434290" y="1478022"/>
            <a:ext cx="2342422" cy="18052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GB" dirty="0"/>
          </a:p>
        </p:txBody>
      </p:sp>
      <p:sp>
        <p:nvSpPr>
          <p:cNvPr id="54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417973" y="1478022"/>
            <a:ext cx="2342422" cy="18052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GB" dirty="0"/>
          </a:p>
        </p:txBody>
      </p:sp>
      <p:sp>
        <p:nvSpPr>
          <p:cNvPr id="55" name="Content Placeholder 2"/>
          <p:cNvSpPr>
            <a:spLocks noGrp="1"/>
          </p:cNvSpPr>
          <p:nvPr>
            <p:ph sz="quarter" idx="16" hasCustomPrompt="1"/>
          </p:nvPr>
        </p:nvSpPr>
        <p:spPr>
          <a:xfrm>
            <a:off x="9397132" y="1478022"/>
            <a:ext cx="2342422" cy="180526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1016"/>
              </a:spcAft>
              <a:defRPr sz="1862"/>
            </a:lvl1pPr>
            <a:lvl2pPr>
              <a:defRPr sz="1523"/>
            </a:lvl2pPr>
            <a:lvl3pPr>
              <a:defRPr sz="1523"/>
            </a:lvl3pPr>
            <a:lvl4pPr>
              <a:defRPr sz="1523"/>
            </a:lvl4pPr>
            <a:lvl5pPr>
              <a:defRPr sz="1523"/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9608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49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  <p15:guide id="10" pos="1036">
          <p15:clr>
            <a:srgbClr val="5ACBF0"/>
          </p15:clr>
        </p15:guide>
        <p15:guide id="11" pos="1278">
          <p15:clr>
            <a:srgbClr val="5ACBF0"/>
          </p15:clr>
        </p15:guide>
        <p15:guide id="12" pos="3256">
          <p15:clr>
            <a:srgbClr val="5ACBF0"/>
          </p15:clr>
        </p15:guide>
        <p15:guide id="13" pos="3495">
          <p15:clr>
            <a:srgbClr val="5ACBF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blank fresh green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613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2 columns fresh green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7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454245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sz="1862" b="1">
                <a:solidFill>
                  <a:schemeClr val="bg1"/>
                </a:solidFill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  <p:sp>
        <p:nvSpPr>
          <p:cNvPr id="48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6423919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lang="en-US" sz="1862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4635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blank medium 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621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2 columns medium green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7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454245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sz="1862" b="1">
                <a:solidFill>
                  <a:schemeClr val="bg1"/>
                </a:solidFill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  <p:sp>
        <p:nvSpPr>
          <p:cNvPr id="48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6423919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lang="en-US" sz="1862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4799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blank 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46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2 columns 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7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454245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sz="1862" b="1">
                <a:solidFill>
                  <a:schemeClr val="bg1"/>
                </a:solidFill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  <p:sp>
        <p:nvSpPr>
          <p:cNvPr id="48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6423919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lang="en-US" sz="1862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9420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blank petrol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6214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(2 columns petrol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3395" y="314372"/>
            <a:ext cx="1130242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titel toe te voegen</a:t>
            </a:r>
          </a:p>
        </p:txBody>
      </p:sp>
      <p:grpSp>
        <p:nvGrpSpPr>
          <p:cNvPr id="42" name="Group 41"/>
          <p:cNvGrpSpPr/>
          <p:nvPr userDrawn="1"/>
        </p:nvGrpSpPr>
        <p:grpSpPr>
          <a:xfrm>
            <a:off x="4" y="0"/>
            <a:ext cx="11747794" cy="1081408"/>
            <a:chOff x="0" y="0"/>
            <a:chExt cx="6938541" cy="638832"/>
          </a:xfrm>
        </p:grpSpPr>
        <p:grpSp>
          <p:nvGrpSpPr>
            <p:cNvPr id="43" name="Group 19"/>
            <p:cNvGrpSpPr/>
            <p:nvPr userDrawn="1"/>
          </p:nvGrpSpPr>
          <p:grpSpPr>
            <a:xfrm>
              <a:off x="268287" y="417866"/>
              <a:ext cx="6670254" cy="220966"/>
              <a:chOff x="913553" y="532263"/>
              <a:chExt cx="8323513" cy="280537"/>
            </a:xfrm>
          </p:grpSpPr>
          <p:cxnSp>
            <p:nvCxnSpPr>
              <p:cNvPr id="45" name="Straight Connector 44"/>
              <p:cNvCxnSpPr/>
              <p:nvPr/>
            </p:nvCxnSpPr>
            <p:spPr bwMode="auto">
              <a:xfrm>
                <a:off x="913553" y="812800"/>
                <a:ext cx="7971049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flipV="1">
                <a:off x="8884601" y="532263"/>
                <a:ext cx="352465" cy="28053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44" name="Rectangle 43"/>
            <p:cNvSpPr/>
            <p:nvPr userDrawn="1"/>
          </p:nvSpPr>
          <p:spPr bwMode="auto">
            <a:xfrm>
              <a:off x="0" y="0"/>
              <a:ext cx="222250" cy="2222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US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7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454245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sz="1862" b="1">
                <a:solidFill>
                  <a:schemeClr val="bg1"/>
                </a:solidFill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  <p:sp>
        <p:nvSpPr>
          <p:cNvPr id="48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6423919" y="1478023"/>
            <a:ext cx="5321904" cy="151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spcAft>
                <a:spcPts val="1016"/>
              </a:spcAft>
              <a:defRPr lang="en-US" sz="1862" b="1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spcAft>
                <a:spcPts val="183"/>
              </a:spcAft>
              <a:defRPr sz="1523">
                <a:solidFill>
                  <a:schemeClr val="bg1"/>
                </a:solidFill>
              </a:defRPr>
            </a:lvl2pPr>
            <a:lvl3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3pPr>
            <a:lvl4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4pPr>
            <a:lvl5pPr>
              <a:spcAft>
                <a:spcPts val="183"/>
              </a:spcAft>
              <a:buClr>
                <a:schemeClr val="bg1"/>
              </a:buClr>
              <a:defRPr sz="1523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tekst toe te voegen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50238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41556" y="314372"/>
            <a:ext cx="11304267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Guides</a:t>
            </a:r>
            <a:endParaRPr lang="nl-NL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12192000" cy="6858000"/>
            <a:chOff x="0" y="0"/>
            <a:chExt cx="7202488" cy="4051300"/>
          </a:xfrm>
        </p:grpSpPr>
        <p:grpSp>
          <p:nvGrpSpPr>
            <p:cNvPr id="2" name="Group 1"/>
            <p:cNvGrpSpPr/>
            <p:nvPr userDrawn="1"/>
          </p:nvGrpSpPr>
          <p:grpSpPr>
            <a:xfrm>
              <a:off x="49349" y="84685"/>
              <a:ext cx="7105171" cy="3707076"/>
              <a:chOff x="49349" y="90032"/>
              <a:chExt cx="7105171" cy="3707076"/>
            </a:xfrm>
          </p:grpSpPr>
          <p:cxnSp>
            <p:nvCxnSpPr>
              <p:cNvPr id="4" name="Straight Connector 3"/>
              <p:cNvCxnSpPr/>
              <p:nvPr userDrawn="1"/>
            </p:nvCxnSpPr>
            <p:spPr bwMode="auto">
              <a:xfrm>
                <a:off x="260851" y="90032"/>
                <a:ext cx="0" cy="3707076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3" name="Group 2"/>
              <p:cNvGrpSpPr/>
              <p:nvPr userDrawn="1"/>
            </p:nvGrpSpPr>
            <p:grpSpPr>
              <a:xfrm>
                <a:off x="1644650" y="90032"/>
                <a:ext cx="3907492" cy="3707076"/>
                <a:chOff x="1643616" y="90032"/>
                <a:chExt cx="3906629" cy="3707076"/>
              </a:xfrm>
            </p:grpSpPr>
            <p:cxnSp>
              <p:nvCxnSpPr>
                <p:cNvPr id="7" name="Straight Connector 6"/>
                <p:cNvCxnSpPr/>
                <p:nvPr userDrawn="1"/>
              </p:nvCxnSpPr>
              <p:spPr bwMode="auto">
                <a:xfrm>
                  <a:off x="3409619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" name="Straight Connector 8"/>
                <p:cNvCxnSpPr/>
                <p:nvPr userDrawn="1"/>
              </p:nvCxnSpPr>
              <p:spPr bwMode="auto">
                <a:xfrm>
                  <a:off x="3789937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" name="Straight Connector 32"/>
                <p:cNvCxnSpPr/>
                <p:nvPr userDrawn="1"/>
              </p:nvCxnSpPr>
              <p:spPr bwMode="auto">
                <a:xfrm>
                  <a:off x="2608603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Straight Connector 33"/>
                <p:cNvCxnSpPr/>
                <p:nvPr userDrawn="1"/>
              </p:nvCxnSpPr>
              <p:spPr bwMode="auto">
                <a:xfrm>
                  <a:off x="2232449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Connector 34"/>
                <p:cNvCxnSpPr/>
                <p:nvPr userDrawn="1"/>
              </p:nvCxnSpPr>
              <p:spPr bwMode="auto">
                <a:xfrm>
                  <a:off x="2027706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Straight Connector 35"/>
                <p:cNvCxnSpPr/>
                <p:nvPr userDrawn="1"/>
              </p:nvCxnSpPr>
              <p:spPr bwMode="auto">
                <a:xfrm>
                  <a:off x="1643616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Connector 37"/>
                <p:cNvCxnSpPr/>
                <p:nvPr userDrawn="1"/>
              </p:nvCxnSpPr>
              <p:spPr bwMode="auto">
                <a:xfrm>
                  <a:off x="5550245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9" name="Straight Connector 38"/>
                <p:cNvCxnSpPr/>
                <p:nvPr userDrawn="1"/>
              </p:nvCxnSpPr>
              <p:spPr bwMode="auto">
                <a:xfrm>
                  <a:off x="4963349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0" name="Straight Connector 39"/>
                <p:cNvCxnSpPr/>
                <p:nvPr userDrawn="1"/>
              </p:nvCxnSpPr>
              <p:spPr bwMode="auto">
                <a:xfrm>
                  <a:off x="4584604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Straight Connector 48"/>
                <p:cNvCxnSpPr/>
                <p:nvPr userDrawn="1"/>
              </p:nvCxnSpPr>
              <p:spPr bwMode="auto">
                <a:xfrm>
                  <a:off x="5167088" y="90032"/>
                  <a:ext cx="0" cy="3707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0" name="Straight Connector 9"/>
              <p:cNvCxnSpPr/>
              <p:nvPr userDrawn="1"/>
            </p:nvCxnSpPr>
            <p:spPr bwMode="auto">
              <a:xfrm>
                <a:off x="6941468" y="90032"/>
                <a:ext cx="0" cy="3707076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/>
              <p:cNvCxnSpPr/>
              <p:nvPr userDrawn="1"/>
            </p:nvCxnSpPr>
            <p:spPr bwMode="auto">
              <a:xfrm flipH="1">
                <a:off x="49353" y="2101560"/>
                <a:ext cx="709824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 userDrawn="1"/>
            </p:nvCxnSpPr>
            <p:spPr bwMode="auto">
              <a:xfrm flipH="1">
                <a:off x="49349" y="413848"/>
                <a:ext cx="7105171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Connector 13"/>
              <p:cNvCxnSpPr/>
              <p:nvPr userDrawn="1"/>
            </p:nvCxnSpPr>
            <p:spPr bwMode="auto">
              <a:xfrm flipH="1">
                <a:off x="49353" y="3576928"/>
                <a:ext cx="709824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Connector 12"/>
              <p:cNvCxnSpPr/>
              <p:nvPr userDrawn="1"/>
            </p:nvCxnSpPr>
            <p:spPr bwMode="auto">
              <a:xfrm flipH="1">
                <a:off x="49350" y="2358161"/>
                <a:ext cx="710516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Connector 15"/>
              <p:cNvCxnSpPr/>
              <p:nvPr userDrawn="1"/>
            </p:nvCxnSpPr>
            <p:spPr bwMode="auto">
              <a:xfrm flipH="1">
                <a:off x="49353" y="878309"/>
                <a:ext cx="7098245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5" name="Rectangle 4"/>
            <p:cNvSpPr/>
            <p:nvPr userDrawn="1"/>
          </p:nvSpPr>
          <p:spPr bwMode="auto">
            <a:xfrm>
              <a:off x="0" y="0"/>
              <a:ext cx="7202488" cy="4051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43200" tIns="43200" rIns="43200" bIns="432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ct val="1000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</a:pPr>
              <a:endParaRPr kumimoji="0" lang="en-GB" sz="1523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4" name="Group 23"/>
          <p:cNvGrpSpPr/>
          <p:nvPr userDrawn="1"/>
        </p:nvGrpSpPr>
        <p:grpSpPr>
          <a:xfrm>
            <a:off x="443397" y="1478018"/>
            <a:ext cx="5333749" cy="2071912"/>
            <a:chOff x="120651" y="3997111"/>
            <a:chExt cx="1729103" cy="1956014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14681" y="3997111"/>
              <a:ext cx="247015" cy="65200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146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134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20651" y="3997111"/>
              <a:ext cx="247015" cy="6520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148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194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60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861696" y="3997111"/>
              <a:ext cx="247015" cy="65200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108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100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1108711" y="3997111"/>
              <a:ext cx="247015" cy="65200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76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76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367666" y="3997111"/>
              <a:ext cx="247015" cy="6520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96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177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86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30" name="Rectangle 29"/>
            <p:cNvSpPr>
              <a:spLocks/>
            </p:cNvSpPr>
            <p:nvPr/>
          </p:nvSpPr>
          <p:spPr bwMode="auto">
            <a:xfrm>
              <a:off x="120651" y="4649116"/>
              <a:ext cx="247015" cy="6520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78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99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108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67666" y="4649116"/>
              <a:ext cx="247015" cy="652005"/>
            </a:xfrm>
            <a:prstGeom prst="rect">
              <a:avLst/>
            </a:prstGeom>
            <a:solidFill>
              <a:srgbClr val="6E838C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110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131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140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614681" y="4649116"/>
              <a:ext cx="247015" cy="652005"/>
            </a:xfrm>
            <a:prstGeom prst="rect">
              <a:avLst/>
            </a:prstGeom>
            <a:solidFill>
              <a:srgbClr val="B7C1C6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183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193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198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861696" y="4649116"/>
              <a:ext cx="247015" cy="652005"/>
            </a:xfrm>
            <a:prstGeom prst="rect">
              <a:avLst/>
            </a:prstGeom>
            <a:solidFill>
              <a:srgbClr val="CED5D8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>
                  <a:solidFill>
                    <a:schemeClr val="bg1"/>
                  </a:solidFill>
                </a:rPr>
                <a:t>206</a:t>
              </a:r>
            </a:p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>
                  <a:solidFill>
                    <a:schemeClr val="bg1"/>
                  </a:solidFill>
                </a:rPr>
                <a:t>213</a:t>
              </a:r>
            </a:p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>
                  <a:solidFill>
                    <a:schemeClr val="bg1"/>
                  </a:solidFill>
                </a:rPr>
                <a:t>216</a:t>
              </a:r>
              <a:endParaRPr lang="en-US" sz="1016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1355724" y="4649116"/>
              <a:ext cx="247015" cy="652005"/>
            </a:xfrm>
            <a:prstGeom prst="rect">
              <a:avLst/>
            </a:prstGeom>
            <a:solidFill>
              <a:srgbClr val="EDEFF1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/>
                <a:t>237</a:t>
              </a:r>
            </a:p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/>
                <a:t>239</a:t>
              </a:r>
            </a:p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/>
                <a:t>241</a:t>
              </a:r>
              <a:endParaRPr lang="en-US" sz="1016" b="1" dirty="0"/>
            </a:p>
          </p:txBody>
        </p:sp>
        <p:sp>
          <p:nvSpPr>
            <p:cNvPr id="42" name="Rectangle 41"/>
            <p:cNvSpPr/>
            <p:nvPr>
              <p:custDataLst>
                <p:tags r:id="rId1"/>
              </p:custDataLst>
            </p:nvPr>
          </p:nvSpPr>
          <p:spPr bwMode="auto">
            <a:xfrm>
              <a:off x="1108711" y="4649116"/>
              <a:ext cx="247015" cy="652005"/>
            </a:xfrm>
            <a:prstGeom prst="rect">
              <a:avLst/>
            </a:prstGeom>
            <a:solidFill>
              <a:srgbClr val="DBE0E2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eaLnBrk="1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nl-NL" sz="1016" b="1" dirty="0"/>
                <a:t>219</a:t>
              </a:r>
            </a:p>
            <a:p>
              <a:pPr marL="0" marR="0" indent="0" algn="ctr" defTabSz="1547805" eaLnBrk="1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nl-NL" sz="1016" b="1" dirty="0"/>
                <a:t>224</a:t>
              </a:r>
            </a:p>
            <a:p>
              <a:pPr marL="0" marR="0" indent="0" algn="ctr" defTabSz="1547805" eaLnBrk="1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nl-NL" sz="1016" b="1" dirty="0"/>
                <a:t>226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67666" y="5301120"/>
              <a:ext cx="247015" cy="65200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100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128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14680" y="5301120"/>
              <a:ext cx="247015" cy="652005"/>
            </a:xfrm>
            <a:prstGeom prst="rect">
              <a:avLst/>
            </a:prstGeom>
            <a:solidFill>
              <a:srgbClr val="F3C000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243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192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0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1602739" y="4649116"/>
              <a:ext cx="247015" cy="652005"/>
            </a:xfrm>
            <a:prstGeom prst="rect">
              <a:avLst/>
            </a:prstGeom>
            <a:solidFill>
              <a:srgbClr val="F6F7F8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/>
                <a:t>246</a:t>
              </a:r>
            </a:p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/>
                <a:t>247</a:t>
              </a:r>
            </a:p>
            <a:p>
              <a:pPr algn="ctr">
                <a:spcBef>
                  <a:spcPts val="169"/>
                </a:spcBef>
                <a:spcAft>
                  <a:spcPts val="169"/>
                </a:spcAft>
              </a:pPr>
              <a:r>
                <a:rPr lang="en-GB" sz="1016" b="1" dirty="0"/>
                <a:t>248</a:t>
              </a:r>
              <a:endParaRPr lang="en-US" sz="1016" b="1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861696" y="5301120"/>
              <a:ext cx="247015" cy="652005"/>
            </a:xfrm>
            <a:prstGeom prst="rect">
              <a:avLst/>
            </a:prstGeom>
            <a:solidFill>
              <a:srgbClr val="E6591A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230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89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26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120651" y="5301120"/>
              <a:ext cx="247015" cy="65200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134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lang="en-GB" sz="1016" b="1" dirty="0">
                  <a:solidFill>
                    <a:schemeClr val="bg1"/>
                  </a:solidFill>
                </a:rPr>
                <a:t>178</a:t>
              </a:r>
            </a:p>
            <a:p>
              <a:pPr marL="0" marR="0" indent="0" algn="ctr" defTabSz="1547805" rtl="0" eaLnBrk="1" fontAlgn="base" latinLnBrk="0" hangingPunct="1">
                <a:lnSpc>
                  <a:spcPct val="100000"/>
                </a:lnSpc>
                <a:spcBef>
                  <a:spcPts val="169"/>
                </a:spcBef>
                <a:spcAft>
                  <a:spcPts val="169"/>
                </a:spcAft>
                <a:buClrTx/>
                <a:buSzTx/>
                <a:buFontTx/>
                <a:buNone/>
                <a:tabLst/>
              </a:pPr>
              <a:r>
                <a:rPr kumimoji="0" lang="en-GB" sz="1016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rPr>
                <a:t>192</a:t>
              </a:r>
              <a:endParaRPr kumimoji="0" lang="en-US" sz="1016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</p:grpSp>
      <p:sp>
        <p:nvSpPr>
          <p:cNvPr id="48" name="Rectangle 47"/>
          <p:cNvSpPr/>
          <p:nvPr userDrawn="1"/>
        </p:nvSpPr>
        <p:spPr bwMode="auto">
          <a:xfrm>
            <a:off x="443397" y="4792230"/>
            <a:ext cx="3351642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547805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r>
              <a:rPr kumimoji="0" lang="en-GB" sz="118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5,5 cm</a:t>
            </a:r>
          </a:p>
        </p:txBody>
      </p:sp>
      <p:sp>
        <p:nvSpPr>
          <p:cNvPr id="50" name="Rectangle 49"/>
          <p:cNvSpPr/>
          <p:nvPr userDrawn="1"/>
        </p:nvSpPr>
        <p:spPr bwMode="auto">
          <a:xfrm>
            <a:off x="4422053" y="4792230"/>
            <a:ext cx="3351642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547805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r>
              <a:rPr kumimoji="0" lang="en-GB" sz="118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5,5 cm</a:t>
            </a:r>
          </a:p>
        </p:txBody>
      </p:sp>
      <p:sp>
        <p:nvSpPr>
          <p:cNvPr id="51" name="Rectangle 50"/>
          <p:cNvSpPr/>
          <p:nvPr userDrawn="1"/>
        </p:nvSpPr>
        <p:spPr bwMode="auto">
          <a:xfrm>
            <a:off x="8400707" y="4792230"/>
            <a:ext cx="3351642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547805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r>
              <a:rPr kumimoji="0" lang="en-GB" sz="118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5,5 cm</a:t>
            </a:r>
          </a:p>
        </p:txBody>
      </p:sp>
      <p:sp>
        <p:nvSpPr>
          <p:cNvPr id="52" name="Rectangle 51"/>
          <p:cNvSpPr/>
          <p:nvPr userDrawn="1"/>
        </p:nvSpPr>
        <p:spPr bwMode="auto">
          <a:xfrm>
            <a:off x="443398" y="3986369"/>
            <a:ext cx="5328794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547805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r>
              <a:rPr kumimoji="0" lang="en-GB" sz="118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8,74 cm</a:t>
            </a:r>
          </a:p>
        </p:txBody>
      </p:sp>
      <p:sp>
        <p:nvSpPr>
          <p:cNvPr id="53" name="Rectangle 52"/>
          <p:cNvSpPr/>
          <p:nvPr userDrawn="1"/>
        </p:nvSpPr>
        <p:spPr bwMode="auto">
          <a:xfrm>
            <a:off x="6426285" y="3986369"/>
            <a:ext cx="5326065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547805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r>
              <a:rPr kumimoji="0" lang="en-GB" sz="118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8,74 cm</a:t>
            </a:r>
          </a:p>
        </p:txBody>
      </p:sp>
      <p:sp>
        <p:nvSpPr>
          <p:cNvPr id="54" name="Rectangle 53"/>
          <p:cNvSpPr/>
          <p:nvPr userDrawn="1"/>
        </p:nvSpPr>
        <p:spPr bwMode="auto">
          <a:xfrm>
            <a:off x="443394" y="5598091"/>
            <a:ext cx="2346149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1547805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Tx/>
              <a:buSzTx/>
              <a:buFontTx/>
              <a:buNone/>
              <a:tabLst/>
            </a:pPr>
            <a:r>
              <a:rPr kumimoji="0" lang="en-GB" sz="1185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3,85 cm</a:t>
            </a:r>
          </a:p>
        </p:txBody>
      </p:sp>
      <p:sp>
        <p:nvSpPr>
          <p:cNvPr id="55" name="Rectangle 54"/>
          <p:cNvSpPr/>
          <p:nvPr userDrawn="1"/>
        </p:nvSpPr>
        <p:spPr bwMode="auto">
          <a:xfrm>
            <a:off x="3430996" y="5598091"/>
            <a:ext cx="2346149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85" b="1" dirty="0"/>
              <a:t>3,85 cm</a:t>
            </a:r>
          </a:p>
        </p:txBody>
      </p:sp>
      <p:sp>
        <p:nvSpPr>
          <p:cNvPr id="56" name="Rectangle 55"/>
          <p:cNvSpPr/>
          <p:nvPr userDrawn="1"/>
        </p:nvSpPr>
        <p:spPr bwMode="auto">
          <a:xfrm>
            <a:off x="6418599" y="5598091"/>
            <a:ext cx="2346149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85" b="1" dirty="0"/>
              <a:t>3,85 cm</a:t>
            </a:r>
          </a:p>
        </p:txBody>
      </p:sp>
      <p:sp>
        <p:nvSpPr>
          <p:cNvPr id="57" name="Rectangle 56"/>
          <p:cNvSpPr/>
          <p:nvPr userDrawn="1"/>
        </p:nvSpPr>
        <p:spPr bwMode="auto">
          <a:xfrm>
            <a:off x="9406200" y="5598091"/>
            <a:ext cx="2346149" cy="451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3127" tIns="73127" rIns="73127" bIns="73127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85" b="1" dirty="0"/>
              <a:t>3,85 cm</a:t>
            </a:r>
          </a:p>
        </p:txBody>
      </p:sp>
    </p:spTree>
    <p:extLst>
      <p:ext uri="{BB962C8B-B14F-4D97-AF65-F5344CB8AC3E}">
        <p14:creationId xmlns:p14="http://schemas.microsoft.com/office/powerpoint/2010/main" val="1677851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5ACBF0"/>
          </p15:clr>
        </p15:guide>
        <p15:guide id="2" pos="2148">
          <p15:clr>
            <a:srgbClr val="5ACBF0"/>
          </p15:clr>
        </p15:guide>
        <p15:guide id="3" pos="2388">
          <p15:clr>
            <a:srgbClr val="5ACBF0"/>
          </p15:clr>
        </p15:guide>
        <p15:guide id="4" pos="4372">
          <p15:clr>
            <a:srgbClr val="5ACBF0"/>
          </p15:clr>
        </p15:guide>
        <p15:guide id="5" orient="horz" pos="255">
          <p15:clr>
            <a:srgbClr val="5ACBF0"/>
          </p15:clr>
        </p15:guide>
        <p15:guide id="6" orient="horz" pos="550">
          <p15:clr>
            <a:srgbClr val="5ACBF0"/>
          </p15:clr>
        </p15:guide>
        <p15:guide id="7" orient="horz" pos="1321">
          <p15:clr>
            <a:srgbClr val="5ACBF0"/>
          </p15:clr>
        </p15:guide>
        <p15:guide id="8" orient="horz" pos="1482">
          <p15:clr>
            <a:srgbClr val="5ACBF0"/>
          </p15:clr>
        </p15:guide>
        <p15:guide id="9" orient="horz" pos="2251">
          <p15:clr>
            <a:srgbClr val="5ACBF0"/>
          </p15:clr>
        </p15:guide>
        <p15:guide id="10" pos="1036">
          <p15:clr>
            <a:srgbClr val="5ACBF0"/>
          </p15:clr>
        </p15:guide>
        <p15:guide id="11" pos="1278">
          <p15:clr>
            <a:srgbClr val="5ACBF0"/>
          </p15:clr>
        </p15:guide>
        <p15:guide id="12" pos="3256">
          <p15:clr>
            <a:srgbClr val="5ACBF0"/>
          </p15:clr>
        </p15:guide>
        <p15:guide id="13" pos="3495">
          <p15:clr>
            <a:srgbClr val="5ACBF0"/>
          </p15:clr>
        </p15:guide>
        <p15:guide id="14" pos="2889">
          <p15:clr>
            <a:srgbClr val="5ACBF0"/>
          </p15:clr>
        </p15:guide>
        <p15:guide id="15" pos="3128">
          <p15:clr>
            <a:srgbClr val="5ACBF0"/>
          </p15:clr>
        </p15:guide>
        <p15:guide id="16" pos="1644">
          <p15:clr>
            <a:srgbClr val="5ACBF0"/>
          </p15:clr>
        </p15:guide>
        <p15:guide id="17" pos="1407">
          <p15:clr>
            <a:srgbClr val="5ACBF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5633685"/>
              </p:ext>
            </p:extLst>
          </p:nvPr>
        </p:nvGraphicFramePr>
        <p:xfrm>
          <a:off x="1959" y="1593"/>
          <a:ext cx="1953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9" y="1593"/>
                        <a:ext cx="1953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595740" y="177932"/>
            <a:ext cx="10894693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99073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2.xml"/><Relationship Id="rId47" Type="http://schemas.openxmlformats.org/officeDocument/2006/relationships/slideLayout" Target="../slideLayouts/slideLayout57.xml"/><Relationship Id="rId63" Type="http://schemas.openxmlformats.org/officeDocument/2006/relationships/slideLayout" Target="../slideLayouts/slideLayout73.xml"/><Relationship Id="rId68" Type="http://schemas.openxmlformats.org/officeDocument/2006/relationships/slideLayout" Target="../slideLayouts/slideLayout78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53" Type="http://schemas.openxmlformats.org/officeDocument/2006/relationships/slideLayout" Target="../slideLayouts/slideLayout63.xml"/><Relationship Id="rId58" Type="http://schemas.openxmlformats.org/officeDocument/2006/relationships/slideLayout" Target="../slideLayouts/slideLayout68.xml"/><Relationship Id="rId66" Type="http://schemas.openxmlformats.org/officeDocument/2006/relationships/slideLayout" Target="../slideLayouts/slideLayout76.xml"/><Relationship Id="rId74" Type="http://schemas.openxmlformats.org/officeDocument/2006/relationships/oleObject" Target="../embeddings/oleObject1.bin"/><Relationship Id="rId5" Type="http://schemas.openxmlformats.org/officeDocument/2006/relationships/slideLayout" Target="../slideLayouts/slideLayout15.xml"/><Relationship Id="rId61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48" Type="http://schemas.openxmlformats.org/officeDocument/2006/relationships/slideLayout" Target="../slideLayouts/slideLayout58.xml"/><Relationship Id="rId56" Type="http://schemas.openxmlformats.org/officeDocument/2006/relationships/slideLayout" Target="../slideLayouts/slideLayout66.xml"/><Relationship Id="rId64" Type="http://schemas.openxmlformats.org/officeDocument/2006/relationships/slideLayout" Target="../slideLayouts/slideLayout74.xml"/><Relationship Id="rId69" Type="http://schemas.openxmlformats.org/officeDocument/2006/relationships/slideLayout" Target="../slideLayouts/slideLayout79.xml"/><Relationship Id="rId8" Type="http://schemas.openxmlformats.org/officeDocument/2006/relationships/slideLayout" Target="../slideLayouts/slideLayout18.xml"/><Relationship Id="rId51" Type="http://schemas.openxmlformats.org/officeDocument/2006/relationships/slideLayout" Target="../slideLayouts/slideLayout61.xml"/><Relationship Id="rId72" Type="http://schemas.openxmlformats.org/officeDocument/2006/relationships/tags" Target="../tags/tag1.xml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69.xml"/><Relationship Id="rId67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30.xml"/><Relationship Id="rId41" Type="http://schemas.openxmlformats.org/officeDocument/2006/relationships/slideLayout" Target="../slideLayouts/slideLayout51.xml"/><Relationship Id="rId54" Type="http://schemas.openxmlformats.org/officeDocument/2006/relationships/slideLayout" Target="../slideLayouts/slideLayout64.xml"/><Relationship Id="rId62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0.xml"/><Relationship Id="rId75" Type="http://schemas.openxmlformats.org/officeDocument/2006/relationships/image" Target="../media/image3.emf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59.xml"/><Relationship Id="rId57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52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0.xml"/><Relationship Id="rId65" Type="http://schemas.openxmlformats.org/officeDocument/2006/relationships/slideLayout" Target="../slideLayouts/slideLayout75.xml"/><Relationship Id="rId73" Type="http://schemas.openxmlformats.org/officeDocument/2006/relationships/tags" Target="../tags/tag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44.xml"/><Relationship Id="rId50" Type="http://schemas.openxmlformats.org/officeDocument/2006/relationships/slideLayout" Target="../slideLayouts/slideLayout60.xml"/><Relationship Id="rId55" Type="http://schemas.openxmlformats.org/officeDocument/2006/relationships/slideLayout" Target="../slideLayouts/slideLayout65.xml"/><Relationship Id="rId7" Type="http://schemas.openxmlformats.org/officeDocument/2006/relationships/slideLayout" Target="../slideLayouts/slideLayout17.xml"/><Relationship Id="rId7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6">
            <a:extLst>
              <a:ext uri="{FF2B5EF4-FFF2-40B4-BE49-F238E27FC236}">
                <a16:creationId xmlns:a16="http://schemas.microsoft.com/office/drawing/2014/main" id="{EBD07C31-D87A-4DEC-AB90-53968C764943}"/>
              </a:ext>
            </a:extLst>
          </p:cNvPr>
          <p:cNvSpPr/>
          <p:nvPr userDrawn="1"/>
        </p:nvSpPr>
        <p:spPr bwMode="gray">
          <a:xfrm>
            <a:off x="2216011" y="6298998"/>
            <a:ext cx="9615990" cy="144000"/>
          </a:xfrm>
          <a:prstGeom prst="rect">
            <a:avLst/>
          </a:prstGeom>
          <a:solidFill>
            <a:srgbClr val="00928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22A4964-F9E6-40E9-BDF7-226B4445A15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60000" y="6273000"/>
            <a:ext cx="1496010" cy="360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AAD44F-576A-4478-8E27-53F92614E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white">
          <a:xfrm>
            <a:off x="10358437" y="6300142"/>
            <a:ext cx="1343023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rgbClr val="FFFFFF"/>
                </a:solidFill>
              </a:defRPr>
            </a:lvl1pPr>
          </a:lstStyle>
          <a:p>
            <a:fld id="{E8D8EC41-8CB6-453B-926F-FFDB0EB86E11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9" name="Right Triangle 18">
            <a:extLst>
              <a:ext uri="{FF2B5EF4-FFF2-40B4-BE49-F238E27FC236}">
                <a16:creationId xmlns:a16="http://schemas.microsoft.com/office/drawing/2014/main" id="{9BA6DD4D-FB8B-46C1-9AB3-6A5CAB7F8CA9}"/>
              </a:ext>
            </a:extLst>
          </p:cNvPr>
          <p:cNvSpPr>
            <a:spLocks noChangeAspect="1"/>
          </p:cNvSpPr>
          <p:nvPr userDrawn="1"/>
        </p:nvSpPr>
        <p:spPr bwMode="ltGray">
          <a:xfrm flipH="1">
            <a:off x="11701048" y="6298784"/>
            <a:ext cx="130952" cy="144000"/>
          </a:xfrm>
          <a:prstGeom prst="rtTriangle">
            <a:avLst/>
          </a:prstGeom>
          <a:solidFill>
            <a:srgbClr val="005E5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644AB0CB-DCE6-426F-A8B4-C46E7705C47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59999" y="43200"/>
            <a:ext cx="11471999" cy="1016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 noProof="0"/>
              <a:t>Klik om stijl te bewerken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0193C74-11FF-4D94-935E-7B0EDC0310F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359999" y="1414800"/>
            <a:ext cx="11471998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1" name="Graphic 3">
            <a:extLst>
              <a:ext uri="{FF2B5EF4-FFF2-40B4-BE49-F238E27FC236}">
                <a16:creationId xmlns:a16="http://schemas.microsoft.com/office/drawing/2014/main" id="{49A81291-5D8B-4C7F-B0E4-EBF394E4961E}"/>
              </a:ext>
            </a:extLst>
          </p:cNvPr>
          <p:cNvSpPr/>
          <p:nvPr/>
        </p:nvSpPr>
        <p:spPr>
          <a:xfrm>
            <a:off x="360000" y="842400"/>
            <a:ext cx="11467566" cy="214066"/>
          </a:xfrm>
          <a:custGeom>
            <a:avLst/>
            <a:gdLst>
              <a:gd name="connsiteX0" fmla="*/ 0 w 11467566"/>
              <a:gd name="connsiteY0" fmla="*/ 214066 h 214066"/>
              <a:gd name="connsiteX1" fmla="*/ 11137078 w 11467566"/>
              <a:gd name="connsiteY1" fmla="*/ 214066 h 214066"/>
              <a:gd name="connsiteX2" fmla="*/ 11137078 w 11467566"/>
              <a:gd name="connsiteY2" fmla="*/ 214066 h 214066"/>
              <a:gd name="connsiteX3" fmla="*/ 11467567 w 11467566"/>
              <a:gd name="connsiteY3" fmla="*/ 0 h 21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67566" h="214066">
                <a:moveTo>
                  <a:pt x="0" y="214066"/>
                </a:moveTo>
                <a:lnTo>
                  <a:pt x="11137078" y="214066"/>
                </a:lnTo>
                <a:lnTo>
                  <a:pt x="11137078" y="214066"/>
                </a:lnTo>
                <a:lnTo>
                  <a:pt x="11467567" y="0"/>
                </a:lnTo>
              </a:path>
            </a:pathLst>
          </a:custGeom>
          <a:noFill/>
          <a:ln w="19306" cap="flat">
            <a:solidFill>
              <a:srgbClr val="009286"/>
            </a:solidFill>
            <a:prstDash val="solid"/>
            <a:round/>
          </a:ln>
        </p:spPr>
        <p:txBody>
          <a:bodyPr rtlCol="0" anchor="ctr"/>
          <a:lstStyle/>
          <a:p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06604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8" r:id="rId4"/>
    <p:sldLayoutId id="2147483650" r:id="rId5"/>
    <p:sldLayoutId id="2147483653" r:id="rId6"/>
    <p:sldLayoutId id="2147483651" r:id="rId7"/>
    <p:sldLayoutId id="2147483652" r:id="rId8"/>
    <p:sldLayoutId id="2147483655" r:id="rId9"/>
    <p:sldLayoutId id="2147483654" r:id="rId10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70"/>
        </a:spcAft>
        <a:buFont typeface="Arial" panose="020B0604020202020204" pitchFamily="34" charset="0"/>
        <a:buNone/>
        <a:defRPr sz="2500" kern="1200">
          <a:solidFill>
            <a:srgbClr val="54646C"/>
          </a:solidFill>
          <a:latin typeface="+mn-lt"/>
          <a:ea typeface="+mn-ea"/>
          <a:cs typeface="+mn-cs"/>
        </a:defRPr>
      </a:lvl1pPr>
      <a:lvl2pPr marL="36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670"/>
        </a:spcAft>
        <a:buClr>
          <a:schemeClr val="accent1"/>
        </a:buClr>
        <a:buFont typeface="Wingdings 3" panose="05040102010807070707" pitchFamily="18" charset="2"/>
        <a:buChar char=""/>
        <a:defRPr sz="2500" kern="1200">
          <a:solidFill>
            <a:srgbClr val="54646C"/>
          </a:solidFill>
          <a:latin typeface="+mn-lt"/>
          <a:ea typeface="+mn-ea"/>
          <a:cs typeface="+mn-cs"/>
        </a:defRPr>
      </a:lvl2pPr>
      <a:lvl3pPr marL="72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670"/>
        </a:spcAft>
        <a:buClr>
          <a:srgbClr val="005E5D"/>
        </a:buClr>
        <a:buFont typeface="Arial" panose="020B0604020202020204" pitchFamily="34" charset="0"/>
        <a:buChar char="−"/>
        <a:defRPr sz="2500" kern="1200">
          <a:solidFill>
            <a:srgbClr val="54646C"/>
          </a:solidFill>
          <a:latin typeface="+mn-lt"/>
          <a:ea typeface="+mn-ea"/>
          <a:cs typeface="+mn-cs"/>
        </a:defRPr>
      </a:lvl3pPr>
      <a:lvl4pPr marL="108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670"/>
        </a:spcAft>
        <a:buClr>
          <a:srgbClr val="005E5D"/>
        </a:buClr>
        <a:buFont typeface="Arial" panose="020B0604020202020204" pitchFamily="34" charset="0"/>
        <a:buChar char="−"/>
        <a:defRPr sz="2500" kern="1200">
          <a:solidFill>
            <a:srgbClr val="54646C"/>
          </a:solidFill>
          <a:latin typeface="+mn-lt"/>
          <a:ea typeface="+mn-ea"/>
          <a:cs typeface="+mn-cs"/>
        </a:defRPr>
      </a:lvl4pPr>
      <a:lvl5pPr marL="144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67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rgbClr val="54646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5" userDrawn="1">
          <p15:clr>
            <a:srgbClr val="F26B43"/>
          </p15:clr>
        </p15:guide>
        <p15:guide id="2" pos="7461" userDrawn="1">
          <p15:clr>
            <a:srgbClr val="F26B43"/>
          </p15:clr>
        </p15:guide>
        <p15:guide id="3" orient="horz" pos="408" userDrawn="1">
          <p15:clr>
            <a:srgbClr val="F26B43"/>
          </p15:clr>
        </p15:guide>
        <p15:guide id="4" orient="horz" pos="891" userDrawn="1">
          <p15:clr>
            <a:srgbClr val="F26B43"/>
          </p15:clr>
        </p15:guide>
        <p15:guide id="5" orient="horz" pos="373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7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4" imgW="270" imgH="270" progId="TCLayout.ActiveDocument.1">
                  <p:embed/>
                </p:oleObj>
              </mc:Choice>
              <mc:Fallback>
                <p:oleObj name="think-cell Slide" r:id="rId7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9C5E892-9355-4A09-8645-25231E61A1CD}"/>
              </a:ext>
            </a:extLst>
          </p:cNvPr>
          <p:cNvSpPr/>
          <p:nvPr>
            <p:custDataLst>
              <p:tags r:id="rId7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err="1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84B73E77-991C-411F-8B37-E71FB5FE8399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29786" y="6626245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rgbClr val="4E63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US" sz="1000" kern="1200">
              <a:solidFill>
                <a:srgbClr val="4E636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72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14" r:id="rId55"/>
    <p:sldLayoutId id="2147483715" r:id="rId56"/>
    <p:sldLayoutId id="2147483716" r:id="rId57"/>
    <p:sldLayoutId id="2147483717" r:id="rId58"/>
    <p:sldLayoutId id="2147483718" r:id="rId59"/>
    <p:sldLayoutId id="2147483719" r:id="rId60"/>
    <p:sldLayoutId id="2147483720" r:id="rId61"/>
    <p:sldLayoutId id="2147483721" r:id="rId62"/>
    <p:sldLayoutId id="2147483722" r:id="rId63"/>
    <p:sldLayoutId id="2147483723" r:id="rId64"/>
    <p:sldLayoutId id="2147483724" r:id="rId65"/>
    <p:sldLayoutId id="2147483725" r:id="rId66"/>
    <p:sldLayoutId id="2147483726" r:id="rId67"/>
    <p:sldLayoutId id="2147483727" r:id="rId68"/>
    <p:sldLayoutId id="2147483728" r:id="rId69"/>
    <p:sldLayoutId id="2147483729" r:id="rId7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3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3" y="6397916"/>
            <a:ext cx="1456117" cy="350402"/>
          </a:xfrm>
          <a:prstGeom prst="rect">
            <a:avLst/>
          </a:prstGeom>
        </p:spPr>
      </p:pic>
      <p:grpSp>
        <p:nvGrpSpPr>
          <p:cNvPr id="15" name="Group 19"/>
          <p:cNvGrpSpPr/>
          <p:nvPr/>
        </p:nvGrpSpPr>
        <p:grpSpPr>
          <a:xfrm>
            <a:off x="454243" y="707359"/>
            <a:ext cx="11293552" cy="374049"/>
            <a:chOff x="913553" y="532263"/>
            <a:chExt cx="8323513" cy="280537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913553" y="812800"/>
              <a:ext cx="797104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8884601" y="532263"/>
              <a:ext cx="352465" cy="28053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4242" y="314372"/>
            <a:ext cx="11291580" cy="46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239795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7" r:id="rId2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47" b="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5pPr>
      <a:lvl6pPr marL="505203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1010406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51561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2020813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10000"/>
        </a:spcBef>
        <a:spcAft>
          <a:spcPts val="662"/>
        </a:spcAft>
        <a:defRPr sz="2201" b="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1754" algn="l" rtl="0" eaLnBrk="1" fontAlgn="base" hangingPunct="1">
        <a:spcBef>
          <a:spcPct val="10000"/>
        </a:spcBef>
        <a:spcAft>
          <a:spcPct val="10000"/>
        </a:spcAft>
        <a:defRPr sz="1862">
          <a:solidFill>
            <a:schemeClr val="tx1"/>
          </a:solidFill>
          <a:latin typeface="+mn-lt"/>
        </a:defRPr>
      </a:lvl2pPr>
      <a:lvl3pPr marL="345815" indent="-341697" algn="l" rtl="0" eaLnBrk="1" fontAlgn="base" hangingPunct="1">
        <a:spcBef>
          <a:spcPct val="10000"/>
        </a:spcBef>
        <a:spcAft>
          <a:spcPct val="10000"/>
        </a:spcAft>
        <a:buClr>
          <a:schemeClr val="accent3"/>
        </a:buClr>
        <a:buFont typeface="Wingdings" pitchFamily="2" charset="2"/>
        <a:buChar char="§"/>
        <a:defRPr sz="1862">
          <a:solidFill>
            <a:schemeClr val="tx1"/>
          </a:solidFill>
          <a:latin typeface="+mn-lt"/>
        </a:defRPr>
      </a:lvl3pPr>
      <a:lvl4pPr marL="703977" indent="-358163" algn="l" rtl="0" eaLnBrk="1" fontAlgn="base" hangingPunct="1">
        <a:spcBef>
          <a:spcPct val="10000"/>
        </a:spcBef>
        <a:spcAft>
          <a:spcPct val="10000"/>
        </a:spcAft>
        <a:buClr>
          <a:srgbClr val="6E838C"/>
        </a:buClr>
        <a:buFont typeface="Arial" pitchFamily="34" charset="0"/>
        <a:buChar char="−"/>
        <a:defRPr sz="1862">
          <a:solidFill>
            <a:schemeClr val="tx1"/>
          </a:solidFill>
          <a:latin typeface="+mn-lt"/>
        </a:defRPr>
      </a:lvl4pPr>
      <a:lvl5pPr marL="1049792" indent="-345815" algn="l" rtl="0" eaLnBrk="1" fontAlgn="base" hangingPunct="1">
        <a:spcBef>
          <a:spcPct val="10000"/>
        </a:spcBef>
        <a:spcAft>
          <a:spcPct val="10000"/>
        </a:spcAft>
        <a:buClr>
          <a:srgbClr val="6E838C"/>
        </a:buClr>
        <a:buFont typeface="Arial" pitchFamily="34" charset="0"/>
        <a:buChar char="•"/>
        <a:defRPr sz="1862">
          <a:solidFill>
            <a:schemeClr val="tx1"/>
          </a:solidFill>
          <a:latin typeface="+mn-lt"/>
        </a:defRPr>
      </a:lvl5pPr>
      <a:lvl6pPr marL="1101624" indent="-196468" algn="l" rtl="0" eaLnBrk="1" fontAlgn="base" hangingPunct="1">
        <a:spcBef>
          <a:spcPct val="10000"/>
        </a:spcBef>
        <a:spcAft>
          <a:spcPct val="10000"/>
        </a:spcAft>
        <a:buClr>
          <a:schemeClr val="accent1"/>
        </a:buClr>
        <a:buFont typeface="Arial" charset="0"/>
        <a:buChar char="−"/>
        <a:defRPr sz="1354">
          <a:solidFill>
            <a:schemeClr val="tx1"/>
          </a:solidFill>
          <a:latin typeface="+mn-lt"/>
        </a:defRPr>
      </a:lvl6pPr>
      <a:lvl7pPr marL="1606828" indent="-196468" algn="l" rtl="0" eaLnBrk="1" fontAlgn="base" hangingPunct="1">
        <a:spcBef>
          <a:spcPct val="10000"/>
        </a:spcBef>
        <a:spcAft>
          <a:spcPct val="10000"/>
        </a:spcAft>
        <a:buClr>
          <a:schemeClr val="accent1"/>
        </a:buClr>
        <a:buFont typeface="Arial" charset="0"/>
        <a:buChar char="−"/>
        <a:defRPr sz="1354">
          <a:solidFill>
            <a:schemeClr val="tx1"/>
          </a:solidFill>
          <a:latin typeface="+mn-lt"/>
        </a:defRPr>
      </a:lvl7pPr>
      <a:lvl8pPr marL="2112031" indent="-196468" algn="l" rtl="0" eaLnBrk="1" fontAlgn="base" hangingPunct="1">
        <a:spcBef>
          <a:spcPct val="10000"/>
        </a:spcBef>
        <a:spcAft>
          <a:spcPct val="10000"/>
        </a:spcAft>
        <a:buClr>
          <a:schemeClr val="accent1"/>
        </a:buClr>
        <a:buFont typeface="Arial" charset="0"/>
        <a:buChar char="−"/>
        <a:defRPr sz="1354">
          <a:solidFill>
            <a:schemeClr val="tx1"/>
          </a:solidFill>
          <a:latin typeface="+mn-lt"/>
        </a:defRPr>
      </a:lvl8pPr>
      <a:lvl9pPr marL="2617232" indent="-196468" algn="l" rtl="0" eaLnBrk="1" fontAlgn="base" hangingPunct="1">
        <a:spcBef>
          <a:spcPct val="10000"/>
        </a:spcBef>
        <a:spcAft>
          <a:spcPct val="10000"/>
        </a:spcAft>
        <a:buClr>
          <a:schemeClr val="accent1"/>
        </a:buClr>
        <a:buFont typeface="Arial" charset="0"/>
        <a:buChar char="−"/>
        <a:defRPr sz="135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1pPr>
      <a:lvl2pPr marL="505203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2pPr>
      <a:lvl3pPr marL="1010406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3pPr>
      <a:lvl4pPr marL="1515610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4pPr>
      <a:lvl5pPr marL="2020813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5pPr>
      <a:lvl6pPr marL="2526015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6pPr>
      <a:lvl7pPr marL="3031219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7pPr>
      <a:lvl8pPr marL="3536423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8pPr>
      <a:lvl9pPr marL="4041626" algn="l" defTabSz="1010406" rtl="0" eaLnBrk="1" latinLnBrk="0" hangingPunct="1">
        <a:defRPr sz="18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07F72A8B-C605-F7A6-B37D-3CAB38249A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F75B958-ACBB-B27E-9013-BC900AA5A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155782"/>
            <a:ext cx="12192001" cy="340961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1B13D10-3AE9-2D74-7D37-66D1C78FCFF0}"/>
              </a:ext>
            </a:extLst>
          </p:cNvPr>
          <p:cNvSpPr txBox="1">
            <a:spLocks/>
          </p:cNvSpPr>
          <p:nvPr/>
        </p:nvSpPr>
        <p:spPr bwMode="gray">
          <a:xfrm>
            <a:off x="0" y="2300999"/>
            <a:ext cx="12192000" cy="854784"/>
          </a:xfrm>
          <a:custGeom>
            <a:avLst/>
            <a:gdLst>
              <a:gd name="connsiteX0" fmla="*/ 0 w 6454801"/>
              <a:gd name="connsiteY0" fmla="*/ 0 h 2880000"/>
              <a:gd name="connsiteX1" fmla="*/ 6005119 w 6454801"/>
              <a:gd name="connsiteY1" fmla="*/ 0 h 2880000"/>
              <a:gd name="connsiteX2" fmla="*/ 6454801 w 6454801"/>
              <a:gd name="connsiteY2" fmla="*/ 449682 h 2880000"/>
              <a:gd name="connsiteX3" fmla="*/ 6454801 w 6454801"/>
              <a:gd name="connsiteY3" fmla="*/ 2880000 h 2880000"/>
              <a:gd name="connsiteX4" fmla="*/ 0 w 6454801"/>
              <a:gd name="connsiteY4" fmla="*/ 288000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801" h="2880000">
                <a:moveTo>
                  <a:pt x="0" y="0"/>
                </a:moveTo>
                <a:lnTo>
                  <a:pt x="6005119" y="0"/>
                </a:lnTo>
                <a:lnTo>
                  <a:pt x="6454801" y="449682"/>
                </a:lnTo>
                <a:lnTo>
                  <a:pt x="6454801" y="2880000"/>
                </a:lnTo>
                <a:lnTo>
                  <a:pt x="0" y="2880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90000"/>
                </a:schemeClr>
              </a:gs>
              <a:gs pos="80000">
                <a:schemeClr val="accent1">
                  <a:alpha val="90000"/>
                </a:schemeClr>
              </a:gs>
              <a:gs pos="100000">
                <a:schemeClr val="tx2">
                  <a:alpha val="90000"/>
                </a:schemeClr>
              </a:gs>
            </a:gsLst>
            <a:lin ang="0" scaled="1"/>
          </a:gradFill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Font typeface="Arial" panose="020B0604020202020204" pitchFamily="34" charset="0"/>
              <a:buNone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1"/>
              </a:buClr>
              <a:buFont typeface="Wingdings 3" panose="05040102010807070707" pitchFamily="18" charset="2"/>
              <a:buChar char="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2pPr>
            <a:lvl3pPr marL="72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rgbClr val="005E5D"/>
              </a:buClr>
              <a:buFont typeface="Arial" panose="020B0604020202020204" pitchFamily="34" charset="0"/>
              <a:buChar char="−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3pPr>
            <a:lvl4pPr marL="108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rgbClr val="005E5D"/>
              </a:buClr>
              <a:buFont typeface="Arial" panose="020B0604020202020204" pitchFamily="34" charset="0"/>
              <a:buChar char="−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4pPr>
            <a:lvl5pPr marL="144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3600" i="1" dirty="0">
                <a:solidFill>
                  <a:schemeClr val="bg1"/>
                </a:solidFill>
                <a:cs typeface="Arial"/>
              </a:rPr>
              <a:t>Transitiemanagers gevraagd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3B960FBB-B6D7-941D-51AB-0FCCA486AD27}"/>
              </a:ext>
            </a:extLst>
          </p:cNvPr>
          <p:cNvSpPr txBox="1">
            <a:spLocks/>
          </p:cNvSpPr>
          <p:nvPr/>
        </p:nvSpPr>
        <p:spPr bwMode="gray">
          <a:xfrm>
            <a:off x="0" y="6405450"/>
            <a:ext cx="12192000" cy="450000"/>
          </a:xfrm>
          <a:custGeom>
            <a:avLst/>
            <a:gdLst>
              <a:gd name="connsiteX0" fmla="*/ 0 w 6454800"/>
              <a:gd name="connsiteY0" fmla="*/ 0 h 450000"/>
              <a:gd name="connsiteX1" fmla="*/ 6005015 w 6454800"/>
              <a:gd name="connsiteY1" fmla="*/ 0 h 450000"/>
              <a:gd name="connsiteX2" fmla="*/ 6454800 w 6454800"/>
              <a:gd name="connsiteY2" fmla="*/ 449785 h 450000"/>
              <a:gd name="connsiteX3" fmla="*/ 6454800 w 6454800"/>
              <a:gd name="connsiteY3" fmla="*/ 450000 h 450000"/>
              <a:gd name="connsiteX4" fmla="*/ 0 w 6454800"/>
              <a:gd name="connsiteY4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800" h="450000">
                <a:moveTo>
                  <a:pt x="0" y="0"/>
                </a:moveTo>
                <a:lnTo>
                  <a:pt x="6005015" y="0"/>
                </a:lnTo>
                <a:lnTo>
                  <a:pt x="6454800" y="449785"/>
                </a:lnTo>
                <a:lnTo>
                  <a:pt x="6454800" y="450000"/>
                </a:lnTo>
                <a:lnTo>
                  <a:pt x="0" y="450000"/>
                </a:lnTo>
                <a:close/>
              </a:path>
            </a:pathLst>
          </a:custGeom>
          <a:gradFill flip="none" rotWithShape="1">
            <a:gsLst>
              <a:gs pos="0">
                <a:srgbClr val="005E5D">
                  <a:alpha val="90000"/>
                </a:srgbClr>
              </a:gs>
              <a:gs pos="80000">
                <a:srgbClr val="005E5D">
                  <a:alpha val="90000"/>
                </a:srgbClr>
              </a:gs>
              <a:gs pos="100000">
                <a:srgbClr val="005E5D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Font typeface="Arial" panose="020B0604020202020204" pitchFamily="34" charset="0"/>
              <a:buNone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1"/>
              </a:buClr>
              <a:buFont typeface="Wingdings 3" panose="05040102010807070707" pitchFamily="18" charset="2"/>
              <a:buChar char="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2pPr>
            <a:lvl3pPr marL="72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rgbClr val="005E5D"/>
              </a:buClr>
              <a:buFont typeface="Arial" panose="020B0604020202020204" pitchFamily="34" charset="0"/>
              <a:buChar char="−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3pPr>
            <a:lvl4pPr marL="108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rgbClr val="005E5D"/>
              </a:buClr>
              <a:buFont typeface="Arial" panose="020B0604020202020204" pitchFamily="34" charset="0"/>
              <a:buChar char="−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4pPr>
            <a:lvl5pPr marL="144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7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 kern="1200">
                <a:solidFill>
                  <a:srgbClr val="54646C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400" dirty="0">
                <a:solidFill>
                  <a:schemeClr val="bg1"/>
                </a:solidFill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 Bart Banning, 22 november 2023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A67BE0A-C79E-DD62-5496-71B950FA36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1496010" cy="360000"/>
          </a:xfrm>
          <a:prstGeom prst="rect">
            <a:avLst/>
          </a:prstGeom>
        </p:spPr>
      </p:pic>
      <p:pic>
        <p:nvPicPr>
          <p:cNvPr id="2" name="Afbeelding 1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D4822F79-171C-0BB3-EC10-12114F193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33106"/>
            <a:ext cx="2743200" cy="110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8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22D92183-B41B-5C7C-3ED1-40F0E5A3027A}"/>
              </a:ext>
            </a:extLst>
          </p:cNvPr>
          <p:cNvSpPr/>
          <p:nvPr/>
        </p:nvSpPr>
        <p:spPr>
          <a:xfrm>
            <a:off x="0" y="0"/>
            <a:ext cx="12192000" cy="9922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66EC2-7AE5-A04F-63F6-746BA741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37" y="6289125"/>
            <a:ext cx="1343023" cy="144000"/>
          </a:xfrm>
        </p:spPr>
        <p:txBody>
          <a:bodyPr/>
          <a:lstStyle/>
          <a:p>
            <a:fld id="{E8D8EC41-8CB6-453B-926F-FFDB0EB86E11}" type="slidenum">
              <a:rPr lang="nl-NL" noProof="0" smtClean="0"/>
              <a:t>2</a:t>
            </a:fld>
            <a:endParaRPr lang="nl-NL" noProof="0" dirty="0"/>
          </a:p>
        </p:txBody>
      </p:sp>
      <p:pic>
        <p:nvPicPr>
          <p:cNvPr id="7" name="Picture 2" descr="De bronafbeelding bekijken">
            <a:extLst>
              <a:ext uri="{FF2B5EF4-FFF2-40B4-BE49-F238E27FC236}">
                <a16:creationId xmlns:a16="http://schemas.microsoft.com/office/drawing/2014/main" id="{2F417B32-D828-0308-3A38-ADD960073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34" y="992221"/>
            <a:ext cx="12202834" cy="586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el 1">
            <a:extLst>
              <a:ext uri="{FF2B5EF4-FFF2-40B4-BE49-F238E27FC236}">
                <a16:creationId xmlns:a16="http://schemas.microsoft.com/office/drawing/2014/main" id="{21472704-E938-801F-E54D-768FACF297A0}"/>
              </a:ext>
            </a:extLst>
          </p:cNvPr>
          <p:cNvSpPr txBox="1">
            <a:spLocks/>
          </p:cNvSpPr>
          <p:nvPr/>
        </p:nvSpPr>
        <p:spPr>
          <a:xfrm>
            <a:off x="298645" y="187055"/>
            <a:ext cx="10933350" cy="6093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Hoge dynamiek</a:t>
            </a:r>
            <a:b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vele transities op hetzelfde moment </a:t>
            </a:r>
            <a:endParaRPr kumimoji="0" lang="nl-NL" sz="24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E6B1B29-2AE5-54A2-19C5-51AD5B5FA212}"/>
              </a:ext>
            </a:extLst>
          </p:cNvPr>
          <p:cNvSpPr txBox="1"/>
          <p:nvPr/>
        </p:nvSpPr>
        <p:spPr>
          <a:xfrm>
            <a:off x="5264002" y="3840480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ALMOST</a:t>
            </a:r>
          </a:p>
        </p:txBody>
      </p:sp>
    </p:spTree>
    <p:extLst>
      <p:ext uri="{BB962C8B-B14F-4D97-AF65-F5344CB8AC3E}">
        <p14:creationId xmlns:p14="http://schemas.microsoft.com/office/powerpoint/2010/main" val="210135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BD304AC9-6DB4-C740-2A00-48738DD2EB75}"/>
              </a:ext>
            </a:extLst>
          </p:cNvPr>
          <p:cNvSpPr/>
          <p:nvPr/>
        </p:nvSpPr>
        <p:spPr>
          <a:xfrm>
            <a:off x="-2224" y="0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CD74465-0BC4-CB80-385A-2A67D067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37" y="7013374"/>
            <a:ext cx="1343023" cy="144000"/>
          </a:xfrm>
        </p:spPr>
        <p:txBody>
          <a:bodyPr/>
          <a:lstStyle/>
          <a:p>
            <a:fld id="{E8D8EC41-8CB6-453B-926F-FFDB0EB86E11}" type="slidenum">
              <a:rPr lang="nl-NL" noProof="0" smtClean="0"/>
              <a:t>3</a:t>
            </a:fld>
            <a:endParaRPr lang="nl-NL" noProof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78CC8C8D-667E-5E94-11AE-222F16EAD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647" y="58176"/>
            <a:ext cx="5278872" cy="1864771"/>
          </a:xfrm>
          <a:prstGeom prst="rect">
            <a:avLst/>
          </a:prstGeom>
        </p:spPr>
      </p:pic>
      <p:sp>
        <p:nvSpPr>
          <p:cNvPr id="3" name="Gedachtewolkje: wolk 2">
            <a:extLst>
              <a:ext uri="{FF2B5EF4-FFF2-40B4-BE49-F238E27FC236}">
                <a16:creationId xmlns:a16="http://schemas.microsoft.com/office/drawing/2014/main" id="{57586BF8-2C60-C7ED-6990-0EE1B1002B6B}"/>
              </a:ext>
            </a:extLst>
          </p:cNvPr>
          <p:cNvSpPr/>
          <p:nvPr/>
        </p:nvSpPr>
        <p:spPr>
          <a:xfrm>
            <a:off x="0" y="5178147"/>
            <a:ext cx="4042281" cy="563313"/>
          </a:xfrm>
          <a:prstGeom prst="cloudCallout">
            <a:avLst>
              <a:gd name="adj1" fmla="val 67938"/>
              <a:gd name="adj2" fmla="val -54348"/>
            </a:avLst>
          </a:prstGeom>
          <a:solidFill>
            <a:srgbClr val="005E5D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Kostenontwikkelingen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</a:p>
        </p:txBody>
      </p:sp>
      <p:sp>
        <p:nvSpPr>
          <p:cNvPr id="17" name="Gedachtewolkje: wolk 16">
            <a:extLst>
              <a:ext uri="{FF2B5EF4-FFF2-40B4-BE49-F238E27FC236}">
                <a16:creationId xmlns:a16="http://schemas.microsoft.com/office/drawing/2014/main" id="{78CE46BF-621D-ACE0-2C46-5FEAC3EE0776}"/>
              </a:ext>
            </a:extLst>
          </p:cNvPr>
          <p:cNvSpPr/>
          <p:nvPr/>
        </p:nvSpPr>
        <p:spPr>
          <a:xfrm>
            <a:off x="1415251" y="2766842"/>
            <a:ext cx="2905961" cy="563313"/>
          </a:xfrm>
          <a:prstGeom prst="cloudCallout">
            <a:avLst>
              <a:gd name="adj1" fmla="val 48813"/>
              <a:gd name="adj2" fmla="val 174178"/>
            </a:avLst>
          </a:prstGeom>
          <a:solidFill>
            <a:srgbClr val="FFC000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Structureel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arbeidsmarkttekort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8" name="Gedachtewolkje: wolk 17">
            <a:extLst>
              <a:ext uri="{FF2B5EF4-FFF2-40B4-BE49-F238E27FC236}">
                <a16:creationId xmlns:a16="http://schemas.microsoft.com/office/drawing/2014/main" id="{5B7617AF-800E-F93E-338A-E810755B51C4}"/>
              </a:ext>
            </a:extLst>
          </p:cNvPr>
          <p:cNvSpPr/>
          <p:nvPr/>
        </p:nvSpPr>
        <p:spPr>
          <a:xfrm>
            <a:off x="4153109" y="5925120"/>
            <a:ext cx="2503147" cy="563313"/>
          </a:xfrm>
          <a:prstGeom prst="cloudCallout">
            <a:avLst>
              <a:gd name="adj1" fmla="val 7906"/>
              <a:gd name="adj2" fmla="val -160284"/>
            </a:avLst>
          </a:prstGeom>
          <a:solidFill>
            <a:srgbClr val="005E5D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Inzet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nieuwe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technologie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9" name="Gedachtewolkje: wolk 18">
            <a:extLst>
              <a:ext uri="{FF2B5EF4-FFF2-40B4-BE49-F238E27FC236}">
                <a16:creationId xmlns:a16="http://schemas.microsoft.com/office/drawing/2014/main" id="{4B594F68-BD19-6636-CB11-D2D8840FEBCB}"/>
              </a:ext>
            </a:extLst>
          </p:cNvPr>
          <p:cNvSpPr/>
          <p:nvPr/>
        </p:nvSpPr>
        <p:spPr>
          <a:xfrm>
            <a:off x="7590776" y="5577344"/>
            <a:ext cx="3446179" cy="563313"/>
          </a:xfrm>
          <a:prstGeom prst="cloudCallout">
            <a:avLst>
              <a:gd name="adj1" fmla="val -42411"/>
              <a:gd name="adj2" fmla="val -136377"/>
            </a:avLst>
          </a:prstGeom>
          <a:solidFill>
            <a:schemeClr val="accent2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Duurzaam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transport/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vloot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management</a:t>
            </a:r>
          </a:p>
        </p:txBody>
      </p:sp>
      <p:sp>
        <p:nvSpPr>
          <p:cNvPr id="20" name="Gedachtewolkje: wolk 19">
            <a:extLst>
              <a:ext uri="{FF2B5EF4-FFF2-40B4-BE49-F238E27FC236}">
                <a16:creationId xmlns:a16="http://schemas.microsoft.com/office/drawing/2014/main" id="{704105E0-3A25-AF8B-7D7F-65F27FEEBFCD}"/>
              </a:ext>
            </a:extLst>
          </p:cNvPr>
          <p:cNvSpPr/>
          <p:nvPr/>
        </p:nvSpPr>
        <p:spPr>
          <a:xfrm>
            <a:off x="3057525" y="3585394"/>
            <a:ext cx="6343650" cy="1953302"/>
          </a:xfrm>
          <a:prstGeom prst="cloudCallout">
            <a:avLst>
              <a:gd name="adj1" fmla="val -2357"/>
              <a:gd name="adj2" fmla="val 17729"/>
            </a:avLst>
          </a:prstGeom>
          <a:solidFill>
            <a:srgbClr val="FFC000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cs typeface="Arial"/>
              </a:rPr>
              <a:t>Futureproof: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kern="0" dirty="0">
                <a:latin typeface="Arial" panose="020B0604020202020204"/>
                <a:cs typeface="Arial"/>
              </a:rPr>
              <a:t>v</a:t>
            </a: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cs typeface="Arial"/>
              </a:rPr>
              <a:t>isie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cs typeface="Arial"/>
              </a:rPr>
              <a:t> en </a:t>
            </a: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cs typeface="Arial"/>
              </a:rPr>
              <a:t>flexibiliteit</a:t>
            </a:r>
            <a:endParaRPr kumimoji="0" lang="en-GB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21" name="Gedachtewolkje: wolk 20">
            <a:extLst>
              <a:ext uri="{FF2B5EF4-FFF2-40B4-BE49-F238E27FC236}">
                <a16:creationId xmlns:a16="http://schemas.microsoft.com/office/drawing/2014/main" id="{6B9CAFC0-D770-D905-7BE2-5C247DE6819E}"/>
              </a:ext>
            </a:extLst>
          </p:cNvPr>
          <p:cNvSpPr/>
          <p:nvPr/>
        </p:nvSpPr>
        <p:spPr>
          <a:xfrm>
            <a:off x="4977776" y="2663224"/>
            <a:ext cx="2503147" cy="563313"/>
          </a:xfrm>
          <a:prstGeom prst="cloudCallout">
            <a:avLst>
              <a:gd name="adj1" fmla="val -5869"/>
              <a:gd name="adj2" fmla="val 163426"/>
            </a:avLst>
          </a:prstGeom>
          <a:solidFill>
            <a:srgbClr val="FFC000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Snelheid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digitalisering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2" name="Gedachtewolkje: wolk 21">
            <a:extLst>
              <a:ext uri="{FF2B5EF4-FFF2-40B4-BE49-F238E27FC236}">
                <a16:creationId xmlns:a16="http://schemas.microsoft.com/office/drawing/2014/main" id="{C781A359-E225-391E-013D-9555D736B75D}"/>
              </a:ext>
            </a:extLst>
          </p:cNvPr>
          <p:cNvSpPr/>
          <p:nvPr/>
        </p:nvSpPr>
        <p:spPr>
          <a:xfrm>
            <a:off x="8889011" y="4455499"/>
            <a:ext cx="2503147" cy="563313"/>
          </a:xfrm>
          <a:prstGeom prst="cloudCallout">
            <a:avLst>
              <a:gd name="adj1" fmla="val -72683"/>
              <a:gd name="adj2" fmla="val 11663"/>
            </a:avLst>
          </a:prstGeom>
          <a:solidFill>
            <a:srgbClr val="005E5D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Geo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politieke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situatie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3" name="Gedachtewolkje: wolk 22">
            <a:extLst>
              <a:ext uri="{FF2B5EF4-FFF2-40B4-BE49-F238E27FC236}">
                <a16:creationId xmlns:a16="http://schemas.microsoft.com/office/drawing/2014/main" id="{4D182273-F7D4-4FE1-1B95-8FBF70105D01}"/>
              </a:ext>
            </a:extLst>
          </p:cNvPr>
          <p:cNvSpPr/>
          <p:nvPr/>
        </p:nvSpPr>
        <p:spPr>
          <a:xfrm>
            <a:off x="8490860" y="3330155"/>
            <a:ext cx="2503147" cy="563313"/>
          </a:xfrm>
          <a:prstGeom prst="cloudCallout">
            <a:avLst>
              <a:gd name="adj1" fmla="val -90462"/>
              <a:gd name="adj2" fmla="val 72810"/>
            </a:avLst>
          </a:prstGeom>
          <a:solidFill>
            <a:srgbClr val="005E5D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Macro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economie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24" name="Gedachtewolkje: wolk 23">
            <a:extLst>
              <a:ext uri="{FF2B5EF4-FFF2-40B4-BE49-F238E27FC236}">
                <a16:creationId xmlns:a16="http://schemas.microsoft.com/office/drawing/2014/main" id="{6D53AAC6-0D45-8F7C-84E8-F8B5362ADB35}"/>
              </a:ext>
            </a:extLst>
          </p:cNvPr>
          <p:cNvSpPr/>
          <p:nvPr/>
        </p:nvSpPr>
        <p:spPr>
          <a:xfrm>
            <a:off x="744500" y="4002700"/>
            <a:ext cx="2503147" cy="563313"/>
          </a:xfrm>
          <a:prstGeom prst="cloudCallout">
            <a:avLst>
              <a:gd name="adj1" fmla="val 72747"/>
              <a:gd name="adj2" fmla="val 56691"/>
            </a:avLst>
          </a:prstGeom>
          <a:solidFill>
            <a:schemeClr val="accent2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Toename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Wet- en </a:t>
            </a:r>
            <a:r>
              <a:rPr kumimoji="0" lang="en-GB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regelgeving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435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66EC2-7AE5-A04F-63F6-746BA741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37" y="6289125"/>
            <a:ext cx="1343023" cy="144000"/>
          </a:xfrm>
        </p:spPr>
        <p:txBody>
          <a:bodyPr/>
          <a:lstStyle/>
          <a:p>
            <a:fld id="{E8D8EC41-8CB6-453B-926F-FFDB0EB86E11}" type="slidenum">
              <a:rPr lang="nl-NL" noProof="0" smtClean="0"/>
              <a:t>4</a:t>
            </a:fld>
            <a:endParaRPr lang="nl-NL" noProof="0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08DA753-BDBE-FB4B-8CBC-6E51A9BE61FB}"/>
              </a:ext>
            </a:extLst>
          </p:cNvPr>
          <p:cNvSpPr/>
          <p:nvPr/>
        </p:nvSpPr>
        <p:spPr>
          <a:xfrm>
            <a:off x="0" y="-15521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2FF254D-F3D8-E9DE-018C-AA9F055C0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86" y="1294418"/>
            <a:ext cx="3759138" cy="25812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8CC95BF-4EBE-8BC9-2E2E-754F50B94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509" y="1930312"/>
            <a:ext cx="3720661" cy="341012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C645923-2738-AB44-8E3D-718AE4732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2869" y="2585056"/>
            <a:ext cx="3340272" cy="341012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8CB981C-F28F-A16D-D6D2-DACC9A3093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53" y="4187545"/>
            <a:ext cx="3340271" cy="2305784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D478564E-B428-4B78-ACB3-63A6CDAD41C6}"/>
              </a:ext>
            </a:extLst>
          </p:cNvPr>
          <p:cNvSpPr/>
          <p:nvPr/>
        </p:nvSpPr>
        <p:spPr>
          <a:xfrm>
            <a:off x="1348546" y="99199"/>
            <a:ext cx="949490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Maak een plan voor personeel</a:t>
            </a:r>
          </a:p>
        </p:txBody>
      </p:sp>
    </p:spTree>
    <p:extLst>
      <p:ext uri="{BB962C8B-B14F-4D97-AF65-F5344CB8AC3E}">
        <p14:creationId xmlns:p14="http://schemas.microsoft.com/office/powerpoint/2010/main" val="126219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66EC2-7AE5-A04F-63F6-746BA741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37" y="6289125"/>
            <a:ext cx="1343023" cy="144000"/>
          </a:xfrm>
        </p:spPr>
        <p:txBody>
          <a:bodyPr/>
          <a:lstStyle/>
          <a:p>
            <a:fld id="{E8D8EC41-8CB6-453B-926F-FFDB0EB86E11}" type="slidenum">
              <a:rPr lang="nl-NL" noProof="0" smtClean="0"/>
              <a:t>5</a:t>
            </a:fld>
            <a:endParaRPr lang="nl-NL" noProof="0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08DA753-BDBE-FB4B-8CBC-6E51A9BE61FB}"/>
              </a:ext>
            </a:extLst>
          </p:cNvPr>
          <p:cNvSpPr/>
          <p:nvPr/>
        </p:nvSpPr>
        <p:spPr>
          <a:xfrm>
            <a:off x="0" y="-15521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D478564E-B428-4B78-ACB3-63A6CDAD41C6}"/>
              </a:ext>
            </a:extLst>
          </p:cNvPr>
          <p:cNvSpPr/>
          <p:nvPr/>
        </p:nvSpPr>
        <p:spPr>
          <a:xfrm>
            <a:off x="4782509" y="134393"/>
            <a:ext cx="649408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gesprek met ……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0E4482A-5A67-5F58-DA33-88AE0C5F7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039" y="2133370"/>
            <a:ext cx="3856683" cy="311043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4C87DBD-976B-3E96-AA13-65685063B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375" y="4135809"/>
            <a:ext cx="2857500" cy="904875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B0CA0487-FE47-A7C3-F5BB-6B5B1E1C007A}"/>
              </a:ext>
            </a:extLst>
          </p:cNvPr>
          <p:cNvSpPr/>
          <p:nvPr/>
        </p:nvSpPr>
        <p:spPr>
          <a:xfrm>
            <a:off x="6193151" y="2935480"/>
            <a:ext cx="5083443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3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René Koier</a:t>
            </a:r>
          </a:p>
          <a:p>
            <a:pPr algn="ctr"/>
            <a:r>
              <a:rPr lang="nl-NL" sz="36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Directeur sales Olympia</a:t>
            </a:r>
          </a:p>
          <a:p>
            <a:pPr algn="ctr"/>
            <a:endParaRPr lang="nl-NL" sz="3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nl-NL" sz="36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525AA49E-2759-ED28-E50E-1B9EAF21DDA9}"/>
              </a:ext>
            </a:extLst>
          </p:cNvPr>
          <p:cNvCxnSpPr/>
          <p:nvPr/>
        </p:nvCxnSpPr>
        <p:spPr>
          <a:xfrm>
            <a:off x="0" y="1380931"/>
            <a:ext cx="121920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91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66EC2-7AE5-A04F-63F6-746BA741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37" y="6289125"/>
            <a:ext cx="1343023" cy="144000"/>
          </a:xfrm>
        </p:spPr>
        <p:txBody>
          <a:bodyPr/>
          <a:lstStyle/>
          <a:p>
            <a:fld id="{E8D8EC41-8CB6-453B-926F-FFDB0EB86E11}" type="slidenum">
              <a:rPr lang="nl-NL" noProof="0" smtClean="0"/>
              <a:t>6</a:t>
            </a:fld>
            <a:endParaRPr lang="nl-NL" noProof="0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08DA753-BDBE-FB4B-8CBC-6E51A9BE61FB}"/>
              </a:ext>
            </a:extLst>
          </p:cNvPr>
          <p:cNvSpPr/>
          <p:nvPr/>
        </p:nvSpPr>
        <p:spPr>
          <a:xfrm>
            <a:off x="-12922" y="0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1BFA3D0-6182-824F-0DF8-B14E5F84E1A5}"/>
              </a:ext>
            </a:extLst>
          </p:cNvPr>
          <p:cNvSpPr/>
          <p:nvPr/>
        </p:nvSpPr>
        <p:spPr>
          <a:xfrm>
            <a:off x="312578" y="145591"/>
            <a:ext cx="11567397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4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Digital ready, makkelijker gezegd dan gedaan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BB2EA7-1725-219B-CC97-8F160A5FA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681" y="4939745"/>
            <a:ext cx="1209676" cy="67741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D4EF0B1-7DE8-E6C1-3FF7-1B14AF072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06" y="4927370"/>
            <a:ext cx="1137541" cy="702170"/>
          </a:xfrm>
          <a:prstGeom prst="rect">
            <a:avLst/>
          </a:prstGeom>
        </p:spPr>
      </p:pic>
      <p:pic>
        <p:nvPicPr>
          <p:cNvPr id="1026" name="Picture 2" descr="The “nerds” are driving digital innovations!">
            <a:extLst>
              <a:ext uri="{FF2B5EF4-FFF2-40B4-BE49-F238E27FC236}">
                <a16:creationId xmlns:a16="http://schemas.microsoft.com/office/drawing/2014/main" id="{2B03A726-B7CF-9DE3-C6DE-4C168AE24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12" y="2637235"/>
            <a:ext cx="2887085" cy="180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C7C5E7A-3D07-2D76-B274-7248B6B3D233}"/>
              </a:ext>
            </a:extLst>
          </p:cNvPr>
          <p:cNvSpPr txBox="1"/>
          <p:nvPr/>
        </p:nvSpPr>
        <p:spPr>
          <a:xfrm>
            <a:off x="468837" y="5637993"/>
            <a:ext cx="1878762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nl-NL" sz="1400" i="1" dirty="0"/>
              <a:t>"Bedrijven die niet </a:t>
            </a:r>
            <a:r>
              <a:rPr lang="nl-NL" sz="1400" i="1" dirty="0" err="1"/>
              <a:t>datagedreven</a:t>
            </a:r>
            <a:r>
              <a:rPr lang="nl-NL" sz="1400" i="1" dirty="0"/>
              <a:t> werken, gaan het niet redden." Sjoerd Boot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581375B-9F1F-698C-E706-63C3B7E8D4BE}"/>
              </a:ext>
            </a:extLst>
          </p:cNvPr>
          <p:cNvSpPr txBox="1"/>
          <p:nvPr/>
        </p:nvSpPr>
        <p:spPr>
          <a:xfrm>
            <a:off x="2501482" y="5629540"/>
            <a:ext cx="2406075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nl-NL" sz="1400" i="1" dirty="0"/>
              <a:t>NIS2 draagt bij aan de bescherming van digitale systemen en aan een grotere cyberweerbaarheid in heel Europa.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B2654EEA-02DF-3C1C-FBA2-905B9ED23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451" y="2637235"/>
            <a:ext cx="2887084" cy="180543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818D4FF4-8777-52A4-834A-AFCCC3A8D9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081" y="2902061"/>
            <a:ext cx="3507669" cy="2962189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B143532F-119E-8770-01DB-6CEA36942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081" y="2891467"/>
            <a:ext cx="3507669" cy="49761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83D3F43-2642-E82A-1565-0DF3A8D5B9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404" y="1337338"/>
            <a:ext cx="11284530" cy="1077998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06D7532A-64B8-C178-1FCF-04E163B144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820" y="1337338"/>
            <a:ext cx="1130252" cy="29077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58399AE-58C0-8A67-A624-F8B2E7F1D87E}"/>
              </a:ext>
            </a:extLst>
          </p:cNvPr>
          <p:cNvSpPr txBox="1"/>
          <p:nvPr/>
        </p:nvSpPr>
        <p:spPr>
          <a:xfrm>
            <a:off x="5061440" y="5629539"/>
            <a:ext cx="2154430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nl-NL" sz="1400" i="1" dirty="0"/>
              <a:t>Sustainable IT is kijken naar IT omgeving door duurzame bril. Wat is de impact op de omgeving van IT?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1300E69-A916-7EB4-2A28-A8C425DCD4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29205" y="4835402"/>
            <a:ext cx="1686665" cy="7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66EC2-7AE5-A04F-63F6-746BA741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8437" y="6289125"/>
            <a:ext cx="1343023" cy="144000"/>
          </a:xfrm>
        </p:spPr>
        <p:txBody>
          <a:bodyPr/>
          <a:lstStyle/>
          <a:p>
            <a:fld id="{E8D8EC41-8CB6-453B-926F-FFDB0EB86E11}" type="slidenum">
              <a:rPr lang="nl-NL" noProof="0" smtClean="0"/>
              <a:t>7</a:t>
            </a:fld>
            <a:endParaRPr lang="nl-NL" noProof="0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08DA753-BDBE-FB4B-8CBC-6E51A9BE61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D478564E-B428-4B78-ACB3-63A6CDAD41C6}"/>
              </a:ext>
            </a:extLst>
          </p:cNvPr>
          <p:cNvSpPr/>
          <p:nvPr/>
        </p:nvSpPr>
        <p:spPr>
          <a:xfrm>
            <a:off x="4782509" y="134393"/>
            <a:ext cx="649408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gesprek met ……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0CA0487-FE47-A7C3-F5BB-6B5B1E1C007A}"/>
              </a:ext>
            </a:extLst>
          </p:cNvPr>
          <p:cNvSpPr/>
          <p:nvPr/>
        </p:nvSpPr>
        <p:spPr>
          <a:xfrm>
            <a:off x="3334719" y="2776955"/>
            <a:ext cx="8637330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3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Richard Verbrugge, Information Security </a:t>
            </a:r>
            <a:r>
              <a:rPr lang="nl-NL" sz="36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Officer</a:t>
            </a:r>
            <a:endParaRPr lang="nl-NL" sz="3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nl-NL" sz="3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Mike Weltevrede, </a:t>
            </a:r>
            <a:r>
              <a:rPr lang="nl-NL" sz="3600" i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Sustainability</a:t>
            </a:r>
            <a:r>
              <a:rPr lang="nl-NL" sz="3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IT </a:t>
            </a:r>
            <a:endParaRPr lang="nl-NL" sz="36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nl-NL" sz="36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nl-NL" sz="36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525AA49E-2759-ED28-E50E-1B9EAF21DDA9}"/>
              </a:ext>
            </a:extLst>
          </p:cNvPr>
          <p:cNvCxnSpPr/>
          <p:nvPr/>
        </p:nvCxnSpPr>
        <p:spPr>
          <a:xfrm>
            <a:off x="0" y="1380931"/>
            <a:ext cx="121920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FB82FA-8348-A788-D0B9-8C52C4D98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285" y="4751761"/>
            <a:ext cx="2939143" cy="75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 descr="Afbeelding met Menselijk gezicht, glimlach, persoon, kleding&#10;&#10;Automatisch gegenereerde beschrijving">
            <a:extLst>
              <a:ext uri="{FF2B5EF4-FFF2-40B4-BE49-F238E27FC236}">
                <a16:creationId xmlns:a16="http://schemas.microsoft.com/office/drawing/2014/main" id="{A1AB56D0-ABC3-0608-32FB-AE4E90A3E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35" y="4332745"/>
            <a:ext cx="2093838" cy="2030733"/>
          </a:xfrm>
          <a:prstGeom prst="rect">
            <a:avLst/>
          </a:prstGeom>
        </p:spPr>
      </p:pic>
      <p:pic>
        <p:nvPicPr>
          <p:cNvPr id="11" name="Afbeelding 10" descr="Afbeelding met persoon, Menselijk gezicht, Kin, Voorhoofd&#10;&#10;Automatisch gegenereerde beschrijving">
            <a:extLst>
              <a:ext uri="{FF2B5EF4-FFF2-40B4-BE49-F238E27FC236}">
                <a16:creationId xmlns:a16="http://schemas.microsoft.com/office/drawing/2014/main" id="{9468345D-BC5F-4D81-E53C-C5EF8F40F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38" y="2237984"/>
            <a:ext cx="2093839" cy="188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4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x1VzDVeR8WyT3IM7vng1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B7P_.knGb9FovzBOWQgi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KEqB2MUR..YgzG9m6NXO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Gnh5AlG5v98Rn0TWP0QY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5jBf7MzEiDZy9y_7y5I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BN AMRO">
  <a:themeElements>
    <a:clrScheme name="ABN AMRO Corporate">
      <a:dk1>
        <a:srgbClr val="54646C"/>
      </a:dk1>
      <a:lt1>
        <a:srgbClr val="FFFFFF"/>
      </a:lt1>
      <a:dk2>
        <a:srgbClr val="004C4C"/>
      </a:dk2>
      <a:lt2>
        <a:srgbClr val="FFFFFF"/>
      </a:lt2>
      <a:accent1>
        <a:srgbClr val="009286"/>
      </a:accent1>
      <a:accent2>
        <a:srgbClr val="004C4C"/>
      </a:accent2>
      <a:accent3>
        <a:srgbClr val="BBBEC3"/>
      </a:accent3>
      <a:accent4>
        <a:srgbClr val="F3C000"/>
      </a:accent4>
      <a:accent5>
        <a:srgbClr val="79838C"/>
      </a:accent5>
      <a:accent6>
        <a:srgbClr val="94C23C"/>
      </a:accent6>
      <a:hlink>
        <a:srgbClr val="004C4C"/>
      </a:hlink>
      <a:folHlink>
        <a:srgbClr val="009286"/>
      </a:folHlink>
    </a:clrScheme>
    <a:fontScheme name="ABN AM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A_16x9_NL.potx" id="{EE077461-CC2B-4D09-A3E0-F49878E58ACC}" vid="{40FF7DC9-024B-4C5E-9B88-C37092A11FF1}"/>
    </a:ext>
  </a:extLst>
</a:theme>
</file>

<file path=ppt/theme/theme2.xml><?xml version="1.0" encoding="utf-8"?>
<a:theme xmlns:a="http://schemas.openxmlformats.org/drawingml/2006/main" name="2_Theme AAB">
  <a:themeElements>
    <a:clrScheme name="ABN AMRO">
      <a:dk1>
        <a:srgbClr val="54646C"/>
      </a:dk1>
      <a:lt1>
        <a:srgbClr val="FFFFFF"/>
      </a:lt1>
      <a:dk2>
        <a:srgbClr val="009286"/>
      </a:dk2>
      <a:lt2>
        <a:srgbClr val="F2F2F2"/>
      </a:lt2>
      <a:accent1>
        <a:srgbClr val="004C4C"/>
      </a:accent1>
      <a:accent2>
        <a:srgbClr val="005E5D"/>
      </a:accent2>
      <a:accent3>
        <a:srgbClr val="F3C000"/>
      </a:accent3>
      <a:accent4>
        <a:srgbClr val="0067B2"/>
      </a:accent4>
      <a:accent5>
        <a:srgbClr val="79838C"/>
      </a:accent5>
      <a:accent6>
        <a:srgbClr val="94C23C"/>
      </a:accent6>
      <a:hlink>
        <a:srgbClr val="006480"/>
      </a:hlink>
      <a:folHlink>
        <a:srgbClr val="00928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9BA74"/>
        </a:solidFill>
        <a:ln w="9525" cap="rnd" cmpd="sng" algn="ctr">
          <a:solidFill>
            <a:srgbClr val="29BA74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Aft>
            <a:spcPts val="1000"/>
          </a:spcAft>
          <a:defRPr sz="1200" dirty="0" err="1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rnd">
          <a:solidFill>
            <a:srgbClr val="9A9A9A"/>
          </a:solidFill>
          <a:prstDash val="solid"/>
          <a:miter lim="800000"/>
        </a:ln>
        <a:effectLst>
          <a:outerShdw sx="0" sy="0" rotWithShape="0">
            <a:scrgbClr r="0" g="0" b="0"/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wrap="square" lIns="0" tIns="0" rIns="0" bIns="0" rtlCol="0" anchor="t">
        <a:noAutofit/>
      </a:bodyPr>
      <a:lstStyle>
        <a:defPPr marL="171450" indent="-171450" algn="l">
          <a:lnSpc>
            <a:spcPct val="90000"/>
          </a:lnSpc>
          <a:spcAft>
            <a:spcPts val="600"/>
          </a:spcAft>
          <a:buFont typeface="Wingdings" panose="05000000000000000000" pitchFamily="2" charset="2"/>
          <a:buChar char="§"/>
          <a:defRPr sz="1100" dirty="0" smtClean="0"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Theme AAB" id="{395DF4F0-71AC-480B-9F03-1D537A75D077}" vid="{6A51D89A-6B7D-4DC1-92C8-CBF63EB6FCD7}"/>
    </a:ext>
  </a:extLst>
</a:theme>
</file>

<file path=ppt/theme/theme3.xml><?xml version="1.0" encoding="utf-8"?>
<a:theme xmlns:a="http://schemas.openxmlformats.org/drawingml/2006/main" name="ABN AMRO CIB - BEAMER WIDESCREEN v2">
  <a:themeElements>
    <a:clrScheme name="ABN AMRO CIB 2017">
      <a:dk1>
        <a:srgbClr val="4E636C"/>
      </a:dk1>
      <a:lt1>
        <a:srgbClr val="FFFFFF"/>
      </a:lt1>
      <a:dk2>
        <a:srgbClr val="006480"/>
      </a:dk2>
      <a:lt2>
        <a:srgbClr val="DBE0E2"/>
      </a:lt2>
      <a:accent1>
        <a:srgbClr val="94C23C"/>
      </a:accent1>
      <a:accent2>
        <a:srgbClr val="60B156"/>
      </a:accent2>
      <a:accent3>
        <a:srgbClr val="009286"/>
      </a:accent3>
      <a:accent4>
        <a:srgbClr val="006C64"/>
      </a:accent4>
      <a:accent5>
        <a:srgbClr val="004C4C"/>
      </a:accent5>
      <a:accent6>
        <a:srgbClr val="86B2C0"/>
      </a:accent6>
      <a:hlink>
        <a:srgbClr val="006480"/>
      </a:hlink>
      <a:folHlink>
        <a:srgbClr val="006480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>
          <a:noFill/>
        </a:ln>
        <a:effectLst/>
      </a:spPr>
      <a:bodyPr vert="horz" wrap="square" lIns="43200" tIns="43200" rIns="43200" bIns="4320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10000"/>
          </a:spcBef>
          <a:spcAft>
            <a:spcPct val="10000"/>
          </a:spcAft>
          <a:buClrTx/>
          <a:buSzTx/>
          <a:buFontTx/>
          <a:buNone/>
          <a:tabLst/>
          <a:defRPr kumimoji="0" sz="9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9525" cap="flat" cmpd="sng" algn="ctr">
          <a:solidFill>
            <a:srgbClr val="B7C1C6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43200" rIns="0" bIns="43200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Standaardontwerp 1">
        <a:dk1>
          <a:srgbClr val="54646C"/>
        </a:dk1>
        <a:lt1>
          <a:srgbClr val="FFFFFF"/>
        </a:lt1>
        <a:dk2>
          <a:srgbClr val="004C4C"/>
        </a:dk2>
        <a:lt2>
          <a:srgbClr val="BBBEC3"/>
        </a:lt2>
        <a:accent1>
          <a:srgbClr val="009286"/>
        </a:accent1>
        <a:accent2>
          <a:srgbClr val="80C9C3"/>
        </a:accent2>
        <a:accent3>
          <a:srgbClr val="FFFFFF"/>
        </a:accent3>
        <a:accent4>
          <a:srgbClr val="46545B"/>
        </a:accent4>
        <a:accent5>
          <a:srgbClr val="AAC7C3"/>
        </a:accent5>
        <a:accent6>
          <a:srgbClr val="73B6B0"/>
        </a:accent6>
        <a:hlink>
          <a:srgbClr val="CCE9E7"/>
        </a:hlink>
        <a:folHlink>
          <a:srgbClr val="EDF7F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ABN AMRO Color 1">
      <a:srgbClr val="94C23C"/>
    </a:custClr>
    <a:custClr name="ABN AMRO Color 2">
      <a:srgbClr val="60B156"/>
    </a:custClr>
    <a:custClr name="ABN AMRO Color 3">
      <a:srgbClr val="009286"/>
    </a:custClr>
    <a:custClr name="ABN AMRO Color 4">
      <a:srgbClr val="006C64"/>
    </a:custClr>
    <a:custClr name="ABN AMRO Color 5">
      <a:srgbClr val="6E838C"/>
    </a:custClr>
    <a:custClr name="ABN AMRO Color 6">
      <a:srgbClr val="B7C1C6"/>
    </a:custClr>
    <a:custClr name="ABN AMRO Color 7">
      <a:srgbClr val="86B2C0"/>
    </a:custClr>
    <a:custClr name="ABN AMRO Color 8">
      <a:srgbClr val="006480"/>
    </a:custClr>
    <a:custClr name="ABN AMRO Color 9">
      <a:srgbClr val="F3C000"/>
    </a:custClr>
    <a:custClr name="ABN AMRO Color 10">
      <a:srgbClr val="E6591A"/>
    </a:custClr>
    <a:custClr name="ABN AMRO Color 11">
      <a:srgbClr val="004C4C"/>
    </a:custClr>
    <a:custClr name="ABN AMRO Color 12">
      <a:srgbClr val="4E636C"/>
    </a:custClr>
    <a:custClr name="ABN AMRO Color 13">
      <a:srgbClr val="CED5D8"/>
    </a:custClr>
    <a:custClr name="ABN AMRO Color 14">
      <a:srgbClr val="DBE0E2"/>
    </a:custClr>
    <a:custClr name="ABN AMRO Color 15">
      <a:srgbClr val="EDEFF1"/>
    </a:custClr>
    <a:custClr name="ABN AMRO Color 16">
      <a:srgbClr val="F6F7F8"/>
    </a:custClr>
  </a:custClrLst>
  <a:extLst>
    <a:ext uri="{05A4C25C-085E-4340-85A3-A5531E510DB2}">
      <thm15:themeFamily xmlns:thm15="http://schemas.microsoft.com/office/thememl/2012/main" name="Presentation8" id="{D6337977-E86F-44B4-839C-DD34DBAF5617}" vid="{5CEEFABC-0013-45F2-B3F8-8B039E57EDEF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mso:customUI xmlns:mso="http://schemas.microsoft.com/office/2009/07/customui">
  <mso:ribbon>
    <mso:qat/>
    <mso:tabs>
      <mso:tab insertBeforeQ="mso:TabInsert" label="ABN AMRO" id="idABNAMRO">
        <mso:group label="Image" id="idImages">
          <mso:control label="Replace image" size="large" visible="true" idQ="mso:ObjectPictureFill"/>
          <!--<mso:control label="Insert image" size="large" visible="true" idQ="mso:PictureInsertFromFilePowerPoint"/>-->
          <mso:control label="Crop image" size="large" visible="true" idQ="mso:PictureCrop"/>
          <mso:control label="Fit image" size="large" visible="true" idQ="mso:PictureFillCrop"/>
          <!--<mso:control label="Fit image" size="large" visible="true" idQ="mso:PictureFitCrop"/>-->
        </mso:group>
      </mso:tab>
    </mso:tabs>
  </mso:ribbon>
</mso:customUI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7" ma:contentTypeDescription="Een nieuw document maken." ma:contentTypeScope="" ma:versionID="110dc1c37f313cb2a5ef8404bd0d0eab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9ac4c919a65d1d6ce226bef75cbd542c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BA7F27-9055-4725-B18A-7659224BEC54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  <ds:schemaRef ds:uri="2e66ced4-99d5-45ab-8dc1-0c4b33132587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E20EC76-A938-4256-8579-BE9328F8F5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925E94-4A90-4EB5-9D35-716C26D86DFD}"/>
</file>

<file path=docProps/app.xml><?xml version="1.0" encoding="utf-8"?>
<Properties xmlns="http://schemas.openxmlformats.org/officeDocument/2006/extended-properties" xmlns:vt="http://schemas.openxmlformats.org/officeDocument/2006/docPropsVTypes">
  <Template>ABN AMRO_16x9_NL</Template>
  <TotalTime>0</TotalTime>
  <Words>143</Words>
  <Application>Microsoft Office PowerPoint</Application>
  <PresentationFormat>Breedbeeld</PresentationFormat>
  <Paragraphs>37</Paragraphs>
  <Slides>7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Wingdings 3</vt:lpstr>
      <vt:lpstr>ABN AMRO</vt:lpstr>
      <vt:lpstr>2_Theme AAB</vt:lpstr>
      <vt:lpstr>ABN AMRO CIB - BEAMER WIDESCREEN v2</vt:lpstr>
      <vt:lpstr>think-cell Slide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 tijdens BCE event</dc:title>
  <dc:subject>Master template 16x9</dc:subject>
  <dc:creator>Anja van Balen</dc:creator>
  <dc:description>v05</dc:description>
  <cp:lastModifiedBy>Bart Banning</cp:lastModifiedBy>
  <cp:revision>29</cp:revision>
  <dcterms:created xsi:type="dcterms:W3CDTF">2023-07-26T08:48:02Z</dcterms:created>
  <dcterms:modified xsi:type="dcterms:W3CDTF">2023-11-17T14:02:21Z</dcterms:modified>
  <cp:category>Corporate identity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2ffcf47-be15-40bf-818d-0da39af9f75a_Enabled">
    <vt:lpwstr>true</vt:lpwstr>
  </property>
  <property fmtid="{D5CDD505-2E9C-101B-9397-08002B2CF9AE}" pid="3" name="MSIP_Label_42ffcf47-be15-40bf-818d-0da39af9f75a_SetDate">
    <vt:lpwstr>2023-07-26T08:48:56Z</vt:lpwstr>
  </property>
  <property fmtid="{D5CDD505-2E9C-101B-9397-08002B2CF9AE}" pid="4" name="MSIP_Label_42ffcf47-be15-40bf-818d-0da39af9f75a_Method">
    <vt:lpwstr>Privileged</vt:lpwstr>
  </property>
  <property fmtid="{D5CDD505-2E9C-101B-9397-08002B2CF9AE}" pid="5" name="MSIP_Label_42ffcf47-be15-40bf-818d-0da39af9f75a_Name">
    <vt:lpwstr>42ffcf47-be15-40bf-818d-0da39af9f75a</vt:lpwstr>
  </property>
  <property fmtid="{D5CDD505-2E9C-101B-9397-08002B2CF9AE}" pid="6" name="MSIP_Label_42ffcf47-be15-40bf-818d-0da39af9f75a_SiteId">
    <vt:lpwstr>3a15904d-3fd9-4256-a753-beb05cdf0c6d</vt:lpwstr>
  </property>
  <property fmtid="{D5CDD505-2E9C-101B-9397-08002B2CF9AE}" pid="7" name="MSIP_Label_42ffcf47-be15-40bf-818d-0da39af9f75a_ActionId">
    <vt:lpwstr>e0c1abc5-0fec-421a-8c63-5ab350f2f1dd</vt:lpwstr>
  </property>
  <property fmtid="{D5CDD505-2E9C-101B-9397-08002B2CF9AE}" pid="8" name="MSIP_Label_42ffcf47-be15-40bf-818d-0da39af9f75a_ContentBits">
    <vt:lpwstr>0</vt:lpwstr>
  </property>
  <property fmtid="{D5CDD505-2E9C-101B-9397-08002B2CF9AE}" pid="9" name="ContentTypeId">
    <vt:lpwstr>0x010100B70DF00A87CBBE4C8CD9A1468D3FF216</vt:lpwstr>
  </property>
  <property fmtid="{D5CDD505-2E9C-101B-9397-08002B2CF9AE}" pid="10" name="MediaServiceImageTags">
    <vt:lpwstr/>
  </property>
</Properties>
</file>