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heme/theme2.xml" ContentType="application/vnd.openxmlformats-officedocument.them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.xml" ContentType="application/vnd.openxmlformats-officedocument.presentationml.notesSlide+xml"/>
  <Override PartName="/ppt/tags/tag49.xml" ContentType="application/vnd.openxmlformats-officedocument.presentationml.tags+xml"/>
  <Override PartName="/ppt/notesSlides/notesSlide2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3.xml" ContentType="application/vnd.openxmlformats-officedocument.presentationml.notesSlide+xml"/>
  <Override PartName="/ppt/tags/tag52.xml" ContentType="application/vnd.openxmlformats-officedocument.presentationml.tags+xml"/>
  <Override PartName="/ppt/notesSlides/notesSlide4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5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15"/>
  </p:notesMasterIdLst>
  <p:sldIdLst>
    <p:sldId id="256" r:id="rId5"/>
    <p:sldId id="1582" r:id="rId6"/>
    <p:sldId id="1652" r:id="rId7"/>
    <p:sldId id="1664" r:id="rId8"/>
    <p:sldId id="1674" r:id="rId9"/>
    <p:sldId id="1576" r:id="rId10"/>
    <p:sldId id="1581" r:id="rId11"/>
    <p:sldId id="1677" r:id="rId12"/>
    <p:sldId id="1565" r:id="rId13"/>
    <p:sldId id="1676" r:id="rId14"/>
  </p:sldIdLst>
  <p:sldSz cx="12192000" cy="6858000"/>
  <p:notesSz cx="6858000" cy="9144000"/>
  <p:embeddedFontLst>
    <p:embeddedFont>
      <p:font typeface="Abadi Extra Light" panose="020B0204020104020204" pitchFamily="3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Euclid Circular A Light" panose="020B0304000000000000" pitchFamily="34" charset="0"/>
      <p:regular r:id="rId23"/>
    </p:embeddedFont>
    <p:embeddedFont>
      <p:font typeface="Segoe UI" panose="020B0502040204020203" pitchFamily="34" charset="0"/>
      <p:regular r:id="rId24"/>
      <p:bold r:id="rId25"/>
      <p:italic r:id="rId26"/>
      <p:boldItalic r:id="rId27"/>
    </p:embeddedFont>
  </p:embeddedFontLst>
  <p:custDataLst>
    <p:tags r:id="rId28"/>
  </p:custDataLst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A33"/>
    <a:srgbClr val="8AB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02479F-EFFE-46A3-A3FF-EE4EA2F8B147}" v="464" dt="2023-11-21T07:45:39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01" autoAdjust="0"/>
  </p:normalViewPr>
  <p:slideViewPr>
    <p:cSldViewPr snapToGrid="0">
      <p:cViewPr varScale="1">
        <p:scale>
          <a:sx n="81" d="100"/>
          <a:sy n="81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Kallen" userId="5f67fa7e-bead-46ae-9ba5-512879212689" providerId="ADAL" clId="{0702479F-EFFE-46A3-A3FF-EE4EA2F8B147}"/>
    <pc:docChg chg="undo custSel addSld delSld modSld modMainMaster replTag">
      <pc:chgData name="Emma Kallen" userId="5f67fa7e-bead-46ae-9ba5-512879212689" providerId="ADAL" clId="{0702479F-EFFE-46A3-A3FF-EE4EA2F8B147}" dt="2023-11-23T13:41:26.629" v="2683" actId="20577"/>
      <pc:docMkLst>
        <pc:docMk/>
      </pc:docMkLst>
      <pc:sldChg chg="addSp modSp mod">
        <pc:chgData name="Emma Kallen" userId="5f67fa7e-bead-46ae-9ba5-512879212689" providerId="ADAL" clId="{0702479F-EFFE-46A3-A3FF-EE4EA2F8B147}" dt="2023-11-20T14:04:46.919" v="169" actId="1076"/>
        <pc:sldMkLst>
          <pc:docMk/>
          <pc:sldMk cId="260368632" sldId="256"/>
        </pc:sldMkLst>
        <pc:spChg chg="mod">
          <ac:chgData name="Emma Kallen" userId="5f67fa7e-bead-46ae-9ba5-512879212689" providerId="ADAL" clId="{0702479F-EFFE-46A3-A3FF-EE4EA2F8B147}" dt="2023-11-20T14:04:20.606" v="165" actId="20577"/>
          <ac:spMkLst>
            <pc:docMk/>
            <pc:sldMk cId="260368632" sldId="256"/>
            <ac:spMk id="8" creationId="{4D9EC115-0747-8B71-EE27-9863CA52A183}"/>
          </ac:spMkLst>
        </pc:spChg>
        <pc:picChg chg="add mod">
          <ac:chgData name="Emma Kallen" userId="5f67fa7e-bead-46ae-9ba5-512879212689" providerId="ADAL" clId="{0702479F-EFFE-46A3-A3FF-EE4EA2F8B147}" dt="2023-11-20T14:04:46.919" v="169" actId="1076"/>
          <ac:picMkLst>
            <pc:docMk/>
            <pc:sldMk cId="260368632" sldId="256"/>
            <ac:picMk id="2" creationId="{7877859F-26BD-46AA-3B01-81CB7F6DDDA8}"/>
          </ac:picMkLst>
        </pc:picChg>
      </pc:sldChg>
      <pc:sldChg chg="del">
        <pc:chgData name="Emma Kallen" userId="5f67fa7e-bead-46ae-9ba5-512879212689" providerId="ADAL" clId="{0702479F-EFFE-46A3-A3FF-EE4EA2F8B147}" dt="2023-11-20T14:14:56.680" v="320" actId="47"/>
        <pc:sldMkLst>
          <pc:docMk/>
          <pc:sldMk cId="628098888" sldId="1561"/>
        </pc:sldMkLst>
      </pc:sldChg>
      <pc:sldChg chg="del">
        <pc:chgData name="Emma Kallen" userId="5f67fa7e-bead-46ae-9ba5-512879212689" providerId="ADAL" clId="{0702479F-EFFE-46A3-A3FF-EE4EA2F8B147}" dt="2023-11-21T21:17:14.360" v="2681" actId="47"/>
        <pc:sldMkLst>
          <pc:docMk/>
          <pc:sldMk cId="2106563610" sldId="1562"/>
        </pc:sldMkLst>
      </pc:sldChg>
      <pc:sldChg chg="del">
        <pc:chgData name="Emma Kallen" userId="5f67fa7e-bead-46ae-9ba5-512879212689" providerId="ADAL" clId="{0702479F-EFFE-46A3-A3FF-EE4EA2F8B147}" dt="2023-11-20T15:20:51.700" v="2068" actId="47"/>
        <pc:sldMkLst>
          <pc:docMk/>
          <pc:sldMk cId="2255504822" sldId="1567"/>
        </pc:sldMkLst>
      </pc:sldChg>
      <pc:sldChg chg="del">
        <pc:chgData name="Emma Kallen" userId="5f67fa7e-bead-46ae-9ba5-512879212689" providerId="ADAL" clId="{0702479F-EFFE-46A3-A3FF-EE4EA2F8B147}" dt="2023-11-20T14:29:28.171" v="746" actId="47"/>
        <pc:sldMkLst>
          <pc:docMk/>
          <pc:sldMk cId="2070642854" sldId="1568"/>
        </pc:sldMkLst>
      </pc:sldChg>
      <pc:sldChg chg="del">
        <pc:chgData name="Emma Kallen" userId="5f67fa7e-bead-46ae-9ba5-512879212689" providerId="ADAL" clId="{0702479F-EFFE-46A3-A3FF-EE4EA2F8B147}" dt="2023-11-20T14:31:42.969" v="757" actId="47"/>
        <pc:sldMkLst>
          <pc:docMk/>
          <pc:sldMk cId="4103433269" sldId="1570"/>
        </pc:sldMkLst>
      </pc:sldChg>
      <pc:sldChg chg="del">
        <pc:chgData name="Emma Kallen" userId="5f67fa7e-bead-46ae-9ba5-512879212689" providerId="ADAL" clId="{0702479F-EFFE-46A3-A3FF-EE4EA2F8B147}" dt="2023-11-20T14:29:29.044" v="747" actId="47"/>
        <pc:sldMkLst>
          <pc:docMk/>
          <pc:sldMk cId="3995959781" sldId="1575"/>
        </pc:sldMkLst>
      </pc:sldChg>
      <pc:sldChg chg="addSp delSp modSp mod modNotesTx">
        <pc:chgData name="Emma Kallen" userId="5f67fa7e-bead-46ae-9ba5-512879212689" providerId="ADAL" clId="{0702479F-EFFE-46A3-A3FF-EE4EA2F8B147}" dt="2023-11-23T13:41:26.629" v="2683" actId="20577"/>
        <pc:sldMkLst>
          <pc:docMk/>
          <pc:sldMk cId="2533777718" sldId="1576"/>
        </pc:sldMkLst>
        <pc:spChg chg="mod">
          <ac:chgData name="Emma Kallen" userId="5f67fa7e-bead-46ae-9ba5-512879212689" providerId="ADAL" clId="{0702479F-EFFE-46A3-A3FF-EE4EA2F8B147}" dt="2023-11-20T14:44:22.398" v="1173" actId="948"/>
          <ac:spMkLst>
            <pc:docMk/>
            <pc:sldMk cId="2533777718" sldId="1576"/>
            <ac:spMk id="3" creationId="{2F54D021-A9E1-4255-1C07-B36B62FF346B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4" creationId="{7E28EF23-00EB-820A-CD95-CEDE3688EA63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7" creationId="{D84FCD13-4D51-53D8-133F-B7916C50DD91}"/>
          </ac:spMkLst>
        </pc:spChg>
        <pc:spChg chg="add mod">
          <ac:chgData name="Emma Kallen" userId="5f67fa7e-bead-46ae-9ba5-512879212689" providerId="ADAL" clId="{0702479F-EFFE-46A3-A3FF-EE4EA2F8B147}" dt="2023-11-20T14:38:40.103" v="948" actId="14100"/>
          <ac:spMkLst>
            <pc:docMk/>
            <pc:sldMk cId="2533777718" sldId="1576"/>
            <ac:spMk id="8" creationId="{A9E0DB68-89FB-82A7-3D61-CD0B2FF20919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9" creationId="{5726481C-F2A5-3F63-7510-C8FECDEDE6E2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0" creationId="{C2376B6C-0CAB-2DB2-ACCC-DE87CE9C0EB0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1" creationId="{42A9B920-BA02-A95D-B33F-954E13B9E3EA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2" creationId="{502D144D-3D6A-DFE8-FFCF-AF09AD041481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3" creationId="{AF9CD76C-29FA-31BC-F2EA-B01708FE03B4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4" creationId="{95186E10-1A81-168B-3554-CED146AFECCB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5" creationId="{07203821-9AC1-B10A-DFAF-616777B4FBC5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6" creationId="{08B0253E-B277-2346-6438-6EA94329B87B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7" creationId="{F0B03230-FC11-ABBE-9275-24D69ECE22E6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8" creationId="{9FA94890-5F3B-D715-C07F-A66D64FF5BD3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19" creationId="{798E1DD4-F121-20F1-ACFE-EEE6C365A42D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20" creationId="{6C913716-FBDE-C661-D093-187956AD9BEA}"/>
          </ac:spMkLst>
        </pc:spChg>
        <pc:spChg chg="add mod">
          <ac:chgData name="Emma Kallen" userId="5f67fa7e-bead-46ae-9ba5-512879212689" providerId="ADAL" clId="{0702479F-EFFE-46A3-A3FF-EE4EA2F8B147}" dt="2023-11-20T14:41:46.151" v="1083" actId="1076"/>
          <ac:spMkLst>
            <pc:docMk/>
            <pc:sldMk cId="2533777718" sldId="1576"/>
            <ac:spMk id="21" creationId="{F769A10E-4BE7-D986-1BB6-2327538BB391}"/>
          </ac:spMkLst>
        </pc:spChg>
        <pc:spChg chg="add mod">
          <ac:chgData name="Emma Kallen" userId="5f67fa7e-bead-46ae-9ba5-512879212689" providerId="ADAL" clId="{0702479F-EFFE-46A3-A3FF-EE4EA2F8B147}" dt="2023-11-20T14:42:02.277" v="1102" actId="1036"/>
          <ac:spMkLst>
            <pc:docMk/>
            <pc:sldMk cId="2533777718" sldId="1576"/>
            <ac:spMk id="22" creationId="{71FA5A61-E977-1365-EE1E-E1B553B9CAA7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23" creationId="{AC55C508-FC8F-0D9F-36D6-25786F6399E4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24" creationId="{4B673835-87CC-2030-70E6-32B26DE4779C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25" creationId="{F5BC93C3-B737-A533-C7DC-C978431542BC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26" creationId="{3247BBA2-EFFD-FAA8-4DD0-A229E552A52C}"/>
          </ac:spMkLst>
        </pc:spChg>
        <pc:spChg chg="add mod">
          <ac:chgData name="Emma Kallen" userId="5f67fa7e-bead-46ae-9ba5-512879212689" providerId="ADAL" clId="{0702479F-EFFE-46A3-A3FF-EE4EA2F8B147}" dt="2023-11-20T14:41:58.878" v="1100" actId="1035"/>
          <ac:spMkLst>
            <pc:docMk/>
            <pc:sldMk cId="2533777718" sldId="1576"/>
            <ac:spMk id="27" creationId="{D31DC530-115E-84B8-2BB3-CC9E492A460D}"/>
          </ac:spMkLst>
        </pc:spChg>
        <pc:spChg chg="mod">
          <ac:chgData name="Emma Kallen" userId="5f67fa7e-bead-46ae-9ba5-512879212689" providerId="ADAL" clId="{0702479F-EFFE-46A3-A3FF-EE4EA2F8B147}" dt="2023-11-20T14:37:49.755" v="870" actId="1076"/>
          <ac:spMkLst>
            <pc:docMk/>
            <pc:sldMk cId="2533777718" sldId="1576"/>
            <ac:spMk id="32" creationId="{3A5B2E4F-4AD2-7843-74D1-EF1B7A812F56}"/>
          </ac:spMkLst>
        </pc:spChg>
        <pc:spChg chg="mod">
          <ac:chgData name="Emma Kallen" userId="5f67fa7e-bead-46ae-9ba5-512879212689" providerId="ADAL" clId="{0702479F-EFFE-46A3-A3FF-EE4EA2F8B147}" dt="2023-11-20T14:39:12.327" v="955" actId="14100"/>
          <ac:spMkLst>
            <pc:docMk/>
            <pc:sldMk cId="2533777718" sldId="1576"/>
            <ac:spMk id="33" creationId="{A3FB87B7-837F-5483-7797-0A3CE95A8CF0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34" creationId="{74E0E85A-EFB6-92EB-46F6-2A9D76051242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35" creationId="{41739BD3-29AD-558B-D26B-86673A0A2B0D}"/>
          </ac:spMkLst>
        </pc:spChg>
        <pc:spChg chg="mod">
          <ac:chgData name="Emma Kallen" userId="5f67fa7e-bead-46ae-9ba5-512879212689" providerId="ADAL" clId="{0702479F-EFFE-46A3-A3FF-EE4EA2F8B147}" dt="2023-11-20T14:37:46.604" v="869" actId="1076"/>
          <ac:spMkLst>
            <pc:docMk/>
            <pc:sldMk cId="2533777718" sldId="1576"/>
            <ac:spMk id="36" creationId="{48B8DEE7-78C1-5EF0-CD7D-8FAF049B2600}"/>
          </ac:spMkLst>
        </pc:spChg>
        <pc:spChg chg="add mod">
          <ac:chgData name="Emma Kallen" userId="5f67fa7e-bead-46ae-9ba5-512879212689" providerId="ADAL" clId="{0702479F-EFFE-46A3-A3FF-EE4EA2F8B147}" dt="2023-11-20T14:41:54.246" v="1085" actId="1036"/>
          <ac:spMkLst>
            <pc:docMk/>
            <pc:sldMk cId="2533777718" sldId="1576"/>
            <ac:spMk id="37" creationId="{E1BD4C7B-EA4E-A434-E0CC-1E395322BCE6}"/>
          </ac:spMkLst>
        </pc:spChg>
        <pc:spChg chg="add del mod modVis">
          <ac:chgData name="Emma Kallen" userId="5f67fa7e-bead-46ae-9ba5-512879212689" providerId="ADAL" clId="{0702479F-EFFE-46A3-A3FF-EE4EA2F8B147}" dt="2023-11-20T14:44:22.420" v="1196"/>
          <ac:spMkLst>
            <pc:docMk/>
            <pc:sldMk cId="2533777718" sldId="1576"/>
            <ac:spMk id="38" creationId="{C699519A-0B68-7A42-3EAE-517899AE528F}"/>
          </ac:spMkLst>
        </pc:spChg>
        <pc:graphicFrameChg chg="mod">
          <ac:chgData name="Emma Kallen" userId="5f67fa7e-bead-46ae-9ba5-512879212689" providerId="ADAL" clId="{0702479F-EFFE-46A3-A3FF-EE4EA2F8B147}" dt="2023-11-20T14:44:22.421" v="1198"/>
          <ac:graphicFrameMkLst>
            <pc:docMk/>
            <pc:sldMk cId="2533777718" sldId="1576"/>
            <ac:graphicFrameMk id="6" creationId="{09FEAEED-F78A-5D48-01AE-37B7C1ADAD8A}"/>
          </ac:graphicFrameMkLst>
        </pc:graphicFrameChg>
        <pc:picChg chg="mod">
          <ac:chgData name="Emma Kallen" userId="5f67fa7e-bead-46ae-9ba5-512879212689" providerId="ADAL" clId="{0702479F-EFFE-46A3-A3FF-EE4EA2F8B147}" dt="2023-11-20T14:37:46.604" v="869" actId="1076"/>
          <ac:picMkLst>
            <pc:docMk/>
            <pc:sldMk cId="2533777718" sldId="1576"/>
            <ac:picMk id="5" creationId="{F1C20EFC-1AFF-1212-A9C0-BF33BC98CDF8}"/>
          </ac:picMkLst>
        </pc:picChg>
        <pc:picChg chg="mod">
          <ac:chgData name="Emma Kallen" userId="5f67fa7e-bead-46ae-9ba5-512879212689" providerId="ADAL" clId="{0702479F-EFFE-46A3-A3FF-EE4EA2F8B147}" dt="2023-11-20T14:37:46.604" v="869" actId="1076"/>
          <ac:picMkLst>
            <pc:docMk/>
            <pc:sldMk cId="2533777718" sldId="1576"/>
            <ac:picMk id="28" creationId="{F19BC058-D70F-D620-05E8-695B52377ACE}"/>
          </ac:picMkLst>
        </pc:picChg>
        <pc:picChg chg="mod">
          <ac:chgData name="Emma Kallen" userId="5f67fa7e-bead-46ae-9ba5-512879212689" providerId="ADAL" clId="{0702479F-EFFE-46A3-A3FF-EE4EA2F8B147}" dt="2023-11-20T14:37:46.604" v="869" actId="1076"/>
          <ac:picMkLst>
            <pc:docMk/>
            <pc:sldMk cId="2533777718" sldId="1576"/>
            <ac:picMk id="29" creationId="{A9BC28B4-669A-78BC-1D70-420C1EDBABDE}"/>
          </ac:picMkLst>
        </pc:picChg>
        <pc:picChg chg="mod">
          <ac:chgData name="Emma Kallen" userId="5f67fa7e-bead-46ae-9ba5-512879212689" providerId="ADAL" clId="{0702479F-EFFE-46A3-A3FF-EE4EA2F8B147}" dt="2023-11-20T14:37:46.604" v="869" actId="1076"/>
          <ac:picMkLst>
            <pc:docMk/>
            <pc:sldMk cId="2533777718" sldId="1576"/>
            <ac:picMk id="30" creationId="{FD2D03DD-3A3E-FEE8-0199-BCF750F6304E}"/>
          </ac:picMkLst>
        </pc:picChg>
        <pc:picChg chg="mod">
          <ac:chgData name="Emma Kallen" userId="5f67fa7e-bead-46ae-9ba5-512879212689" providerId="ADAL" clId="{0702479F-EFFE-46A3-A3FF-EE4EA2F8B147}" dt="2023-11-20T14:37:46.604" v="869" actId="1076"/>
          <ac:picMkLst>
            <pc:docMk/>
            <pc:sldMk cId="2533777718" sldId="1576"/>
            <ac:picMk id="31" creationId="{C794D3D7-E3E0-DFC2-E4A5-12EE3B33EED7}"/>
          </ac:picMkLst>
        </pc:picChg>
      </pc:sldChg>
      <pc:sldChg chg="modSp del mod">
        <pc:chgData name="Emma Kallen" userId="5f67fa7e-bead-46ae-9ba5-512879212689" providerId="ADAL" clId="{0702479F-EFFE-46A3-A3FF-EE4EA2F8B147}" dt="2023-11-20T14:14:55.256" v="319" actId="47"/>
        <pc:sldMkLst>
          <pc:docMk/>
          <pc:sldMk cId="3971680525" sldId="1578"/>
        </pc:sldMkLst>
        <pc:spChg chg="mod">
          <ac:chgData name="Emma Kallen" userId="5f67fa7e-bead-46ae-9ba5-512879212689" providerId="ADAL" clId="{0702479F-EFFE-46A3-A3FF-EE4EA2F8B147}" dt="2023-11-20T14:05:01.596" v="177" actId="20577"/>
          <ac:spMkLst>
            <pc:docMk/>
            <pc:sldMk cId="3971680525" sldId="1578"/>
            <ac:spMk id="12" creationId="{CF35BF21-A23D-4ED1-4E49-BA4C94BEFCBA}"/>
          </ac:spMkLst>
        </pc:spChg>
      </pc:sldChg>
      <pc:sldChg chg="del">
        <pc:chgData name="Emma Kallen" userId="5f67fa7e-bead-46ae-9ba5-512879212689" providerId="ADAL" clId="{0702479F-EFFE-46A3-A3FF-EE4EA2F8B147}" dt="2023-11-20T14:17:00.299" v="323" actId="47"/>
        <pc:sldMkLst>
          <pc:docMk/>
          <pc:sldMk cId="1030818837" sldId="1579"/>
        </pc:sldMkLst>
      </pc:sldChg>
      <pc:sldChg chg="addSp delSp modSp del mod">
        <pc:chgData name="Emma Kallen" userId="5f67fa7e-bead-46ae-9ba5-512879212689" providerId="ADAL" clId="{0702479F-EFFE-46A3-A3FF-EE4EA2F8B147}" dt="2023-11-20T14:44:43.965" v="1199" actId="47"/>
        <pc:sldMkLst>
          <pc:docMk/>
          <pc:sldMk cId="2818880993" sldId="1580"/>
        </pc:sldMkLst>
        <pc:spChg chg="mod">
          <ac:chgData name="Emma Kallen" userId="5f67fa7e-bead-46ae-9ba5-512879212689" providerId="ADAL" clId="{0702479F-EFFE-46A3-A3FF-EE4EA2F8B147}" dt="2023-11-20T14:44:17.795" v="1137" actId="948"/>
          <ac:spMkLst>
            <pc:docMk/>
            <pc:sldMk cId="2818880993" sldId="1580"/>
            <ac:spMk id="3" creationId="{2F54D021-A9E1-4255-1C07-B36B62FF346B}"/>
          </ac:spMkLst>
        </pc:spChg>
        <pc:spChg chg="add del mod modVis">
          <ac:chgData name="Emma Kallen" userId="5f67fa7e-bead-46ae-9ba5-512879212689" providerId="ADAL" clId="{0702479F-EFFE-46A3-A3FF-EE4EA2F8B147}" dt="2023-11-20T14:44:16.846" v="1132"/>
          <ac:spMkLst>
            <pc:docMk/>
            <pc:sldMk cId="2818880993" sldId="1580"/>
            <ac:spMk id="8" creationId="{624A83C3-DED8-F102-5944-B6D71396A4F3}"/>
          </ac:spMkLst>
        </pc:spChg>
        <pc:spChg chg="mod">
          <ac:chgData name="Emma Kallen" userId="5f67fa7e-bead-46ae-9ba5-512879212689" providerId="ADAL" clId="{0702479F-EFFE-46A3-A3FF-EE4EA2F8B147}" dt="2023-11-20T14:37:58.903" v="871" actId="14100"/>
          <ac:spMkLst>
            <pc:docMk/>
            <pc:sldMk cId="2818880993" sldId="1580"/>
            <ac:spMk id="15" creationId="{E51855D0-F9E1-AD75-2112-96F506166CE1}"/>
          </ac:spMkLst>
        </pc:spChg>
        <pc:spChg chg="add del mod modVis">
          <ac:chgData name="Emma Kallen" userId="5f67fa7e-bead-46ae-9ba5-512879212689" providerId="ADAL" clId="{0702479F-EFFE-46A3-A3FF-EE4EA2F8B147}" dt="2023-11-20T14:44:17.816" v="1160"/>
          <ac:spMkLst>
            <pc:docMk/>
            <pc:sldMk cId="2818880993" sldId="1580"/>
            <ac:spMk id="17" creationId="{218CFA3B-257D-5C44-59C6-B33CF825C97A}"/>
          </ac:spMkLst>
        </pc:spChg>
        <pc:graphicFrameChg chg="mod">
          <ac:chgData name="Emma Kallen" userId="5f67fa7e-bead-46ae-9ba5-512879212689" providerId="ADAL" clId="{0702479F-EFFE-46A3-A3FF-EE4EA2F8B147}" dt="2023-11-20T14:44:17.818" v="1162"/>
          <ac:graphicFrameMkLst>
            <pc:docMk/>
            <pc:sldMk cId="2818880993" sldId="1580"/>
            <ac:graphicFrameMk id="6" creationId="{09FEAEED-F78A-5D48-01AE-37B7C1ADAD8A}"/>
          </ac:graphicFrameMkLst>
        </pc:graphicFrameChg>
      </pc:sldChg>
      <pc:sldChg chg="addSp delSp modSp mod delAnim modAnim modNotesTx">
        <pc:chgData name="Emma Kallen" userId="5f67fa7e-bead-46ae-9ba5-512879212689" providerId="ADAL" clId="{0702479F-EFFE-46A3-A3FF-EE4EA2F8B147}" dt="2023-11-20T15:07:11.155" v="1635" actId="1076"/>
        <pc:sldMkLst>
          <pc:docMk/>
          <pc:sldMk cId="4209313425" sldId="1581"/>
        </pc:sldMkLst>
        <pc:spChg chg="mod">
          <ac:chgData name="Emma Kallen" userId="5f67fa7e-bead-46ae-9ba5-512879212689" providerId="ADAL" clId="{0702479F-EFFE-46A3-A3FF-EE4EA2F8B147}" dt="2023-11-20T14:45:30.431" v="1210" actId="948"/>
          <ac:spMkLst>
            <pc:docMk/>
            <pc:sldMk cId="4209313425" sldId="1581"/>
            <ac:spMk id="3" creationId="{C8515DCD-7096-948B-0C22-157BDF470BC6}"/>
          </ac:spMkLst>
        </pc:spChg>
        <pc:spChg chg="add del mod modVis">
          <ac:chgData name="Emma Kallen" userId="5f67fa7e-bead-46ae-9ba5-512879212689" providerId="ADAL" clId="{0702479F-EFFE-46A3-A3FF-EE4EA2F8B147}" dt="2023-11-20T14:45:30.451" v="1233"/>
          <ac:spMkLst>
            <pc:docMk/>
            <pc:sldMk cId="4209313425" sldId="1581"/>
            <ac:spMk id="4" creationId="{CD89FB08-E610-0740-A261-9A86A1C686E3}"/>
          </ac:spMkLst>
        </pc:spChg>
        <pc:spChg chg="add mod">
          <ac:chgData name="Emma Kallen" userId="5f67fa7e-bead-46ae-9ba5-512879212689" providerId="ADAL" clId="{0702479F-EFFE-46A3-A3FF-EE4EA2F8B147}" dt="2023-11-20T15:05:33.476" v="1468" actId="208"/>
          <ac:spMkLst>
            <pc:docMk/>
            <pc:sldMk cId="4209313425" sldId="1581"/>
            <ac:spMk id="32" creationId="{C21A239C-68AE-CDDB-A690-6EC3BBEA8B4B}"/>
          </ac:spMkLst>
        </pc:spChg>
        <pc:spChg chg="add mod">
          <ac:chgData name="Emma Kallen" userId="5f67fa7e-bead-46ae-9ba5-512879212689" providerId="ADAL" clId="{0702479F-EFFE-46A3-A3FF-EE4EA2F8B147}" dt="2023-11-20T15:05:33.476" v="1468" actId="208"/>
          <ac:spMkLst>
            <pc:docMk/>
            <pc:sldMk cId="4209313425" sldId="1581"/>
            <ac:spMk id="33" creationId="{CABCF336-2ABE-4D64-DDA2-BDD9642F60F8}"/>
          </ac:spMkLst>
        </pc:spChg>
        <pc:spChg chg="add mod">
          <ac:chgData name="Emma Kallen" userId="5f67fa7e-bead-46ae-9ba5-512879212689" providerId="ADAL" clId="{0702479F-EFFE-46A3-A3FF-EE4EA2F8B147}" dt="2023-11-20T15:05:33.476" v="1468" actId="208"/>
          <ac:spMkLst>
            <pc:docMk/>
            <pc:sldMk cId="4209313425" sldId="1581"/>
            <ac:spMk id="34" creationId="{337EE47F-BC79-BC51-403A-45B57ECBF25E}"/>
          </ac:spMkLst>
        </pc:spChg>
        <pc:spChg chg="mod">
          <ac:chgData name="Emma Kallen" userId="5f67fa7e-bead-46ae-9ba5-512879212689" providerId="ADAL" clId="{0702479F-EFFE-46A3-A3FF-EE4EA2F8B147}" dt="2023-11-20T15:04:04.772" v="1436" actId="20577"/>
          <ac:spMkLst>
            <pc:docMk/>
            <pc:sldMk cId="4209313425" sldId="1581"/>
            <ac:spMk id="80" creationId="{812976FC-9584-C271-9848-836E7BB56155}"/>
          </ac:spMkLst>
        </pc:spChg>
        <pc:spChg chg="mod">
          <ac:chgData name="Emma Kallen" userId="5f67fa7e-bead-46ae-9ba5-512879212689" providerId="ADAL" clId="{0702479F-EFFE-46A3-A3FF-EE4EA2F8B147}" dt="2023-11-20T15:05:58.889" v="1556" actId="20577"/>
          <ac:spMkLst>
            <pc:docMk/>
            <pc:sldMk cId="4209313425" sldId="1581"/>
            <ac:spMk id="81" creationId="{79523167-0F6B-23D3-62EE-207A3E4C6DB9}"/>
          </ac:spMkLst>
        </pc:spChg>
        <pc:spChg chg="mod">
          <ac:chgData name="Emma Kallen" userId="5f67fa7e-bead-46ae-9ba5-512879212689" providerId="ADAL" clId="{0702479F-EFFE-46A3-A3FF-EE4EA2F8B147}" dt="2023-11-20T14:58:44.396" v="1339" actId="20577"/>
          <ac:spMkLst>
            <pc:docMk/>
            <pc:sldMk cId="4209313425" sldId="1581"/>
            <ac:spMk id="83" creationId="{7C29F2E5-3E93-6433-2816-19BEA76D3D78}"/>
          </ac:spMkLst>
        </pc:spChg>
        <pc:spChg chg="mod">
          <ac:chgData name="Emma Kallen" userId="5f67fa7e-bead-46ae-9ba5-512879212689" providerId="ADAL" clId="{0702479F-EFFE-46A3-A3FF-EE4EA2F8B147}" dt="2023-11-20T15:04:12.885" v="1461" actId="20577"/>
          <ac:spMkLst>
            <pc:docMk/>
            <pc:sldMk cId="4209313425" sldId="1581"/>
            <ac:spMk id="84" creationId="{68D21252-0F38-6757-67D5-7FD46D1215AE}"/>
          </ac:spMkLst>
        </pc:spChg>
        <pc:spChg chg="mod">
          <ac:chgData name="Emma Kallen" userId="5f67fa7e-bead-46ae-9ba5-512879212689" providerId="ADAL" clId="{0702479F-EFFE-46A3-A3FF-EE4EA2F8B147}" dt="2023-11-20T15:07:11.155" v="1635" actId="1076"/>
          <ac:spMkLst>
            <pc:docMk/>
            <pc:sldMk cId="4209313425" sldId="1581"/>
            <ac:spMk id="85" creationId="{78A5C5D0-9C45-E55A-BC22-47F0811ABCBF}"/>
          </ac:spMkLst>
        </pc:spChg>
        <pc:grpChg chg="del">
          <ac:chgData name="Emma Kallen" userId="5f67fa7e-bead-46ae-9ba5-512879212689" providerId="ADAL" clId="{0702479F-EFFE-46A3-A3FF-EE4EA2F8B147}" dt="2023-11-20T15:04:49.575" v="1462" actId="478"/>
          <ac:grpSpMkLst>
            <pc:docMk/>
            <pc:sldMk cId="4209313425" sldId="1581"/>
            <ac:grpSpMk id="47" creationId="{8C8BB1AF-5DAC-40A3-BD32-C56FD17BD94A}"/>
          </ac:grpSpMkLst>
        </pc:grpChg>
        <pc:grpChg chg="del">
          <ac:chgData name="Emma Kallen" userId="5f67fa7e-bead-46ae-9ba5-512879212689" providerId="ADAL" clId="{0702479F-EFFE-46A3-A3FF-EE4EA2F8B147}" dt="2023-11-20T15:04:51.433" v="1463" actId="478"/>
          <ac:grpSpMkLst>
            <pc:docMk/>
            <pc:sldMk cId="4209313425" sldId="1581"/>
            <ac:grpSpMk id="48" creationId="{78CF8470-BE3B-104D-8F96-34B5D31C7D2A}"/>
          </ac:grpSpMkLst>
        </pc:grpChg>
        <pc:grpChg chg="del">
          <ac:chgData name="Emma Kallen" userId="5f67fa7e-bead-46ae-9ba5-512879212689" providerId="ADAL" clId="{0702479F-EFFE-46A3-A3FF-EE4EA2F8B147}" dt="2023-11-20T15:04:55.263" v="1464" actId="478"/>
          <ac:grpSpMkLst>
            <pc:docMk/>
            <pc:sldMk cId="4209313425" sldId="1581"/>
            <ac:grpSpMk id="54" creationId="{24EA2608-D7E5-7535-3769-37598B984BCF}"/>
          </ac:grpSpMkLst>
        </pc:grpChg>
        <pc:graphicFrameChg chg="add mod ord modVis replST">
          <ac:chgData name="Emma Kallen" userId="5f67fa7e-bead-46ae-9ba5-512879212689" providerId="ADAL" clId="{0702479F-EFFE-46A3-A3FF-EE4EA2F8B147}" dt="2023-11-20T14:45:30.491" v="1248"/>
          <ac:graphicFrameMkLst>
            <pc:docMk/>
            <pc:sldMk cId="4209313425" sldId="1581"/>
            <ac:graphicFrameMk id="16" creationId="{0992BD36-E4C2-8E2C-9369-F2F5F1CC16B1}"/>
          </ac:graphicFrameMkLst>
        </pc:graphicFrameChg>
      </pc:sldChg>
      <pc:sldChg chg="addSp delSp modSp mod">
        <pc:chgData name="Emma Kallen" userId="5f67fa7e-bead-46ae-9ba5-512879212689" providerId="ADAL" clId="{0702479F-EFFE-46A3-A3FF-EE4EA2F8B147}" dt="2023-11-20T15:12:29.374" v="1660" actId="1076"/>
        <pc:sldMkLst>
          <pc:docMk/>
          <pc:sldMk cId="1153828972" sldId="1582"/>
        </pc:sldMkLst>
        <pc:spChg chg="mod ord">
          <ac:chgData name="Emma Kallen" userId="5f67fa7e-bead-46ae-9ba5-512879212689" providerId="ADAL" clId="{0702479F-EFFE-46A3-A3FF-EE4EA2F8B147}" dt="2023-11-20T14:03:28.985" v="101" actId="790"/>
          <ac:spMkLst>
            <pc:docMk/>
            <pc:sldMk cId="1153828972" sldId="1582"/>
            <ac:spMk id="2" creationId="{7F32604B-9862-13D6-E1F6-D55EAFC0B300}"/>
          </ac:spMkLst>
        </pc:spChg>
        <pc:spChg chg="mod ord">
          <ac:chgData name="Emma Kallen" userId="5f67fa7e-bead-46ae-9ba5-512879212689" providerId="ADAL" clId="{0702479F-EFFE-46A3-A3FF-EE4EA2F8B147}" dt="2023-11-20T14:04:03.956" v="142" actId="948"/>
          <ac:spMkLst>
            <pc:docMk/>
            <pc:sldMk cId="1153828972" sldId="1582"/>
            <ac:spMk id="3" creationId="{FD0331E0-78DD-9183-FC5E-FE3B3E7A00BA}"/>
          </ac:spMkLst>
        </pc:spChg>
        <pc:spChg chg="del mod ord">
          <ac:chgData name="Emma Kallen" userId="5f67fa7e-bead-46ae-9ba5-512879212689" providerId="ADAL" clId="{0702479F-EFFE-46A3-A3FF-EE4EA2F8B147}" dt="2023-11-20T15:08:48.271" v="1638" actId="478"/>
          <ac:spMkLst>
            <pc:docMk/>
            <pc:sldMk cId="1153828972" sldId="1582"/>
            <ac:spMk id="5" creationId="{45367193-0AF2-0DAB-9BCD-37AF17CB9489}"/>
          </ac:spMkLst>
        </pc:spChg>
        <pc:spChg chg="del">
          <ac:chgData name="Emma Kallen" userId="5f67fa7e-bead-46ae-9ba5-512879212689" providerId="ADAL" clId="{0702479F-EFFE-46A3-A3FF-EE4EA2F8B147}" dt="2023-11-20T14:03:00.789" v="2" actId="478"/>
          <ac:spMkLst>
            <pc:docMk/>
            <pc:sldMk cId="1153828972" sldId="1582"/>
            <ac:spMk id="6" creationId="{5A83B2F4-9F14-9FA8-346D-7ED44445A2F7}"/>
          </ac:spMkLst>
        </pc:spChg>
        <pc:spChg chg="mod ord">
          <ac:chgData name="Emma Kallen" userId="5f67fa7e-bead-46ae-9ba5-512879212689" providerId="ADAL" clId="{0702479F-EFFE-46A3-A3FF-EE4EA2F8B147}" dt="2023-11-20T14:03:06.725" v="34"/>
          <ac:spMkLst>
            <pc:docMk/>
            <pc:sldMk cId="1153828972" sldId="1582"/>
            <ac:spMk id="7" creationId="{0214FD38-4B49-52C4-C77B-9B1FEB567A22}"/>
          </ac:spMkLst>
        </pc:spChg>
        <pc:spChg chg="del">
          <ac:chgData name="Emma Kallen" userId="5f67fa7e-bead-46ae-9ba5-512879212689" providerId="ADAL" clId="{0702479F-EFFE-46A3-A3FF-EE4EA2F8B147}" dt="2023-11-20T14:03:00.789" v="2" actId="478"/>
          <ac:spMkLst>
            <pc:docMk/>
            <pc:sldMk cId="1153828972" sldId="1582"/>
            <ac:spMk id="8" creationId="{90E82F68-B234-1831-8AD6-D9024F13760A}"/>
          </ac:spMkLst>
        </pc:spChg>
        <pc:spChg chg="mod ord">
          <ac:chgData name="Emma Kallen" userId="5f67fa7e-bead-46ae-9ba5-512879212689" providerId="ADAL" clId="{0702479F-EFFE-46A3-A3FF-EE4EA2F8B147}" dt="2023-11-20T14:04:03.691" v="141" actId="790"/>
          <ac:spMkLst>
            <pc:docMk/>
            <pc:sldMk cId="1153828972" sldId="1582"/>
            <ac:spMk id="9" creationId="{23623B8D-21B0-BE3E-C4D6-E117607239DE}"/>
          </ac:spMkLst>
        </pc:spChg>
        <pc:spChg chg="del">
          <ac:chgData name="Emma Kallen" userId="5f67fa7e-bead-46ae-9ba5-512879212689" providerId="ADAL" clId="{0702479F-EFFE-46A3-A3FF-EE4EA2F8B147}" dt="2023-11-20T14:03:02.206" v="3" actId="478"/>
          <ac:spMkLst>
            <pc:docMk/>
            <pc:sldMk cId="1153828972" sldId="1582"/>
            <ac:spMk id="10" creationId="{7389E74E-0F24-6B90-343B-8F40DEDC4609}"/>
          </ac:spMkLst>
        </pc:spChg>
        <pc:spChg chg="add del mod modVis">
          <ac:chgData name="Emma Kallen" userId="5f67fa7e-bead-46ae-9ba5-512879212689" providerId="ADAL" clId="{0702479F-EFFE-46A3-A3FF-EE4EA2F8B147}" dt="2023-11-20T14:03:06.728" v="40"/>
          <ac:spMkLst>
            <pc:docMk/>
            <pc:sldMk cId="1153828972" sldId="1582"/>
            <ac:spMk id="11" creationId="{95B2A8E8-212F-96B3-C062-AF2E7380AB1F}"/>
          </ac:spMkLst>
        </pc:spChg>
        <pc:spChg chg="add del mod modVis">
          <ac:chgData name="Emma Kallen" userId="5f67fa7e-bead-46ae-9ba5-512879212689" providerId="ADAL" clId="{0702479F-EFFE-46A3-A3FF-EE4EA2F8B147}" dt="2023-11-20T14:03:23.672" v="96"/>
          <ac:spMkLst>
            <pc:docMk/>
            <pc:sldMk cId="1153828972" sldId="1582"/>
            <ac:spMk id="13" creationId="{2C91979C-51FE-DC97-586C-90AAE12BA7CE}"/>
          </ac:spMkLst>
        </pc:spChg>
        <pc:spChg chg="add del mod">
          <ac:chgData name="Emma Kallen" userId="5f67fa7e-bead-46ae-9ba5-512879212689" providerId="ADAL" clId="{0702479F-EFFE-46A3-A3FF-EE4EA2F8B147}" dt="2023-11-20T15:12:25.649" v="1659"/>
          <ac:spMkLst>
            <pc:docMk/>
            <pc:sldMk cId="1153828972" sldId="1582"/>
            <ac:spMk id="15" creationId="{39B76104-DD9E-CAD0-3909-CC3836F36F0E}"/>
          </ac:spMkLst>
        </pc:spChg>
        <pc:graphicFrameChg chg="add mod ord modVis replST">
          <ac:chgData name="Emma Kallen" userId="5f67fa7e-bead-46ae-9ba5-512879212689" providerId="ADAL" clId="{0702479F-EFFE-46A3-A3FF-EE4EA2F8B147}" dt="2023-11-20T14:04:03.970" v="146"/>
          <ac:graphicFrameMkLst>
            <pc:docMk/>
            <pc:sldMk cId="1153828972" sldId="1582"/>
            <ac:graphicFrameMk id="12" creationId="{9F74710D-B371-871E-225C-FD63C1627A9D}"/>
          </ac:graphicFrameMkLst>
        </pc:graphicFrameChg>
        <pc:picChg chg="add mod ord">
          <ac:chgData name="Emma Kallen" userId="5f67fa7e-bead-46ae-9ba5-512879212689" providerId="ADAL" clId="{0702479F-EFFE-46A3-A3FF-EE4EA2F8B147}" dt="2023-11-20T14:03:06.723" v="26"/>
          <ac:picMkLst>
            <pc:docMk/>
            <pc:sldMk cId="1153828972" sldId="1582"/>
            <ac:picMk id="4" creationId="{5193A051-21B8-B936-0593-69B1594EFD3A}"/>
          </ac:picMkLst>
        </pc:picChg>
        <pc:picChg chg="add del mod">
          <ac:chgData name="Emma Kallen" userId="5f67fa7e-bead-46ae-9ba5-512879212689" providerId="ADAL" clId="{0702479F-EFFE-46A3-A3FF-EE4EA2F8B147}" dt="2023-11-20T15:12:25.649" v="1659"/>
          <ac:picMkLst>
            <pc:docMk/>
            <pc:sldMk cId="1153828972" sldId="1582"/>
            <ac:picMk id="14" creationId="{F593A6E8-70EB-FD83-0203-48D482C5345E}"/>
          </ac:picMkLst>
        </pc:picChg>
        <pc:picChg chg="mod">
          <ac:chgData name="Emma Kallen" userId="5f67fa7e-bead-46ae-9ba5-512879212689" providerId="ADAL" clId="{0702479F-EFFE-46A3-A3FF-EE4EA2F8B147}" dt="2023-11-20T15:12:29.374" v="1660" actId="1076"/>
          <ac:picMkLst>
            <pc:docMk/>
            <pc:sldMk cId="1153828972" sldId="1582"/>
            <ac:picMk id="16" creationId="{E6FE8B31-0422-5E6B-0072-1D4E18E4D7DC}"/>
          </ac:picMkLst>
        </pc:picChg>
      </pc:sldChg>
      <pc:sldChg chg="add del">
        <pc:chgData name="Emma Kallen" userId="5f67fa7e-bead-46ae-9ba5-512879212689" providerId="ADAL" clId="{0702479F-EFFE-46A3-A3FF-EE4EA2F8B147}" dt="2023-11-21T21:28:25.700" v="2682" actId="47"/>
        <pc:sldMkLst>
          <pc:docMk/>
          <pc:sldMk cId="240232335" sldId="1584"/>
        </pc:sldMkLst>
      </pc:sldChg>
      <pc:sldChg chg="add del">
        <pc:chgData name="Emma Kallen" userId="5f67fa7e-bead-46ae-9ba5-512879212689" providerId="ADAL" clId="{0702479F-EFFE-46A3-A3FF-EE4EA2F8B147}" dt="2023-11-20T14:10:12.671" v="281" actId="47"/>
        <pc:sldMkLst>
          <pc:docMk/>
          <pc:sldMk cId="2486629339" sldId="1651"/>
        </pc:sldMkLst>
      </pc:sldChg>
      <pc:sldChg chg="addSp delSp modSp add mod modAnim">
        <pc:chgData name="Emma Kallen" userId="5f67fa7e-bead-46ae-9ba5-512879212689" providerId="ADAL" clId="{0702479F-EFFE-46A3-A3FF-EE4EA2F8B147}" dt="2023-11-21T07:45:39.374" v="2680" actId="20577"/>
        <pc:sldMkLst>
          <pc:docMk/>
          <pc:sldMk cId="651478098" sldId="1652"/>
        </pc:sldMkLst>
        <pc:spChg chg="mod">
          <ac:chgData name="Emma Kallen" userId="5f67fa7e-bead-46ae-9ba5-512879212689" providerId="ADAL" clId="{0702479F-EFFE-46A3-A3FF-EE4EA2F8B147}" dt="2023-11-21T07:42:59.833" v="2604" actId="948"/>
          <ac:spMkLst>
            <pc:docMk/>
            <pc:sldMk cId="651478098" sldId="1652"/>
            <ac:spMk id="2" creationId="{0306D8EC-2D84-382F-3AAC-9A9C348A84EC}"/>
          </ac:spMkLst>
        </pc:spChg>
        <pc:spChg chg="add mod">
          <ac:chgData name="Emma Kallen" userId="5f67fa7e-bead-46ae-9ba5-512879212689" providerId="ADAL" clId="{0702479F-EFFE-46A3-A3FF-EE4EA2F8B147}" dt="2023-11-20T14:09:08.767" v="272" actId="404"/>
          <ac:spMkLst>
            <pc:docMk/>
            <pc:sldMk cId="651478098" sldId="1652"/>
            <ac:spMk id="4" creationId="{AEEE6A1A-09DC-94C4-0620-8714BC1EA0FF}"/>
          </ac:spMkLst>
        </pc:spChg>
        <pc:spChg chg="add mod">
          <ac:chgData name="Emma Kallen" userId="5f67fa7e-bead-46ae-9ba5-512879212689" providerId="ADAL" clId="{0702479F-EFFE-46A3-A3FF-EE4EA2F8B147}" dt="2023-11-20T14:09:01.604" v="270" actId="404"/>
          <ac:spMkLst>
            <pc:docMk/>
            <pc:sldMk cId="651478098" sldId="1652"/>
            <ac:spMk id="7" creationId="{0B332374-0D38-8B59-D6EE-C41CCF8F9AF2}"/>
          </ac:spMkLst>
        </pc:spChg>
        <pc:spChg chg="add mod">
          <ac:chgData name="Emma Kallen" userId="5f67fa7e-bead-46ae-9ba5-512879212689" providerId="ADAL" clId="{0702479F-EFFE-46A3-A3FF-EE4EA2F8B147}" dt="2023-11-21T07:45:39.374" v="2680" actId="20577"/>
          <ac:spMkLst>
            <pc:docMk/>
            <pc:sldMk cId="651478098" sldId="1652"/>
            <ac:spMk id="8" creationId="{4C617A11-CA7E-99F6-9D14-7592AFE655A9}"/>
          </ac:spMkLst>
        </pc:spChg>
        <pc:spChg chg="add mod">
          <ac:chgData name="Emma Kallen" userId="5f67fa7e-bead-46ae-9ba5-512879212689" providerId="ADAL" clId="{0702479F-EFFE-46A3-A3FF-EE4EA2F8B147}" dt="2023-11-20T14:09:04.356" v="271" actId="404"/>
          <ac:spMkLst>
            <pc:docMk/>
            <pc:sldMk cId="651478098" sldId="1652"/>
            <ac:spMk id="10" creationId="{A06359A7-2BFC-EAD1-478A-47691E55F8F4}"/>
          </ac:spMkLst>
        </pc:spChg>
        <pc:spChg chg="add mod">
          <ac:chgData name="Emma Kallen" userId="5f67fa7e-bead-46ae-9ba5-512879212689" providerId="ADAL" clId="{0702479F-EFFE-46A3-A3FF-EE4EA2F8B147}" dt="2023-11-20T14:07:16.601" v="181"/>
          <ac:spMkLst>
            <pc:docMk/>
            <pc:sldMk cId="651478098" sldId="1652"/>
            <ac:spMk id="11" creationId="{E3DEF559-F010-B218-F936-B299A38035EE}"/>
          </ac:spMkLst>
        </pc:spChg>
        <pc:spChg chg="mod">
          <ac:chgData name="Emma Kallen" userId="5f67fa7e-bead-46ae-9ba5-512879212689" providerId="ADAL" clId="{0702479F-EFFE-46A3-A3FF-EE4EA2F8B147}" dt="2023-11-21T07:43:25.890" v="2674" actId="20577"/>
          <ac:spMkLst>
            <pc:docMk/>
            <pc:sldMk cId="651478098" sldId="1652"/>
            <ac:spMk id="12" creationId="{2F397B8B-618A-36E9-FE90-9EAA26E65EA0}"/>
          </ac:spMkLst>
        </pc:spChg>
        <pc:spChg chg="add mod">
          <ac:chgData name="Emma Kallen" userId="5f67fa7e-bead-46ae-9ba5-512879212689" providerId="ADAL" clId="{0702479F-EFFE-46A3-A3FF-EE4EA2F8B147}" dt="2023-11-20T14:09:24.436" v="274" actId="14100"/>
          <ac:spMkLst>
            <pc:docMk/>
            <pc:sldMk cId="651478098" sldId="1652"/>
            <ac:spMk id="14" creationId="{E5415CBE-A150-AE7D-5A1E-0B468EC66209}"/>
          </ac:spMkLst>
        </pc:spChg>
        <pc:spChg chg="add del mod modVis">
          <ac:chgData name="Emma Kallen" userId="5f67fa7e-bead-46ae-9ba5-512879212689" providerId="ADAL" clId="{0702479F-EFFE-46A3-A3FF-EE4EA2F8B147}" dt="2023-11-21T07:42:43.270" v="2526"/>
          <ac:spMkLst>
            <pc:docMk/>
            <pc:sldMk cId="651478098" sldId="1652"/>
            <ac:spMk id="16" creationId="{80B500D6-40DA-5F36-436B-C905AC855A77}"/>
          </ac:spMkLst>
        </pc:spChg>
        <pc:spChg chg="add del mod modVis">
          <ac:chgData name="Emma Kallen" userId="5f67fa7e-bead-46ae-9ba5-512879212689" providerId="ADAL" clId="{0702479F-EFFE-46A3-A3FF-EE4EA2F8B147}" dt="2023-11-21T07:42:49.128" v="2582"/>
          <ac:spMkLst>
            <pc:docMk/>
            <pc:sldMk cId="651478098" sldId="1652"/>
            <ac:spMk id="18" creationId="{925EA7FD-6765-1C09-D97D-7ABE844BE565}"/>
          </ac:spMkLst>
        </pc:spChg>
        <pc:spChg chg="add mod">
          <ac:chgData name="Emma Kallen" userId="5f67fa7e-bead-46ae-9ba5-512879212689" providerId="ADAL" clId="{0702479F-EFFE-46A3-A3FF-EE4EA2F8B147}" dt="2023-11-20T14:10:59.749" v="288" actId="1038"/>
          <ac:spMkLst>
            <pc:docMk/>
            <pc:sldMk cId="651478098" sldId="1652"/>
            <ac:spMk id="19" creationId="{12782ABE-4220-006F-B484-D6157B29EC58}"/>
          </ac:spMkLst>
        </pc:spChg>
        <pc:spChg chg="add mod">
          <ac:chgData name="Emma Kallen" userId="5f67fa7e-bead-46ae-9ba5-512879212689" providerId="ADAL" clId="{0702479F-EFFE-46A3-A3FF-EE4EA2F8B147}" dt="2023-11-20T14:11:08.704" v="297" actId="1036"/>
          <ac:spMkLst>
            <pc:docMk/>
            <pc:sldMk cId="651478098" sldId="1652"/>
            <ac:spMk id="20" creationId="{09D01F5B-6788-EDFB-F97F-F9E315B98769}"/>
          </ac:spMkLst>
        </pc:spChg>
        <pc:spChg chg="add mod">
          <ac:chgData name="Emma Kallen" userId="5f67fa7e-bead-46ae-9ba5-512879212689" providerId="ADAL" clId="{0702479F-EFFE-46A3-A3FF-EE4EA2F8B147}" dt="2023-11-20T14:11:17.589" v="299" actId="1076"/>
          <ac:spMkLst>
            <pc:docMk/>
            <pc:sldMk cId="651478098" sldId="1652"/>
            <ac:spMk id="21" creationId="{8BCB6BDF-42B3-AF06-D11E-080D1EF00BE7}"/>
          </ac:spMkLst>
        </pc:spChg>
        <pc:spChg chg="add mod">
          <ac:chgData name="Emma Kallen" userId="5f67fa7e-bead-46ae-9ba5-512879212689" providerId="ADAL" clId="{0702479F-EFFE-46A3-A3FF-EE4EA2F8B147}" dt="2023-11-20T14:13:17.097" v="305" actId="1037"/>
          <ac:spMkLst>
            <pc:docMk/>
            <pc:sldMk cId="651478098" sldId="1652"/>
            <ac:spMk id="22" creationId="{0A65C1C0-1504-19F6-DCFA-4C7EE9CB6C5D}"/>
          </ac:spMkLst>
        </pc:spChg>
        <pc:spChg chg="add del mod">
          <ac:chgData name="Emma Kallen" userId="5f67fa7e-bead-46ae-9ba5-512879212689" providerId="ADAL" clId="{0702479F-EFFE-46A3-A3FF-EE4EA2F8B147}" dt="2023-11-20T14:14:50.913" v="318" actId="478"/>
          <ac:spMkLst>
            <pc:docMk/>
            <pc:sldMk cId="651478098" sldId="1652"/>
            <ac:spMk id="23" creationId="{4222CF57-1C9E-893E-B9D4-01D3828E388B}"/>
          </ac:spMkLst>
        </pc:spChg>
        <pc:spChg chg="add del mod modVis">
          <ac:chgData name="Emma Kallen" userId="5f67fa7e-bead-46ae-9ba5-512879212689" providerId="ADAL" clId="{0702479F-EFFE-46A3-A3FF-EE4EA2F8B147}" dt="2023-11-21T07:42:59.854" v="2627"/>
          <ac:spMkLst>
            <pc:docMk/>
            <pc:sldMk cId="651478098" sldId="1652"/>
            <ac:spMk id="23" creationId="{5F21AB56-9AE2-7553-9EC4-C72D8A3E0324}"/>
          </ac:spMkLst>
        </pc:spChg>
        <pc:spChg chg="add mod">
          <ac:chgData name="Emma Kallen" userId="5f67fa7e-bead-46ae-9ba5-512879212689" providerId="ADAL" clId="{0702479F-EFFE-46A3-A3FF-EE4EA2F8B147}" dt="2023-11-20T14:14:14.428" v="315" actId="208"/>
          <ac:spMkLst>
            <pc:docMk/>
            <pc:sldMk cId="651478098" sldId="1652"/>
            <ac:spMk id="24" creationId="{08975729-94E8-09B2-1D38-0577668AA9EC}"/>
          </ac:spMkLst>
        </pc:spChg>
        <pc:spChg chg="add mod">
          <ac:chgData name="Emma Kallen" userId="5f67fa7e-bead-46ae-9ba5-512879212689" providerId="ADAL" clId="{0702479F-EFFE-46A3-A3FF-EE4EA2F8B147}" dt="2023-11-20T14:14:14.428" v="315" actId="208"/>
          <ac:spMkLst>
            <pc:docMk/>
            <pc:sldMk cId="651478098" sldId="1652"/>
            <ac:spMk id="25" creationId="{A592F421-927E-54EA-0C1F-ADFBB35D0298}"/>
          </ac:spMkLst>
        </pc:spChg>
        <pc:spChg chg="add mod">
          <ac:chgData name="Emma Kallen" userId="5f67fa7e-bead-46ae-9ba5-512879212689" providerId="ADAL" clId="{0702479F-EFFE-46A3-A3FF-EE4EA2F8B147}" dt="2023-11-20T14:14:32.519" v="317" actId="1076"/>
          <ac:spMkLst>
            <pc:docMk/>
            <pc:sldMk cId="651478098" sldId="1652"/>
            <ac:spMk id="26" creationId="{A5078152-10B5-29EE-E777-2EB516A2128E}"/>
          </ac:spMkLst>
        </pc:spChg>
        <pc:spChg chg="del">
          <ac:chgData name="Emma Kallen" userId="5f67fa7e-bead-46ae-9ba5-512879212689" providerId="ADAL" clId="{0702479F-EFFE-46A3-A3FF-EE4EA2F8B147}" dt="2023-11-20T14:07:12.159" v="180" actId="478"/>
          <ac:spMkLst>
            <pc:docMk/>
            <pc:sldMk cId="651478098" sldId="1652"/>
            <ac:spMk id="29" creationId="{F316D93D-A7C0-18C2-9857-02D83A1CE0BE}"/>
          </ac:spMkLst>
        </pc:spChg>
        <pc:graphicFrameChg chg="mod">
          <ac:chgData name="Emma Kallen" userId="5f67fa7e-bead-46ae-9ba5-512879212689" providerId="ADAL" clId="{0702479F-EFFE-46A3-A3FF-EE4EA2F8B147}" dt="2023-11-21T07:42:59.857" v="2629"/>
          <ac:graphicFrameMkLst>
            <pc:docMk/>
            <pc:sldMk cId="651478098" sldId="1652"/>
            <ac:graphicFrameMk id="31" creationId="{5077C947-F569-E476-6A33-5B7AE1F6FA5C}"/>
          </ac:graphicFrameMkLst>
        </pc:graphicFrameChg>
        <pc:picChg chg="add mod">
          <ac:chgData name="Emma Kallen" userId="5f67fa7e-bead-46ae-9ba5-512879212689" providerId="ADAL" clId="{0702479F-EFFE-46A3-A3FF-EE4EA2F8B147}" dt="2023-11-20T14:07:16.601" v="181"/>
          <ac:picMkLst>
            <pc:docMk/>
            <pc:sldMk cId="651478098" sldId="1652"/>
            <ac:picMk id="13" creationId="{832935C8-8AA7-F405-78C8-C7C6C89D1C82}"/>
          </ac:picMkLst>
        </pc:picChg>
        <pc:picChg chg="add mod">
          <ac:chgData name="Emma Kallen" userId="5f67fa7e-bead-46ae-9ba5-512879212689" providerId="ADAL" clId="{0702479F-EFFE-46A3-A3FF-EE4EA2F8B147}" dt="2023-11-20T14:09:28.103" v="275" actId="1076"/>
          <ac:picMkLst>
            <pc:docMk/>
            <pc:sldMk cId="651478098" sldId="1652"/>
            <ac:picMk id="15" creationId="{2BC84786-1288-C2D2-1FD8-E29BF08DFD61}"/>
          </ac:picMkLst>
        </pc:picChg>
        <pc:cxnChg chg="add mod">
          <ac:chgData name="Emma Kallen" userId="5f67fa7e-bead-46ae-9ba5-512879212689" providerId="ADAL" clId="{0702479F-EFFE-46A3-A3FF-EE4EA2F8B147}" dt="2023-11-20T14:08:14.046" v="217" actId="14100"/>
          <ac:cxnSpMkLst>
            <pc:docMk/>
            <pc:sldMk cId="651478098" sldId="1652"/>
            <ac:cxnSpMk id="6" creationId="{B5674BB8-010C-370F-EA47-FD1870BDE9B3}"/>
          </ac:cxnSpMkLst>
        </pc:cxnChg>
        <pc:cxnChg chg="add mod">
          <ac:chgData name="Emma Kallen" userId="5f67fa7e-bead-46ae-9ba5-512879212689" providerId="ADAL" clId="{0702479F-EFFE-46A3-A3FF-EE4EA2F8B147}" dt="2023-11-20T14:08:16.681" v="218" actId="14100"/>
          <ac:cxnSpMkLst>
            <pc:docMk/>
            <pc:sldMk cId="651478098" sldId="1652"/>
            <ac:cxnSpMk id="9" creationId="{547FEFCD-D420-2A6B-2950-0DC61E3EA5CB}"/>
          </ac:cxnSpMkLst>
        </pc:cxnChg>
      </pc:sldChg>
      <pc:sldChg chg="modSp add mod modAnim">
        <pc:chgData name="Emma Kallen" userId="5f67fa7e-bead-46ae-9ba5-512879212689" providerId="ADAL" clId="{0702479F-EFFE-46A3-A3FF-EE4EA2F8B147}" dt="2023-11-20T14:31:25.768" v="756"/>
        <pc:sldMkLst>
          <pc:docMk/>
          <pc:sldMk cId="1812926667" sldId="1664"/>
        </pc:sldMkLst>
        <pc:spChg chg="mod">
          <ac:chgData name="Emma Kallen" userId="5f67fa7e-bead-46ae-9ba5-512879212689" providerId="ADAL" clId="{0702479F-EFFE-46A3-A3FF-EE4EA2F8B147}" dt="2023-11-20T14:18:24.315" v="328" actId="1036"/>
          <ac:spMkLst>
            <pc:docMk/>
            <pc:sldMk cId="1812926667" sldId="1664"/>
            <ac:spMk id="19" creationId="{8A2C6D3E-1EF6-3A80-7BEA-416E03841158}"/>
          </ac:spMkLst>
        </pc:spChg>
        <pc:spChg chg="mod">
          <ac:chgData name="Emma Kallen" userId="5f67fa7e-bead-46ae-9ba5-512879212689" providerId="ADAL" clId="{0702479F-EFFE-46A3-A3FF-EE4EA2F8B147}" dt="2023-11-20T14:18:28.359" v="333" actId="1036"/>
          <ac:spMkLst>
            <pc:docMk/>
            <pc:sldMk cId="1812926667" sldId="1664"/>
            <ac:spMk id="39" creationId="{03A6BCFE-10F2-232B-8A19-2BC96E1C5D8F}"/>
          </ac:spMkLst>
        </pc:spChg>
        <pc:spChg chg="mod">
          <ac:chgData name="Emma Kallen" userId="5f67fa7e-bead-46ae-9ba5-512879212689" providerId="ADAL" clId="{0702479F-EFFE-46A3-A3FF-EE4EA2F8B147}" dt="2023-11-20T14:18:35.806" v="338" actId="1036"/>
          <ac:spMkLst>
            <pc:docMk/>
            <pc:sldMk cId="1812926667" sldId="1664"/>
            <ac:spMk id="43" creationId="{38BCF3F5-931D-C877-508C-8AA157819F33}"/>
          </ac:spMkLst>
        </pc:spChg>
      </pc:sldChg>
      <pc:sldChg chg="addSp delSp modSp add mod modAnim">
        <pc:chgData name="Emma Kallen" userId="5f67fa7e-bead-46ae-9ba5-512879212689" providerId="ADAL" clId="{0702479F-EFFE-46A3-A3FF-EE4EA2F8B147}" dt="2023-11-20T14:30:43.289" v="752"/>
        <pc:sldMkLst>
          <pc:docMk/>
          <pc:sldMk cId="4237712774" sldId="1674"/>
        </pc:sldMkLst>
        <pc:spChg chg="add del mod modVis">
          <ac:chgData name="Emma Kallen" userId="5f67fa7e-bead-46ae-9ba5-512879212689" providerId="ADAL" clId="{0702479F-EFFE-46A3-A3FF-EE4EA2F8B147}" dt="2023-11-20T14:23:28.401" v="371"/>
          <ac:spMkLst>
            <pc:docMk/>
            <pc:sldMk cId="4237712774" sldId="1674"/>
            <ac:spMk id="2" creationId="{6E60817C-9C04-0C7F-FC30-21ACE5FFE082}"/>
          </ac:spMkLst>
        </pc:spChg>
        <pc:spChg chg="add del mod modVis">
          <ac:chgData name="Emma Kallen" userId="5f67fa7e-bead-46ae-9ba5-512879212689" providerId="ADAL" clId="{0702479F-EFFE-46A3-A3FF-EE4EA2F8B147}" dt="2023-11-20T14:24:45.433" v="430"/>
          <ac:spMkLst>
            <pc:docMk/>
            <pc:sldMk cId="4237712774" sldId="1674"/>
            <ac:spMk id="4" creationId="{99B8B8E4-D63E-96C4-20B3-B166E80FDE3B}"/>
          </ac:spMkLst>
        </pc:spChg>
        <pc:spChg chg="mod">
          <ac:chgData name="Emma Kallen" userId="5f67fa7e-bead-46ae-9ba5-512879212689" providerId="ADAL" clId="{0702479F-EFFE-46A3-A3FF-EE4EA2F8B147}" dt="2023-11-20T14:24:45.413" v="407" actId="948"/>
          <ac:spMkLst>
            <pc:docMk/>
            <pc:sldMk cId="4237712774" sldId="1674"/>
            <ac:spMk id="5" creationId="{253F338B-9D9A-9248-0456-DF44FF344612}"/>
          </ac:spMkLst>
        </pc:spChg>
        <pc:spChg chg="del mod">
          <ac:chgData name="Emma Kallen" userId="5f67fa7e-bead-46ae-9ba5-512879212689" providerId="ADAL" clId="{0702479F-EFFE-46A3-A3FF-EE4EA2F8B147}" dt="2023-11-20T14:28:54.310" v="744" actId="478"/>
          <ac:spMkLst>
            <pc:docMk/>
            <pc:sldMk cId="4237712774" sldId="1674"/>
            <ac:spMk id="14" creationId="{B014D3A5-8B24-268C-FC4C-D7A0F8A50E2B}"/>
          </ac:spMkLst>
        </pc:spChg>
        <pc:spChg chg="mod">
          <ac:chgData name="Emma Kallen" userId="5f67fa7e-bead-46ae-9ba5-512879212689" providerId="ADAL" clId="{0702479F-EFFE-46A3-A3FF-EE4EA2F8B147}" dt="2023-11-20T14:28:52.131" v="743" actId="20577"/>
          <ac:spMkLst>
            <pc:docMk/>
            <pc:sldMk cId="4237712774" sldId="1674"/>
            <ac:spMk id="15" creationId="{6801F182-3AA9-0BEA-4FED-85E8E2334AF2}"/>
          </ac:spMkLst>
        </pc:spChg>
        <pc:spChg chg="mod">
          <ac:chgData name="Emma Kallen" userId="5f67fa7e-bead-46ae-9ba5-512879212689" providerId="ADAL" clId="{0702479F-EFFE-46A3-A3FF-EE4EA2F8B147}" dt="2023-11-20T14:23:36.251" v="375" actId="408"/>
          <ac:spMkLst>
            <pc:docMk/>
            <pc:sldMk cId="4237712774" sldId="1674"/>
            <ac:spMk id="18" creationId="{E2F31DCA-74EF-54EF-F8A5-66E36E358821}"/>
          </ac:spMkLst>
        </pc:spChg>
        <pc:spChg chg="del mod">
          <ac:chgData name="Emma Kallen" userId="5f67fa7e-bead-46ae-9ba5-512879212689" providerId="ADAL" clId="{0702479F-EFFE-46A3-A3FF-EE4EA2F8B147}" dt="2023-11-20T14:23:30.719" v="374" actId="478"/>
          <ac:spMkLst>
            <pc:docMk/>
            <pc:sldMk cId="4237712774" sldId="1674"/>
            <ac:spMk id="19" creationId="{EA336BE4-A1FE-6E0E-53AE-182C2ED53501}"/>
          </ac:spMkLst>
        </pc:spChg>
        <pc:spChg chg="mod">
          <ac:chgData name="Emma Kallen" userId="5f67fa7e-bead-46ae-9ba5-512879212689" providerId="ADAL" clId="{0702479F-EFFE-46A3-A3FF-EE4EA2F8B147}" dt="2023-11-20T14:23:42.301" v="377" actId="1076"/>
          <ac:spMkLst>
            <pc:docMk/>
            <pc:sldMk cId="4237712774" sldId="1674"/>
            <ac:spMk id="22" creationId="{A0826F11-5054-607C-E3AC-C6D5F609692B}"/>
          </ac:spMkLst>
        </pc:spChg>
        <pc:spChg chg="mod">
          <ac:chgData name="Emma Kallen" userId="5f67fa7e-bead-46ae-9ba5-512879212689" providerId="ADAL" clId="{0702479F-EFFE-46A3-A3FF-EE4EA2F8B147}" dt="2023-11-20T14:22:45.558" v="341" actId="20577"/>
          <ac:spMkLst>
            <pc:docMk/>
            <pc:sldMk cId="4237712774" sldId="1674"/>
            <ac:spMk id="23" creationId="{32A90B73-CF6A-EF82-624A-5952D0CE0B1F}"/>
          </ac:spMkLst>
        </pc:spChg>
        <pc:spChg chg="mod">
          <ac:chgData name="Emma Kallen" userId="5f67fa7e-bead-46ae-9ba5-512879212689" providerId="ADAL" clId="{0702479F-EFFE-46A3-A3FF-EE4EA2F8B147}" dt="2023-11-20T14:24:06.607" v="385" actId="20577"/>
          <ac:spMkLst>
            <pc:docMk/>
            <pc:sldMk cId="4237712774" sldId="1674"/>
            <ac:spMk id="24" creationId="{6F7D5BFC-D560-D633-2E16-25599A82FEF8}"/>
          </ac:spMkLst>
        </pc:spChg>
        <pc:spChg chg="mod">
          <ac:chgData name="Emma Kallen" userId="5f67fa7e-bead-46ae-9ba5-512879212689" providerId="ADAL" clId="{0702479F-EFFE-46A3-A3FF-EE4EA2F8B147}" dt="2023-11-20T14:23:49.673" v="380" actId="1076"/>
          <ac:spMkLst>
            <pc:docMk/>
            <pc:sldMk cId="4237712774" sldId="1674"/>
            <ac:spMk id="25" creationId="{941D0F1D-E4BD-B6B3-75D3-9F80CD0FAE3E}"/>
          </ac:spMkLst>
        </pc:spChg>
        <pc:spChg chg="mod">
          <ac:chgData name="Emma Kallen" userId="5f67fa7e-bead-46ae-9ba5-512879212689" providerId="ADAL" clId="{0702479F-EFFE-46A3-A3FF-EE4EA2F8B147}" dt="2023-11-20T14:24:10.520" v="387" actId="20577"/>
          <ac:spMkLst>
            <pc:docMk/>
            <pc:sldMk cId="4237712774" sldId="1674"/>
            <ac:spMk id="26" creationId="{AC692B0F-AEBB-99FB-9B86-CB01B5E0FBE9}"/>
          </ac:spMkLst>
        </pc:spChg>
        <pc:spChg chg="del">
          <ac:chgData name="Emma Kallen" userId="5f67fa7e-bead-46ae-9ba5-512879212689" providerId="ADAL" clId="{0702479F-EFFE-46A3-A3FF-EE4EA2F8B147}" dt="2023-11-20T14:23:18.565" v="345" actId="478"/>
          <ac:spMkLst>
            <pc:docMk/>
            <pc:sldMk cId="4237712774" sldId="1674"/>
            <ac:spMk id="27" creationId="{66AEA4FD-E078-488C-E8F7-07F40FE58C4B}"/>
          </ac:spMkLst>
        </pc:spChg>
        <pc:spChg chg="del">
          <ac:chgData name="Emma Kallen" userId="5f67fa7e-bead-46ae-9ba5-512879212689" providerId="ADAL" clId="{0702479F-EFFE-46A3-A3FF-EE4EA2F8B147}" dt="2023-11-20T14:28:56.744" v="745" actId="478"/>
          <ac:spMkLst>
            <pc:docMk/>
            <pc:sldMk cId="4237712774" sldId="1674"/>
            <ac:spMk id="28" creationId="{1E8E7F76-26AB-7FC0-088A-0AF9630D39CD}"/>
          </ac:spMkLst>
        </pc:spChg>
        <pc:spChg chg="mod">
          <ac:chgData name="Emma Kallen" userId="5f67fa7e-bead-46ae-9ba5-512879212689" providerId="ADAL" clId="{0702479F-EFFE-46A3-A3FF-EE4EA2F8B147}" dt="2023-11-20T14:28:27.180" v="634" actId="14100"/>
          <ac:spMkLst>
            <pc:docMk/>
            <pc:sldMk cId="4237712774" sldId="1674"/>
            <ac:spMk id="29" creationId="{9DF90742-48EA-0359-DADB-F9F5E7DF02ED}"/>
          </ac:spMkLst>
        </pc:spChg>
        <pc:spChg chg="mod">
          <ac:chgData name="Emma Kallen" userId="5f67fa7e-bead-46ae-9ba5-512879212689" providerId="ADAL" clId="{0702479F-EFFE-46A3-A3FF-EE4EA2F8B147}" dt="2023-11-20T14:30:23.232" v="748" actId="108"/>
          <ac:spMkLst>
            <pc:docMk/>
            <pc:sldMk cId="4237712774" sldId="1674"/>
            <ac:spMk id="30" creationId="{FE3FA293-4F40-4444-CF4C-1BC8DC76D9F3}"/>
          </ac:spMkLst>
        </pc:spChg>
        <pc:spChg chg="mod">
          <ac:chgData name="Emma Kallen" userId="5f67fa7e-bead-46ae-9ba5-512879212689" providerId="ADAL" clId="{0702479F-EFFE-46A3-A3FF-EE4EA2F8B147}" dt="2023-11-20T14:30:39.404" v="751" actId="208"/>
          <ac:spMkLst>
            <pc:docMk/>
            <pc:sldMk cId="4237712774" sldId="1674"/>
            <ac:spMk id="31" creationId="{B56AB32D-004F-394F-F28F-63C6D677B481}"/>
          </ac:spMkLst>
        </pc:spChg>
        <pc:graphicFrameChg chg="mod">
          <ac:chgData name="Emma Kallen" userId="5f67fa7e-bead-46ae-9ba5-512879212689" providerId="ADAL" clId="{0702479F-EFFE-46A3-A3FF-EE4EA2F8B147}" dt="2023-11-20T14:24:45.435" v="432"/>
          <ac:graphicFrameMkLst>
            <pc:docMk/>
            <pc:sldMk cId="4237712774" sldId="1674"/>
            <ac:graphicFrameMk id="8" creationId="{24884EC0-6C2E-4675-1052-73E9AA019723}"/>
          </ac:graphicFrameMkLst>
        </pc:graphicFrameChg>
        <pc:cxnChg chg="add del mod">
          <ac:chgData name="Emma Kallen" userId="5f67fa7e-bead-46ae-9ba5-512879212689" providerId="ADAL" clId="{0702479F-EFFE-46A3-A3FF-EE4EA2F8B147}" dt="2023-11-20T14:24:39.826" v="404"/>
          <ac:cxnSpMkLst>
            <pc:docMk/>
            <pc:sldMk cId="4237712774" sldId="1674"/>
            <ac:cxnSpMk id="3" creationId="{D25080A7-DF40-C197-09C5-65FFFD76CF7C}"/>
          </ac:cxnSpMkLst>
        </pc:cxnChg>
        <pc:cxnChg chg="del">
          <ac:chgData name="Emma Kallen" userId="5f67fa7e-bead-46ae-9ba5-512879212689" providerId="ADAL" clId="{0702479F-EFFE-46A3-A3FF-EE4EA2F8B147}" dt="2023-11-20T14:23:22.907" v="346" actId="478"/>
          <ac:cxnSpMkLst>
            <pc:docMk/>
            <pc:sldMk cId="4237712774" sldId="1674"/>
            <ac:cxnSpMk id="10" creationId="{CEACB7A5-9148-2B5C-A6C7-B8DAF38CB28A}"/>
          </ac:cxnSpMkLst>
        </pc:cxnChg>
        <pc:cxnChg chg="mod">
          <ac:chgData name="Emma Kallen" userId="5f67fa7e-bead-46ae-9ba5-512879212689" providerId="ADAL" clId="{0702479F-EFFE-46A3-A3FF-EE4EA2F8B147}" dt="2023-11-20T14:23:27.838" v="347" actId="1076"/>
          <ac:cxnSpMkLst>
            <pc:docMk/>
            <pc:sldMk cId="4237712774" sldId="1674"/>
            <ac:cxnSpMk id="11" creationId="{F121C201-ED7D-2F53-A15C-24CF3AB1BEA7}"/>
          </ac:cxnSpMkLst>
        </pc:cxnChg>
        <pc:cxnChg chg="add del mod">
          <ac:chgData name="Emma Kallen" userId="5f67fa7e-bead-46ae-9ba5-512879212689" providerId="ADAL" clId="{0702479F-EFFE-46A3-A3FF-EE4EA2F8B147}" dt="2023-11-20T14:24:44.881" v="406" actId="1076"/>
          <ac:cxnSpMkLst>
            <pc:docMk/>
            <pc:sldMk cId="4237712774" sldId="1674"/>
            <ac:cxnSpMk id="12" creationId="{796E9B89-9988-4531-7F05-AA804D5D5FF9}"/>
          </ac:cxnSpMkLst>
        </pc:cxnChg>
      </pc:sldChg>
      <pc:sldChg chg="add del">
        <pc:chgData name="Emma Kallen" userId="5f67fa7e-bead-46ae-9ba5-512879212689" providerId="ADAL" clId="{0702479F-EFFE-46A3-A3FF-EE4EA2F8B147}" dt="2023-11-20T15:20:38.982" v="2059" actId="47"/>
        <pc:sldMkLst>
          <pc:docMk/>
          <pc:sldMk cId="1914917949" sldId="1675"/>
        </pc:sldMkLst>
      </pc:sldChg>
      <pc:sldChg chg="addSp delSp modSp add mod">
        <pc:chgData name="Emma Kallen" userId="5f67fa7e-bead-46ae-9ba5-512879212689" providerId="ADAL" clId="{0702479F-EFFE-46A3-A3FF-EE4EA2F8B147}" dt="2023-11-20T15:20:50.451" v="2067"/>
        <pc:sldMkLst>
          <pc:docMk/>
          <pc:sldMk cId="272085402" sldId="1676"/>
        </pc:sldMkLst>
        <pc:spChg chg="mod ord">
          <ac:chgData name="Emma Kallen" userId="5f67fa7e-bead-46ae-9ba5-512879212689" providerId="ADAL" clId="{0702479F-EFFE-46A3-A3FF-EE4EA2F8B147}" dt="2023-11-20T15:16:11.132" v="1878"/>
          <ac:spMkLst>
            <pc:docMk/>
            <pc:sldMk cId="272085402" sldId="1676"/>
            <ac:spMk id="2" creationId="{7F32604B-9862-13D6-E1F6-D55EAFC0B300}"/>
          </ac:spMkLst>
        </pc:spChg>
        <pc:spChg chg="mod ord">
          <ac:chgData name="Emma Kallen" userId="5f67fa7e-bead-46ae-9ba5-512879212689" providerId="ADAL" clId="{0702479F-EFFE-46A3-A3FF-EE4EA2F8B147}" dt="2023-11-20T15:20:50.446" v="2063" actId="948"/>
          <ac:spMkLst>
            <pc:docMk/>
            <pc:sldMk cId="272085402" sldId="1676"/>
            <ac:spMk id="3" creationId="{FD0331E0-78DD-9183-FC5E-FE3B3E7A00BA}"/>
          </ac:spMkLst>
        </pc:spChg>
        <pc:spChg chg="add mod ord">
          <ac:chgData name="Emma Kallen" userId="5f67fa7e-bead-46ae-9ba5-512879212689" providerId="ADAL" clId="{0702479F-EFFE-46A3-A3FF-EE4EA2F8B147}" dt="2023-11-20T15:17:26.100" v="2033" actId="1076"/>
          <ac:spMkLst>
            <pc:docMk/>
            <pc:sldMk cId="272085402" sldId="1676"/>
            <ac:spMk id="5" creationId="{7B8287BE-E67F-E235-4D5B-262DFEBB7931}"/>
          </ac:spMkLst>
        </pc:spChg>
        <pc:spChg chg="add mod ord">
          <ac:chgData name="Emma Kallen" userId="5f67fa7e-bead-46ae-9ba5-512879212689" providerId="ADAL" clId="{0702479F-EFFE-46A3-A3FF-EE4EA2F8B147}" dt="2023-11-20T15:20:21.974" v="2056" actId="1076"/>
          <ac:spMkLst>
            <pc:docMk/>
            <pc:sldMk cId="272085402" sldId="1676"/>
            <ac:spMk id="6" creationId="{55F19A19-DC45-00CE-5840-EE66815AA409}"/>
          </ac:spMkLst>
        </pc:spChg>
        <pc:spChg chg="add del mod ord">
          <ac:chgData name="Emma Kallen" userId="5f67fa7e-bead-46ae-9ba5-512879212689" providerId="ADAL" clId="{0702479F-EFFE-46A3-A3FF-EE4EA2F8B147}" dt="2023-11-20T15:16:11.134" v="1882"/>
          <ac:spMkLst>
            <pc:docMk/>
            <pc:sldMk cId="272085402" sldId="1676"/>
            <ac:spMk id="7" creationId="{0214FD38-4B49-52C4-C77B-9B1FEB567A22}"/>
          </ac:spMkLst>
        </pc:spChg>
        <pc:spChg chg="add mod">
          <ac:chgData name="Emma Kallen" userId="5f67fa7e-bead-46ae-9ba5-512879212689" providerId="ADAL" clId="{0702479F-EFFE-46A3-A3FF-EE4EA2F8B147}" dt="2023-11-20T15:20:21.974" v="2056" actId="1076"/>
          <ac:spMkLst>
            <pc:docMk/>
            <pc:sldMk cId="272085402" sldId="1676"/>
            <ac:spMk id="8" creationId="{A4610109-BBF5-AD35-8D2E-D529E6795C0E}"/>
          </ac:spMkLst>
        </pc:spChg>
        <pc:spChg chg="mod ord">
          <ac:chgData name="Emma Kallen" userId="5f67fa7e-bead-46ae-9ba5-512879212689" providerId="ADAL" clId="{0702479F-EFFE-46A3-A3FF-EE4EA2F8B147}" dt="2023-11-20T15:20:35.515" v="2058" actId="207"/>
          <ac:spMkLst>
            <pc:docMk/>
            <pc:sldMk cId="272085402" sldId="1676"/>
            <ac:spMk id="9" creationId="{23623B8D-21B0-BE3E-C4D6-E117607239DE}"/>
          </ac:spMkLst>
        </pc:spChg>
        <pc:graphicFrameChg chg="mod">
          <ac:chgData name="Emma Kallen" userId="5f67fa7e-bead-46ae-9ba5-512879212689" providerId="ADAL" clId="{0702479F-EFFE-46A3-A3FF-EE4EA2F8B147}" dt="2023-11-20T15:20:50.451" v="2067"/>
          <ac:graphicFrameMkLst>
            <pc:docMk/>
            <pc:sldMk cId="272085402" sldId="1676"/>
            <ac:graphicFrameMk id="12" creationId="{9F74710D-B371-871E-225C-FD63C1627A9D}"/>
          </ac:graphicFrameMkLst>
        </pc:graphicFrameChg>
        <pc:picChg chg="add del mod ord">
          <ac:chgData name="Emma Kallen" userId="5f67fa7e-bead-46ae-9ba5-512879212689" providerId="ADAL" clId="{0702479F-EFFE-46A3-A3FF-EE4EA2F8B147}" dt="2023-11-20T15:16:11.131" v="1876"/>
          <ac:picMkLst>
            <pc:docMk/>
            <pc:sldMk cId="272085402" sldId="1676"/>
            <ac:picMk id="4" creationId="{5193A051-21B8-B936-0593-69B1594EFD3A}"/>
          </ac:picMkLst>
        </pc:picChg>
        <pc:picChg chg="add mod">
          <ac:chgData name="Emma Kallen" userId="5f67fa7e-bead-46ae-9ba5-512879212689" providerId="ADAL" clId="{0702479F-EFFE-46A3-A3FF-EE4EA2F8B147}" dt="2023-11-20T15:20:02.094" v="2051" actId="14100"/>
          <ac:picMkLst>
            <pc:docMk/>
            <pc:sldMk cId="272085402" sldId="1676"/>
            <ac:picMk id="11" creationId="{C1C3D9F8-E876-AAA6-E20D-A85EA45D8BCF}"/>
          </ac:picMkLst>
        </pc:picChg>
        <pc:picChg chg="add mod">
          <ac:chgData name="Emma Kallen" userId="5f67fa7e-bead-46ae-9ba5-512879212689" providerId="ADAL" clId="{0702479F-EFFE-46A3-A3FF-EE4EA2F8B147}" dt="2023-11-20T15:20:12.493" v="2055" actId="1076"/>
          <ac:picMkLst>
            <pc:docMk/>
            <pc:sldMk cId="272085402" sldId="1676"/>
            <ac:picMk id="14" creationId="{CCD96A96-057B-7D46-E430-23ECC475E470}"/>
          </ac:picMkLst>
        </pc:picChg>
        <pc:picChg chg="add mod">
          <ac:chgData name="Emma Kallen" userId="5f67fa7e-bead-46ae-9ba5-512879212689" providerId="ADAL" clId="{0702479F-EFFE-46A3-A3FF-EE4EA2F8B147}" dt="2023-11-20T15:20:24.439" v="2057" actId="14100"/>
          <ac:picMkLst>
            <pc:docMk/>
            <pc:sldMk cId="272085402" sldId="1676"/>
            <ac:picMk id="15" creationId="{FF21F1D4-8303-E34F-7D14-AACABC55948F}"/>
          </ac:picMkLst>
        </pc:picChg>
        <pc:picChg chg="add del mod ord">
          <ac:chgData name="Emma Kallen" userId="5f67fa7e-bead-46ae-9ba5-512879212689" providerId="ADAL" clId="{0702479F-EFFE-46A3-A3FF-EE4EA2F8B147}" dt="2023-11-20T15:16:11.134" v="1886"/>
          <ac:picMkLst>
            <pc:docMk/>
            <pc:sldMk cId="272085402" sldId="1676"/>
            <ac:picMk id="16" creationId="{E6FE8B31-0422-5E6B-0072-1D4E18E4D7DC}"/>
          </ac:picMkLst>
        </pc:picChg>
      </pc:sldChg>
      <pc:sldChg chg="addSp delSp modSp add mod delAnim">
        <pc:chgData name="Emma Kallen" userId="5f67fa7e-bead-46ae-9ba5-512879212689" providerId="ADAL" clId="{0702479F-EFFE-46A3-A3FF-EE4EA2F8B147}" dt="2023-11-20T15:36:03.263" v="2493" actId="208"/>
        <pc:sldMkLst>
          <pc:docMk/>
          <pc:sldMk cId="359899229" sldId="1677"/>
        </pc:sldMkLst>
        <pc:spChg chg="mod">
          <ac:chgData name="Emma Kallen" userId="5f67fa7e-bead-46ae-9ba5-512879212689" providerId="ADAL" clId="{0702479F-EFFE-46A3-A3FF-EE4EA2F8B147}" dt="2023-11-20T15:22:57.151" v="2248" actId="20577"/>
          <ac:spMkLst>
            <pc:docMk/>
            <pc:sldMk cId="359899229" sldId="1677"/>
            <ac:spMk id="2" creationId="{0DB807AE-0905-197D-3D50-B0CC719E1708}"/>
          </ac:spMkLst>
        </pc:spChg>
        <pc:spChg chg="mod">
          <ac:chgData name="Emma Kallen" userId="5f67fa7e-bead-46ae-9ba5-512879212689" providerId="ADAL" clId="{0702479F-EFFE-46A3-A3FF-EE4EA2F8B147}" dt="2023-11-20T15:22:29.135" v="2107" actId="948"/>
          <ac:spMkLst>
            <pc:docMk/>
            <pc:sldMk cId="359899229" sldId="1677"/>
            <ac:spMk id="3" creationId="{C8515DCD-7096-948B-0C22-157BDF470BC6}"/>
          </ac:spMkLst>
        </pc:spChg>
        <pc:spChg chg="add del mod modVis">
          <ac:chgData name="Emma Kallen" userId="5f67fa7e-bead-46ae-9ba5-512879212689" providerId="ADAL" clId="{0702479F-EFFE-46A3-A3FF-EE4EA2F8B147}" dt="2023-11-20T15:22:25.887" v="2095"/>
          <ac:spMkLst>
            <pc:docMk/>
            <pc:sldMk cId="359899229" sldId="1677"/>
            <ac:spMk id="4" creationId="{83D94FAD-3BD1-6B97-6E88-CE733A00154F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5" creationId="{F7AA6756-720E-C754-DB8E-8CDF04FE8A3C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6" creationId="{AE9226C4-15A6-5FDA-0D05-77E34E16891F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7" creationId="{64380A17-34E3-F679-53A3-E1BCAB95A5BF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" creationId="{814F3DEB-9B87-0E4C-5E82-A6751A4C9778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" creationId="{29916F72-1F59-5B6E-4583-06DCC9C5CC82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0" creationId="{741156BA-5434-4CDB-0A05-70145E08400D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1" creationId="{441501CE-FD9C-7851-1C7C-2B3B2F189887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2" creationId="{47EA1BB9-6304-2676-DB31-9DAC5700B7B2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3" creationId="{381186A4-6619-7A17-0FED-F195C1189140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4" creationId="{4B79F787-2BE9-32A9-2B6B-615794BB2CA1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5" creationId="{F0A2AAFA-F12B-2658-E858-AC1A15EC7ECF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7" creationId="{23B7EA19-49A0-68EA-7972-0EBDB7FBCE20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8" creationId="{AFF17E25-9D34-8F04-B80E-1792C2B4F8DB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9" creationId="{2C5B51D6-358D-8FA8-A820-EE4BA4C39306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20" creationId="{6BAB55F4-E15B-4D48-7552-3594A4ADC62A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21" creationId="{0026D22B-C6AA-102E-175E-BDA1C2CEE0EB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22" creationId="{9A4BD0DB-CED0-9712-D9F2-AC52C1B05323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23" creationId="{B147D1AD-D309-A53F-18CB-EF52B5059D58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24" creationId="{4D57634C-D227-9E70-63D0-D3C275B3A32E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25" creationId="{B8AFD4E7-48A7-2220-7C4F-B3AFBA52ADD7}"/>
          </ac:spMkLst>
        </pc:spChg>
        <pc:spChg chg="add del mod modVis">
          <ac:chgData name="Emma Kallen" userId="5f67fa7e-bead-46ae-9ba5-512879212689" providerId="ADAL" clId="{0702479F-EFFE-46A3-A3FF-EE4EA2F8B147}" dt="2023-11-20T15:22:29.157" v="2130"/>
          <ac:spMkLst>
            <pc:docMk/>
            <pc:sldMk cId="359899229" sldId="1677"/>
            <ac:spMk id="26" creationId="{777D3BD4-2F8F-0739-F5F1-2C50A9356BBB}"/>
          </ac:spMkLst>
        </pc:spChg>
        <pc:spChg chg="add mod">
          <ac:chgData name="Emma Kallen" userId="5f67fa7e-bead-46ae-9ba5-512879212689" providerId="ADAL" clId="{0702479F-EFFE-46A3-A3FF-EE4EA2F8B147}" dt="2023-11-20T15:32:47.532" v="2462" actId="1076"/>
          <ac:spMkLst>
            <pc:docMk/>
            <pc:sldMk cId="359899229" sldId="1677"/>
            <ac:spMk id="27" creationId="{1B2E4A96-E32C-C0C4-9B19-D2174AA8DBE1}"/>
          </ac:spMkLst>
        </pc:spChg>
        <pc:spChg chg="add mod">
          <ac:chgData name="Emma Kallen" userId="5f67fa7e-bead-46ae-9ba5-512879212689" providerId="ADAL" clId="{0702479F-EFFE-46A3-A3FF-EE4EA2F8B147}" dt="2023-11-20T15:36:03.263" v="2493" actId="208"/>
          <ac:spMkLst>
            <pc:docMk/>
            <pc:sldMk cId="359899229" sldId="1677"/>
            <ac:spMk id="28" creationId="{8D48D1DF-A97B-A94A-393D-137FAC80FF9A}"/>
          </ac:spMkLst>
        </pc:spChg>
        <pc:spChg chg="add mod">
          <ac:chgData name="Emma Kallen" userId="5f67fa7e-bead-46ae-9ba5-512879212689" providerId="ADAL" clId="{0702479F-EFFE-46A3-A3FF-EE4EA2F8B147}" dt="2023-11-20T15:32:47.532" v="2462" actId="1076"/>
          <ac:spMkLst>
            <pc:docMk/>
            <pc:sldMk cId="359899229" sldId="1677"/>
            <ac:spMk id="29" creationId="{A9DE4757-72D0-04E2-FB75-E94BE372BF47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30" creationId="{D05E8B07-C46B-BF3D-E539-09B2D80EA6E9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31" creationId="{013EF198-204D-3FA1-BC61-77E835D75574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32" creationId="{C21A239C-68AE-CDDB-A690-6EC3BBEA8B4B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33" creationId="{CABCF336-2ABE-4D64-DDA2-BDD9642F60F8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34" creationId="{337EE47F-BC79-BC51-403A-45B57ECBF25E}"/>
          </ac:spMkLst>
        </pc:spChg>
        <pc:spChg chg="add mod">
          <ac:chgData name="Emma Kallen" userId="5f67fa7e-bead-46ae-9ba5-512879212689" providerId="ADAL" clId="{0702479F-EFFE-46A3-A3FF-EE4EA2F8B147}" dt="2023-11-20T15:32:47.532" v="2462" actId="1076"/>
          <ac:spMkLst>
            <pc:docMk/>
            <pc:sldMk cId="359899229" sldId="1677"/>
            <ac:spMk id="35" creationId="{3D099E08-D8C9-A6AF-97E1-A179146079FE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36" creationId="{6B926CDB-A5DA-62D1-41B4-164B30B9CBA8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37" creationId="{A232C774-3B51-1E08-8B23-B99B2B128D3C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38" creationId="{D0E47178-F496-22DE-0487-0A78BC516DAB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39" creationId="{6523A257-4693-A5DD-2B03-1484C7E9A31B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40" creationId="{77ED9E8C-A4CE-2994-488C-17849EA97879}"/>
          </ac:spMkLst>
        </pc:spChg>
        <pc:spChg chg="add mod">
          <ac:chgData name="Emma Kallen" userId="5f67fa7e-bead-46ae-9ba5-512879212689" providerId="ADAL" clId="{0702479F-EFFE-46A3-A3FF-EE4EA2F8B147}" dt="2023-11-20T15:32:47.532" v="2462" actId="1076"/>
          <ac:spMkLst>
            <pc:docMk/>
            <pc:sldMk cId="359899229" sldId="1677"/>
            <ac:spMk id="41" creationId="{2AD0E630-61A3-4678-C1D4-07C12E074710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42" creationId="{B6A6C100-3795-F644-97BF-47C9AC4617B2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43" creationId="{BB8445EC-2F2D-99F6-C621-8B45DF4F9102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44" creationId="{10C7EDD3-0C25-DB1F-D9DC-FE149E70387F}"/>
          </ac:spMkLst>
        </pc:spChg>
        <pc:spChg chg="add del mod">
          <ac:chgData name="Emma Kallen" userId="5f67fa7e-bead-46ae-9ba5-512879212689" providerId="ADAL" clId="{0702479F-EFFE-46A3-A3FF-EE4EA2F8B147}" dt="2023-11-20T15:26:16.616" v="2303" actId="478"/>
          <ac:spMkLst>
            <pc:docMk/>
            <pc:sldMk cId="359899229" sldId="1677"/>
            <ac:spMk id="45" creationId="{E8C19C5F-3E36-3804-0527-45B60103D00F}"/>
          </ac:spMkLst>
        </pc:spChg>
        <pc:spChg chg="add del mod">
          <ac:chgData name="Emma Kallen" userId="5f67fa7e-bead-46ae-9ba5-512879212689" providerId="ADAL" clId="{0702479F-EFFE-46A3-A3FF-EE4EA2F8B147}" dt="2023-11-20T15:27:36.915" v="2326" actId="478"/>
          <ac:spMkLst>
            <pc:docMk/>
            <pc:sldMk cId="359899229" sldId="1677"/>
            <ac:spMk id="46" creationId="{9122679E-2F8D-9766-A27D-C5862BE82D7D}"/>
          </ac:spMkLst>
        </pc:spChg>
        <pc:spChg chg="add del mod">
          <ac:chgData name="Emma Kallen" userId="5f67fa7e-bead-46ae-9ba5-512879212689" providerId="ADAL" clId="{0702479F-EFFE-46A3-A3FF-EE4EA2F8B147}" dt="2023-11-20T15:27:37.704" v="2327" actId="478"/>
          <ac:spMkLst>
            <pc:docMk/>
            <pc:sldMk cId="359899229" sldId="1677"/>
            <ac:spMk id="47" creationId="{A4775601-ECCF-4723-AB98-0DFEDC4B8DE8}"/>
          </ac:spMkLst>
        </pc:spChg>
        <pc:spChg chg="add del">
          <ac:chgData name="Emma Kallen" userId="5f67fa7e-bead-46ae-9ba5-512879212689" providerId="ADAL" clId="{0702479F-EFFE-46A3-A3FF-EE4EA2F8B147}" dt="2023-11-20T15:28:08.937" v="2329" actId="478"/>
          <ac:spMkLst>
            <pc:docMk/>
            <pc:sldMk cId="359899229" sldId="1677"/>
            <ac:spMk id="48" creationId="{54071423-816A-0AE6-70D8-11016EE6229C}"/>
          </ac:spMkLst>
        </pc:spChg>
        <pc:spChg chg="add mod">
          <ac:chgData name="Emma Kallen" userId="5f67fa7e-bead-46ae-9ba5-512879212689" providerId="ADAL" clId="{0702479F-EFFE-46A3-A3FF-EE4EA2F8B147}" dt="2023-11-20T15:35:56.794" v="2491" actId="208"/>
          <ac:spMkLst>
            <pc:docMk/>
            <pc:sldMk cId="359899229" sldId="1677"/>
            <ac:spMk id="49" creationId="{CCAC1223-199A-B0C3-E8ED-164A6189B999}"/>
          </ac:spMkLst>
        </pc:spChg>
        <pc:spChg chg="add mod">
          <ac:chgData name="Emma Kallen" userId="5f67fa7e-bead-46ae-9ba5-512879212689" providerId="ADAL" clId="{0702479F-EFFE-46A3-A3FF-EE4EA2F8B147}" dt="2023-11-20T15:33:13.146" v="2472" actId="14100"/>
          <ac:spMkLst>
            <pc:docMk/>
            <pc:sldMk cId="359899229" sldId="1677"/>
            <ac:spMk id="52" creationId="{142B936D-5ECC-D54E-1BF6-1DF7E8CDA379}"/>
          </ac:spMkLst>
        </pc:spChg>
        <pc:spChg chg="add mod">
          <ac:chgData name="Emma Kallen" userId="5f67fa7e-bead-46ae-9ba5-512879212689" providerId="ADAL" clId="{0702479F-EFFE-46A3-A3FF-EE4EA2F8B147}" dt="2023-11-20T15:33:57.789" v="2489" actId="20577"/>
          <ac:spMkLst>
            <pc:docMk/>
            <pc:sldMk cId="359899229" sldId="1677"/>
            <ac:spMk id="55" creationId="{24B7EB69-995D-5109-D51C-6806C79CE534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62" creationId="{BBCF91D2-C00C-8255-175E-D69EF2579CD3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63" creationId="{30EE4A84-048B-51E1-AA95-09A6ADFBDE84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64" creationId="{9841FC93-73F8-9D49-5C4C-A327768011AF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65" creationId="{18BE76B8-7DCC-D8A8-7343-1863A629352B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66" creationId="{C74824C4-6BB8-2A82-6C14-41B12BC0FA38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67" creationId="{08B94BDD-9F8E-FCC1-25AC-0BF02C33703C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68" creationId="{FD605AF0-5212-730D-E77B-09CCF50A9F06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69" creationId="{E2CBEB29-F8F2-7018-6C35-A4EDBB3783C4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70" creationId="{037481E5-0C40-9B08-76D9-28FB489B19F2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74" creationId="{663029D4-AB54-864B-DDE8-A6A257D0697F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75" creationId="{E94D84E5-B453-3959-9070-8E8E16A877EF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76" creationId="{32C885B6-7399-CB00-B647-72AEA4E9F04C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77" creationId="{A71DCC41-6A66-6877-3DE6-B7B0E54AA646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78" creationId="{63C0DC5C-8635-66B1-F9B5-98B9F2D5F576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79" creationId="{8117A19D-7146-A397-66B1-BEE5172A3D16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0" creationId="{812976FC-9584-C271-9848-836E7BB56155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1" creationId="{79523167-0F6B-23D3-62EE-207A3E4C6DB9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2" creationId="{BA9A079E-0B35-9BD3-5DBE-4B57CD35E068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3" creationId="{7C29F2E5-3E93-6433-2816-19BEA76D3D78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4" creationId="{68D21252-0F38-6757-67D5-7FD46D1215AE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5" creationId="{78A5C5D0-9C45-E55A-BC22-47F0811ABCBF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6" creationId="{C0F33166-6702-18F6-5666-F2636710A975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7" creationId="{A7D7BC1A-BFAD-8857-22FD-0BC4A2DDD472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8" creationId="{0670D0D4-2FBD-128D-4D91-5F93B6AA6553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89" creationId="{2DD9A675-8323-829C-E416-3E2BF3C18241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0" creationId="{91B9399A-C09B-4732-6723-BB50FB8C4512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1" creationId="{0B6035B2-99F7-FE8F-BFE1-9FD23C3891EB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2" creationId="{76501E22-1262-4165-53C8-9A410F711915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3" creationId="{2ABB9E5D-8CCE-CE2B-6182-9A694AF85509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4" creationId="{28590155-76F3-E828-E8A4-45C0195B8600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5" creationId="{B3074C1D-9AD7-905D-02A1-CAEDA7FE7B6E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6" creationId="{B44CED45-A08B-5B54-857C-B3BFF6DE6666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7" creationId="{95072D27-A557-1BC0-D4B0-AFFFBB0FFDB9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98" creationId="{E8631FCB-7D65-AE14-4E46-E76E58987171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00" creationId="{B970BD8E-CB13-CA17-2AA6-0BD0ECB2DE25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02" creationId="{D7B18C03-8C99-1549-8724-9F74395C8626}"/>
          </ac:spMkLst>
        </pc:spChg>
        <pc:spChg chg="del">
          <ac:chgData name="Emma Kallen" userId="5f67fa7e-bead-46ae-9ba5-512879212689" providerId="ADAL" clId="{0702479F-EFFE-46A3-A3FF-EE4EA2F8B147}" dt="2023-11-20T15:23:01.644" v="2249" actId="478"/>
          <ac:spMkLst>
            <pc:docMk/>
            <pc:sldMk cId="359899229" sldId="1677"/>
            <ac:spMk id="110" creationId="{D40C146D-C1AA-9AD8-C872-33232165DA50}"/>
          </ac:spMkLst>
        </pc:spChg>
        <pc:grpChg chg="del">
          <ac:chgData name="Emma Kallen" userId="5f67fa7e-bead-46ae-9ba5-512879212689" providerId="ADAL" clId="{0702479F-EFFE-46A3-A3FF-EE4EA2F8B147}" dt="2023-11-20T15:23:01.644" v="2249" actId="478"/>
          <ac:grpSpMkLst>
            <pc:docMk/>
            <pc:sldMk cId="359899229" sldId="1677"/>
            <ac:grpSpMk id="109" creationId="{4905D593-8E1F-15CD-51E5-FE21A9F59ECF}"/>
          </ac:grpSpMkLst>
        </pc:grpChg>
        <pc:graphicFrameChg chg="mod">
          <ac:chgData name="Emma Kallen" userId="5f67fa7e-bead-46ae-9ba5-512879212689" providerId="ADAL" clId="{0702479F-EFFE-46A3-A3FF-EE4EA2F8B147}" dt="2023-11-20T15:22:29.159" v="2132"/>
          <ac:graphicFrameMkLst>
            <pc:docMk/>
            <pc:sldMk cId="359899229" sldId="1677"/>
            <ac:graphicFrameMk id="16" creationId="{0992BD36-E4C2-8E2C-9369-F2F5F1CC16B1}"/>
          </ac:graphicFrameMkLst>
        </pc:graphicFrameChg>
        <pc:picChg chg="add mod">
          <ac:chgData name="Emma Kallen" userId="5f67fa7e-bead-46ae-9ba5-512879212689" providerId="ADAL" clId="{0702479F-EFFE-46A3-A3FF-EE4EA2F8B147}" dt="2023-11-20T15:32:47.532" v="2462" actId="1076"/>
          <ac:picMkLst>
            <pc:docMk/>
            <pc:sldMk cId="359899229" sldId="1677"/>
            <ac:picMk id="51" creationId="{1F6692F1-4941-9AB6-D75F-6A3BB355FA7E}"/>
          </ac:picMkLst>
        </pc:picChg>
        <pc:cxnChg chg="add">
          <ac:chgData name="Emma Kallen" userId="5f67fa7e-bead-46ae-9ba5-512879212689" providerId="ADAL" clId="{0702479F-EFFE-46A3-A3FF-EE4EA2F8B147}" dt="2023-11-20T15:33:32.149" v="2473" actId="11529"/>
          <ac:cxnSpMkLst>
            <pc:docMk/>
            <pc:sldMk cId="359899229" sldId="1677"/>
            <ac:cxnSpMk id="54" creationId="{CB53A450-6630-D46C-7726-3D2EF4BB6156}"/>
          </ac:cxnSpMkLst>
        </pc:cxnChg>
      </pc:sldChg>
      <pc:sldMasterChg chg="modSldLayout">
        <pc:chgData name="Emma Kallen" userId="5f67fa7e-bead-46ae-9ba5-512879212689" providerId="ADAL" clId="{0702479F-EFFE-46A3-A3FF-EE4EA2F8B147}" dt="2023-11-20T14:02:31.894" v="1" actId="14826"/>
        <pc:sldMasterMkLst>
          <pc:docMk/>
          <pc:sldMasterMk cId="2252672571" sldId="2147483660"/>
        </pc:sldMasterMkLst>
        <pc:sldLayoutChg chg="delSp modSp mod">
          <pc:chgData name="Emma Kallen" userId="5f67fa7e-bead-46ae-9ba5-512879212689" providerId="ADAL" clId="{0702479F-EFFE-46A3-A3FF-EE4EA2F8B147}" dt="2023-11-20T14:02:31.894" v="1" actId="14826"/>
          <pc:sldLayoutMkLst>
            <pc:docMk/>
            <pc:sldMasterMk cId="2252672571" sldId="2147483660"/>
            <pc:sldLayoutMk cId="2084231793" sldId="2147483666"/>
          </pc:sldLayoutMkLst>
          <pc:picChg chg="del">
            <ac:chgData name="Emma Kallen" userId="5f67fa7e-bead-46ae-9ba5-512879212689" providerId="ADAL" clId="{0702479F-EFFE-46A3-A3FF-EE4EA2F8B147}" dt="2023-11-20T14:02:09.922" v="0" actId="478"/>
            <ac:picMkLst>
              <pc:docMk/>
              <pc:sldMasterMk cId="2252672571" sldId="2147483660"/>
              <pc:sldLayoutMk cId="2084231793" sldId="2147483666"/>
              <ac:picMk id="14" creationId="{89EB3A80-06DA-82B7-D7EE-E12E15F92DDD}"/>
            </ac:picMkLst>
          </pc:picChg>
          <pc:picChg chg="mod">
            <ac:chgData name="Emma Kallen" userId="5f67fa7e-bead-46ae-9ba5-512879212689" providerId="ADAL" clId="{0702479F-EFFE-46A3-A3FF-EE4EA2F8B147}" dt="2023-11-20T14:02:31.894" v="1" actId="14826"/>
            <ac:picMkLst>
              <pc:docMk/>
              <pc:sldMasterMk cId="2252672571" sldId="2147483660"/>
              <pc:sldLayoutMk cId="2084231793" sldId="2147483666"/>
              <ac:picMk id="15" creationId="{4C2C26BB-5779-D37D-FE9D-B5CECBF4526B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908F2-65D4-44BE-9155-DC5B52B02996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0EDBC-36B4-48CF-ADBB-92D19AED8E3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49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91E0D-FF2D-E24F-BBC4-19A17061373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0949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91E0D-FF2D-E24F-BBC4-19A170613732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8077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0EDBC-36B4-48CF-ADBB-92D19AED8E3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5329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0EDBC-36B4-48CF-ADBB-92D19AED8E3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8460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0EDBC-36B4-48CF-ADBB-92D19AED8E3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7388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microsoft.com/office/2007/relationships/hdphoto" Target="../media/hdphoto1.wdp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9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2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7.png"/><Relationship Id="rId5" Type="http://schemas.openxmlformats.org/officeDocument/2006/relationships/tags" Target="../tags/tag31.xml"/><Relationship Id="rId10" Type="http://schemas.openxmlformats.org/officeDocument/2006/relationships/image" Target="../media/image6.emf"/><Relationship Id="rId4" Type="http://schemas.openxmlformats.org/officeDocument/2006/relationships/tags" Target="../tags/tag30.xml"/><Relationship Id="rId9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7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Relationship Id="rId4" Type="http://schemas.openxmlformats.org/officeDocument/2006/relationships/image" Target="../media/image2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9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14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20.bin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oleObject21.bin"/><Relationship Id="rId7" Type="http://schemas.openxmlformats.org/officeDocument/2006/relationships/hyperlink" Target="http://www.factordelta.nl/" TargetMode="External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Relationship Id="rId6" Type="http://schemas.openxmlformats.org/officeDocument/2006/relationships/hyperlink" Target="https://www.linkedin.com/company/factordelta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Relationship Id="rId5" Type="http://schemas.openxmlformats.org/officeDocument/2006/relationships/image" Target="../media/image17.png"/><Relationship Id="rId4" Type="http://schemas.openxmlformats.org/officeDocument/2006/relationships/image" Target="../media/image2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Relationship Id="rId4" Type="http://schemas.openxmlformats.org/officeDocument/2006/relationships/image" Target="../media/image2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9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24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1393A6A-515C-139B-FA39-AA2510F7AD9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68296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1393A6A-515C-139B-FA39-AA2510F7AD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3DFF478-55D3-5DA0-BD62-020659FA0813}"/>
              </a:ext>
            </a:extLst>
          </p:cNvPr>
          <p:cNvSpPr/>
          <p:nvPr/>
        </p:nvSpPr>
        <p:spPr>
          <a:xfrm>
            <a:off x="0" y="0"/>
            <a:ext cx="12192000" cy="4637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61D1B-5C4E-544F-A12B-9C18A830A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690" y="929952"/>
            <a:ext cx="9144000" cy="1742135"/>
          </a:xfrm>
        </p:spPr>
        <p:txBody>
          <a:bodyPr vert="horz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C6083-A862-BC41-B1F0-896AFE3A9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690" y="2827241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7A08E-EFBE-DB43-9339-3A3348F45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18710" y="4117878"/>
            <a:ext cx="1371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05EAADB-9C34-A424-AD47-89D66F9899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114" y="0"/>
            <a:ext cx="2101371" cy="1623931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43BDDE5-0D57-2E07-8B9F-2FB928658BB6}"/>
              </a:ext>
            </a:extLst>
          </p:cNvPr>
          <p:cNvSpPr txBox="1">
            <a:spLocks/>
          </p:cNvSpPr>
          <p:nvPr/>
        </p:nvSpPr>
        <p:spPr>
          <a:xfrm>
            <a:off x="10518710" y="3713487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EE408F-E0BB-6E7E-7405-E3DB643DE72E}"/>
              </a:ext>
            </a:extLst>
          </p:cNvPr>
          <p:cNvSpPr txBox="1"/>
          <p:nvPr/>
        </p:nvSpPr>
        <p:spPr>
          <a:xfrm>
            <a:off x="10518710" y="3801613"/>
            <a:ext cx="543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>
                <a:solidFill>
                  <a:schemeClr val="bg1"/>
                </a:solidFill>
              </a:rPr>
              <a:t>Client</a:t>
            </a:r>
            <a:endParaRPr lang="nl-NL" sz="1400">
              <a:solidFill>
                <a:schemeClr val="bg1"/>
              </a:solidFill>
            </a:endParaRP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E1C0C26-A7DF-6EDE-E641-8F30281FC2C3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-1" y="4637314"/>
            <a:ext cx="12191999" cy="22206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511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1393A6A-515C-139B-FA39-AA2510F7AD9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93724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1393A6A-515C-139B-FA39-AA2510F7AD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3DFF478-55D3-5DA0-BD62-020659FA0813}"/>
              </a:ext>
            </a:extLst>
          </p:cNvPr>
          <p:cNvSpPr/>
          <p:nvPr/>
        </p:nvSpPr>
        <p:spPr>
          <a:xfrm>
            <a:off x="0" y="0"/>
            <a:ext cx="12192000" cy="4637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61D1B-5C4E-544F-A12B-9C18A830A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690" y="929952"/>
            <a:ext cx="9144000" cy="1742978"/>
          </a:xfrm>
        </p:spPr>
        <p:txBody>
          <a:bodyPr vert="horz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C6083-A862-BC41-B1F0-896AFE3A9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690" y="2827241"/>
            <a:ext cx="9144000" cy="101697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7A08E-EFBE-DB43-9339-3A3348F45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18710" y="3479087"/>
            <a:ext cx="1371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05EAADB-9C34-A424-AD47-89D66F9899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114" y="0"/>
            <a:ext cx="2101371" cy="1623931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43BDDE5-0D57-2E07-8B9F-2FB928658BB6}"/>
              </a:ext>
            </a:extLst>
          </p:cNvPr>
          <p:cNvSpPr txBox="1">
            <a:spLocks/>
          </p:cNvSpPr>
          <p:nvPr/>
        </p:nvSpPr>
        <p:spPr>
          <a:xfrm>
            <a:off x="10518710" y="3713487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EE408F-E0BB-6E7E-7405-E3DB643DE72E}"/>
              </a:ext>
            </a:extLst>
          </p:cNvPr>
          <p:cNvSpPr txBox="1"/>
          <p:nvPr/>
        </p:nvSpPr>
        <p:spPr>
          <a:xfrm>
            <a:off x="10518710" y="3162822"/>
            <a:ext cx="543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>
                <a:solidFill>
                  <a:schemeClr val="bg1"/>
                </a:solidFill>
              </a:rPr>
              <a:t>Client</a:t>
            </a:r>
            <a:endParaRPr lang="nl-NL" sz="140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8AC6CE-4C9C-BCAE-52BE-A461F890D7D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995318"/>
            <a:ext cx="12192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1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1393A6A-515C-139B-FA39-AA2510F7AD9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2821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1393A6A-515C-139B-FA39-AA2510F7AD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E1C0C26-A7DF-6EDE-E641-8F30281FC2C3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6095998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DFF478-55D3-5DA0-BD62-020659FA0813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61D1B-5C4E-544F-A12B-9C18A830A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355" y="1686865"/>
            <a:ext cx="5483290" cy="1742135"/>
          </a:xfrm>
        </p:spPr>
        <p:txBody>
          <a:bodyPr vert="horz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C6083-A862-BC41-B1F0-896AFE3A9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690" y="3713487"/>
            <a:ext cx="548329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7A08E-EFBE-DB43-9339-3A3348F45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690" y="6294424"/>
            <a:ext cx="1371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5EAADB-9C34-A424-AD47-89D66F9899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3114" y="318"/>
            <a:ext cx="2101371" cy="1623294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43BDDE5-0D57-2E07-8B9F-2FB928658BB6}"/>
              </a:ext>
            </a:extLst>
          </p:cNvPr>
          <p:cNvSpPr txBox="1">
            <a:spLocks/>
          </p:cNvSpPr>
          <p:nvPr/>
        </p:nvSpPr>
        <p:spPr>
          <a:xfrm>
            <a:off x="10518710" y="3713487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175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51053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7422655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7422655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FB41A1-21A4-4465-B64D-A54AD974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980" y="1825625"/>
            <a:ext cx="6522095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935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547902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2C26BB-5779-D37D-FE9D-B5CECBF452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055" y="40639"/>
            <a:ext cx="1658002" cy="1280795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7E722A-CE18-F778-EF86-08A4C020CFE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735078" y="0"/>
            <a:ext cx="4456920" cy="67214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559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1393A6A-515C-139B-FA39-AA2510F7AD9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57163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1393A6A-515C-139B-FA39-AA2510F7AD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3DFF478-55D3-5DA0-BD62-020659FA0813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61D1B-5C4E-544F-A12B-9C18A830A2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6355" y="2153914"/>
            <a:ext cx="5483290" cy="1742135"/>
          </a:xfrm>
        </p:spPr>
        <p:txBody>
          <a:bodyPr vert="horz"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AGENDA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7A08E-EFBE-DB43-9339-3A3348F45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690" y="6294424"/>
            <a:ext cx="1371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43BDDE5-0D57-2E07-8B9F-2FB928658BB6}"/>
              </a:ext>
            </a:extLst>
          </p:cNvPr>
          <p:cNvSpPr txBox="1">
            <a:spLocks/>
          </p:cNvSpPr>
          <p:nvPr/>
        </p:nvSpPr>
        <p:spPr>
          <a:xfrm>
            <a:off x="10518710" y="3713487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7D1689-8078-898A-D731-E9F30B7CB1B4}"/>
              </a:ext>
            </a:extLst>
          </p:cNvPr>
          <p:cNvSpPr/>
          <p:nvPr/>
        </p:nvSpPr>
        <p:spPr>
          <a:xfrm>
            <a:off x="6724261" y="0"/>
            <a:ext cx="612000" cy="23326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2"/>
              </a:gs>
              <a:gs pos="100000">
                <a:schemeClr val="accent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B04DE48-6953-9356-E4CA-89DE68F1278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724650" y="2332038"/>
            <a:ext cx="4192588" cy="34623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C6F9361-1411-1F79-F0C9-F7E2194E8D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1C556B-338A-9508-1D18-CC50FD1AB8A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3804" y="245191"/>
            <a:ext cx="1658002" cy="8463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46DE70-DB2A-0562-5A18-BAD6F7E7497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055" y="40639"/>
            <a:ext cx="1658002" cy="12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8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0348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10352470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10352470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FB41A1-21A4-4465-B64D-A54AD974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1825625"/>
            <a:ext cx="1156716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2C26BB-5779-D37D-FE9D-B5CECBF452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8055" y="40639"/>
            <a:ext cx="1658001" cy="12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31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407028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7422658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7422658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FB41A1-21A4-4465-B64D-A54AD974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1825625"/>
            <a:ext cx="7422658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68D8456-0B6F-0D40-FECC-EF67E51B727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735078" y="0"/>
            <a:ext cx="4456920" cy="67214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4168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sis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045914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7096086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7096086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FB41A1-21A4-4465-B64D-A54AD974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1825625"/>
            <a:ext cx="7096086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848000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0E8BA8-6032-E244-6956-C47F0B2033E1}"/>
              </a:ext>
            </a:extLst>
          </p:cNvPr>
          <p:cNvSpPr/>
          <p:nvPr/>
        </p:nvSpPr>
        <p:spPr>
          <a:xfrm>
            <a:off x="7735078" y="0"/>
            <a:ext cx="44569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ardrop 19">
            <a:extLst>
              <a:ext uri="{FF2B5EF4-FFF2-40B4-BE49-F238E27FC236}">
                <a16:creationId xmlns:a16="http://schemas.microsoft.com/office/drawing/2014/main" id="{EF26E6E3-26A3-E6FA-EA1F-AC9EC7F2AEE5}"/>
              </a:ext>
            </a:extLst>
          </p:cNvPr>
          <p:cNvSpPr/>
          <p:nvPr/>
        </p:nvSpPr>
        <p:spPr>
          <a:xfrm>
            <a:off x="7511142" y="2700444"/>
            <a:ext cx="3251643" cy="3282168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083B4AA-3BB9-4E62-39AF-87C651706E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11141" y="2688087"/>
            <a:ext cx="3251643" cy="3306883"/>
          </a:xfrm>
          <a:prstGeom prst="teardrop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B5B6529-EC79-CD8E-0124-0A414222672E}"/>
              </a:ext>
            </a:extLst>
          </p:cNvPr>
          <p:cNvSpPr/>
          <p:nvPr/>
        </p:nvSpPr>
        <p:spPr>
          <a:xfrm>
            <a:off x="7506845" y="1539551"/>
            <a:ext cx="2318290" cy="787155"/>
          </a:xfrm>
          <a:prstGeom prst="round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047BCBF-A651-3528-1E79-83B766CD4E56}"/>
              </a:ext>
            </a:extLst>
          </p:cNvPr>
          <p:cNvSpPr/>
          <p:nvPr/>
        </p:nvSpPr>
        <p:spPr>
          <a:xfrm rot="5400000">
            <a:off x="9804019" y="1910031"/>
            <a:ext cx="1324947" cy="583988"/>
          </a:xfrm>
          <a:prstGeom prst="round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6045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asis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045914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7096086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7096086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FB41A1-21A4-4465-B64D-A54AD974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1825625"/>
            <a:ext cx="7096086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848000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0E8BA8-6032-E244-6956-C47F0B2033E1}"/>
              </a:ext>
            </a:extLst>
          </p:cNvPr>
          <p:cNvSpPr/>
          <p:nvPr/>
        </p:nvSpPr>
        <p:spPr>
          <a:xfrm>
            <a:off x="7735078" y="0"/>
            <a:ext cx="44569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ardrop 19">
            <a:extLst>
              <a:ext uri="{FF2B5EF4-FFF2-40B4-BE49-F238E27FC236}">
                <a16:creationId xmlns:a16="http://schemas.microsoft.com/office/drawing/2014/main" id="{EF26E6E3-26A3-E6FA-EA1F-AC9EC7F2AEE5}"/>
              </a:ext>
            </a:extLst>
          </p:cNvPr>
          <p:cNvSpPr/>
          <p:nvPr/>
        </p:nvSpPr>
        <p:spPr>
          <a:xfrm>
            <a:off x="7511142" y="1787916"/>
            <a:ext cx="3251643" cy="3282168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083B4AA-3BB9-4E62-39AF-87C651706E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11141" y="1763412"/>
            <a:ext cx="3251643" cy="3306883"/>
          </a:xfrm>
          <a:prstGeom prst="teardrop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868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asis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045914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7096086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7096086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FB41A1-21A4-4465-B64D-A54AD974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1825625"/>
            <a:ext cx="7096086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848000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0E8BA8-6032-E244-6956-C47F0B2033E1}"/>
              </a:ext>
            </a:extLst>
          </p:cNvPr>
          <p:cNvSpPr/>
          <p:nvPr/>
        </p:nvSpPr>
        <p:spPr>
          <a:xfrm>
            <a:off x="7735078" y="0"/>
            <a:ext cx="44569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0464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asi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0348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10352470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10352470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2C26BB-5779-D37D-FE9D-B5CECBF452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055" y="40639"/>
            <a:ext cx="1658002" cy="12807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FA6FF9-F344-C7F0-3F61-C45465265CF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1153" y="1454569"/>
            <a:ext cx="2068240" cy="2068240"/>
          </a:xfrm>
          <a:prstGeom prst="rect">
            <a:avLst/>
          </a:prstGeom>
          <a:noFill/>
        </p:spPr>
      </p:pic>
      <p:sp>
        <p:nvSpPr>
          <p:cNvPr id="16" name="Arrow: Down 15">
            <a:extLst>
              <a:ext uri="{FF2B5EF4-FFF2-40B4-BE49-F238E27FC236}">
                <a16:creationId xmlns:a16="http://schemas.microsoft.com/office/drawing/2014/main" id="{81426690-DDAF-D51A-D429-BE496954AFFA}"/>
              </a:ext>
            </a:extLst>
          </p:cNvPr>
          <p:cNvSpPr/>
          <p:nvPr/>
        </p:nvSpPr>
        <p:spPr>
          <a:xfrm>
            <a:off x="4921510" y="1810826"/>
            <a:ext cx="2365601" cy="3386815"/>
          </a:xfrm>
          <a:prstGeom prst="downArrow">
            <a:avLst>
              <a:gd name="adj1" fmla="val 33211"/>
              <a:gd name="adj2" fmla="val 44631"/>
            </a:avLst>
          </a:prstGeom>
          <a:gradFill flip="none" rotWithShape="1">
            <a:gsLst>
              <a:gs pos="24000">
                <a:srgbClr val="333333"/>
              </a:gs>
              <a:gs pos="74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180000" rtlCol="0" anchor="b"/>
          <a:lstStyle/>
          <a:p>
            <a:pPr algn="ctr"/>
            <a:endParaRPr lang="en-GB" sz="2000" b="1"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6204F79-E267-293E-0B33-8A445AFB029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341534" y="1631163"/>
            <a:ext cx="1769228" cy="1769228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CF05062B-6FA3-0A68-1948-6B67688FCED4}"/>
              </a:ext>
            </a:extLst>
          </p:cNvPr>
          <p:cNvSpPr/>
          <p:nvPr/>
        </p:nvSpPr>
        <p:spPr>
          <a:xfrm rot="1800000">
            <a:off x="7353916" y="2169027"/>
            <a:ext cx="482449" cy="761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8AF1BA9-968F-E81F-367A-7DF91390E2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21250" y="5367844"/>
            <a:ext cx="2274888" cy="942975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1EBE63-B32F-428F-1C62-617A605252F6}"/>
              </a:ext>
            </a:extLst>
          </p:cNvPr>
          <p:cNvSpPr/>
          <p:nvPr/>
        </p:nvSpPr>
        <p:spPr>
          <a:xfrm>
            <a:off x="996697" y="1660359"/>
            <a:ext cx="3096772" cy="445168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2E750E-DF45-658C-6038-39A6E4718804}"/>
              </a:ext>
            </a:extLst>
          </p:cNvPr>
          <p:cNvSpPr/>
          <p:nvPr/>
        </p:nvSpPr>
        <p:spPr>
          <a:xfrm>
            <a:off x="7913349" y="1660359"/>
            <a:ext cx="3096773" cy="4451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F83974-0700-E05A-C289-9B9E3347D4A8}"/>
              </a:ext>
            </a:extLst>
          </p:cNvPr>
          <p:cNvSpPr/>
          <p:nvPr/>
        </p:nvSpPr>
        <p:spPr>
          <a:xfrm>
            <a:off x="996697" y="2105526"/>
            <a:ext cx="3096772" cy="32623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endParaRPr lang="en-GB" sz="160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686457-6169-1C0C-DAD8-7F6C0A6B5643}"/>
              </a:ext>
            </a:extLst>
          </p:cNvPr>
          <p:cNvSpPr/>
          <p:nvPr/>
        </p:nvSpPr>
        <p:spPr>
          <a:xfrm>
            <a:off x="7913349" y="2105527"/>
            <a:ext cx="3096773" cy="32623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endParaRPr lang="en-GB" sz="160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D5A1AAD2-5FED-1998-F910-071E576063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96950" y="1660525"/>
            <a:ext cx="3097213" cy="438150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3B5BB627-8FB8-B69A-2A1C-95820975A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12909" y="1662162"/>
            <a:ext cx="3097213" cy="438150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8B34E96C-CA77-64C4-1C85-FD2AE4E352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96256" y="2099614"/>
            <a:ext cx="3097213" cy="3240436"/>
          </a:xfrm>
        </p:spPr>
        <p:txBody>
          <a:bodyPr anchor="t">
            <a:noAutofit/>
          </a:bodyPr>
          <a:lstStyle>
            <a:lvl1pPr marL="285750" indent="-285750" algn="l"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2EB01F22-FC7E-85A1-0C4C-1C3ED0C148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12909" y="2105526"/>
            <a:ext cx="3097213" cy="3240436"/>
          </a:xfrm>
        </p:spPr>
        <p:txBody>
          <a:bodyPr anchor="t">
            <a:noAutofit/>
          </a:bodyPr>
          <a:lstStyle>
            <a:lvl1pPr marL="285750" indent="-285750" algn="l"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98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xt en do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0348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10352470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10352470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2C26BB-5779-D37D-FE9D-B5CECBF452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055" y="40639"/>
            <a:ext cx="1658002" cy="1280795"/>
          </a:xfrm>
          <a:prstGeom prst="rect">
            <a:avLst/>
          </a:prstGeom>
        </p:spPr>
      </p:pic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4051B25-529E-A230-461A-4B1ADB25C589}"/>
              </a:ext>
            </a:extLst>
          </p:cNvPr>
          <p:cNvSpPr/>
          <p:nvPr/>
        </p:nvSpPr>
        <p:spPr>
          <a:xfrm>
            <a:off x="982663" y="1882022"/>
            <a:ext cx="5217886" cy="4474324"/>
          </a:xfrm>
          <a:prstGeom prst="homePlate">
            <a:avLst>
              <a:gd name="adj" fmla="val 11588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Ins="144000" bIns="144000" rtlCol="0" anchor="t"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30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2C0E3DE-C7EE-D115-13E7-FC254203624B}"/>
              </a:ext>
            </a:extLst>
          </p:cNvPr>
          <p:cNvCxnSpPr>
            <a:cxnSpLocks/>
          </p:cNvCxnSpPr>
          <p:nvPr/>
        </p:nvCxnSpPr>
        <p:spPr>
          <a:xfrm>
            <a:off x="982663" y="1882021"/>
            <a:ext cx="4712789" cy="0"/>
          </a:xfrm>
          <a:prstGeom prst="line">
            <a:avLst/>
          </a:prstGeom>
          <a:ln w="38100">
            <a:solidFill>
              <a:srgbClr val="1E4A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5A8735A-5636-DFC9-972C-437E2ADF04BD}"/>
              </a:ext>
            </a:extLst>
          </p:cNvPr>
          <p:cNvSpPr txBox="1"/>
          <p:nvPr/>
        </p:nvSpPr>
        <p:spPr>
          <a:xfrm>
            <a:off x="982663" y="1512687"/>
            <a:ext cx="88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latin typeface="+mj-lt"/>
                <a:cs typeface="Arial" panose="020B0604020202020204" pitchFamily="34" charset="0"/>
              </a:rPr>
              <a:t>Context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67CD7DE-5059-9F86-7168-3F6331E41F2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82662" y="1882017"/>
            <a:ext cx="4712789" cy="4474317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F1BB8D58-6D4A-4BD7-D93A-47F133774A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1902" y="1871772"/>
            <a:ext cx="4334596" cy="4334596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A000D8-9E9B-36A6-0AD4-35D3B5A1FCE3}"/>
              </a:ext>
            </a:extLst>
          </p:cNvPr>
          <p:cNvCxnSpPr>
            <a:cxnSpLocks/>
          </p:cNvCxnSpPr>
          <p:nvPr/>
        </p:nvCxnSpPr>
        <p:spPr>
          <a:xfrm>
            <a:off x="6934200" y="1882019"/>
            <a:ext cx="3810000" cy="0"/>
          </a:xfrm>
          <a:prstGeom prst="line">
            <a:avLst/>
          </a:prstGeom>
          <a:ln w="38100">
            <a:solidFill>
              <a:srgbClr val="1E4A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147793D-5A6B-E3BC-3B47-145D10C7B242}"/>
              </a:ext>
            </a:extLst>
          </p:cNvPr>
          <p:cNvSpPr txBox="1"/>
          <p:nvPr/>
        </p:nvSpPr>
        <p:spPr>
          <a:xfrm>
            <a:off x="6934200" y="1512685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latin typeface="+mj-lt"/>
                <a:cs typeface="Arial" panose="020B0604020202020204" pitchFamily="34" charset="0"/>
              </a:rPr>
              <a:t>Doel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72EF7D3-A1BF-166E-B468-7FE03219BCA5}"/>
              </a:ext>
            </a:extLst>
          </p:cNvPr>
          <p:cNvGrpSpPr/>
          <p:nvPr/>
        </p:nvGrpSpPr>
        <p:grpSpPr>
          <a:xfrm>
            <a:off x="6934200" y="2799529"/>
            <a:ext cx="4314389" cy="465570"/>
            <a:chOff x="7019204" y="2677754"/>
            <a:chExt cx="4363683" cy="46557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3604225-0658-B57F-0A37-4E2A985091E7}"/>
                </a:ext>
              </a:extLst>
            </p:cNvPr>
            <p:cNvSpPr/>
            <p:nvPr/>
          </p:nvSpPr>
          <p:spPr>
            <a:xfrm>
              <a:off x="7019204" y="2677754"/>
              <a:ext cx="466422" cy="465570"/>
            </a:xfrm>
            <a:prstGeom prst="ellipse">
              <a:avLst/>
            </a:prstGeom>
            <a:solidFill>
              <a:srgbClr val="1E4A33"/>
            </a:solidFill>
            <a:ln>
              <a:solidFill>
                <a:srgbClr val="1E4A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EDB918A-47F1-E7D0-DE23-D304A5014553}"/>
                </a:ext>
              </a:extLst>
            </p:cNvPr>
            <p:cNvSpPr txBox="1"/>
            <p:nvPr/>
          </p:nvSpPr>
          <p:spPr>
            <a:xfrm>
              <a:off x="7572887" y="2739970"/>
              <a:ext cx="381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1600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83D7D6A-4012-82E0-40E5-59814F5CF9FB}"/>
              </a:ext>
            </a:extLst>
          </p:cNvPr>
          <p:cNvGrpSpPr/>
          <p:nvPr/>
        </p:nvGrpSpPr>
        <p:grpSpPr>
          <a:xfrm>
            <a:off x="6934200" y="3889225"/>
            <a:ext cx="4294681" cy="465570"/>
            <a:chOff x="7019204" y="3767450"/>
            <a:chExt cx="4615333" cy="46557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C845C01-C213-9D51-1211-AD5245875BEF}"/>
                </a:ext>
              </a:extLst>
            </p:cNvPr>
            <p:cNvSpPr/>
            <p:nvPr/>
          </p:nvSpPr>
          <p:spPr>
            <a:xfrm>
              <a:off x="7019204" y="3767450"/>
              <a:ext cx="466422" cy="465570"/>
            </a:xfrm>
            <a:prstGeom prst="ellipse">
              <a:avLst/>
            </a:prstGeom>
            <a:solidFill>
              <a:srgbClr val="1E4A33"/>
            </a:solidFill>
            <a:ln>
              <a:solidFill>
                <a:srgbClr val="1E4A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6267C6A-B63B-4D9A-F7DB-F07AD58D8080}"/>
                </a:ext>
              </a:extLst>
            </p:cNvPr>
            <p:cNvSpPr txBox="1"/>
            <p:nvPr/>
          </p:nvSpPr>
          <p:spPr>
            <a:xfrm>
              <a:off x="7562248" y="3828123"/>
              <a:ext cx="40722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1600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8F4352-4AC2-399F-781E-0E8A8A083B6B}"/>
              </a:ext>
            </a:extLst>
          </p:cNvPr>
          <p:cNvGrpSpPr/>
          <p:nvPr/>
        </p:nvGrpSpPr>
        <p:grpSpPr>
          <a:xfrm>
            <a:off x="6934200" y="4948144"/>
            <a:ext cx="4314389" cy="465570"/>
            <a:chOff x="7019204" y="2708531"/>
            <a:chExt cx="4363683" cy="46557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AF6DE58-9B1A-8D34-3093-C611274EDF33}"/>
                </a:ext>
              </a:extLst>
            </p:cNvPr>
            <p:cNvSpPr/>
            <p:nvPr/>
          </p:nvSpPr>
          <p:spPr>
            <a:xfrm>
              <a:off x="7019204" y="2708531"/>
              <a:ext cx="466422" cy="465570"/>
            </a:xfrm>
            <a:prstGeom prst="ellipse">
              <a:avLst/>
            </a:prstGeom>
            <a:solidFill>
              <a:srgbClr val="1E4A33"/>
            </a:solidFill>
            <a:ln>
              <a:solidFill>
                <a:srgbClr val="1E4A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6AE5AE1-3D46-B09E-7E81-8D2BF5CD64E7}"/>
                </a:ext>
              </a:extLst>
            </p:cNvPr>
            <p:cNvSpPr txBox="1"/>
            <p:nvPr/>
          </p:nvSpPr>
          <p:spPr>
            <a:xfrm>
              <a:off x="7572887" y="2782216"/>
              <a:ext cx="381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1600"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1390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si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0348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10352470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10352470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2C26BB-5779-D37D-FE9D-B5CECBF452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055" y="40639"/>
            <a:ext cx="1658002" cy="128079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D616571-B8AE-317A-9B7C-6EE573619BF3}"/>
              </a:ext>
            </a:extLst>
          </p:cNvPr>
          <p:cNvSpPr/>
          <p:nvPr/>
        </p:nvSpPr>
        <p:spPr>
          <a:xfrm>
            <a:off x="1004934" y="2040459"/>
            <a:ext cx="2808000" cy="1231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F6CE5F-9A45-051A-9510-66F205EEC6A1}"/>
              </a:ext>
            </a:extLst>
          </p:cNvPr>
          <p:cNvSpPr/>
          <p:nvPr/>
        </p:nvSpPr>
        <p:spPr>
          <a:xfrm>
            <a:off x="4692000" y="2040459"/>
            <a:ext cx="2808000" cy="1231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2A450C-523F-51BA-4BC6-59F15F20DD6C}"/>
              </a:ext>
            </a:extLst>
          </p:cNvPr>
          <p:cNvSpPr/>
          <p:nvPr/>
        </p:nvSpPr>
        <p:spPr>
          <a:xfrm>
            <a:off x="8379066" y="2040459"/>
            <a:ext cx="2808000" cy="1231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95013A-DE80-FFB6-E326-2CD0E34CE9D5}"/>
              </a:ext>
            </a:extLst>
          </p:cNvPr>
          <p:cNvSpPr/>
          <p:nvPr/>
        </p:nvSpPr>
        <p:spPr>
          <a:xfrm>
            <a:off x="1004934" y="3272098"/>
            <a:ext cx="2808000" cy="22702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F62DFD-7E3C-37EB-C749-293D73D80E21}"/>
              </a:ext>
            </a:extLst>
          </p:cNvPr>
          <p:cNvSpPr/>
          <p:nvPr/>
        </p:nvSpPr>
        <p:spPr>
          <a:xfrm>
            <a:off x="4692000" y="3272098"/>
            <a:ext cx="2808000" cy="22702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84E27C-93DF-EF28-7B0C-F37BE6082D65}"/>
              </a:ext>
            </a:extLst>
          </p:cNvPr>
          <p:cNvSpPr/>
          <p:nvPr/>
        </p:nvSpPr>
        <p:spPr>
          <a:xfrm>
            <a:off x="8379066" y="3272098"/>
            <a:ext cx="2808000" cy="22702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1315375-BB2C-56A1-2FBA-2B1A64B1D1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04888" y="2040653"/>
            <a:ext cx="2808287" cy="12319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23">
            <a:extLst>
              <a:ext uri="{FF2B5EF4-FFF2-40B4-BE49-F238E27FC236}">
                <a16:creationId xmlns:a16="http://schemas.microsoft.com/office/drawing/2014/main" id="{04565781-0BE0-9834-DF0D-EEF64CF0F79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91713" y="2043308"/>
            <a:ext cx="2808287" cy="12319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23">
            <a:extLst>
              <a:ext uri="{FF2B5EF4-FFF2-40B4-BE49-F238E27FC236}">
                <a16:creationId xmlns:a16="http://schemas.microsoft.com/office/drawing/2014/main" id="{4022D41D-1BB8-DB0A-6559-1917013FD75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78538" y="2044685"/>
            <a:ext cx="2808287" cy="12319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5C915DD9-D717-8EBC-2AD1-C73BE16B200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04888" y="3272098"/>
            <a:ext cx="2808287" cy="226453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666897D7-44BD-6FEA-9DCE-73530E34621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91856" y="3272098"/>
            <a:ext cx="2808287" cy="226453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Content Placeholder 27">
            <a:extLst>
              <a:ext uri="{FF2B5EF4-FFF2-40B4-BE49-F238E27FC236}">
                <a16:creationId xmlns:a16="http://schemas.microsoft.com/office/drawing/2014/main" id="{51D4B152-6F78-0D12-F390-2A2195B3644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78537" y="3272098"/>
            <a:ext cx="2808287" cy="226453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0460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0348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10352470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10352470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2C26BB-5779-D37D-FE9D-B5CECBF452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055" y="40639"/>
            <a:ext cx="1658002" cy="128079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64FD9EA-1B99-5B77-67B1-429B1AFDA9C5}"/>
              </a:ext>
            </a:extLst>
          </p:cNvPr>
          <p:cNvSpPr/>
          <p:nvPr/>
        </p:nvSpPr>
        <p:spPr>
          <a:xfrm>
            <a:off x="1012258" y="1615390"/>
            <a:ext cx="3274607" cy="4539069"/>
          </a:xfrm>
          <a:prstGeom prst="rect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AD5130-6E13-1003-DC08-78EC0DFB9447}"/>
              </a:ext>
            </a:extLst>
          </p:cNvPr>
          <p:cNvCxnSpPr>
            <a:cxnSpLocks/>
            <a:stCxn id="20" idx="0"/>
          </p:cNvCxnSpPr>
          <p:nvPr/>
        </p:nvCxnSpPr>
        <p:spPr>
          <a:xfrm>
            <a:off x="1471540" y="2341142"/>
            <a:ext cx="0" cy="3347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35ED28-8624-505C-A8AC-CD5E74530B66}"/>
              </a:ext>
            </a:extLst>
          </p:cNvPr>
          <p:cNvGrpSpPr/>
          <p:nvPr/>
        </p:nvGrpSpPr>
        <p:grpSpPr>
          <a:xfrm>
            <a:off x="1269855" y="2341142"/>
            <a:ext cx="2840027" cy="409334"/>
            <a:chOff x="4677198" y="2504767"/>
            <a:chExt cx="2840027" cy="40933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5BB7824-3935-0F6D-01DC-E1AAC895CC44}"/>
                </a:ext>
              </a:extLst>
            </p:cNvPr>
            <p:cNvSpPr txBox="1"/>
            <p:nvPr/>
          </p:nvSpPr>
          <p:spPr>
            <a:xfrm>
              <a:off x="5155555" y="2561253"/>
              <a:ext cx="23616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FF951AD-B47D-91BB-61A2-F91E012D140F}"/>
                </a:ext>
              </a:extLst>
            </p:cNvPr>
            <p:cNvSpPr/>
            <p:nvPr/>
          </p:nvSpPr>
          <p:spPr>
            <a:xfrm>
              <a:off x="4677198" y="2504767"/>
              <a:ext cx="403370" cy="4093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1</a:t>
              </a:r>
              <a:endPara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0DCC87C-06A7-1AE5-D330-059FBC7795EC}"/>
              </a:ext>
            </a:extLst>
          </p:cNvPr>
          <p:cNvGrpSpPr/>
          <p:nvPr/>
        </p:nvGrpSpPr>
        <p:grpSpPr>
          <a:xfrm>
            <a:off x="1263891" y="3304815"/>
            <a:ext cx="2845993" cy="415298"/>
            <a:chOff x="4671234" y="3402919"/>
            <a:chExt cx="2845993" cy="41529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5C75BD7-ED60-3F69-45F5-BE8B3FF5338D}"/>
                </a:ext>
              </a:extLst>
            </p:cNvPr>
            <p:cNvSpPr/>
            <p:nvPr/>
          </p:nvSpPr>
          <p:spPr>
            <a:xfrm>
              <a:off x="4671234" y="3402919"/>
              <a:ext cx="415298" cy="415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0A548C-FAC0-DF4C-A44E-B9AAB5FCBEAA}"/>
                </a:ext>
              </a:extLst>
            </p:cNvPr>
            <p:cNvSpPr txBox="1"/>
            <p:nvPr/>
          </p:nvSpPr>
          <p:spPr>
            <a:xfrm>
              <a:off x="5155555" y="3452655"/>
              <a:ext cx="23616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191621C-FF79-06ED-B1BA-6046FC00A489}"/>
              </a:ext>
            </a:extLst>
          </p:cNvPr>
          <p:cNvGrpSpPr/>
          <p:nvPr/>
        </p:nvGrpSpPr>
        <p:grpSpPr>
          <a:xfrm>
            <a:off x="1257927" y="4375588"/>
            <a:ext cx="2851955" cy="427226"/>
            <a:chOff x="4665270" y="4197489"/>
            <a:chExt cx="2851955" cy="427226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04F38EE-9867-B337-9356-DE44416E4702}"/>
                </a:ext>
              </a:extLst>
            </p:cNvPr>
            <p:cNvSpPr/>
            <p:nvPr/>
          </p:nvSpPr>
          <p:spPr>
            <a:xfrm>
              <a:off x="4665270" y="4197489"/>
              <a:ext cx="427226" cy="42722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E262ED-7A7B-FC6D-DAD0-AC4BCFF5ED1D}"/>
                </a:ext>
              </a:extLst>
            </p:cNvPr>
            <p:cNvSpPr txBox="1"/>
            <p:nvPr/>
          </p:nvSpPr>
          <p:spPr>
            <a:xfrm>
              <a:off x="5155555" y="4257213"/>
              <a:ext cx="23616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A4570C-AA98-77D0-7EBB-79417912AE6E}"/>
              </a:ext>
            </a:extLst>
          </p:cNvPr>
          <p:cNvGrpSpPr/>
          <p:nvPr/>
        </p:nvGrpSpPr>
        <p:grpSpPr>
          <a:xfrm>
            <a:off x="1269855" y="5404329"/>
            <a:ext cx="2840027" cy="403370"/>
            <a:chOff x="4677198" y="4779220"/>
            <a:chExt cx="2840027" cy="40337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A7A589F-66D6-8D13-CF6E-60B28A0F60A8}"/>
                </a:ext>
              </a:extLst>
            </p:cNvPr>
            <p:cNvSpPr/>
            <p:nvPr/>
          </p:nvSpPr>
          <p:spPr>
            <a:xfrm>
              <a:off x="4677198" y="4779220"/>
              <a:ext cx="403370" cy="40337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29F0F38-9FB4-2315-F9FD-F3B67CB97E10}"/>
                </a:ext>
              </a:extLst>
            </p:cNvPr>
            <p:cNvSpPr txBox="1"/>
            <p:nvPr/>
          </p:nvSpPr>
          <p:spPr>
            <a:xfrm>
              <a:off x="5155554" y="4827016"/>
              <a:ext cx="2361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4965900-980F-F2E6-CC7F-19EA7CD08D96}"/>
              </a:ext>
            </a:extLst>
          </p:cNvPr>
          <p:cNvGrpSpPr/>
          <p:nvPr/>
        </p:nvGrpSpPr>
        <p:grpSpPr>
          <a:xfrm>
            <a:off x="4143357" y="2362967"/>
            <a:ext cx="281843" cy="362025"/>
            <a:chOff x="8234394" y="4571081"/>
            <a:chExt cx="152336" cy="329147"/>
          </a:xfrm>
        </p:grpSpPr>
        <p:sp>
          <p:nvSpPr>
            <p:cNvPr id="31" name="Chevron 35">
              <a:extLst>
                <a:ext uri="{FF2B5EF4-FFF2-40B4-BE49-F238E27FC236}">
                  <a16:creationId xmlns:a16="http://schemas.microsoft.com/office/drawing/2014/main" id="{F5EA683A-479B-127B-459D-FEC2819B6F8B}"/>
                </a:ext>
              </a:extLst>
            </p:cNvPr>
            <p:cNvSpPr/>
            <p:nvPr/>
          </p:nvSpPr>
          <p:spPr>
            <a:xfrm>
              <a:off x="8258713" y="4571081"/>
              <a:ext cx="128017" cy="329147"/>
            </a:xfrm>
            <a:prstGeom prst="chevron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2" name="Chevron 36">
              <a:extLst>
                <a:ext uri="{FF2B5EF4-FFF2-40B4-BE49-F238E27FC236}">
                  <a16:creationId xmlns:a16="http://schemas.microsoft.com/office/drawing/2014/main" id="{7A0B5D58-9980-9443-9B15-ACD378B8275C}"/>
                </a:ext>
              </a:extLst>
            </p:cNvPr>
            <p:cNvSpPr/>
            <p:nvPr/>
          </p:nvSpPr>
          <p:spPr>
            <a:xfrm>
              <a:off x="8234394" y="4642757"/>
              <a:ext cx="87438" cy="185796"/>
            </a:xfrm>
            <a:prstGeom prst="chevron">
              <a:avLst>
                <a:gd name="adj" fmla="val 40270"/>
              </a:avLst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6C9180DB-889B-79F2-AC2D-CA4C9D17BA4D}"/>
              </a:ext>
            </a:extLst>
          </p:cNvPr>
          <p:cNvSpPr/>
          <p:nvPr/>
        </p:nvSpPr>
        <p:spPr>
          <a:xfrm>
            <a:off x="4779338" y="2341142"/>
            <a:ext cx="89947" cy="21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F4F418-D8D1-5364-31E8-4E5B7BA7C1AD}"/>
              </a:ext>
            </a:extLst>
          </p:cNvPr>
          <p:cNvSpPr txBox="1"/>
          <p:nvPr/>
        </p:nvSpPr>
        <p:spPr>
          <a:xfrm flipH="1">
            <a:off x="1124548" y="1739182"/>
            <a:ext cx="2985335" cy="376238"/>
          </a:xfrm>
          <a:prstGeom prst="parallelogram">
            <a:avLst/>
          </a:prstGeom>
          <a:solidFill>
            <a:schemeClr val="tx2"/>
          </a:solidFill>
        </p:spPr>
        <p:txBody>
          <a:bodyPr wrap="none" lIns="0" r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D0ADA9-F55F-EC4D-075F-B6EFBDC26695}"/>
              </a:ext>
            </a:extLst>
          </p:cNvPr>
          <p:cNvSpPr/>
          <p:nvPr/>
        </p:nvSpPr>
        <p:spPr>
          <a:xfrm>
            <a:off x="4917673" y="2341142"/>
            <a:ext cx="5760382" cy="21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3FEC554F-A516-8721-5178-7CCC76F74D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8075" y="2341563"/>
            <a:ext cx="5746750" cy="2159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7038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0348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10352470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10352470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2C26BB-5779-D37D-FE9D-B5CECBF4526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055" y="40639"/>
            <a:ext cx="1658002" cy="128079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EBE4616-4D57-E24A-F63B-1A7463B9C60E}"/>
              </a:ext>
            </a:extLst>
          </p:cNvPr>
          <p:cNvGrpSpPr/>
          <p:nvPr/>
        </p:nvGrpSpPr>
        <p:grpSpPr>
          <a:xfrm>
            <a:off x="1135729" y="1849146"/>
            <a:ext cx="4179478" cy="4100800"/>
            <a:chOff x="1427624" y="2135546"/>
            <a:chExt cx="3595688" cy="3500438"/>
          </a:xfrm>
        </p:grpSpPr>
        <p:sp>
          <p:nvSpPr>
            <p:cNvPr id="33" name="Freeform 4">
              <a:extLst>
                <a:ext uri="{FF2B5EF4-FFF2-40B4-BE49-F238E27FC236}">
                  <a16:creationId xmlns:a16="http://schemas.microsoft.com/office/drawing/2014/main" id="{5FC23DEB-D628-7281-4EB7-CAEB521E9C98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3443749" y="2383196"/>
              <a:ext cx="1579563" cy="1633538"/>
            </a:xfrm>
            <a:custGeom>
              <a:avLst/>
              <a:gdLst>
                <a:gd name="T0" fmla="*/ 312 w 1072"/>
                <a:gd name="T1" fmla="*/ 971 h 1134"/>
                <a:gd name="T2" fmla="*/ 285 w 1072"/>
                <a:gd name="T3" fmla="*/ 980 h 1134"/>
                <a:gd name="T4" fmla="*/ 238 w 1072"/>
                <a:gd name="T5" fmla="*/ 996 h 1134"/>
                <a:gd name="T6" fmla="*/ 197 w 1072"/>
                <a:gd name="T7" fmla="*/ 1010 h 1134"/>
                <a:gd name="T8" fmla="*/ 176 w 1072"/>
                <a:gd name="T9" fmla="*/ 1017 h 1134"/>
                <a:gd name="T10" fmla="*/ 183 w 1072"/>
                <a:gd name="T11" fmla="*/ 1020 h 1134"/>
                <a:gd name="T12" fmla="*/ 258 w 1072"/>
                <a:gd name="T13" fmla="*/ 1036 h 1134"/>
                <a:gd name="T14" fmla="*/ 407 w 1072"/>
                <a:gd name="T15" fmla="*/ 1068 h 1134"/>
                <a:gd name="T16" fmla="*/ 579 w 1072"/>
                <a:gd name="T17" fmla="*/ 1106 h 1134"/>
                <a:gd name="T18" fmla="*/ 678 w 1072"/>
                <a:gd name="T19" fmla="*/ 1127 h 1134"/>
                <a:gd name="T20" fmla="*/ 705 w 1072"/>
                <a:gd name="T21" fmla="*/ 1132 h 1134"/>
                <a:gd name="T22" fmla="*/ 739 w 1072"/>
                <a:gd name="T23" fmla="*/ 1094 h 1134"/>
                <a:gd name="T24" fmla="*/ 825 w 1072"/>
                <a:gd name="T25" fmla="*/ 997 h 1134"/>
                <a:gd name="T26" fmla="*/ 950 w 1072"/>
                <a:gd name="T27" fmla="*/ 858 h 1134"/>
                <a:gd name="T28" fmla="*/ 1036 w 1072"/>
                <a:gd name="T29" fmla="*/ 762 h 1134"/>
                <a:gd name="T30" fmla="*/ 1071 w 1072"/>
                <a:gd name="T31" fmla="*/ 723 h 1134"/>
                <a:gd name="T32" fmla="*/ 1064 w 1072"/>
                <a:gd name="T33" fmla="*/ 725 h 1134"/>
                <a:gd name="T34" fmla="*/ 1036 w 1072"/>
                <a:gd name="T35" fmla="*/ 734 h 1134"/>
                <a:gd name="T36" fmla="*/ 987 w 1072"/>
                <a:gd name="T37" fmla="*/ 750 h 1134"/>
                <a:gd name="T38" fmla="*/ 945 w 1072"/>
                <a:gd name="T39" fmla="*/ 764 h 1134"/>
                <a:gd name="T40" fmla="*/ 924 w 1072"/>
                <a:gd name="T41" fmla="*/ 770 h 1134"/>
                <a:gd name="T42" fmla="*/ 920 w 1072"/>
                <a:gd name="T43" fmla="*/ 767 h 1134"/>
                <a:gd name="T44" fmla="*/ 907 w 1072"/>
                <a:gd name="T45" fmla="*/ 734 h 1134"/>
                <a:gd name="T46" fmla="*/ 880 w 1072"/>
                <a:gd name="T47" fmla="*/ 668 h 1134"/>
                <a:gd name="T48" fmla="*/ 839 w 1072"/>
                <a:gd name="T49" fmla="*/ 579 h 1134"/>
                <a:gd name="T50" fmla="*/ 783 w 1072"/>
                <a:gd name="T51" fmla="*/ 488 h 1134"/>
                <a:gd name="T52" fmla="*/ 712 w 1072"/>
                <a:gd name="T53" fmla="*/ 393 h 1134"/>
                <a:gd name="T54" fmla="*/ 632 w 1072"/>
                <a:gd name="T55" fmla="*/ 306 h 1134"/>
                <a:gd name="T56" fmla="*/ 549 w 1072"/>
                <a:gd name="T57" fmla="*/ 230 h 1134"/>
                <a:gd name="T58" fmla="*/ 461 w 1072"/>
                <a:gd name="T59" fmla="*/ 167 h 1134"/>
                <a:gd name="T60" fmla="*/ 374 w 1072"/>
                <a:gd name="T61" fmla="*/ 115 h 1134"/>
                <a:gd name="T62" fmla="*/ 287 w 1072"/>
                <a:gd name="T63" fmla="*/ 75 h 1134"/>
                <a:gd name="T64" fmla="*/ 206 w 1072"/>
                <a:gd name="T65" fmla="*/ 45 h 1134"/>
                <a:gd name="T66" fmla="*/ 137 w 1072"/>
                <a:gd name="T67" fmla="*/ 24 h 1134"/>
                <a:gd name="T68" fmla="*/ 81 w 1072"/>
                <a:gd name="T69" fmla="*/ 11 h 1134"/>
                <a:gd name="T70" fmla="*/ 42 w 1072"/>
                <a:gd name="T71" fmla="*/ 4 h 1134"/>
                <a:gd name="T72" fmla="*/ 22 w 1072"/>
                <a:gd name="T73" fmla="*/ 0 h 1134"/>
                <a:gd name="T74" fmla="*/ 23 w 1072"/>
                <a:gd name="T75" fmla="*/ 5 h 1134"/>
                <a:gd name="T76" fmla="*/ 48 w 1072"/>
                <a:gd name="T77" fmla="*/ 48 h 1134"/>
                <a:gd name="T78" fmla="*/ 97 w 1072"/>
                <a:gd name="T79" fmla="*/ 135 h 1134"/>
                <a:gd name="T80" fmla="*/ 154 w 1072"/>
                <a:gd name="T81" fmla="*/ 235 h 1134"/>
                <a:gd name="T82" fmla="*/ 187 w 1072"/>
                <a:gd name="T83" fmla="*/ 293 h 1134"/>
                <a:gd name="T84" fmla="*/ 196 w 1072"/>
                <a:gd name="T85" fmla="*/ 309 h 1134"/>
                <a:gd name="T86" fmla="*/ 177 w 1072"/>
                <a:gd name="T87" fmla="*/ 341 h 1134"/>
                <a:gd name="T88" fmla="*/ 131 w 1072"/>
                <a:gd name="T89" fmla="*/ 421 h 1134"/>
                <a:gd name="T90" fmla="*/ 65 w 1072"/>
                <a:gd name="T91" fmla="*/ 537 h 1134"/>
                <a:gd name="T92" fmla="*/ 19 w 1072"/>
                <a:gd name="T93" fmla="*/ 617 h 1134"/>
                <a:gd name="T94" fmla="*/ 1 w 1072"/>
                <a:gd name="T95" fmla="*/ 649 h 1134"/>
                <a:gd name="T96" fmla="*/ 6 w 1072"/>
                <a:gd name="T97" fmla="*/ 652 h 1134"/>
                <a:gd name="T98" fmla="*/ 28 w 1072"/>
                <a:gd name="T99" fmla="*/ 660 h 1134"/>
                <a:gd name="T100" fmla="*/ 67 w 1072"/>
                <a:gd name="T101" fmla="*/ 676 h 1134"/>
                <a:gd name="T102" fmla="*/ 113 w 1072"/>
                <a:gd name="T103" fmla="*/ 701 h 1134"/>
                <a:gd name="T104" fmla="*/ 163 w 1072"/>
                <a:gd name="T105" fmla="*/ 738 h 1134"/>
                <a:gd name="T106" fmla="*/ 213 w 1072"/>
                <a:gd name="T107" fmla="*/ 786 h 1134"/>
                <a:gd name="T108" fmla="*/ 254 w 1072"/>
                <a:gd name="T109" fmla="*/ 837 h 1134"/>
                <a:gd name="T110" fmla="*/ 284 w 1072"/>
                <a:gd name="T111" fmla="*/ 889 h 1134"/>
                <a:gd name="T112" fmla="*/ 305 w 1072"/>
                <a:gd name="T113" fmla="*/ 935 h 1134"/>
                <a:gd name="T114" fmla="*/ 316 w 1072"/>
                <a:gd name="T115" fmla="*/ 962 h 1134"/>
                <a:gd name="T116" fmla="*/ 319 w 1072"/>
                <a:gd name="T117" fmla="*/ 969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72" h="1134">
                  <a:moveTo>
                    <a:pt x="319" y="969"/>
                  </a:moveTo>
                  <a:lnTo>
                    <a:pt x="319" y="969"/>
                  </a:lnTo>
                  <a:lnTo>
                    <a:pt x="318" y="969"/>
                  </a:lnTo>
                  <a:lnTo>
                    <a:pt x="317" y="970"/>
                  </a:lnTo>
                  <a:lnTo>
                    <a:pt x="315" y="970"/>
                  </a:lnTo>
                  <a:lnTo>
                    <a:pt x="312" y="971"/>
                  </a:lnTo>
                  <a:lnTo>
                    <a:pt x="309" y="972"/>
                  </a:lnTo>
                  <a:lnTo>
                    <a:pt x="305" y="973"/>
                  </a:lnTo>
                  <a:lnTo>
                    <a:pt x="301" y="975"/>
                  </a:lnTo>
                  <a:lnTo>
                    <a:pt x="296" y="976"/>
                  </a:lnTo>
                  <a:lnTo>
                    <a:pt x="291" y="978"/>
                  </a:lnTo>
                  <a:lnTo>
                    <a:pt x="285" y="980"/>
                  </a:lnTo>
                  <a:lnTo>
                    <a:pt x="278" y="982"/>
                  </a:lnTo>
                  <a:lnTo>
                    <a:pt x="271" y="985"/>
                  </a:lnTo>
                  <a:lnTo>
                    <a:pt x="264" y="987"/>
                  </a:lnTo>
                  <a:lnTo>
                    <a:pt x="255" y="990"/>
                  </a:lnTo>
                  <a:lnTo>
                    <a:pt x="247" y="993"/>
                  </a:lnTo>
                  <a:lnTo>
                    <a:pt x="238" y="996"/>
                  </a:lnTo>
                  <a:lnTo>
                    <a:pt x="230" y="999"/>
                  </a:lnTo>
                  <a:lnTo>
                    <a:pt x="222" y="1001"/>
                  </a:lnTo>
                  <a:lnTo>
                    <a:pt x="215" y="1004"/>
                  </a:lnTo>
                  <a:lnTo>
                    <a:pt x="208" y="1006"/>
                  </a:lnTo>
                  <a:lnTo>
                    <a:pt x="202" y="1008"/>
                  </a:lnTo>
                  <a:lnTo>
                    <a:pt x="197" y="1010"/>
                  </a:lnTo>
                  <a:lnTo>
                    <a:pt x="192" y="1011"/>
                  </a:lnTo>
                  <a:lnTo>
                    <a:pt x="188" y="1013"/>
                  </a:lnTo>
                  <a:lnTo>
                    <a:pt x="184" y="1014"/>
                  </a:lnTo>
                  <a:lnTo>
                    <a:pt x="181" y="1015"/>
                  </a:lnTo>
                  <a:lnTo>
                    <a:pt x="178" y="1016"/>
                  </a:lnTo>
                  <a:lnTo>
                    <a:pt x="176" y="1017"/>
                  </a:lnTo>
                  <a:lnTo>
                    <a:pt x="175" y="1017"/>
                  </a:lnTo>
                  <a:lnTo>
                    <a:pt x="174" y="1017"/>
                  </a:lnTo>
                  <a:lnTo>
                    <a:pt x="175" y="1018"/>
                  </a:lnTo>
                  <a:lnTo>
                    <a:pt x="178" y="1018"/>
                  </a:lnTo>
                  <a:lnTo>
                    <a:pt x="183" y="1020"/>
                  </a:lnTo>
                  <a:lnTo>
                    <a:pt x="190" y="1021"/>
                  </a:lnTo>
                  <a:lnTo>
                    <a:pt x="200" y="1023"/>
                  </a:lnTo>
                  <a:lnTo>
                    <a:pt x="211" y="1026"/>
                  </a:lnTo>
                  <a:lnTo>
                    <a:pt x="225" y="1029"/>
                  </a:lnTo>
                  <a:lnTo>
                    <a:pt x="240" y="1032"/>
                  </a:lnTo>
                  <a:lnTo>
                    <a:pt x="258" y="1036"/>
                  </a:lnTo>
                  <a:lnTo>
                    <a:pt x="277" y="1040"/>
                  </a:lnTo>
                  <a:lnTo>
                    <a:pt x="299" y="1045"/>
                  </a:lnTo>
                  <a:lnTo>
                    <a:pt x="323" y="1050"/>
                  </a:lnTo>
                  <a:lnTo>
                    <a:pt x="349" y="1056"/>
                  </a:lnTo>
                  <a:lnTo>
                    <a:pt x="377" y="1062"/>
                  </a:lnTo>
                  <a:lnTo>
                    <a:pt x="407" y="1068"/>
                  </a:lnTo>
                  <a:lnTo>
                    <a:pt x="439" y="1075"/>
                  </a:lnTo>
                  <a:lnTo>
                    <a:pt x="471" y="1082"/>
                  </a:lnTo>
                  <a:lnTo>
                    <a:pt x="501" y="1089"/>
                  </a:lnTo>
                  <a:lnTo>
                    <a:pt x="529" y="1095"/>
                  </a:lnTo>
                  <a:lnTo>
                    <a:pt x="555" y="1100"/>
                  </a:lnTo>
                  <a:lnTo>
                    <a:pt x="579" y="1106"/>
                  </a:lnTo>
                  <a:lnTo>
                    <a:pt x="600" y="1110"/>
                  </a:lnTo>
                  <a:lnTo>
                    <a:pt x="620" y="1115"/>
                  </a:lnTo>
                  <a:lnTo>
                    <a:pt x="638" y="1118"/>
                  </a:lnTo>
                  <a:lnTo>
                    <a:pt x="653" y="1122"/>
                  </a:lnTo>
                  <a:lnTo>
                    <a:pt x="667" y="1125"/>
                  </a:lnTo>
                  <a:lnTo>
                    <a:pt x="678" y="1127"/>
                  </a:lnTo>
                  <a:lnTo>
                    <a:pt x="687" y="1129"/>
                  </a:lnTo>
                  <a:lnTo>
                    <a:pt x="695" y="1131"/>
                  </a:lnTo>
                  <a:lnTo>
                    <a:pt x="700" y="1132"/>
                  </a:lnTo>
                  <a:lnTo>
                    <a:pt x="703" y="1133"/>
                  </a:lnTo>
                  <a:lnTo>
                    <a:pt x="704" y="1133"/>
                  </a:lnTo>
                  <a:lnTo>
                    <a:pt x="705" y="1132"/>
                  </a:lnTo>
                  <a:lnTo>
                    <a:pt x="707" y="1130"/>
                  </a:lnTo>
                  <a:lnTo>
                    <a:pt x="710" y="1126"/>
                  </a:lnTo>
                  <a:lnTo>
                    <a:pt x="715" y="1120"/>
                  </a:lnTo>
                  <a:lnTo>
                    <a:pt x="722" y="1113"/>
                  </a:lnTo>
                  <a:lnTo>
                    <a:pt x="730" y="1104"/>
                  </a:lnTo>
                  <a:lnTo>
                    <a:pt x="739" y="1094"/>
                  </a:lnTo>
                  <a:lnTo>
                    <a:pt x="750" y="1081"/>
                  </a:lnTo>
                  <a:lnTo>
                    <a:pt x="762" y="1068"/>
                  </a:lnTo>
                  <a:lnTo>
                    <a:pt x="776" y="1053"/>
                  </a:lnTo>
                  <a:lnTo>
                    <a:pt x="791" y="1036"/>
                  </a:lnTo>
                  <a:lnTo>
                    <a:pt x="807" y="1017"/>
                  </a:lnTo>
                  <a:lnTo>
                    <a:pt x="825" y="997"/>
                  </a:lnTo>
                  <a:lnTo>
                    <a:pt x="845" y="976"/>
                  </a:lnTo>
                  <a:lnTo>
                    <a:pt x="865" y="953"/>
                  </a:lnTo>
                  <a:lnTo>
                    <a:pt x="888" y="928"/>
                  </a:lnTo>
                  <a:lnTo>
                    <a:pt x="910" y="903"/>
                  </a:lnTo>
                  <a:lnTo>
                    <a:pt x="931" y="880"/>
                  </a:lnTo>
                  <a:lnTo>
                    <a:pt x="950" y="858"/>
                  </a:lnTo>
                  <a:lnTo>
                    <a:pt x="968" y="838"/>
                  </a:lnTo>
                  <a:lnTo>
                    <a:pt x="984" y="820"/>
                  </a:lnTo>
                  <a:lnTo>
                    <a:pt x="1000" y="803"/>
                  </a:lnTo>
                  <a:lnTo>
                    <a:pt x="1013" y="787"/>
                  </a:lnTo>
                  <a:lnTo>
                    <a:pt x="1025" y="774"/>
                  </a:lnTo>
                  <a:lnTo>
                    <a:pt x="1036" y="762"/>
                  </a:lnTo>
                  <a:lnTo>
                    <a:pt x="1045" y="751"/>
                  </a:lnTo>
                  <a:lnTo>
                    <a:pt x="1053" y="743"/>
                  </a:lnTo>
                  <a:lnTo>
                    <a:pt x="1060" y="735"/>
                  </a:lnTo>
                  <a:lnTo>
                    <a:pt x="1065" y="730"/>
                  </a:lnTo>
                  <a:lnTo>
                    <a:pt x="1068" y="726"/>
                  </a:lnTo>
                  <a:lnTo>
                    <a:pt x="1071" y="723"/>
                  </a:lnTo>
                  <a:lnTo>
                    <a:pt x="1070" y="723"/>
                  </a:lnTo>
                  <a:lnTo>
                    <a:pt x="1069" y="723"/>
                  </a:lnTo>
                  <a:lnTo>
                    <a:pt x="1067" y="724"/>
                  </a:lnTo>
                  <a:lnTo>
                    <a:pt x="1064" y="725"/>
                  </a:lnTo>
                  <a:lnTo>
                    <a:pt x="1061" y="726"/>
                  </a:lnTo>
                  <a:lnTo>
                    <a:pt x="1057" y="727"/>
                  </a:lnTo>
                  <a:lnTo>
                    <a:pt x="1053" y="729"/>
                  </a:lnTo>
                  <a:lnTo>
                    <a:pt x="1048" y="730"/>
                  </a:lnTo>
                  <a:lnTo>
                    <a:pt x="1042" y="732"/>
                  </a:lnTo>
                  <a:lnTo>
                    <a:pt x="1036" y="734"/>
                  </a:lnTo>
                  <a:lnTo>
                    <a:pt x="1029" y="736"/>
                  </a:lnTo>
                  <a:lnTo>
                    <a:pt x="1022" y="739"/>
                  </a:lnTo>
                  <a:lnTo>
                    <a:pt x="1014" y="741"/>
                  </a:lnTo>
                  <a:lnTo>
                    <a:pt x="1006" y="744"/>
                  </a:lnTo>
                  <a:lnTo>
                    <a:pt x="996" y="747"/>
                  </a:lnTo>
                  <a:lnTo>
                    <a:pt x="987" y="750"/>
                  </a:lnTo>
                  <a:lnTo>
                    <a:pt x="979" y="753"/>
                  </a:lnTo>
                  <a:lnTo>
                    <a:pt x="971" y="755"/>
                  </a:lnTo>
                  <a:lnTo>
                    <a:pt x="964" y="758"/>
                  </a:lnTo>
                  <a:lnTo>
                    <a:pt x="957" y="760"/>
                  </a:lnTo>
                  <a:lnTo>
                    <a:pt x="951" y="762"/>
                  </a:lnTo>
                  <a:lnTo>
                    <a:pt x="945" y="764"/>
                  </a:lnTo>
                  <a:lnTo>
                    <a:pt x="940" y="765"/>
                  </a:lnTo>
                  <a:lnTo>
                    <a:pt x="936" y="767"/>
                  </a:lnTo>
                  <a:lnTo>
                    <a:pt x="932" y="768"/>
                  </a:lnTo>
                  <a:lnTo>
                    <a:pt x="929" y="769"/>
                  </a:lnTo>
                  <a:lnTo>
                    <a:pt x="926" y="770"/>
                  </a:lnTo>
                  <a:lnTo>
                    <a:pt x="924" y="770"/>
                  </a:lnTo>
                  <a:lnTo>
                    <a:pt x="923" y="771"/>
                  </a:lnTo>
                  <a:lnTo>
                    <a:pt x="922" y="771"/>
                  </a:lnTo>
                  <a:lnTo>
                    <a:pt x="921" y="770"/>
                  </a:lnTo>
                  <a:lnTo>
                    <a:pt x="920" y="767"/>
                  </a:lnTo>
                  <a:lnTo>
                    <a:pt x="919" y="764"/>
                  </a:lnTo>
                  <a:lnTo>
                    <a:pt x="917" y="760"/>
                  </a:lnTo>
                  <a:lnTo>
                    <a:pt x="915" y="755"/>
                  </a:lnTo>
                  <a:lnTo>
                    <a:pt x="913" y="749"/>
                  </a:lnTo>
                  <a:lnTo>
                    <a:pt x="910" y="742"/>
                  </a:lnTo>
                  <a:lnTo>
                    <a:pt x="907" y="734"/>
                  </a:lnTo>
                  <a:lnTo>
                    <a:pt x="903" y="725"/>
                  </a:lnTo>
                  <a:lnTo>
                    <a:pt x="899" y="716"/>
                  </a:lnTo>
                  <a:lnTo>
                    <a:pt x="895" y="705"/>
                  </a:lnTo>
                  <a:lnTo>
                    <a:pt x="890" y="694"/>
                  </a:lnTo>
                  <a:lnTo>
                    <a:pt x="885" y="681"/>
                  </a:lnTo>
                  <a:lnTo>
                    <a:pt x="880" y="668"/>
                  </a:lnTo>
                  <a:lnTo>
                    <a:pt x="874" y="654"/>
                  </a:lnTo>
                  <a:lnTo>
                    <a:pt x="868" y="639"/>
                  </a:lnTo>
                  <a:lnTo>
                    <a:pt x="862" y="624"/>
                  </a:lnTo>
                  <a:lnTo>
                    <a:pt x="855" y="609"/>
                  </a:lnTo>
                  <a:lnTo>
                    <a:pt x="847" y="594"/>
                  </a:lnTo>
                  <a:lnTo>
                    <a:pt x="839" y="579"/>
                  </a:lnTo>
                  <a:lnTo>
                    <a:pt x="831" y="564"/>
                  </a:lnTo>
                  <a:lnTo>
                    <a:pt x="823" y="549"/>
                  </a:lnTo>
                  <a:lnTo>
                    <a:pt x="813" y="534"/>
                  </a:lnTo>
                  <a:lnTo>
                    <a:pt x="804" y="518"/>
                  </a:lnTo>
                  <a:lnTo>
                    <a:pt x="794" y="503"/>
                  </a:lnTo>
                  <a:lnTo>
                    <a:pt x="783" y="488"/>
                  </a:lnTo>
                  <a:lnTo>
                    <a:pt x="773" y="472"/>
                  </a:lnTo>
                  <a:lnTo>
                    <a:pt x="761" y="456"/>
                  </a:lnTo>
                  <a:lnTo>
                    <a:pt x="750" y="441"/>
                  </a:lnTo>
                  <a:lnTo>
                    <a:pt x="737" y="425"/>
                  </a:lnTo>
                  <a:lnTo>
                    <a:pt x="725" y="409"/>
                  </a:lnTo>
                  <a:lnTo>
                    <a:pt x="712" y="393"/>
                  </a:lnTo>
                  <a:lnTo>
                    <a:pt x="699" y="378"/>
                  </a:lnTo>
                  <a:lnTo>
                    <a:pt x="686" y="363"/>
                  </a:lnTo>
                  <a:lnTo>
                    <a:pt x="673" y="348"/>
                  </a:lnTo>
                  <a:lnTo>
                    <a:pt x="659" y="333"/>
                  </a:lnTo>
                  <a:lnTo>
                    <a:pt x="646" y="319"/>
                  </a:lnTo>
                  <a:lnTo>
                    <a:pt x="632" y="306"/>
                  </a:lnTo>
                  <a:lnTo>
                    <a:pt x="619" y="292"/>
                  </a:lnTo>
                  <a:lnTo>
                    <a:pt x="605" y="279"/>
                  </a:lnTo>
                  <a:lnTo>
                    <a:pt x="591" y="266"/>
                  </a:lnTo>
                  <a:lnTo>
                    <a:pt x="577" y="254"/>
                  </a:lnTo>
                  <a:lnTo>
                    <a:pt x="563" y="242"/>
                  </a:lnTo>
                  <a:lnTo>
                    <a:pt x="549" y="230"/>
                  </a:lnTo>
                  <a:lnTo>
                    <a:pt x="534" y="219"/>
                  </a:lnTo>
                  <a:lnTo>
                    <a:pt x="520" y="208"/>
                  </a:lnTo>
                  <a:lnTo>
                    <a:pt x="505" y="197"/>
                  </a:lnTo>
                  <a:lnTo>
                    <a:pt x="490" y="187"/>
                  </a:lnTo>
                  <a:lnTo>
                    <a:pt x="476" y="177"/>
                  </a:lnTo>
                  <a:lnTo>
                    <a:pt x="461" y="167"/>
                  </a:lnTo>
                  <a:lnTo>
                    <a:pt x="446" y="158"/>
                  </a:lnTo>
                  <a:lnTo>
                    <a:pt x="432" y="148"/>
                  </a:lnTo>
                  <a:lnTo>
                    <a:pt x="417" y="140"/>
                  </a:lnTo>
                  <a:lnTo>
                    <a:pt x="403" y="131"/>
                  </a:lnTo>
                  <a:lnTo>
                    <a:pt x="388" y="123"/>
                  </a:lnTo>
                  <a:lnTo>
                    <a:pt x="374" y="115"/>
                  </a:lnTo>
                  <a:lnTo>
                    <a:pt x="359" y="108"/>
                  </a:lnTo>
                  <a:lnTo>
                    <a:pt x="345" y="101"/>
                  </a:lnTo>
                  <a:lnTo>
                    <a:pt x="330" y="94"/>
                  </a:lnTo>
                  <a:lnTo>
                    <a:pt x="316" y="87"/>
                  </a:lnTo>
                  <a:lnTo>
                    <a:pt x="302" y="81"/>
                  </a:lnTo>
                  <a:lnTo>
                    <a:pt x="287" y="75"/>
                  </a:lnTo>
                  <a:lnTo>
                    <a:pt x="273" y="70"/>
                  </a:lnTo>
                  <a:lnTo>
                    <a:pt x="259" y="64"/>
                  </a:lnTo>
                  <a:lnTo>
                    <a:pt x="245" y="59"/>
                  </a:lnTo>
                  <a:lnTo>
                    <a:pt x="232" y="54"/>
                  </a:lnTo>
                  <a:lnTo>
                    <a:pt x="219" y="50"/>
                  </a:lnTo>
                  <a:lnTo>
                    <a:pt x="206" y="45"/>
                  </a:lnTo>
                  <a:lnTo>
                    <a:pt x="193" y="41"/>
                  </a:lnTo>
                  <a:lnTo>
                    <a:pt x="181" y="37"/>
                  </a:lnTo>
                  <a:lnTo>
                    <a:pt x="170" y="34"/>
                  </a:lnTo>
                  <a:lnTo>
                    <a:pt x="159" y="30"/>
                  </a:lnTo>
                  <a:lnTo>
                    <a:pt x="148" y="27"/>
                  </a:lnTo>
                  <a:lnTo>
                    <a:pt x="137" y="24"/>
                  </a:lnTo>
                  <a:lnTo>
                    <a:pt x="127" y="22"/>
                  </a:lnTo>
                  <a:lnTo>
                    <a:pt x="117" y="19"/>
                  </a:lnTo>
                  <a:lnTo>
                    <a:pt x="107" y="17"/>
                  </a:lnTo>
                  <a:lnTo>
                    <a:pt x="98" y="15"/>
                  </a:lnTo>
                  <a:lnTo>
                    <a:pt x="89" y="13"/>
                  </a:lnTo>
                  <a:lnTo>
                    <a:pt x="81" y="11"/>
                  </a:lnTo>
                  <a:lnTo>
                    <a:pt x="73" y="10"/>
                  </a:lnTo>
                  <a:lnTo>
                    <a:pt x="66" y="9"/>
                  </a:lnTo>
                  <a:lnTo>
                    <a:pt x="59" y="7"/>
                  </a:lnTo>
                  <a:lnTo>
                    <a:pt x="53" y="6"/>
                  </a:lnTo>
                  <a:lnTo>
                    <a:pt x="47" y="5"/>
                  </a:lnTo>
                  <a:lnTo>
                    <a:pt x="42" y="4"/>
                  </a:lnTo>
                  <a:lnTo>
                    <a:pt x="37" y="3"/>
                  </a:lnTo>
                  <a:lnTo>
                    <a:pt x="33" y="2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5" y="9"/>
                  </a:lnTo>
                  <a:lnTo>
                    <a:pt x="29" y="15"/>
                  </a:lnTo>
                  <a:lnTo>
                    <a:pt x="32" y="21"/>
                  </a:lnTo>
                  <a:lnTo>
                    <a:pt x="37" y="29"/>
                  </a:lnTo>
                  <a:lnTo>
                    <a:pt x="42" y="38"/>
                  </a:lnTo>
                  <a:lnTo>
                    <a:pt x="48" y="48"/>
                  </a:lnTo>
                  <a:lnTo>
                    <a:pt x="54" y="60"/>
                  </a:lnTo>
                  <a:lnTo>
                    <a:pt x="62" y="73"/>
                  </a:lnTo>
                  <a:lnTo>
                    <a:pt x="69" y="86"/>
                  </a:lnTo>
                  <a:lnTo>
                    <a:pt x="78" y="101"/>
                  </a:lnTo>
                  <a:lnTo>
                    <a:pt x="87" y="118"/>
                  </a:lnTo>
                  <a:lnTo>
                    <a:pt x="97" y="135"/>
                  </a:lnTo>
                  <a:lnTo>
                    <a:pt x="108" y="154"/>
                  </a:lnTo>
                  <a:lnTo>
                    <a:pt x="119" y="172"/>
                  </a:lnTo>
                  <a:lnTo>
                    <a:pt x="129" y="190"/>
                  </a:lnTo>
                  <a:lnTo>
                    <a:pt x="138" y="206"/>
                  </a:lnTo>
                  <a:lnTo>
                    <a:pt x="146" y="221"/>
                  </a:lnTo>
                  <a:lnTo>
                    <a:pt x="154" y="235"/>
                  </a:lnTo>
                  <a:lnTo>
                    <a:pt x="162" y="248"/>
                  </a:lnTo>
                  <a:lnTo>
                    <a:pt x="168" y="259"/>
                  </a:lnTo>
                  <a:lnTo>
                    <a:pt x="174" y="269"/>
                  </a:lnTo>
                  <a:lnTo>
                    <a:pt x="179" y="278"/>
                  </a:lnTo>
                  <a:lnTo>
                    <a:pt x="184" y="286"/>
                  </a:lnTo>
                  <a:lnTo>
                    <a:pt x="187" y="293"/>
                  </a:lnTo>
                  <a:lnTo>
                    <a:pt x="190" y="298"/>
                  </a:lnTo>
                  <a:lnTo>
                    <a:pt x="193" y="303"/>
                  </a:lnTo>
                  <a:lnTo>
                    <a:pt x="195" y="306"/>
                  </a:lnTo>
                  <a:lnTo>
                    <a:pt x="196" y="307"/>
                  </a:lnTo>
                  <a:lnTo>
                    <a:pt x="196" y="308"/>
                  </a:lnTo>
                  <a:lnTo>
                    <a:pt x="196" y="309"/>
                  </a:lnTo>
                  <a:lnTo>
                    <a:pt x="194" y="311"/>
                  </a:lnTo>
                  <a:lnTo>
                    <a:pt x="192" y="314"/>
                  </a:lnTo>
                  <a:lnTo>
                    <a:pt x="190" y="319"/>
                  </a:lnTo>
                  <a:lnTo>
                    <a:pt x="186" y="325"/>
                  </a:lnTo>
                  <a:lnTo>
                    <a:pt x="182" y="332"/>
                  </a:lnTo>
                  <a:lnTo>
                    <a:pt x="177" y="341"/>
                  </a:lnTo>
                  <a:lnTo>
                    <a:pt x="171" y="351"/>
                  </a:lnTo>
                  <a:lnTo>
                    <a:pt x="165" y="362"/>
                  </a:lnTo>
                  <a:lnTo>
                    <a:pt x="158" y="375"/>
                  </a:lnTo>
                  <a:lnTo>
                    <a:pt x="150" y="389"/>
                  </a:lnTo>
                  <a:lnTo>
                    <a:pt x="141" y="404"/>
                  </a:lnTo>
                  <a:lnTo>
                    <a:pt x="131" y="421"/>
                  </a:lnTo>
                  <a:lnTo>
                    <a:pt x="121" y="439"/>
                  </a:lnTo>
                  <a:lnTo>
                    <a:pt x="110" y="458"/>
                  </a:lnTo>
                  <a:lnTo>
                    <a:pt x="98" y="479"/>
                  </a:lnTo>
                  <a:lnTo>
                    <a:pt x="86" y="499"/>
                  </a:lnTo>
                  <a:lnTo>
                    <a:pt x="75" y="519"/>
                  </a:lnTo>
                  <a:lnTo>
                    <a:pt x="65" y="537"/>
                  </a:lnTo>
                  <a:lnTo>
                    <a:pt x="55" y="553"/>
                  </a:lnTo>
                  <a:lnTo>
                    <a:pt x="46" y="569"/>
                  </a:lnTo>
                  <a:lnTo>
                    <a:pt x="38" y="583"/>
                  </a:lnTo>
                  <a:lnTo>
                    <a:pt x="31" y="595"/>
                  </a:lnTo>
                  <a:lnTo>
                    <a:pt x="25" y="607"/>
                  </a:lnTo>
                  <a:lnTo>
                    <a:pt x="19" y="617"/>
                  </a:lnTo>
                  <a:lnTo>
                    <a:pt x="14" y="625"/>
                  </a:lnTo>
                  <a:lnTo>
                    <a:pt x="10" y="633"/>
                  </a:lnTo>
                  <a:lnTo>
                    <a:pt x="6" y="639"/>
                  </a:lnTo>
                  <a:lnTo>
                    <a:pt x="4" y="643"/>
                  </a:lnTo>
                  <a:lnTo>
                    <a:pt x="2" y="647"/>
                  </a:lnTo>
                  <a:lnTo>
                    <a:pt x="1" y="649"/>
                  </a:lnTo>
                  <a:lnTo>
                    <a:pt x="0" y="649"/>
                  </a:lnTo>
                  <a:lnTo>
                    <a:pt x="1" y="650"/>
                  </a:lnTo>
                  <a:lnTo>
                    <a:pt x="2" y="650"/>
                  </a:lnTo>
                  <a:lnTo>
                    <a:pt x="4" y="651"/>
                  </a:lnTo>
                  <a:lnTo>
                    <a:pt x="6" y="652"/>
                  </a:lnTo>
                  <a:lnTo>
                    <a:pt x="9" y="653"/>
                  </a:lnTo>
                  <a:lnTo>
                    <a:pt x="12" y="654"/>
                  </a:lnTo>
                  <a:lnTo>
                    <a:pt x="15" y="655"/>
                  </a:lnTo>
                  <a:lnTo>
                    <a:pt x="19" y="657"/>
                  </a:lnTo>
                  <a:lnTo>
                    <a:pt x="23" y="658"/>
                  </a:lnTo>
                  <a:lnTo>
                    <a:pt x="28" y="660"/>
                  </a:lnTo>
                  <a:lnTo>
                    <a:pt x="34" y="662"/>
                  </a:lnTo>
                  <a:lnTo>
                    <a:pt x="39" y="665"/>
                  </a:lnTo>
                  <a:lnTo>
                    <a:pt x="46" y="667"/>
                  </a:lnTo>
                  <a:lnTo>
                    <a:pt x="52" y="670"/>
                  </a:lnTo>
                  <a:lnTo>
                    <a:pt x="60" y="673"/>
                  </a:lnTo>
                  <a:lnTo>
                    <a:pt x="67" y="676"/>
                  </a:lnTo>
                  <a:lnTo>
                    <a:pt x="75" y="679"/>
                  </a:lnTo>
                  <a:lnTo>
                    <a:pt x="82" y="683"/>
                  </a:lnTo>
                  <a:lnTo>
                    <a:pt x="90" y="687"/>
                  </a:lnTo>
                  <a:lnTo>
                    <a:pt x="98" y="691"/>
                  </a:lnTo>
                  <a:lnTo>
                    <a:pt x="105" y="696"/>
                  </a:lnTo>
                  <a:lnTo>
                    <a:pt x="113" y="701"/>
                  </a:lnTo>
                  <a:lnTo>
                    <a:pt x="121" y="706"/>
                  </a:lnTo>
                  <a:lnTo>
                    <a:pt x="130" y="712"/>
                  </a:lnTo>
                  <a:lnTo>
                    <a:pt x="138" y="718"/>
                  </a:lnTo>
                  <a:lnTo>
                    <a:pt x="146" y="725"/>
                  </a:lnTo>
                  <a:lnTo>
                    <a:pt x="154" y="731"/>
                  </a:lnTo>
                  <a:lnTo>
                    <a:pt x="163" y="738"/>
                  </a:lnTo>
                  <a:lnTo>
                    <a:pt x="171" y="746"/>
                  </a:lnTo>
                  <a:lnTo>
                    <a:pt x="180" y="753"/>
                  </a:lnTo>
                  <a:lnTo>
                    <a:pt x="188" y="761"/>
                  </a:lnTo>
                  <a:lnTo>
                    <a:pt x="197" y="770"/>
                  </a:lnTo>
                  <a:lnTo>
                    <a:pt x="205" y="778"/>
                  </a:lnTo>
                  <a:lnTo>
                    <a:pt x="213" y="786"/>
                  </a:lnTo>
                  <a:lnTo>
                    <a:pt x="220" y="794"/>
                  </a:lnTo>
                  <a:lnTo>
                    <a:pt x="228" y="803"/>
                  </a:lnTo>
                  <a:lnTo>
                    <a:pt x="235" y="811"/>
                  </a:lnTo>
                  <a:lnTo>
                    <a:pt x="241" y="820"/>
                  </a:lnTo>
                  <a:lnTo>
                    <a:pt x="248" y="828"/>
                  </a:lnTo>
                  <a:lnTo>
                    <a:pt x="254" y="837"/>
                  </a:lnTo>
                  <a:lnTo>
                    <a:pt x="260" y="845"/>
                  </a:lnTo>
                  <a:lnTo>
                    <a:pt x="265" y="854"/>
                  </a:lnTo>
                  <a:lnTo>
                    <a:pt x="270" y="863"/>
                  </a:lnTo>
                  <a:lnTo>
                    <a:pt x="275" y="871"/>
                  </a:lnTo>
                  <a:lnTo>
                    <a:pt x="280" y="880"/>
                  </a:lnTo>
                  <a:lnTo>
                    <a:pt x="284" y="889"/>
                  </a:lnTo>
                  <a:lnTo>
                    <a:pt x="288" y="898"/>
                  </a:lnTo>
                  <a:lnTo>
                    <a:pt x="292" y="906"/>
                  </a:lnTo>
                  <a:lnTo>
                    <a:pt x="296" y="914"/>
                  </a:lnTo>
                  <a:lnTo>
                    <a:pt x="299" y="922"/>
                  </a:lnTo>
                  <a:lnTo>
                    <a:pt x="302" y="929"/>
                  </a:lnTo>
                  <a:lnTo>
                    <a:pt x="305" y="935"/>
                  </a:lnTo>
                  <a:lnTo>
                    <a:pt x="307" y="941"/>
                  </a:lnTo>
                  <a:lnTo>
                    <a:pt x="309" y="946"/>
                  </a:lnTo>
                  <a:lnTo>
                    <a:pt x="311" y="951"/>
                  </a:lnTo>
                  <a:lnTo>
                    <a:pt x="313" y="955"/>
                  </a:lnTo>
                  <a:lnTo>
                    <a:pt x="315" y="959"/>
                  </a:lnTo>
                  <a:lnTo>
                    <a:pt x="316" y="962"/>
                  </a:lnTo>
                  <a:lnTo>
                    <a:pt x="317" y="964"/>
                  </a:lnTo>
                  <a:lnTo>
                    <a:pt x="318" y="966"/>
                  </a:lnTo>
                  <a:lnTo>
                    <a:pt x="319" y="968"/>
                  </a:lnTo>
                  <a:lnTo>
                    <a:pt x="319" y="9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</a:endParaRPr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DEFC4C29-D538-B325-AFE2-702FE6A8CE73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3512012" y="3726221"/>
              <a:ext cx="1373187" cy="1784350"/>
            </a:xfrm>
            <a:custGeom>
              <a:avLst/>
              <a:gdLst>
                <a:gd name="T0" fmla="*/ 90 w 933"/>
                <a:gd name="T1" fmla="*/ 584 h 1238"/>
                <a:gd name="T2" fmla="*/ 73 w 933"/>
                <a:gd name="T3" fmla="*/ 559 h 1238"/>
                <a:gd name="T4" fmla="*/ 42 w 933"/>
                <a:gd name="T5" fmla="*/ 517 h 1238"/>
                <a:gd name="T6" fmla="*/ 15 w 933"/>
                <a:gd name="T7" fmla="*/ 480 h 1238"/>
                <a:gd name="T8" fmla="*/ 2 w 933"/>
                <a:gd name="T9" fmla="*/ 461 h 1238"/>
                <a:gd name="T10" fmla="*/ 1 w 933"/>
                <a:gd name="T11" fmla="*/ 469 h 1238"/>
                <a:gd name="T12" fmla="*/ 9 w 933"/>
                <a:gd name="T13" fmla="*/ 546 h 1238"/>
                <a:gd name="T14" fmla="*/ 26 w 933"/>
                <a:gd name="T15" fmla="*/ 701 h 1238"/>
                <a:gd name="T16" fmla="*/ 44 w 933"/>
                <a:gd name="T17" fmla="*/ 879 h 1238"/>
                <a:gd name="T18" fmla="*/ 55 w 933"/>
                <a:gd name="T19" fmla="*/ 982 h 1238"/>
                <a:gd name="T20" fmla="*/ 59 w 933"/>
                <a:gd name="T21" fmla="*/ 1010 h 1238"/>
                <a:gd name="T22" fmla="*/ 106 w 933"/>
                <a:gd name="T23" fmla="*/ 1031 h 1238"/>
                <a:gd name="T24" fmla="*/ 225 w 933"/>
                <a:gd name="T25" fmla="*/ 1084 h 1238"/>
                <a:gd name="T26" fmla="*/ 396 w 933"/>
                <a:gd name="T27" fmla="*/ 1162 h 1238"/>
                <a:gd name="T28" fmla="*/ 515 w 933"/>
                <a:gd name="T29" fmla="*/ 1216 h 1238"/>
                <a:gd name="T30" fmla="*/ 562 w 933"/>
                <a:gd name="T31" fmla="*/ 1237 h 1238"/>
                <a:gd name="T32" fmla="*/ 559 w 933"/>
                <a:gd name="T33" fmla="*/ 1231 h 1238"/>
                <a:gd name="T34" fmla="*/ 541 w 933"/>
                <a:gd name="T35" fmla="*/ 1206 h 1238"/>
                <a:gd name="T36" fmla="*/ 509 w 933"/>
                <a:gd name="T37" fmla="*/ 1163 h 1238"/>
                <a:gd name="T38" fmla="*/ 482 w 933"/>
                <a:gd name="T39" fmla="*/ 1125 h 1238"/>
                <a:gd name="T40" fmla="*/ 468 w 933"/>
                <a:gd name="T41" fmla="*/ 1107 h 1238"/>
                <a:gd name="T42" fmla="*/ 469 w 933"/>
                <a:gd name="T43" fmla="*/ 1102 h 1238"/>
                <a:gd name="T44" fmla="*/ 490 w 933"/>
                <a:gd name="T45" fmla="*/ 1087 h 1238"/>
                <a:gd name="T46" fmla="*/ 530 w 933"/>
                <a:gd name="T47" fmla="*/ 1055 h 1238"/>
                <a:gd name="T48" fmla="*/ 585 w 933"/>
                <a:gd name="T49" fmla="*/ 1008 h 1238"/>
                <a:gd name="T50" fmla="*/ 643 w 933"/>
                <a:gd name="T51" fmla="*/ 948 h 1238"/>
                <a:gd name="T52" fmla="*/ 702 w 933"/>
                <a:gd name="T53" fmla="*/ 874 h 1238"/>
                <a:gd name="T54" fmla="*/ 758 w 933"/>
                <a:gd name="T55" fmla="*/ 791 h 1238"/>
                <a:gd name="T56" fmla="*/ 808 w 933"/>
                <a:gd name="T57" fmla="*/ 702 h 1238"/>
                <a:gd name="T58" fmla="*/ 851 w 933"/>
                <a:gd name="T59" fmla="*/ 607 h 1238"/>
                <a:gd name="T60" fmla="*/ 886 w 933"/>
                <a:gd name="T61" fmla="*/ 504 h 1238"/>
                <a:gd name="T62" fmla="*/ 911 w 933"/>
                <a:gd name="T63" fmla="*/ 395 h 1238"/>
                <a:gd name="T64" fmla="*/ 926 w 933"/>
                <a:gd name="T65" fmla="*/ 285 h 1238"/>
                <a:gd name="T66" fmla="*/ 932 w 933"/>
                <a:gd name="T67" fmla="*/ 186 h 1238"/>
                <a:gd name="T68" fmla="*/ 927 w 933"/>
                <a:gd name="T69" fmla="*/ 99 h 1238"/>
                <a:gd name="T70" fmla="*/ 921 w 933"/>
                <a:gd name="T71" fmla="*/ 36 h 1238"/>
                <a:gd name="T72" fmla="*/ 918 w 933"/>
                <a:gd name="T73" fmla="*/ 4 h 1238"/>
                <a:gd name="T74" fmla="*/ 913 w 933"/>
                <a:gd name="T75" fmla="*/ 5 h 1238"/>
                <a:gd name="T76" fmla="*/ 880 w 933"/>
                <a:gd name="T77" fmla="*/ 42 h 1238"/>
                <a:gd name="T78" fmla="*/ 813 w 933"/>
                <a:gd name="T79" fmla="*/ 117 h 1238"/>
                <a:gd name="T80" fmla="*/ 736 w 933"/>
                <a:gd name="T81" fmla="*/ 203 h 1238"/>
                <a:gd name="T82" fmla="*/ 692 w 933"/>
                <a:gd name="T83" fmla="*/ 253 h 1238"/>
                <a:gd name="T84" fmla="*/ 679 w 933"/>
                <a:gd name="T85" fmla="*/ 266 h 1238"/>
                <a:gd name="T86" fmla="*/ 644 w 933"/>
                <a:gd name="T87" fmla="*/ 259 h 1238"/>
                <a:gd name="T88" fmla="*/ 554 w 933"/>
                <a:gd name="T89" fmla="*/ 240 h 1238"/>
                <a:gd name="T90" fmla="*/ 425 w 933"/>
                <a:gd name="T91" fmla="*/ 213 h 1238"/>
                <a:gd name="T92" fmla="*/ 336 w 933"/>
                <a:gd name="T93" fmla="*/ 194 h 1238"/>
                <a:gd name="T94" fmla="*/ 300 w 933"/>
                <a:gd name="T95" fmla="*/ 187 h 1238"/>
                <a:gd name="T96" fmla="*/ 299 w 933"/>
                <a:gd name="T97" fmla="*/ 194 h 1238"/>
                <a:gd name="T98" fmla="*/ 295 w 933"/>
                <a:gd name="T99" fmla="*/ 223 h 1238"/>
                <a:gd name="T100" fmla="*/ 289 w 933"/>
                <a:gd name="T101" fmla="*/ 273 h 1238"/>
                <a:gd name="T102" fmla="*/ 278 w 933"/>
                <a:gd name="T103" fmla="*/ 330 h 1238"/>
                <a:gd name="T104" fmla="*/ 258 w 933"/>
                <a:gd name="T105" fmla="*/ 387 h 1238"/>
                <a:gd name="T106" fmla="*/ 230 w 933"/>
                <a:gd name="T107" fmla="*/ 442 h 1238"/>
                <a:gd name="T108" fmla="*/ 197 w 933"/>
                <a:gd name="T109" fmla="*/ 492 h 1238"/>
                <a:gd name="T110" fmla="*/ 158 w 933"/>
                <a:gd name="T111" fmla="*/ 534 h 1238"/>
                <a:gd name="T112" fmla="*/ 121 w 933"/>
                <a:gd name="T113" fmla="*/ 566 h 1238"/>
                <a:gd name="T114" fmla="*/ 100 w 933"/>
                <a:gd name="T115" fmla="*/ 585 h 1238"/>
                <a:gd name="T116" fmla="*/ 95 w 933"/>
                <a:gd name="T117" fmla="*/ 590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33" h="1238">
                  <a:moveTo>
                    <a:pt x="95" y="590"/>
                  </a:moveTo>
                  <a:lnTo>
                    <a:pt x="95" y="590"/>
                  </a:lnTo>
                  <a:lnTo>
                    <a:pt x="94" y="589"/>
                  </a:lnTo>
                  <a:lnTo>
                    <a:pt x="93" y="588"/>
                  </a:lnTo>
                  <a:lnTo>
                    <a:pt x="92" y="586"/>
                  </a:lnTo>
                  <a:lnTo>
                    <a:pt x="90" y="584"/>
                  </a:lnTo>
                  <a:lnTo>
                    <a:pt x="88" y="581"/>
                  </a:lnTo>
                  <a:lnTo>
                    <a:pt x="86" y="578"/>
                  </a:lnTo>
                  <a:lnTo>
                    <a:pt x="83" y="574"/>
                  </a:lnTo>
                  <a:lnTo>
                    <a:pt x="80" y="569"/>
                  </a:lnTo>
                  <a:lnTo>
                    <a:pt x="76" y="564"/>
                  </a:lnTo>
                  <a:lnTo>
                    <a:pt x="73" y="559"/>
                  </a:lnTo>
                  <a:lnTo>
                    <a:pt x="68" y="553"/>
                  </a:lnTo>
                  <a:lnTo>
                    <a:pt x="64" y="547"/>
                  </a:lnTo>
                  <a:lnTo>
                    <a:pt x="59" y="540"/>
                  </a:lnTo>
                  <a:lnTo>
                    <a:pt x="53" y="533"/>
                  </a:lnTo>
                  <a:lnTo>
                    <a:pt x="48" y="525"/>
                  </a:lnTo>
                  <a:lnTo>
                    <a:pt x="42" y="517"/>
                  </a:lnTo>
                  <a:lnTo>
                    <a:pt x="37" y="509"/>
                  </a:lnTo>
                  <a:lnTo>
                    <a:pt x="32" y="502"/>
                  </a:lnTo>
                  <a:lnTo>
                    <a:pt x="27" y="496"/>
                  </a:lnTo>
                  <a:lnTo>
                    <a:pt x="23" y="490"/>
                  </a:lnTo>
                  <a:lnTo>
                    <a:pt x="19" y="485"/>
                  </a:lnTo>
                  <a:lnTo>
                    <a:pt x="15" y="480"/>
                  </a:lnTo>
                  <a:lnTo>
                    <a:pt x="12" y="476"/>
                  </a:lnTo>
                  <a:lnTo>
                    <a:pt x="9" y="472"/>
                  </a:lnTo>
                  <a:lnTo>
                    <a:pt x="7" y="468"/>
                  </a:lnTo>
                  <a:lnTo>
                    <a:pt x="5" y="466"/>
                  </a:lnTo>
                  <a:lnTo>
                    <a:pt x="3" y="463"/>
                  </a:lnTo>
                  <a:lnTo>
                    <a:pt x="2" y="461"/>
                  </a:lnTo>
                  <a:lnTo>
                    <a:pt x="1" y="460"/>
                  </a:lnTo>
                  <a:lnTo>
                    <a:pt x="1" y="459"/>
                  </a:lnTo>
                  <a:lnTo>
                    <a:pt x="0" y="459"/>
                  </a:lnTo>
                  <a:lnTo>
                    <a:pt x="0" y="460"/>
                  </a:lnTo>
                  <a:lnTo>
                    <a:pt x="1" y="463"/>
                  </a:lnTo>
                  <a:lnTo>
                    <a:pt x="1" y="469"/>
                  </a:lnTo>
                  <a:lnTo>
                    <a:pt x="2" y="476"/>
                  </a:lnTo>
                  <a:lnTo>
                    <a:pt x="3" y="486"/>
                  </a:lnTo>
                  <a:lnTo>
                    <a:pt x="4" y="498"/>
                  </a:lnTo>
                  <a:lnTo>
                    <a:pt x="6" y="512"/>
                  </a:lnTo>
                  <a:lnTo>
                    <a:pt x="8" y="528"/>
                  </a:lnTo>
                  <a:lnTo>
                    <a:pt x="9" y="546"/>
                  </a:lnTo>
                  <a:lnTo>
                    <a:pt x="12" y="567"/>
                  </a:lnTo>
                  <a:lnTo>
                    <a:pt x="14" y="589"/>
                  </a:lnTo>
                  <a:lnTo>
                    <a:pt x="16" y="614"/>
                  </a:lnTo>
                  <a:lnTo>
                    <a:pt x="19" y="641"/>
                  </a:lnTo>
                  <a:lnTo>
                    <a:pt x="22" y="670"/>
                  </a:lnTo>
                  <a:lnTo>
                    <a:pt x="26" y="701"/>
                  </a:lnTo>
                  <a:lnTo>
                    <a:pt x="29" y="734"/>
                  </a:lnTo>
                  <a:lnTo>
                    <a:pt x="32" y="767"/>
                  </a:lnTo>
                  <a:lnTo>
                    <a:pt x="36" y="799"/>
                  </a:lnTo>
                  <a:lnTo>
                    <a:pt x="39" y="828"/>
                  </a:lnTo>
                  <a:lnTo>
                    <a:pt x="41" y="854"/>
                  </a:lnTo>
                  <a:lnTo>
                    <a:pt x="44" y="879"/>
                  </a:lnTo>
                  <a:lnTo>
                    <a:pt x="46" y="902"/>
                  </a:lnTo>
                  <a:lnTo>
                    <a:pt x="49" y="922"/>
                  </a:lnTo>
                  <a:lnTo>
                    <a:pt x="50" y="940"/>
                  </a:lnTo>
                  <a:lnTo>
                    <a:pt x="52" y="956"/>
                  </a:lnTo>
                  <a:lnTo>
                    <a:pt x="54" y="970"/>
                  </a:lnTo>
                  <a:lnTo>
                    <a:pt x="55" y="982"/>
                  </a:lnTo>
                  <a:lnTo>
                    <a:pt x="56" y="992"/>
                  </a:lnTo>
                  <a:lnTo>
                    <a:pt x="57" y="999"/>
                  </a:lnTo>
                  <a:lnTo>
                    <a:pt x="57" y="1005"/>
                  </a:lnTo>
                  <a:lnTo>
                    <a:pt x="57" y="1008"/>
                  </a:lnTo>
                  <a:lnTo>
                    <a:pt x="58" y="1009"/>
                  </a:lnTo>
                  <a:lnTo>
                    <a:pt x="59" y="1010"/>
                  </a:lnTo>
                  <a:lnTo>
                    <a:pt x="62" y="1011"/>
                  </a:lnTo>
                  <a:lnTo>
                    <a:pt x="66" y="1013"/>
                  </a:lnTo>
                  <a:lnTo>
                    <a:pt x="73" y="1016"/>
                  </a:lnTo>
                  <a:lnTo>
                    <a:pt x="82" y="1020"/>
                  </a:lnTo>
                  <a:lnTo>
                    <a:pt x="93" y="1025"/>
                  </a:lnTo>
                  <a:lnTo>
                    <a:pt x="106" y="1031"/>
                  </a:lnTo>
                  <a:lnTo>
                    <a:pt x="121" y="1038"/>
                  </a:lnTo>
                  <a:lnTo>
                    <a:pt x="138" y="1045"/>
                  </a:lnTo>
                  <a:lnTo>
                    <a:pt x="156" y="1054"/>
                  </a:lnTo>
                  <a:lnTo>
                    <a:pt x="177" y="1063"/>
                  </a:lnTo>
                  <a:lnTo>
                    <a:pt x="200" y="1073"/>
                  </a:lnTo>
                  <a:lnTo>
                    <a:pt x="225" y="1084"/>
                  </a:lnTo>
                  <a:lnTo>
                    <a:pt x="251" y="1097"/>
                  </a:lnTo>
                  <a:lnTo>
                    <a:pt x="280" y="1109"/>
                  </a:lnTo>
                  <a:lnTo>
                    <a:pt x="310" y="1123"/>
                  </a:lnTo>
                  <a:lnTo>
                    <a:pt x="341" y="1137"/>
                  </a:lnTo>
                  <a:lnTo>
                    <a:pt x="370" y="1150"/>
                  </a:lnTo>
                  <a:lnTo>
                    <a:pt x="396" y="1162"/>
                  </a:lnTo>
                  <a:lnTo>
                    <a:pt x="421" y="1173"/>
                  </a:lnTo>
                  <a:lnTo>
                    <a:pt x="444" y="1184"/>
                  </a:lnTo>
                  <a:lnTo>
                    <a:pt x="465" y="1193"/>
                  </a:lnTo>
                  <a:lnTo>
                    <a:pt x="483" y="1201"/>
                  </a:lnTo>
                  <a:lnTo>
                    <a:pt x="500" y="1209"/>
                  </a:lnTo>
                  <a:lnTo>
                    <a:pt x="515" y="1216"/>
                  </a:lnTo>
                  <a:lnTo>
                    <a:pt x="528" y="1221"/>
                  </a:lnTo>
                  <a:lnTo>
                    <a:pt x="539" y="1226"/>
                  </a:lnTo>
                  <a:lnTo>
                    <a:pt x="548" y="1230"/>
                  </a:lnTo>
                  <a:lnTo>
                    <a:pt x="555" y="1233"/>
                  </a:lnTo>
                  <a:lnTo>
                    <a:pt x="559" y="1236"/>
                  </a:lnTo>
                  <a:lnTo>
                    <a:pt x="562" y="1237"/>
                  </a:lnTo>
                  <a:lnTo>
                    <a:pt x="563" y="1237"/>
                  </a:lnTo>
                  <a:lnTo>
                    <a:pt x="563" y="1236"/>
                  </a:lnTo>
                  <a:lnTo>
                    <a:pt x="562" y="1235"/>
                  </a:lnTo>
                  <a:lnTo>
                    <a:pt x="560" y="1233"/>
                  </a:lnTo>
                  <a:lnTo>
                    <a:pt x="559" y="1231"/>
                  </a:lnTo>
                  <a:lnTo>
                    <a:pt x="557" y="1228"/>
                  </a:lnTo>
                  <a:lnTo>
                    <a:pt x="554" y="1225"/>
                  </a:lnTo>
                  <a:lnTo>
                    <a:pt x="551" y="1221"/>
                  </a:lnTo>
                  <a:lnTo>
                    <a:pt x="548" y="1216"/>
                  </a:lnTo>
                  <a:lnTo>
                    <a:pt x="544" y="1211"/>
                  </a:lnTo>
                  <a:lnTo>
                    <a:pt x="541" y="1206"/>
                  </a:lnTo>
                  <a:lnTo>
                    <a:pt x="536" y="1200"/>
                  </a:lnTo>
                  <a:lnTo>
                    <a:pt x="531" y="1194"/>
                  </a:lnTo>
                  <a:lnTo>
                    <a:pt x="526" y="1187"/>
                  </a:lnTo>
                  <a:lnTo>
                    <a:pt x="521" y="1179"/>
                  </a:lnTo>
                  <a:lnTo>
                    <a:pt x="515" y="1171"/>
                  </a:lnTo>
                  <a:lnTo>
                    <a:pt x="509" y="1163"/>
                  </a:lnTo>
                  <a:lnTo>
                    <a:pt x="504" y="1155"/>
                  </a:lnTo>
                  <a:lnTo>
                    <a:pt x="499" y="1148"/>
                  </a:lnTo>
                  <a:lnTo>
                    <a:pt x="494" y="1142"/>
                  </a:lnTo>
                  <a:lnTo>
                    <a:pt x="489" y="1136"/>
                  </a:lnTo>
                  <a:lnTo>
                    <a:pt x="486" y="1130"/>
                  </a:lnTo>
                  <a:lnTo>
                    <a:pt x="482" y="1125"/>
                  </a:lnTo>
                  <a:lnTo>
                    <a:pt x="479" y="1121"/>
                  </a:lnTo>
                  <a:lnTo>
                    <a:pt x="476" y="1117"/>
                  </a:lnTo>
                  <a:lnTo>
                    <a:pt x="473" y="1114"/>
                  </a:lnTo>
                  <a:lnTo>
                    <a:pt x="471" y="1111"/>
                  </a:lnTo>
                  <a:lnTo>
                    <a:pt x="470" y="1109"/>
                  </a:lnTo>
                  <a:lnTo>
                    <a:pt x="468" y="1107"/>
                  </a:lnTo>
                  <a:lnTo>
                    <a:pt x="467" y="1105"/>
                  </a:lnTo>
                  <a:lnTo>
                    <a:pt x="467" y="1104"/>
                  </a:lnTo>
                  <a:lnTo>
                    <a:pt x="468" y="1104"/>
                  </a:lnTo>
                  <a:lnTo>
                    <a:pt x="469" y="1102"/>
                  </a:lnTo>
                  <a:lnTo>
                    <a:pt x="471" y="1101"/>
                  </a:lnTo>
                  <a:lnTo>
                    <a:pt x="474" y="1099"/>
                  </a:lnTo>
                  <a:lnTo>
                    <a:pt x="477" y="1096"/>
                  </a:lnTo>
                  <a:lnTo>
                    <a:pt x="481" y="1094"/>
                  </a:lnTo>
                  <a:lnTo>
                    <a:pt x="485" y="1090"/>
                  </a:lnTo>
                  <a:lnTo>
                    <a:pt x="490" y="1087"/>
                  </a:lnTo>
                  <a:lnTo>
                    <a:pt x="495" y="1082"/>
                  </a:lnTo>
                  <a:lnTo>
                    <a:pt x="501" y="1078"/>
                  </a:lnTo>
                  <a:lnTo>
                    <a:pt x="507" y="1073"/>
                  </a:lnTo>
                  <a:lnTo>
                    <a:pt x="515" y="1067"/>
                  </a:lnTo>
                  <a:lnTo>
                    <a:pt x="522" y="1061"/>
                  </a:lnTo>
                  <a:lnTo>
                    <a:pt x="530" y="1055"/>
                  </a:lnTo>
                  <a:lnTo>
                    <a:pt x="539" y="1048"/>
                  </a:lnTo>
                  <a:lnTo>
                    <a:pt x="548" y="1041"/>
                  </a:lnTo>
                  <a:lnTo>
                    <a:pt x="557" y="1033"/>
                  </a:lnTo>
                  <a:lnTo>
                    <a:pt x="567" y="1025"/>
                  </a:lnTo>
                  <a:lnTo>
                    <a:pt x="576" y="1017"/>
                  </a:lnTo>
                  <a:lnTo>
                    <a:pt x="585" y="1008"/>
                  </a:lnTo>
                  <a:lnTo>
                    <a:pt x="595" y="999"/>
                  </a:lnTo>
                  <a:lnTo>
                    <a:pt x="604" y="989"/>
                  </a:lnTo>
                  <a:lnTo>
                    <a:pt x="614" y="979"/>
                  </a:lnTo>
                  <a:lnTo>
                    <a:pt x="623" y="969"/>
                  </a:lnTo>
                  <a:lnTo>
                    <a:pt x="633" y="959"/>
                  </a:lnTo>
                  <a:lnTo>
                    <a:pt x="643" y="948"/>
                  </a:lnTo>
                  <a:lnTo>
                    <a:pt x="652" y="936"/>
                  </a:lnTo>
                  <a:lnTo>
                    <a:pt x="662" y="925"/>
                  </a:lnTo>
                  <a:lnTo>
                    <a:pt x="672" y="912"/>
                  </a:lnTo>
                  <a:lnTo>
                    <a:pt x="682" y="900"/>
                  </a:lnTo>
                  <a:lnTo>
                    <a:pt x="692" y="887"/>
                  </a:lnTo>
                  <a:lnTo>
                    <a:pt x="702" y="874"/>
                  </a:lnTo>
                  <a:lnTo>
                    <a:pt x="712" y="861"/>
                  </a:lnTo>
                  <a:lnTo>
                    <a:pt x="721" y="847"/>
                  </a:lnTo>
                  <a:lnTo>
                    <a:pt x="731" y="834"/>
                  </a:lnTo>
                  <a:lnTo>
                    <a:pt x="740" y="820"/>
                  </a:lnTo>
                  <a:lnTo>
                    <a:pt x="749" y="806"/>
                  </a:lnTo>
                  <a:lnTo>
                    <a:pt x="758" y="791"/>
                  </a:lnTo>
                  <a:lnTo>
                    <a:pt x="767" y="777"/>
                  </a:lnTo>
                  <a:lnTo>
                    <a:pt x="775" y="763"/>
                  </a:lnTo>
                  <a:lnTo>
                    <a:pt x="784" y="748"/>
                  </a:lnTo>
                  <a:lnTo>
                    <a:pt x="792" y="733"/>
                  </a:lnTo>
                  <a:lnTo>
                    <a:pt x="800" y="718"/>
                  </a:lnTo>
                  <a:lnTo>
                    <a:pt x="808" y="702"/>
                  </a:lnTo>
                  <a:lnTo>
                    <a:pt x="816" y="687"/>
                  </a:lnTo>
                  <a:lnTo>
                    <a:pt x="823" y="671"/>
                  </a:lnTo>
                  <a:lnTo>
                    <a:pt x="831" y="655"/>
                  </a:lnTo>
                  <a:lnTo>
                    <a:pt x="838" y="639"/>
                  </a:lnTo>
                  <a:lnTo>
                    <a:pt x="845" y="623"/>
                  </a:lnTo>
                  <a:lnTo>
                    <a:pt x="851" y="607"/>
                  </a:lnTo>
                  <a:lnTo>
                    <a:pt x="858" y="590"/>
                  </a:lnTo>
                  <a:lnTo>
                    <a:pt x="864" y="573"/>
                  </a:lnTo>
                  <a:lnTo>
                    <a:pt x="870" y="556"/>
                  </a:lnTo>
                  <a:lnTo>
                    <a:pt x="875" y="539"/>
                  </a:lnTo>
                  <a:lnTo>
                    <a:pt x="881" y="522"/>
                  </a:lnTo>
                  <a:lnTo>
                    <a:pt x="886" y="504"/>
                  </a:lnTo>
                  <a:lnTo>
                    <a:pt x="891" y="487"/>
                  </a:lnTo>
                  <a:lnTo>
                    <a:pt x="895" y="469"/>
                  </a:lnTo>
                  <a:lnTo>
                    <a:pt x="899" y="450"/>
                  </a:lnTo>
                  <a:lnTo>
                    <a:pt x="904" y="432"/>
                  </a:lnTo>
                  <a:lnTo>
                    <a:pt x="907" y="414"/>
                  </a:lnTo>
                  <a:lnTo>
                    <a:pt x="911" y="395"/>
                  </a:lnTo>
                  <a:lnTo>
                    <a:pt x="914" y="376"/>
                  </a:lnTo>
                  <a:lnTo>
                    <a:pt x="917" y="357"/>
                  </a:lnTo>
                  <a:lnTo>
                    <a:pt x="920" y="339"/>
                  </a:lnTo>
                  <a:lnTo>
                    <a:pt x="922" y="320"/>
                  </a:lnTo>
                  <a:lnTo>
                    <a:pt x="925" y="303"/>
                  </a:lnTo>
                  <a:lnTo>
                    <a:pt x="926" y="285"/>
                  </a:lnTo>
                  <a:lnTo>
                    <a:pt x="928" y="268"/>
                  </a:lnTo>
                  <a:lnTo>
                    <a:pt x="929" y="251"/>
                  </a:lnTo>
                  <a:lnTo>
                    <a:pt x="930" y="234"/>
                  </a:lnTo>
                  <a:lnTo>
                    <a:pt x="931" y="218"/>
                  </a:lnTo>
                  <a:lnTo>
                    <a:pt x="932" y="202"/>
                  </a:lnTo>
                  <a:lnTo>
                    <a:pt x="932" y="186"/>
                  </a:lnTo>
                  <a:lnTo>
                    <a:pt x="932" y="171"/>
                  </a:lnTo>
                  <a:lnTo>
                    <a:pt x="931" y="156"/>
                  </a:lnTo>
                  <a:lnTo>
                    <a:pt x="931" y="141"/>
                  </a:lnTo>
                  <a:lnTo>
                    <a:pt x="930" y="126"/>
                  </a:lnTo>
                  <a:lnTo>
                    <a:pt x="928" y="112"/>
                  </a:lnTo>
                  <a:lnTo>
                    <a:pt x="927" y="99"/>
                  </a:lnTo>
                  <a:lnTo>
                    <a:pt x="926" y="86"/>
                  </a:lnTo>
                  <a:lnTo>
                    <a:pt x="925" y="74"/>
                  </a:lnTo>
                  <a:lnTo>
                    <a:pt x="924" y="63"/>
                  </a:lnTo>
                  <a:lnTo>
                    <a:pt x="923" y="53"/>
                  </a:lnTo>
                  <a:lnTo>
                    <a:pt x="922" y="44"/>
                  </a:lnTo>
                  <a:lnTo>
                    <a:pt x="921" y="36"/>
                  </a:lnTo>
                  <a:lnTo>
                    <a:pt x="920" y="28"/>
                  </a:lnTo>
                  <a:lnTo>
                    <a:pt x="920" y="22"/>
                  </a:lnTo>
                  <a:lnTo>
                    <a:pt x="919" y="16"/>
                  </a:lnTo>
                  <a:lnTo>
                    <a:pt x="919" y="11"/>
                  </a:lnTo>
                  <a:lnTo>
                    <a:pt x="918" y="7"/>
                  </a:lnTo>
                  <a:lnTo>
                    <a:pt x="918" y="4"/>
                  </a:lnTo>
                  <a:lnTo>
                    <a:pt x="918" y="2"/>
                  </a:lnTo>
                  <a:lnTo>
                    <a:pt x="918" y="1"/>
                  </a:lnTo>
                  <a:lnTo>
                    <a:pt x="917" y="0"/>
                  </a:lnTo>
                  <a:lnTo>
                    <a:pt x="917" y="1"/>
                  </a:lnTo>
                  <a:lnTo>
                    <a:pt x="916" y="2"/>
                  </a:lnTo>
                  <a:lnTo>
                    <a:pt x="913" y="5"/>
                  </a:lnTo>
                  <a:lnTo>
                    <a:pt x="910" y="9"/>
                  </a:lnTo>
                  <a:lnTo>
                    <a:pt x="906" y="13"/>
                  </a:lnTo>
                  <a:lnTo>
                    <a:pt x="901" y="19"/>
                  </a:lnTo>
                  <a:lnTo>
                    <a:pt x="895" y="26"/>
                  </a:lnTo>
                  <a:lnTo>
                    <a:pt x="888" y="33"/>
                  </a:lnTo>
                  <a:lnTo>
                    <a:pt x="880" y="42"/>
                  </a:lnTo>
                  <a:lnTo>
                    <a:pt x="871" y="52"/>
                  </a:lnTo>
                  <a:lnTo>
                    <a:pt x="861" y="63"/>
                  </a:lnTo>
                  <a:lnTo>
                    <a:pt x="851" y="75"/>
                  </a:lnTo>
                  <a:lnTo>
                    <a:pt x="839" y="88"/>
                  </a:lnTo>
                  <a:lnTo>
                    <a:pt x="827" y="102"/>
                  </a:lnTo>
                  <a:lnTo>
                    <a:pt x="813" y="117"/>
                  </a:lnTo>
                  <a:lnTo>
                    <a:pt x="799" y="133"/>
                  </a:lnTo>
                  <a:lnTo>
                    <a:pt x="784" y="149"/>
                  </a:lnTo>
                  <a:lnTo>
                    <a:pt x="771" y="164"/>
                  </a:lnTo>
                  <a:lnTo>
                    <a:pt x="758" y="178"/>
                  </a:lnTo>
                  <a:lnTo>
                    <a:pt x="747" y="191"/>
                  </a:lnTo>
                  <a:lnTo>
                    <a:pt x="736" y="203"/>
                  </a:lnTo>
                  <a:lnTo>
                    <a:pt x="726" y="214"/>
                  </a:lnTo>
                  <a:lnTo>
                    <a:pt x="718" y="224"/>
                  </a:lnTo>
                  <a:lnTo>
                    <a:pt x="710" y="233"/>
                  </a:lnTo>
                  <a:lnTo>
                    <a:pt x="703" y="241"/>
                  </a:lnTo>
                  <a:lnTo>
                    <a:pt x="697" y="248"/>
                  </a:lnTo>
                  <a:lnTo>
                    <a:pt x="692" y="253"/>
                  </a:lnTo>
                  <a:lnTo>
                    <a:pt x="687" y="258"/>
                  </a:lnTo>
                  <a:lnTo>
                    <a:pt x="684" y="262"/>
                  </a:lnTo>
                  <a:lnTo>
                    <a:pt x="682" y="264"/>
                  </a:lnTo>
                  <a:lnTo>
                    <a:pt x="680" y="266"/>
                  </a:lnTo>
                  <a:lnTo>
                    <a:pt x="679" y="266"/>
                  </a:lnTo>
                  <a:lnTo>
                    <a:pt x="677" y="266"/>
                  </a:lnTo>
                  <a:lnTo>
                    <a:pt x="673" y="265"/>
                  </a:lnTo>
                  <a:lnTo>
                    <a:pt x="668" y="264"/>
                  </a:lnTo>
                  <a:lnTo>
                    <a:pt x="661" y="262"/>
                  </a:lnTo>
                  <a:lnTo>
                    <a:pt x="653" y="261"/>
                  </a:lnTo>
                  <a:lnTo>
                    <a:pt x="644" y="259"/>
                  </a:lnTo>
                  <a:lnTo>
                    <a:pt x="632" y="256"/>
                  </a:lnTo>
                  <a:lnTo>
                    <a:pt x="620" y="254"/>
                  </a:lnTo>
                  <a:lnTo>
                    <a:pt x="606" y="251"/>
                  </a:lnTo>
                  <a:lnTo>
                    <a:pt x="590" y="247"/>
                  </a:lnTo>
                  <a:lnTo>
                    <a:pt x="573" y="244"/>
                  </a:lnTo>
                  <a:lnTo>
                    <a:pt x="554" y="240"/>
                  </a:lnTo>
                  <a:lnTo>
                    <a:pt x="534" y="236"/>
                  </a:lnTo>
                  <a:lnTo>
                    <a:pt x="513" y="231"/>
                  </a:lnTo>
                  <a:lnTo>
                    <a:pt x="490" y="226"/>
                  </a:lnTo>
                  <a:lnTo>
                    <a:pt x="467" y="222"/>
                  </a:lnTo>
                  <a:lnTo>
                    <a:pt x="445" y="217"/>
                  </a:lnTo>
                  <a:lnTo>
                    <a:pt x="425" y="213"/>
                  </a:lnTo>
                  <a:lnTo>
                    <a:pt x="406" y="209"/>
                  </a:lnTo>
                  <a:lnTo>
                    <a:pt x="389" y="205"/>
                  </a:lnTo>
                  <a:lnTo>
                    <a:pt x="374" y="202"/>
                  </a:lnTo>
                  <a:lnTo>
                    <a:pt x="360" y="199"/>
                  </a:lnTo>
                  <a:lnTo>
                    <a:pt x="347" y="196"/>
                  </a:lnTo>
                  <a:lnTo>
                    <a:pt x="336" y="194"/>
                  </a:lnTo>
                  <a:lnTo>
                    <a:pt x="326" y="192"/>
                  </a:lnTo>
                  <a:lnTo>
                    <a:pt x="318" y="190"/>
                  </a:lnTo>
                  <a:lnTo>
                    <a:pt x="311" y="189"/>
                  </a:lnTo>
                  <a:lnTo>
                    <a:pt x="306" y="188"/>
                  </a:lnTo>
                  <a:lnTo>
                    <a:pt x="302" y="187"/>
                  </a:lnTo>
                  <a:lnTo>
                    <a:pt x="300" y="187"/>
                  </a:lnTo>
                  <a:lnTo>
                    <a:pt x="299" y="186"/>
                  </a:lnTo>
                  <a:lnTo>
                    <a:pt x="299" y="187"/>
                  </a:lnTo>
                  <a:lnTo>
                    <a:pt x="299" y="188"/>
                  </a:lnTo>
                  <a:lnTo>
                    <a:pt x="299" y="189"/>
                  </a:lnTo>
                  <a:lnTo>
                    <a:pt x="299" y="191"/>
                  </a:lnTo>
                  <a:lnTo>
                    <a:pt x="299" y="194"/>
                  </a:lnTo>
                  <a:lnTo>
                    <a:pt x="298" y="197"/>
                  </a:lnTo>
                  <a:lnTo>
                    <a:pt x="298" y="201"/>
                  </a:lnTo>
                  <a:lnTo>
                    <a:pt x="297" y="206"/>
                  </a:lnTo>
                  <a:lnTo>
                    <a:pt x="297" y="211"/>
                  </a:lnTo>
                  <a:lnTo>
                    <a:pt x="296" y="216"/>
                  </a:lnTo>
                  <a:lnTo>
                    <a:pt x="295" y="223"/>
                  </a:lnTo>
                  <a:lnTo>
                    <a:pt x="295" y="229"/>
                  </a:lnTo>
                  <a:lnTo>
                    <a:pt x="294" y="237"/>
                  </a:lnTo>
                  <a:lnTo>
                    <a:pt x="293" y="245"/>
                  </a:lnTo>
                  <a:lnTo>
                    <a:pt x="292" y="254"/>
                  </a:lnTo>
                  <a:lnTo>
                    <a:pt x="291" y="263"/>
                  </a:lnTo>
                  <a:lnTo>
                    <a:pt x="289" y="273"/>
                  </a:lnTo>
                  <a:lnTo>
                    <a:pt x="288" y="282"/>
                  </a:lnTo>
                  <a:lnTo>
                    <a:pt x="286" y="292"/>
                  </a:lnTo>
                  <a:lnTo>
                    <a:pt x="284" y="301"/>
                  </a:lnTo>
                  <a:lnTo>
                    <a:pt x="282" y="311"/>
                  </a:lnTo>
                  <a:lnTo>
                    <a:pt x="280" y="320"/>
                  </a:lnTo>
                  <a:lnTo>
                    <a:pt x="278" y="330"/>
                  </a:lnTo>
                  <a:lnTo>
                    <a:pt x="275" y="339"/>
                  </a:lnTo>
                  <a:lnTo>
                    <a:pt x="272" y="349"/>
                  </a:lnTo>
                  <a:lnTo>
                    <a:pt x="269" y="358"/>
                  </a:lnTo>
                  <a:lnTo>
                    <a:pt x="265" y="368"/>
                  </a:lnTo>
                  <a:lnTo>
                    <a:pt x="261" y="377"/>
                  </a:lnTo>
                  <a:lnTo>
                    <a:pt x="258" y="387"/>
                  </a:lnTo>
                  <a:lnTo>
                    <a:pt x="253" y="396"/>
                  </a:lnTo>
                  <a:lnTo>
                    <a:pt x="249" y="405"/>
                  </a:lnTo>
                  <a:lnTo>
                    <a:pt x="244" y="415"/>
                  </a:lnTo>
                  <a:lnTo>
                    <a:pt x="240" y="424"/>
                  </a:lnTo>
                  <a:lnTo>
                    <a:pt x="235" y="433"/>
                  </a:lnTo>
                  <a:lnTo>
                    <a:pt x="230" y="442"/>
                  </a:lnTo>
                  <a:lnTo>
                    <a:pt x="225" y="451"/>
                  </a:lnTo>
                  <a:lnTo>
                    <a:pt x="219" y="459"/>
                  </a:lnTo>
                  <a:lnTo>
                    <a:pt x="214" y="468"/>
                  </a:lnTo>
                  <a:lnTo>
                    <a:pt x="208" y="476"/>
                  </a:lnTo>
                  <a:lnTo>
                    <a:pt x="202" y="484"/>
                  </a:lnTo>
                  <a:lnTo>
                    <a:pt x="197" y="492"/>
                  </a:lnTo>
                  <a:lnTo>
                    <a:pt x="190" y="499"/>
                  </a:lnTo>
                  <a:lnTo>
                    <a:pt x="184" y="506"/>
                  </a:lnTo>
                  <a:lnTo>
                    <a:pt x="178" y="514"/>
                  </a:lnTo>
                  <a:lnTo>
                    <a:pt x="171" y="521"/>
                  </a:lnTo>
                  <a:lnTo>
                    <a:pt x="165" y="527"/>
                  </a:lnTo>
                  <a:lnTo>
                    <a:pt x="158" y="534"/>
                  </a:lnTo>
                  <a:lnTo>
                    <a:pt x="151" y="540"/>
                  </a:lnTo>
                  <a:lnTo>
                    <a:pt x="144" y="546"/>
                  </a:lnTo>
                  <a:lnTo>
                    <a:pt x="138" y="552"/>
                  </a:lnTo>
                  <a:lnTo>
                    <a:pt x="132" y="557"/>
                  </a:lnTo>
                  <a:lnTo>
                    <a:pt x="126" y="562"/>
                  </a:lnTo>
                  <a:lnTo>
                    <a:pt x="121" y="566"/>
                  </a:lnTo>
                  <a:lnTo>
                    <a:pt x="117" y="571"/>
                  </a:lnTo>
                  <a:lnTo>
                    <a:pt x="113" y="574"/>
                  </a:lnTo>
                  <a:lnTo>
                    <a:pt x="109" y="578"/>
                  </a:lnTo>
                  <a:lnTo>
                    <a:pt x="106" y="580"/>
                  </a:lnTo>
                  <a:lnTo>
                    <a:pt x="103" y="583"/>
                  </a:lnTo>
                  <a:lnTo>
                    <a:pt x="100" y="585"/>
                  </a:lnTo>
                  <a:lnTo>
                    <a:pt x="98" y="587"/>
                  </a:lnTo>
                  <a:lnTo>
                    <a:pt x="97" y="588"/>
                  </a:lnTo>
                  <a:lnTo>
                    <a:pt x="96" y="589"/>
                  </a:lnTo>
                  <a:lnTo>
                    <a:pt x="95" y="59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086FEC66-BF62-9CE6-83BD-463B5C7EBE7C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113424" y="4391384"/>
              <a:ext cx="1873250" cy="1244600"/>
            </a:xfrm>
            <a:custGeom>
              <a:avLst/>
              <a:gdLst>
                <a:gd name="T0" fmla="*/ 469 w 1272"/>
                <a:gd name="T1" fmla="*/ 123 h 864"/>
                <a:gd name="T2" fmla="*/ 487 w 1272"/>
                <a:gd name="T3" fmla="*/ 99 h 864"/>
                <a:gd name="T4" fmla="*/ 517 w 1272"/>
                <a:gd name="T5" fmla="*/ 57 h 864"/>
                <a:gd name="T6" fmla="*/ 544 w 1272"/>
                <a:gd name="T7" fmla="*/ 21 h 864"/>
                <a:gd name="T8" fmla="*/ 557 w 1272"/>
                <a:gd name="T9" fmla="*/ 3 h 864"/>
                <a:gd name="T10" fmla="*/ 550 w 1272"/>
                <a:gd name="T11" fmla="*/ 4 h 864"/>
                <a:gd name="T12" fmla="*/ 480 w 1272"/>
                <a:gd name="T13" fmla="*/ 36 h 864"/>
                <a:gd name="T14" fmla="*/ 339 w 1272"/>
                <a:gd name="T15" fmla="*/ 99 h 864"/>
                <a:gd name="T16" fmla="*/ 176 w 1272"/>
                <a:gd name="T17" fmla="*/ 171 h 864"/>
                <a:gd name="T18" fmla="*/ 82 w 1272"/>
                <a:gd name="T19" fmla="*/ 213 h 864"/>
                <a:gd name="T20" fmla="*/ 57 w 1272"/>
                <a:gd name="T21" fmla="*/ 225 h 864"/>
                <a:gd name="T22" fmla="*/ 52 w 1272"/>
                <a:gd name="T23" fmla="*/ 277 h 864"/>
                <a:gd name="T24" fmla="*/ 39 w 1272"/>
                <a:gd name="T25" fmla="*/ 406 h 864"/>
                <a:gd name="T26" fmla="*/ 19 w 1272"/>
                <a:gd name="T27" fmla="*/ 593 h 864"/>
                <a:gd name="T28" fmla="*/ 6 w 1272"/>
                <a:gd name="T29" fmla="*/ 722 h 864"/>
                <a:gd name="T30" fmla="*/ 0 w 1272"/>
                <a:gd name="T31" fmla="*/ 773 h 864"/>
                <a:gd name="T32" fmla="*/ 5 w 1272"/>
                <a:gd name="T33" fmla="*/ 768 h 864"/>
                <a:gd name="T34" fmla="*/ 22 w 1272"/>
                <a:gd name="T35" fmla="*/ 744 h 864"/>
                <a:gd name="T36" fmla="*/ 52 w 1272"/>
                <a:gd name="T37" fmla="*/ 702 h 864"/>
                <a:gd name="T38" fmla="*/ 78 w 1272"/>
                <a:gd name="T39" fmla="*/ 666 h 864"/>
                <a:gd name="T40" fmla="*/ 91 w 1272"/>
                <a:gd name="T41" fmla="*/ 648 h 864"/>
                <a:gd name="T42" fmla="*/ 95 w 1272"/>
                <a:gd name="T43" fmla="*/ 647 h 864"/>
                <a:gd name="T44" fmla="*/ 110 w 1272"/>
                <a:gd name="T45" fmla="*/ 658 h 864"/>
                <a:gd name="T46" fmla="*/ 141 w 1272"/>
                <a:gd name="T47" fmla="*/ 679 h 864"/>
                <a:gd name="T48" fmla="*/ 188 w 1272"/>
                <a:gd name="T49" fmla="*/ 709 h 864"/>
                <a:gd name="T50" fmla="*/ 254 w 1272"/>
                <a:gd name="T51" fmla="*/ 743 h 864"/>
                <a:gd name="T52" fmla="*/ 339 w 1272"/>
                <a:gd name="T53" fmla="*/ 782 h 864"/>
                <a:gd name="T54" fmla="*/ 438 w 1272"/>
                <a:gd name="T55" fmla="*/ 817 h 864"/>
                <a:gd name="T56" fmla="*/ 550 w 1272"/>
                <a:gd name="T57" fmla="*/ 843 h 864"/>
                <a:gd name="T58" fmla="*/ 673 w 1272"/>
                <a:gd name="T59" fmla="*/ 860 h 864"/>
                <a:gd name="T60" fmla="*/ 796 w 1272"/>
                <a:gd name="T61" fmla="*/ 863 h 864"/>
                <a:gd name="T62" fmla="*/ 917 w 1272"/>
                <a:gd name="T63" fmla="*/ 851 h 864"/>
                <a:gd name="T64" fmla="*/ 1030 w 1272"/>
                <a:gd name="T65" fmla="*/ 828 h 864"/>
                <a:gd name="T66" fmla="*/ 1123 w 1272"/>
                <a:gd name="T67" fmla="*/ 802 h 864"/>
                <a:gd name="T68" fmla="*/ 1195 w 1272"/>
                <a:gd name="T69" fmla="*/ 771 h 864"/>
                <a:gd name="T70" fmla="*/ 1244 w 1272"/>
                <a:gd name="T71" fmla="*/ 748 h 864"/>
                <a:gd name="T72" fmla="*/ 1268 w 1272"/>
                <a:gd name="T73" fmla="*/ 736 h 864"/>
                <a:gd name="T74" fmla="*/ 1266 w 1272"/>
                <a:gd name="T75" fmla="*/ 732 h 864"/>
                <a:gd name="T76" fmla="*/ 1221 w 1272"/>
                <a:gd name="T77" fmla="*/ 712 h 864"/>
                <a:gd name="T78" fmla="*/ 1130 w 1272"/>
                <a:gd name="T79" fmla="*/ 671 h 864"/>
                <a:gd name="T80" fmla="*/ 1026 w 1272"/>
                <a:gd name="T81" fmla="*/ 624 h 864"/>
                <a:gd name="T82" fmla="*/ 966 w 1272"/>
                <a:gd name="T83" fmla="*/ 597 h 864"/>
                <a:gd name="T84" fmla="*/ 950 w 1272"/>
                <a:gd name="T85" fmla="*/ 589 h 864"/>
                <a:gd name="T86" fmla="*/ 946 w 1272"/>
                <a:gd name="T87" fmla="*/ 553 h 864"/>
                <a:gd name="T88" fmla="*/ 937 w 1272"/>
                <a:gd name="T89" fmla="*/ 461 h 864"/>
                <a:gd name="T90" fmla="*/ 922 w 1272"/>
                <a:gd name="T91" fmla="*/ 329 h 864"/>
                <a:gd name="T92" fmla="*/ 913 w 1272"/>
                <a:gd name="T93" fmla="*/ 237 h 864"/>
                <a:gd name="T94" fmla="*/ 909 w 1272"/>
                <a:gd name="T95" fmla="*/ 201 h 864"/>
                <a:gd name="T96" fmla="*/ 902 w 1272"/>
                <a:gd name="T97" fmla="*/ 202 h 864"/>
                <a:gd name="T98" fmla="*/ 877 w 1272"/>
                <a:gd name="T99" fmla="*/ 208 h 864"/>
                <a:gd name="T100" fmla="*/ 833 w 1272"/>
                <a:gd name="T101" fmla="*/ 219 h 864"/>
                <a:gd name="T102" fmla="*/ 777 w 1272"/>
                <a:gd name="T103" fmla="*/ 225 h 864"/>
                <a:gd name="T104" fmla="*/ 714 w 1272"/>
                <a:gd name="T105" fmla="*/ 222 h 864"/>
                <a:gd name="T106" fmla="*/ 644 w 1272"/>
                <a:gd name="T107" fmla="*/ 211 h 864"/>
                <a:gd name="T108" fmla="*/ 583 w 1272"/>
                <a:gd name="T109" fmla="*/ 194 h 864"/>
                <a:gd name="T110" fmla="*/ 531 w 1272"/>
                <a:gd name="T111" fmla="*/ 170 h 864"/>
                <a:gd name="T112" fmla="*/ 492 w 1272"/>
                <a:gd name="T113" fmla="*/ 146 h 864"/>
                <a:gd name="T114" fmla="*/ 470 w 1272"/>
                <a:gd name="T115" fmla="*/ 133 h 864"/>
                <a:gd name="T116" fmla="*/ 464 w 1272"/>
                <a:gd name="T117" fmla="*/ 129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2" h="864">
                  <a:moveTo>
                    <a:pt x="464" y="129"/>
                  </a:moveTo>
                  <a:lnTo>
                    <a:pt x="465" y="129"/>
                  </a:lnTo>
                  <a:lnTo>
                    <a:pt x="465" y="128"/>
                  </a:lnTo>
                  <a:lnTo>
                    <a:pt x="466" y="127"/>
                  </a:lnTo>
                  <a:lnTo>
                    <a:pt x="467" y="125"/>
                  </a:lnTo>
                  <a:lnTo>
                    <a:pt x="469" y="123"/>
                  </a:lnTo>
                  <a:lnTo>
                    <a:pt x="471" y="120"/>
                  </a:lnTo>
                  <a:lnTo>
                    <a:pt x="473" y="117"/>
                  </a:lnTo>
                  <a:lnTo>
                    <a:pt x="476" y="113"/>
                  </a:lnTo>
                  <a:lnTo>
                    <a:pt x="479" y="109"/>
                  </a:lnTo>
                  <a:lnTo>
                    <a:pt x="483" y="104"/>
                  </a:lnTo>
                  <a:lnTo>
                    <a:pt x="487" y="99"/>
                  </a:lnTo>
                  <a:lnTo>
                    <a:pt x="491" y="93"/>
                  </a:lnTo>
                  <a:lnTo>
                    <a:pt x="496" y="87"/>
                  </a:lnTo>
                  <a:lnTo>
                    <a:pt x="501" y="80"/>
                  </a:lnTo>
                  <a:lnTo>
                    <a:pt x="506" y="73"/>
                  </a:lnTo>
                  <a:lnTo>
                    <a:pt x="512" y="65"/>
                  </a:lnTo>
                  <a:lnTo>
                    <a:pt x="517" y="57"/>
                  </a:lnTo>
                  <a:lnTo>
                    <a:pt x="523" y="50"/>
                  </a:lnTo>
                  <a:lnTo>
                    <a:pt x="528" y="43"/>
                  </a:lnTo>
                  <a:lnTo>
                    <a:pt x="532" y="37"/>
                  </a:lnTo>
                  <a:lnTo>
                    <a:pt x="537" y="31"/>
                  </a:lnTo>
                  <a:lnTo>
                    <a:pt x="540" y="26"/>
                  </a:lnTo>
                  <a:lnTo>
                    <a:pt x="544" y="21"/>
                  </a:lnTo>
                  <a:lnTo>
                    <a:pt x="547" y="16"/>
                  </a:lnTo>
                  <a:lnTo>
                    <a:pt x="550" y="13"/>
                  </a:lnTo>
                  <a:lnTo>
                    <a:pt x="552" y="9"/>
                  </a:lnTo>
                  <a:lnTo>
                    <a:pt x="554" y="7"/>
                  </a:lnTo>
                  <a:lnTo>
                    <a:pt x="556" y="4"/>
                  </a:lnTo>
                  <a:lnTo>
                    <a:pt x="557" y="3"/>
                  </a:lnTo>
                  <a:lnTo>
                    <a:pt x="558" y="1"/>
                  </a:lnTo>
                  <a:lnTo>
                    <a:pt x="559" y="1"/>
                  </a:lnTo>
                  <a:lnTo>
                    <a:pt x="559" y="0"/>
                  </a:lnTo>
                  <a:lnTo>
                    <a:pt x="558" y="1"/>
                  </a:lnTo>
                  <a:lnTo>
                    <a:pt x="555" y="2"/>
                  </a:lnTo>
                  <a:lnTo>
                    <a:pt x="550" y="4"/>
                  </a:lnTo>
                  <a:lnTo>
                    <a:pt x="543" y="7"/>
                  </a:lnTo>
                  <a:lnTo>
                    <a:pt x="534" y="11"/>
                  </a:lnTo>
                  <a:lnTo>
                    <a:pt x="524" y="16"/>
                  </a:lnTo>
                  <a:lnTo>
                    <a:pt x="511" y="22"/>
                  </a:lnTo>
                  <a:lnTo>
                    <a:pt x="496" y="28"/>
                  </a:lnTo>
                  <a:lnTo>
                    <a:pt x="480" y="36"/>
                  </a:lnTo>
                  <a:lnTo>
                    <a:pt x="461" y="44"/>
                  </a:lnTo>
                  <a:lnTo>
                    <a:pt x="440" y="53"/>
                  </a:lnTo>
                  <a:lnTo>
                    <a:pt x="418" y="63"/>
                  </a:lnTo>
                  <a:lnTo>
                    <a:pt x="393" y="74"/>
                  </a:lnTo>
                  <a:lnTo>
                    <a:pt x="367" y="86"/>
                  </a:lnTo>
                  <a:lnTo>
                    <a:pt x="339" y="99"/>
                  </a:lnTo>
                  <a:lnTo>
                    <a:pt x="308" y="112"/>
                  </a:lnTo>
                  <a:lnTo>
                    <a:pt x="278" y="126"/>
                  </a:lnTo>
                  <a:lnTo>
                    <a:pt x="249" y="139"/>
                  </a:lnTo>
                  <a:lnTo>
                    <a:pt x="223" y="150"/>
                  </a:lnTo>
                  <a:lnTo>
                    <a:pt x="198" y="161"/>
                  </a:lnTo>
                  <a:lnTo>
                    <a:pt x="176" y="171"/>
                  </a:lnTo>
                  <a:lnTo>
                    <a:pt x="155" y="181"/>
                  </a:lnTo>
                  <a:lnTo>
                    <a:pt x="137" y="189"/>
                  </a:lnTo>
                  <a:lnTo>
                    <a:pt x="120" y="196"/>
                  </a:lnTo>
                  <a:lnTo>
                    <a:pt x="105" y="203"/>
                  </a:lnTo>
                  <a:lnTo>
                    <a:pt x="93" y="209"/>
                  </a:lnTo>
                  <a:lnTo>
                    <a:pt x="82" y="213"/>
                  </a:lnTo>
                  <a:lnTo>
                    <a:pt x="73" y="217"/>
                  </a:lnTo>
                  <a:lnTo>
                    <a:pt x="66" y="220"/>
                  </a:lnTo>
                  <a:lnTo>
                    <a:pt x="61" y="223"/>
                  </a:lnTo>
                  <a:lnTo>
                    <a:pt x="58" y="224"/>
                  </a:lnTo>
                  <a:lnTo>
                    <a:pt x="57" y="224"/>
                  </a:lnTo>
                  <a:lnTo>
                    <a:pt x="57" y="225"/>
                  </a:lnTo>
                  <a:lnTo>
                    <a:pt x="57" y="229"/>
                  </a:lnTo>
                  <a:lnTo>
                    <a:pt x="56" y="234"/>
                  </a:lnTo>
                  <a:lnTo>
                    <a:pt x="56" y="242"/>
                  </a:lnTo>
                  <a:lnTo>
                    <a:pt x="55" y="251"/>
                  </a:lnTo>
                  <a:lnTo>
                    <a:pt x="53" y="263"/>
                  </a:lnTo>
                  <a:lnTo>
                    <a:pt x="52" y="277"/>
                  </a:lnTo>
                  <a:lnTo>
                    <a:pt x="50" y="293"/>
                  </a:lnTo>
                  <a:lnTo>
                    <a:pt x="48" y="311"/>
                  </a:lnTo>
                  <a:lnTo>
                    <a:pt x="46" y="332"/>
                  </a:lnTo>
                  <a:lnTo>
                    <a:pt x="44" y="354"/>
                  </a:lnTo>
                  <a:lnTo>
                    <a:pt x="41" y="379"/>
                  </a:lnTo>
                  <a:lnTo>
                    <a:pt x="39" y="406"/>
                  </a:lnTo>
                  <a:lnTo>
                    <a:pt x="36" y="435"/>
                  </a:lnTo>
                  <a:lnTo>
                    <a:pt x="32" y="466"/>
                  </a:lnTo>
                  <a:lnTo>
                    <a:pt x="29" y="499"/>
                  </a:lnTo>
                  <a:lnTo>
                    <a:pt x="25" y="533"/>
                  </a:lnTo>
                  <a:lnTo>
                    <a:pt x="22" y="564"/>
                  </a:lnTo>
                  <a:lnTo>
                    <a:pt x="19" y="593"/>
                  </a:lnTo>
                  <a:lnTo>
                    <a:pt x="16" y="620"/>
                  </a:lnTo>
                  <a:lnTo>
                    <a:pt x="14" y="644"/>
                  </a:lnTo>
                  <a:lnTo>
                    <a:pt x="11" y="667"/>
                  </a:lnTo>
                  <a:lnTo>
                    <a:pt x="9" y="687"/>
                  </a:lnTo>
                  <a:lnTo>
                    <a:pt x="7" y="706"/>
                  </a:lnTo>
                  <a:lnTo>
                    <a:pt x="6" y="722"/>
                  </a:lnTo>
                  <a:lnTo>
                    <a:pt x="4" y="736"/>
                  </a:lnTo>
                  <a:lnTo>
                    <a:pt x="3" y="747"/>
                  </a:lnTo>
                  <a:lnTo>
                    <a:pt x="2" y="757"/>
                  </a:lnTo>
                  <a:lnTo>
                    <a:pt x="1" y="765"/>
                  </a:lnTo>
                  <a:lnTo>
                    <a:pt x="1" y="770"/>
                  </a:lnTo>
                  <a:lnTo>
                    <a:pt x="0" y="773"/>
                  </a:lnTo>
                  <a:lnTo>
                    <a:pt x="0" y="774"/>
                  </a:lnTo>
                  <a:lnTo>
                    <a:pt x="1" y="773"/>
                  </a:lnTo>
                  <a:lnTo>
                    <a:pt x="2" y="772"/>
                  </a:lnTo>
                  <a:lnTo>
                    <a:pt x="3" y="770"/>
                  </a:lnTo>
                  <a:lnTo>
                    <a:pt x="5" y="768"/>
                  </a:lnTo>
                  <a:lnTo>
                    <a:pt x="7" y="765"/>
                  </a:lnTo>
                  <a:lnTo>
                    <a:pt x="9" y="762"/>
                  </a:lnTo>
                  <a:lnTo>
                    <a:pt x="12" y="758"/>
                  </a:lnTo>
                  <a:lnTo>
                    <a:pt x="15" y="754"/>
                  </a:lnTo>
                  <a:lnTo>
                    <a:pt x="18" y="749"/>
                  </a:lnTo>
                  <a:lnTo>
                    <a:pt x="22" y="744"/>
                  </a:lnTo>
                  <a:lnTo>
                    <a:pt x="26" y="738"/>
                  </a:lnTo>
                  <a:lnTo>
                    <a:pt x="31" y="732"/>
                  </a:lnTo>
                  <a:lnTo>
                    <a:pt x="36" y="725"/>
                  </a:lnTo>
                  <a:lnTo>
                    <a:pt x="41" y="718"/>
                  </a:lnTo>
                  <a:lnTo>
                    <a:pt x="46" y="710"/>
                  </a:lnTo>
                  <a:lnTo>
                    <a:pt x="52" y="702"/>
                  </a:lnTo>
                  <a:lnTo>
                    <a:pt x="57" y="695"/>
                  </a:lnTo>
                  <a:lnTo>
                    <a:pt x="62" y="688"/>
                  </a:lnTo>
                  <a:lnTo>
                    <a:pt x="67" y="682"/>
                  </a:lnTo>
                  <a:lnTo>
                    <a:pt x="71" y="676"/>
                  </a:lnTo>
                  <a:lnTo>
                    <a:pt x="75" y="671"/>
                  </a:lnTo>
                  <a:lnTo>
                    <a:pt x="78" y="666"/>
                  </a:lnTo>
                  <a:lnTo>
                    <a:pt x="81" y="662"/>
                  </a:lnTo>
                  <a:lnTo>
                    <a:pt x="84" y="658"/>
                  </a:lnTo>
                  <a:lnTo>
                    <a:pt x="86" y="655"/>
                  </a:lnTo>
                  <a:lnTo>
                    <a:pt x="88" y="652"/>
                  </a:lnTo>
                  <a:lnTo>
                    <a:pt x="90" y="650"/>
                  </a:lnTo>
                  <a:lnTo>
                    <a:pt x="91" y="648"/>
                  </a:lnTo>
                  <a:lnTo>
                    <a:pt x="92" y="647"/>
                  </a:lnTo>
                  <a:lnTo>
                    <a:pt x="92" y="646"/>
                  </a:lnTo>
                  <a:lnTo>
                    <a:pt x="93" y="646"/>
                  </a:lnTo>
                  <a:lnTo>
                    <a:pt x="94" y="646"/>
                  </a:lnTo>
                  <a:lnTo>
                    <a:pt x="95" y="647"/>
                  </a:lnTo>
                  <a:lnTo>
                    <a:pt x="96" y="648"/>
                  </a:lnTo>
                  <a:lnTo>
                    <a:pt x="98" y="649"/>
                  </a:lnTo>
                  <a:lnTo>
                    <a:pt x="100" y="651"/>
                  </a:lnTo>
                  <a:lnTo>
                    <a:pt x="103" y="653"/>
                  </a:lnTo>
                  <a:lnTo>
                    <a:pt x="106" y="655"/>
                  </a:lnTo>
                  <a:lnTo>
                    <a:pt x="110" y="658"/>
                  </a:lnTo>
                  <a:lnTo>
                    <a:pt x="114" y="660"/>
                  </a:lnTo>
                  <a:lnTo>
                    <a:pt x="119" y="663"/>
                  </a:lnTo>
                  <a:lnTo>
                    <a:pt x="124" y="667"/>
                  </a:lnTo>
                  <a:lnTo>
                    <a:pt x="129" y="671"/>
                  </a:lnTo>
                  <a:lnTo>
                    <a:pt x="135" y="675"/>
                  </a:lnTo>
                  <a:lnTo>
                    <a:pt x="141" y="679"/>
                  </a:lnTo>
                  <a:lnTo>
                    <a:pt x="148" y="683"/>
                  </a:lnTo>
                  <a:lnTo>
                    <a:pt x="155" y="688"/>
                  </a:lnTo>
                  <a:lnTo>
                    <a:pt x="162" y="693"/>
                  </a:lnTo>
                  <a:lnTo>
                    <a:pt x="171" y="698"/>
                  </a:lnTo>
                  <a:lnTo>
                    <a:pt x="179" y="703"/>
                  </a:lnTo>
                  <a:lnTo>
                    <a:pt x="188" y="709"/>
                  </a:lnTo>
                  <a:lnTo>
                    <a:pt x="198" y="714"/>
                  </a:lnTo>
                  <a:lnTo>
                    <a:pt x="208" y="720"/>
                  </a:lnTo>
                  <a:lnTo>
                    <a:pt x="219" y="725"/>
                  </a:lnTo>
                  <a:lnTo>
                    <a:pt x="230" y="731"/>
                  </a:lnTo>
                  <a:lnTo>
                    <a:pt x="242" y="737"/>
                  </a:lnTo>
                  <a:lnTo>
                    <a:pt x="254" y="743"/>
                  </a:lnTo>
                  <a:lnTo>
                    <a:pt x="267" y="749"/>
                  </a:lnTo>
                  <a:lnTo>
                    <a:pt x="281" y="756"/>
                  </a:lnTo>
                  <a:lnTo>
                    <a:pt x="294" y="762"/>
                  </a:lnTo>
                  <a:lnTo>
                    <a:pt x="309" y="769"/>
                  </a:lnTo>
                  <a:lnTo>
                    <a:pt x="324" y="775"/>
                  </a:lnTo>
                  <a:lnTo>
                    <a:pt x="339" y="782"/>
                  </a:lnTo>
                  <a:lnTo>
                    <a:pt x="355" y="788"/>
                  </a:lnTo>
                  <a:lnTo>
                    <a:pt x="371" y="795"/>
                  </a:lnTo>
                  <a:lnTo>
                    <a:pt x="387" y="801"/>
                  </a:lnTo>
                  <a:lnTo>
                    <a:pt x="404" y="806"/>
                  </a:lnTo>
                  <a:lnTo>
                    <a:pt x="421" y="812"/>
                  </a:lnTo>
                  <a:lnTo>
                    <a:pt x="438" y="817"/>
                  </a:lnTo>
                  <a:lnTo>
                    <a:pt x="456" y="822"/>
                  </a:lnTo>
                  <a:lnTo>
                    <a:pt x="474" y="827"/>
                  </a:lnTo>
                  <a:lnTo>
                    <a:pt x="492" y="831"/>
                  </a:lnTo>
                  <a:lnTo>
                    <a:pt x="511" y="835"/>
                  </a:lnTo>
                  <a:lnTo>
                    <a:pt x="530" y="839"/>
                  </a:lnTo>
                  <a:lnTo>
                    <a:pt x="550" y="843"/>
                  </a:lnTo>
                  <a:lnTo>
                    <a:pt x="570" y="847"/>
                  </a:lnTo>
                  <a:lnTo>
                    <a:pt x="590" y="850"/>
                  </a:lnTo>
                  <a:lnTo>
                    <a:pt x="611" y="853"/>
                  </a:lnTo>
                  <a:lnTo>
                    <a:pt x="631" y="856"/>
                  </a:lnTo>
                  <a:lnTo>
                    <a:pt x="652" y="858"/>
                  </a:lnTo>
                  <a:lnTo>
                    <a:pt x="673" y="860"/>
                  </a:lnTo>
                  <a:lnTo>
                    <a:pt x="693" y="861"/>
                  </a:lnTo>
                  <a:lnTo>
                    <a:pt x="714" y="862"/>
                  </a:lnTo>
                  <a:lnTo>
                    <a:pt x="734" y="863"/>
                  </a:lnTo>
                  <a:lnTo>
                    <a:pt x="755" y="863"/>
                  </a:lnTo>
                  <a:lnTo>
                    <a:pt x="775" y="863"/>
                  </a:lnTo>
                  <a:lnTo>
                    <a:pt x="796" y="863"/>
                  </a:lnTo>
                  <a:lnTo>
                    <a:pt x="816" y="862"/>
                  </a:lnTo>
                  <a:lnTo>
                    <a:pt x="836" y="860"/>
                  </a:lnTo>
                  <a:lnTo>
                    <a:pt x="857" y="859"/>
                  </a:lnTo>
                  <a:lnTo>
                    <a:pt x="877" y="856"/>
                  </a:lnTo>
                  <a:lnTo>
                    <a:pt x="897" y="854"/>
                  </a:lnTo>
                  <a:lnTo>
                    <a:pt x="917" y="851"/>
                  </a:lnTo>
                  <a:lnTo>
                    <a:pt x="937" y="847"/>
                  </a:lnTo>
                  <a:lnTo>
                    <a:pt x="957" y="844"/>
                  </a:lnTo>
                  <a:lnTo>
                    <a:pt x="976" y="840"/>
                  </a:lnTo>
                  <a:lnTo>
                    <a:pt x="995" y="836"/>
                  </a:lnTo>
                  <a:lnTo>
                    <a:pt x="1013" y="832"/>
                  </a:lnTo>
                  <a:lnTo>
                    <a:pt x="1030" y="828"/>
                  </a:lnTo>
                  <a:lnTo>
                    <a:pt x="1047" y="824"/>
                  </a:lnTo>
                  <a:lnTo>
                    <a:pt x="1064" y="820"/>
                  </a:lnTo>
                  <a:lnTo>
                    <a:pt x="1079" y="815"/>
                  </a:lnTo>
                  <a:lnTo>
                    <a:pt x="1094" y="811"/>
                  </a:lnTo>
                  <a:lnTo>
                    <a:pt x="1109" y="806"/>
                  </a:lnTo>
                  <a:lnTo>
                    <a:pt x="1123" y="802"/>
                  </a:lnTo>
                  <a:lnTo>
                    <a:pt x="1137" y="797"/>
                  </a:lnTo>
                  <a:lnTo>
                    <a:pt x="1149" y="792"/>
                  </a:lnTo>
                  <a:lnTo>
                    <a:pt x="1162" y="787"/>
                  </a:lnTo>
                  <a:lnTo>
                    <a:pt x="1173" y="782"/>
                  </a:lnTo>
                  <a:lnTo>
                    <a:pt x="1185" y="776"/>
                  </a:lnTo>
                  <a:lnTo>
                    <a:pt x="1195" y="771"/>
                  </a:lnTo>
                  <a:lnTo>
                    <a:pt x="1205" y="767"/>
                  </a:lnTo>
                  <a:lnTo>
                    <a:pt x="1214" y="762"/>
                  </a:lnTo>
                  <a:lnTo>
                    <a:pt x="1223" y="758"/>
                  </a:lnTo>
                  <a:lnTo>
                    <a:pt x="1230" y="754"/>
                  </a:lnTo>
                  <a:lnTo>
                    <a:pt x="1238" y="751"/>
                  </a:lnTo>
                  <a:lnTo>
                    <a:pt x="1244" y="748"/>
                  </a:lnTo>
                  <a:lnTo>
                    <a:pt x="1250" y="745"/>
                  </a:lnTo>
                  <a:lnTo>
                    <a:pt x="1255" y="742"/>
                  </a:lnTo>
                  <a:lnTo>
                    <a:pt x="1259" y="740"/>
                  </a:lnTo>
                  <a:lnTo>
                    <a:pt x="1263" y="738"/>
                  </a:lnTo>
                  <a:lnTo>
                    <a:pt x="1266" y="737"/>
                  </a:lnTo>
                  <a:lnTo>
                    <a:pt x="1268" y="736"/>
                  </a:lnTo>
                  <a:lnTo>
                    <a:pt x="1270" y="735"/>
                  </a:lnTo>
                  <a:lnTo>
                    <a:pt x="1271" y="735"/>
                  </a:lnTo>
                  <a:lnTo>
                    <a:pt x="1271" y="734"/>
                  </a:lnTo>
                  <a:lnTo>
                    <a:pt x="1269" y="733"/>
                  </a:lnTo>
                  <a:lnTo>
                    <a:pt x="1266" y="732"/>
                  </a:lnTo>
                  <a:lnTo>
                    <a:pt x="1261" y="730"/>
                  </a:lnTo>
                  <a:lnTo>
                    <a:pt x="1256" y="727"/>
                  </a:lnTo>
                  <a:lnTo>
                    <a:pt x="1249" y="724"/>
                  </a:lnTo>
                  <a:lnTo>
                    <a:pt x="1241" y="721"/>
                  </a:lnTo>
                  <a:lnTo>
                    <a:pt x="1231" y="716"/>
                  </a:lnTo>
                  <a:lnTo>
                    <a:pt x="1221" y="712"/>
                  </a:lnTo>
                  <a:lnTo>
                    <a:pt x="1209" y="706"/>
                  </a:lnTo>
                  <a:lnTo>
                    <a:pt x="1196" y="700"/>
                  </a:lnTo>
                  <a:lnTo>
                    <a:pt x="1181" y="694"/>
                  </a:lnTo>
                  <a:lnTo>
                    <a:pt x="1165" y="687"/>
                  </a:lnTo>
                  <a:lnTo>
                    <a:pt x="1149" y="679"/>
                  </a:lnTo>
                  <a:lnTo>
                    <a:pt x="1130" y="671"/>
                  </a:lnTo>
                  <a:lnTo>
                    <a:pt x="1111" y="662"/>
                  </a:lnTo>
                  <a:lnTo>
                    <a:pt x="1091" y="654"/>
                  </a:lnTo>
                  <a:lnTo>
                    <a:pt x="1073" y="645"/>
                  </a:lnTo>
                  <a:lnTo>
                    <a:pt x="1056" y="638"/>
                  </a:lnTo>
                  <a:lnTo>
                    <a:pt x="1041" y="631"/>
                  </a:lnTo>
                  <a:lnTo>
                    <a:pt x="1026" y="624"/>
                  </a:lnTo>
                  <a:lnTo>
                    <a:pt x="1013" y="618"/>
                  </a:lnTo>
                  <a:lnTo>
                    <a:pt x="1001" y="613"/>
                  </a:lnTo>
                  <a:lnTo>
                    <a:pt x="991" y="608"/>
                  </a:lnTo>
                  <a:lnTo>
                    <a:pt x="981" y="604"/>
                  </a:lnTo>
                  <a:lnTo>
                    <a:pt x="973" y="600"/>
                  </a:lnTo>
                  <a:lnTo>
                    <a:pt x="966" y="597"/>
                  </a:lnTo>
                  <a:lnTo>
                    <a:pt x="960" y="595"/>
                  </a:lnTo>
                  <a:lnTo>
                    <a:pt x="956" y="593"/>
                  </a:lnTo>
                  <a:lnTo>
                    <a:pt x="953" y="591"/>
                  </a:lnTo>
                  <a:lnTo>
                    <a:pt x="951" y="591"/>
                  </a:lnTo>
                  <a:lnTo>
                    <a:pt x="950" y="590"/>
                  </a:lnTo>
                  <a:lnTo>
                    <a:pt x="950" y="589"/>
                  </a:lnTo>
                  <a:lnTo>
                    <a:pt x="950" y="587"/>
                  </a:lnTo>
                  <a:lnTo>
                    <a:pt x="950" y="583"/>
                  </a:lnTo>
                  <a:lnTo>
                    <a:pt x="949" y="578"/>
                  </a:lnTo>
                  <a:lnTo>
                    <a:pt x="948" y="571"/>
                  </a:lnTo>
                  <a:lnTo>
                    <a:pt x="947" y="563"/>
                  </a:lnTo>
                  <a:lnTo>
                    <a:pt x="946" y="553"/>
                  </a:lnTo>
                  <a:lnTo>
                    <a:pt x="945" y="541"/>
                  </a:lnTo>
                  <a:lnTo>
                    <a:pt x="944" y="528"/>
                  </a:lnTo>
                  <a:lnTo>
                    <a:pt x="942" y="514"/>
                  </a:lnTo>
                  <a:lnTo>
                    <a:pt x="940" y="498"/>
                  </a:lnTo>
                  <a:lnTo>
                    <a:pt x="939" y="480"/>
                  </a:lnTo>
                  <a:lnTo>
                    <a:pt x="937" y="461"/>
                  </a:lnTo>
                  <a:lnTo>
                    <a:pt x="934" y="441"/>
                  </a:lnTo>
                  <a:lnTo>
                    <a:pt x="932" y="419"/>
                  </a:lnTo>
                  <a:lnTo>
                    <a:pt x="929" y="395"/>
                  </a:lnTo>
                  <a:lnTo>
                    <a:pt x="927" y="371"/>
                  </a:lnTo>
                  <a:lnTo>
                    <a:pt x="925" y="349"/>
                  </a:lnTo>
                  <a:lnTo>
                    <a:pt x="922" y="329"/>
                  </a:lnTo>
                  <a:lnTo>
                    <a:pt x="920" y="310"/>
                  </a:lnTo>
                  <a:lnTo>
                    <a:pt x="918" y="292"/>
                  </a:lnTo>
                  <a:lnTo>
                    <a:pt x="917" y="276"/>
                  </a:lnTo>
                  <a:lnTo>
                    <a:pt x="915" y="262"/>
                  </a:lnTo>
                  <a:lnTo>
                    <a:pt x="914" y="249"/>
                  </a:lnTo>
                  <a:lnTo>
                    <a:pt x="913" y="237"/>
                  </a:lnTo>
                  <a:lnTo>
                    <a:pt x="912" y="227"/>
                  </a:lnTo>
                  <a:lnTo>
                    <a:pt x="911" y="219"/>
                  </a:lnTo>
                  <a:lnTo>
                    <a:pt x="910" y="212"/>
                  </a:lnTo>
                  <a:lnTo>
                    <a:pt x="909" y="207"/>
                  </a:lnTo>
                  <a:lnTo>
                    <a:pt x="909" y="203"/>
                  </a:lnTo>
                  <a:lnTo>
                    <a:pt x="909" y="201"/>
                  </a:lnTo>
                  <a:lnTo>
                    <a:pt x="909" y="200"/>
                  </a:lnTo>
                  <a:lnTo>
                    <a:pt x="908" y="200"/>
                  </a:lnTo>
                  <a:lnTo>
                    <a:pt x="906" y="201"/>
                  </a:lnTo>
                  <a:lnTo>
                    <a:pt x="904" y="201"/>
                  </a:lnTo>
                  <a:lnTo>
                    <a:pt x="902" y="202"/>
                  </a:lnTo>
                  <a:lnTo>
                    <a:pt x="899" y="202"/>
                  </a:lnTo>
                  <a:lnTo>
                    <a:pt x="896" y="203"/>
                  </a:lnTo>
                  <a:lnTo>
                    <a:pt x="892" y="204"/>
                  </a:lnTo>
                  <a:lnTo>
                    <a:pt x="887" y="205"/>
                  </a:lnTo>
                  <a:lnTo>
                    <a:pt x="882" y="206"/>
                  </a:lnTo>
                  <a:lnTo>
                    <a:pt x="877" y="208"/>
                  </a:lnTo>
                  <a:lnTo>
                    <a:pt x="871" y="209"/>
                  </a:lnTo>
                  <a:lnTo>
                    <a:pt x="864" y="211"/>
                  </a:lnTo>
                  <a:lnTo>
                    <a:pt x="857" y="213"/>
                  </a:lnTo>
                  <a:lnTo>
                    <a:pt x="850" y="215"/>
                  </a:lnTo>
                  <a:lnTo>
                    <a:pt x="842" y="217"/>
                  </a:lnTo>
                  <a:lnTo>
                    <a:pt x="833" y="219"/>
                  </a:lnTo>
                  <a:lnTo>
                    <a:pt x="824" y="220"/>
                  </a:lnTo>
                  <a:lnTo>
                    <a:pt x="815" y="222"/>
                  </a:lnTo>
                  <a:lnTo>
                    <a:pt x="806" y="223"/>
                  </a:lnTo>
                  <a:lnTo>
                    <a:pt x="797" y="224"/>
                  </a:lnTo>
                  <a:lnTo>
                    <a:pt x="787" y="225"/>
                  </a:lnTo>
                  <a:lnTo>
                    <a:pt x="777" y="225"/>
                  </a:lnTo>
                  <a:lnTo>
                    <a:pt x="767" y="225"/>
                  </a:lnTo>
                  <a:lnTo>
                    <a:pt x="757" y="225"/>
                  </a:lnTo>
                  <a:lnTo>
                    <a:pt x="746" y="225"/>
                  </a:lnTo>
                  <a:lnTo>
                    <a:pt x="736" y="224"/>
                  </a:lnTo>
                  <a:lnTo>
                    <a:pt x="725" y="223"/>
                  </a:lnTo>
                  <a:lnTo>
                    <a:pt x="714" y="222"/>
                  </a:lnTo>
                  <a:lnTo>
                    <a:pt x="702" y="221"/>
                  </a:lnTo>
                  <a:lnTo>
                    <a:pt x="691" y="220"/>
                  </a:lnTo>
                  <a:lnTo>
                    <a:pt x="679" y="218"/>
                  </a:lnTo>
                  <a:lnTo>
                    <a:pt x="667" y="216"/>
                  </a:lnTo>
                  <a:lnTo>
                    <a:pt x="655" y="214"/>
                  </a:lnTo>
                  <a:lnTo>
                    <a:pt x="644" y="211"/>
                  </a:lnTo>
                  <a:lnTo>
                    <a:pt x="633" y="209"/>
                  </a:lnTo>
                  <a:lnTo>
                    <a:pt x="623" y="206"/>
                  </a:lnTo>
                  <a:lnTo>
                    <a:pt x="612" y="203"/>
                  </a:lnTo>
                  <a:lnTo>
                    <a:pt x="602" y="200"/>
                  </a:lnTo>
                  <a:lnTo>
                    <a:pt x="592" y="197"/>
                  </a:lnTo>
                  <a:lnTo>
                    <a:pt x="583" y="194"/>
                  </a:lnTo>
                  <a:lnTo>
                    <a:pt x="573" y="190"/>
                  </a:lnTo>
                  <a:lnTo>
                    <a:pt x="564" y="186"/>
                  </a:lnTo>
                  <a:lnTo>
                    <a:pt x="556" y="183"/>
                  </a:lnTo>
                  <a:lnTo>
                    <a:pt x="547" y="179"/>
                  </a:lnTo>
                  <a:lnTo>
                    <a:pt x="539" y="174"/>
                  </a:lnTo>
                  <a:lnTo>
                    <a:pt x="531" y="170"/>
                  </a:lnTo>
                  <a:lnTo>
                    <a:pt x="524" y="166"/>
                  </a:lnTo>
                  <a:lnTo>
                    <a:pt x="517" y="161"/>
                  </a:lnTo>
                  <a:lnTo>
                    <a:pt x="510" y="157"/>
                  </a:lnTo>
                  <a:lnTo>
                    <a:pt x="504" y="153"/>
                  </a:lnTo>
                  <a:lnTo>
                    <a:pt x="498" y="150"/>
                  </a:lnTo>
                  <a:lnTo>
                    <a:pt x="492" y="146"/>
                  </a:lnTo>
                  <a:lnTo>
                    <a:pt x="488" y="143"/>
                  </a:lnTo>
                  <a:lnTo>
                    <a:pt x="483" y="141"/>
                  </a:lnTo>
                  <a:lnTo>
                    <a:pt x="479" y="138"/>
                  </a:lnTo>
                  <a:lnTo>
                    <a:pt x="476" y="136"/>
                  </a:lnTo>
                  <a:lnTo>
                    <a:pt x="473" y="134"/>
                  </a:lnTo>
                  <a:lnTo>
                    <a:pt x="470" y="133"/>
                  </a:lnTo>
                  <a:lnTo>
                    <a:pt x="468" y="131"/>
                  </a:lnTo>
                  <a:lnTo>
                    <a:pt x="466" y="130"/>
                  </a:lnTo>
                  <a:lnTo>
                    <a:pt x="465" y="130"/>
                  </a:lnTo>
                  <a:lnTo>
                    <a:pt x="465" y="129"/>
                  </a:lnTo>
                  <a:lnTo>
                    <a:pt x="464" y="12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</a:endParaRPr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F801DD46-D8AD-13E4-E980-DE29FE6A9EF4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1427624" y="3257909"/>
              <a:ext cx="1331913" cy="1914525"/>
            </a:xfrm>
            <a:custGeom>
              <a:avLst/>
              <a:gdLst>
                <a:gd name="T0" fmla="*/ 71 w 905"/>
                <a:gd name="T1" fmla="*/ 136 h 1329"/>
                <a:gd name="T2" fmla="*/ 15 w 905"/>
                <a:gd name="T3" fmla="*/ 118 h 1329"/>
                <a:gd name="T4" fmla="*/ 1 w 905"/>
                <a:gd name="T5" fmla="*/ 113 h 1329"/>
                <a:gd name="T6" fmla="*/ 51 w 905"/>
                <a:gd name="T7" fmla="*/ 103 h 1329"/>
                <a:gd name="T8" fmla="*/ 177 w 905"/>
                <a:gd name="T9" fmla="*/ 76 h 1329"/>
                <a:gd name="T10" fmla="*/ 360 w 905"/>
                <a:gd name="T11" fmla="*/ 38 h 1329"/>
                <a:gd name="T12" fmla="*/ 485 w 905"/>
                <a:gd name="T13" fmla="*/ 11 h 1329"/>
                <a:gd name="T14" fmla="*/ 536 w 905"/>
                <a:gd name="T15" fmla="*/ 0 h 1329"/>
                <a:gd name="T16" fmla="*/ 555 w 905"/>
                <a:gd name="T17" fmla="*/ 20 h 1329"/>
                <a:gd name="T18" fmla="*/ 623 w 905"/>
                <a:gd name="T19" fmla="*/ 97 h 1329"/>
                <a:gd name="T20" fmla="*/ 743 w 905"/>
                <a:gd name="T21" fmla="*/ 230 h 1329"/>
                <a:gd name="T22" fmla="*/ 846 w 905"/>
                <a:gd name="T23" fmla="*/ 346 h 1329"/>
                <a:gd name="T24" fmla="*/ 897 w 905"/>
                <a:gd name="T25" fmla="*/ 403 h 1329"/>
                <a:gd name="T26" fmla="*/ 901 w 905"/>
                <a:gd name="T27" fmla="*/ 410 h 1329"/>
                <a:gd name="T28" fmla="*/ 880 w 905"/>
                <a:gd name="T29" fmla="*/ 402 h 1329"/>
                <a:gd name="T30" fmla="*/ 836 w 905"/>
                <a:gd name="T31" fmla="*/ 388 h 1329"/>
                <a:gd name="T32" fmla="*/ 786 w 905"/>
                <a:gd name="T33" fmla="*/ 372 h 1329"/>
                <a:gd name="T34" fmla="*/ 757 w 905"/>
                <a:gd name="T35" fmla="*/ 362 h 1329"/>
                <a:gd name="T36" fmla="*/ 750 w 905"/>
                <a:gd name="T37" fmla="*/ 360 h 1329"/>
                <a:gd name="T38" fmla="*/ 747 w 905"/>
                <a:gd name="T39" fmla="*/ 377 h 1329"/>
                <a:gd name="T40" fmla="*/ 740 w 905"/>
                <a:gd name="T41" fmla="*/ 419 h 1329"/>
                <a:gd name="T42" fmla="*/ 730 w 905"/>
                <a:gd name="T43" fmla="*/ 483 h 1329"/>
                <a:gd name="T44" fmla="*/ 728 w 905"/>
                <a:gd name="T45" fmla="*/ 547 h 1329"/>
                <a:gd name="T46" fmla="*/ 737 w 905"/>
                <a:gd name="T47" fmla="*/ 610 h 1329"/>
                <a:gd name="T48" fmla="*/ 752 w 905"/>
                <a:gd name="T49" fmla="*/ 668 h 1329"/>
                <a:gd name="T50" fmla="*/ 771 w 905"/>
                <a:gd name="T51" fmla="*/ 719 h 1329"/>
                <a:gd name="T52" fmla="*/ 793 w 905"/>
                <a:gd name="T53" fmla="*/ 763 h 1329"/>
                <a:gd name="T54" fmla="*/ 811 w 905"/>
                <a:gd name="T55" fmla="*/ 794 h 1329"/>
                <a:gd name="T56" fmla="*/ 819 w 905"/>
                <a:gd name="T57" fmla="*/ 810 h 1329"/>
                <a:gd name="T58" fmla="*/ 814 w 905"/>
                <a:gd name="T59" fmla="*/ 815 h 1329"/>
                <a:gd name="T60" fmla="*/ 765 w 905"/>
                <a:gd name="T61" fmla="*/ 837 h 1329"/>
                <a:gd name="T62" fmla="*/ 666 w 905"/>
                <a:gd name="T63" fmla="*/ 881 h 1329"/>
                <a:gd name="T64" fmla="*/ 552 w 905"/>
                <a:gd name="T65" fmla="*/ 932 h 1329"/>
                <a:gd name="T66" fmla="*/ 486 w 905"/>
                <a:gd name="T67" fmla="*/ 962 h 1329"/>
                <a:gd name="T68" fmla="*/ 468 w 905"/>
                <a:gd name="T69" fmla="*/ 970 h 1329"/>
                <a:gd name="T70" fmla="*/ 465 w 905"/>
                <a:gd name="T71" fmla="*/ 1004 h 1329"/>
                <a:gd name="T72" fmla="*/ 456 w 905"/>
                <a:gd name="T73" fmla="*/ 1088 h 1329"/>
                <a:gd name="T74" fmla="*/ 443 w 905"/>
                <a:gd name="T75" fmla="*/ 1210 h 1329"/>
                <a:gd name="T76" fmla="*/ 435 w 905"/>
                <a:gd name="T77" fmla="*/ 1294 h 1329"/>
                <a:gd name="T78" fmla="*/ 431 w 905"/>
                <a:gd name="T79" fmla="*/ 1328 h 1329"/>
                <a:gd name="T80" fmla="*/ 424 w 905"/>
                <a:gd name="T81" fmla="*/ 1320 h 1329"/>
                <a:gd name="T82" fmla="*/ 395 w 905"/>
                <a:gd name="T83" fmla="*/ 1287 h 1329"/>
                <a:gd name="T84" fmla="*/ 345 w 905"/>
                <a:gd name="T85" fmla="*/ 1230 h 1329"/>
                <a:gd name="T86" fmla="*/ 289 w 905"/>
                <a:gd name="T87" fmla="*/ 1154 h 1329"/>
                <a:gd name="T88" fmla="*/ 236 w 905"/>
                <a:gd name="T89" fmla="*/ 1065 h 1329"/>
                <a:gd name="T90" fmla="*/ 186 w 905"/>
                <a:gd name="T91" fmla="*/ 962 h 1329"/>
                <a:gd name="T92" fmla="*/ 146 w 905"/>
                <a:gd name="T93" fmla="*/ 855 h 1329"/>
                <a:gd name="T94" fmla="*/ 117 w 905"/>
                <a:gd name="T95" fmla="*/ 744 h 1329"/>
                <a:gd name="T96" fmla="*/ 99 w 905"/>
                <a:gd name="T97" fmla="*/ 632 h 1329"/>
                <a:gd name="T98" fmla="*/ 93 w 905"/>
                <a:gd name="T99" fmla="*/ 521 h 1329"/>
                <a:gd name="T100" fmla="*/ 100 w 905"/>
                <a:gd name="T101" fmla="*/ 411 h 1329"/>
                <a:gd name="T102" fmla="*/ 115 w 905"/>
                <a:gd name="T103" fmla="*/ 307 h 1329"/>
                <a:gd name="T104" fmla="*/ 136 w 905"/>
                <a:gd name="T105" fmla="*/ 209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5" h="1329">
                  <a:moveTo>
                    <a:pt x="150" y="162"/>
                  </a:moveTo>
                  <a:lnTo>
                    <a:pt x="131" y="156"/>
                  </a:lnTo>
                  <a:lnTo>
                    <a:pt x="115" y="151"/>
                  </a:lnTo>
                  <a:lnTo>
                    <a:pt x="99" y="146"/>
                  </a:lnTo>
                  <a:lnTo>
                    <a:pt x="84" y="141"/>
                  </a:lnTo>
                  <a:lnTo>
                    <a:pt x="71" y="136"/>
                  </a:lnTo>
                  <a:lnTo>
                    <a:pt x="58" y="132"/>
                  </a:lnTo>
                  <a:lnTo>
                    <a:pt x="47" y="129"/>
                  </a:lnTo>
                  <a:lnTo>
                    <a:pt x="37" y="126"/>
                  </a:lnTo>
                  <a:lnTo>
                    <a:pt x="29" y="123"/>
                  </a:lnTo>
                  <a:lnTo>
                    <a:pt x="21" y="120"/>
                  </a:lnTo>
                  <a:lnTo>
                    <a:pt x="15" y="118"/>
                  </a:lnTo>
                  <a:lnTo>
                    <a:pt x="9" y="116"/>
                  </a:lnTo>
                  <a:lnTo>
                    <a:pt x="5" y="115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0" y="113"/>
                  </a:lnTo>
                  <a:lnTo>
                    <a:pt x="1" y="113"/>
                  </a:lnTo>
                  <a:lnTo>
                    <a:pt x="4" y="112"/>
                  </a:lnTo>
                  <a:lnTo>
                    <a:pt x="9" y="111"/>
                  </a:lnTo>
                  <a:lnTo>
                    <a:pt x="17" y="110"/>
                  </a:lnTo>
                  <a:lnTo>
                    <a:pt x="26" y="108"/>
                  </a:lnTo>
                  <a:lnTo>
                    <a:pt x="38" y="105"/>
                  </a:lnTo>
                  <a:lnTo>
                    <a:pt x="51" y="103"/>
                  </a:lnTo>
                  <a:lnTo>
                    <a:pt x="67" y="99"/>
                  </a:lnTo>
                  <a:lnTo>
                    <a:pt x="85" y="95"/>
                  </a:lnTo>
                  <a:lnTo>
                    <a:pt x="105" y="91"/>
                  </a:lnTo>
                  <a:lnTo>
                    <a:pt x="127" y="87"/>
                  </a:lnTo>
                  <a:lnTo>
                    <a:pt x="151" y="82"/>
                  </a:lnTo>
                  <a:lnTo>
                    <a:pt x="177" y="76"/>
                  </a:lnTo>
                  <a:lnTo>
                    <a:pt x="205" y="70"/>
                  </a:lnTo>
                  <a:lnTo>
                    <a:pt x="236" y="64"/>
                  </a:lnTo>
                  <a:lnTo>
                    <a:pt x="268" y="57"/>
                  </a:lnTo>
                  <a:lnTo>
                    <a:pt x="301" y="50"/>
                  </a:lnTo>
                  <a:lnTo>
                    <a:pt x="331" y="44"/>
                  </a:lnTo>
                  <a:lnTo>
                    <a:pt x="360" y="38"/>
                  </a:lnTo>
                  <a:lnTo>
                    <a:pt x="386" y="32"/>
                  </a:lnTo>
                  <a:lnTo>
                    <a:pt x="410" y="27"/>
                  </a:lnTo>
                  <a:lnTo>
                    <a:pt x="432" y="22"/>
                  </a:lnTo>
                  <a:lnTo>
                    <a:pt x="452" y="18"/>
                  </a:lnTo>
                  <a:lnTo>
                    <a:pt x="470" y="14"/>
                  </a:lnTo>
                  <a:lnTo>
                    <a:pt x="485" y="11"/>
                  </a:lnTo>
                  <a:lnTo>
                    <a:pt x="499" y="8"/>
                  </a:lnTo>
                  <a:lnTo>
                    <a:pt x="510" y="6"/>
                  </a:lnTo>
                  <a:lnTo>
                    <a:pt x="520" y="4"/>
                  </a:lnTo>
                  <a:lnTo>
                    <a:pt x="527" y="2"/>
                  </a:lnTo>
                  <a:lnTo>
                    <a:pt x="532" y="1"/>
                  </a:lnTo>
                  <a:lnTo>
                    <a:pt x="536" y="0"/>
                  </a:lnTo>
                  <a:lnTo>
                    <a:pt x="537" y="0"/>
                  </a:lnTo>
                  <a:lnTo>
                    <a:pt x="537" y="1"/>
                  </a:lnTo>
                  <a:lnTo>
                    <a:pt x="540" y="3"/>
                  </a:lnTo>
                  <a:lnTo>
                    <a:pt x="543" y="7"/>
                  </a:lnTo>
                  <a:lnTo>
                    <a:pt x="548" y="13"/>
                  </a:lnTo>
                  <a:lnTo>
                    <a:pt x="555" y="20"/>
                  </a:lnTo>
                  <a:lnTo>
                    <a:pt x="562" y="29"/>
                  </a:lnTo>
                  <a:lnTo>
                    <a:pt x="572" y="40"/>
                  </a:lnTo>
                  <a:lnTo>
                    <a:pt x="583" y="52"/>
                  </a:lnTo>
                  <a:lnTo>
                    <a:pt x="595" y="65"/>
                  </a:lnTo>
                  <a:lnTo>
                    <a:pt x="608" y="80"/>
                  </a:lnTo>
                  <a:lnTo>
                    <a:pt x="623" y="97"/>
                  </a:lnTo>
                  <a:lnTo>
                    <a:pt x="640" y="116"/>
                  </a:lnTo>
                  <a:lnTo>
                    <a:pt x="658" y="136"/>
                  </a:lnTo>
                  <a:lnTo>
                    <a:pt x="677" y="157"/>
                  </a:lnTo>
                  <a:lnTo>
                    <a:pt x="698" y="181"/>
                  </a:lnTo>
                  <a:lnTo>
                    <a:pt x="720" y="205"/>
                  </a:lnTo>
                  <a:lnTo>
                    <a:pt x="743" y="230"/>
                  </a:lnTo>
                  <a:lnTo>
                    <a:pt x="763" y="253"/>
                  </a:lnTo>
                  <a:lnTo>
                    <a:pt x="783" y="275"/>
                  </a:lnTo>
                  <a:lnTo>
                    <a:pt x="801" y="295"/>
                  </a:lnTo>
                  <a:lnTo>
                    <a:pt x="817" y="314"/>
                  </a:lnTo>
                  <a:lnTo>
                    <a:pt x="832" y="330"/>
                  </a:lnTo>
                  <a:lnTo>
                    <a:pt x="846" y="346"/>
                  </a:lnTo>
                  <a:lnTo>
                    <a:pt x="858" y="359"/>
                  </a:lnTo>
                  <a:lnTo>
                    <a:pt x="869" y="371"/>
                  </a:lnTo>
                  <a:lnTo>
                    <a:pt x="878" y="382"/>
                  </a:lnTo>
                  <a:lnTo>
                    <a:pt x="886" y="390"/>
                  </a:lnTo>
                  <a:lnTo>
                    <a:pt x="892" y="398"/>
                  </a:lnTo>
                  <a:lnTo>
                    <a:pt x="897" y="403"/>
                  </a:lnTo>
                  <a:lnTo>
                    <a:pt x="901" y="407"/>
                  </a:lnTo>
                  <a:lnTo>
                    <a:pt x="903" y="410"/>
                  </a:lnTo>
                  <a:lnTo>
                    <a:pt x="904" y="410"/>
                  </a:lnTo>
                  <a:lnTo>
                    <a:pt x="903" y="410"/>
                  </a:lnTo>
                  <a:lnTo>
                    <a:pt x="901" y="410"/>
                  </a:lnTo>
                  <a:lnTo>
                    <a:pt x="899" y="409"/>
                  </a:lnTo>
                  <a:lnTo>
                    <a:pt x="896" y="408"/>
                  </a:lnTo>
                  <a:lnTo>
                    <a:pt x="893" y="407"/>
                  </a:lnTo>
                  <a:lnTo>
                    <a:pt x="889" y="406"/>
                  </a:lnTo>
                  <a:lnTo>
                    <a:pt x="885" y="404"/>
                  </a:lnTo>
                  <a:lnTo>
                    <a:pt x="880" y="402"/>
                  </a:lnTo>
                  <a:lnTo>
                    <a:pt x="874" y="401"/>
                  </a:lnTo>
                  <a:lnTo>
                    <a:pt x="868" y="398"/>
                  </a:lnTo>
                  <a:lnTo>
                    <a:pt x="861" y="396"/>
                  </a:lnTo>
                  <a:lnTo>
                    <a:pt x="853" y="394"/>
                  </a:lnTo>
                  <a:lnTo>
                    <a:pt x="845" y="391"/>
                  </a:lnTo>
                  <a:lnTo>
                    <a:pt x="836" y="388"/>
                  </a:lnTo>
                  <a:lnTo>
                    <a:pt x="827" y="385"/>
                  </a:lnTo>
                  <a:lnTo>
                    <a:pt x="818" y="382"/>
                  </a:lnTo>
                  <a:lnTo>
                    <a:pt x="809" y="379"/>
                  </a:lnTo>
                  <a:lnTo>
                    <a:pt x="801" y="376"/>
                  </a:lnTo>
                  <a:lnTo>
                    <a:pt x="793" y="374"/>
                  </a:lnTo>
                  <a:lnTo>
                    <a:pt x="786" y="372"/>
                  </a:lnTo>
                  <a:lnTo>
                    <a:pt x="780" y="369"/>
                  </a:lnTo>
                  <a:lnTo>
                    <a:pt x="774" y="368"/>
                  </a:lnTo>
                  <a:lnTo>
                    <a:pt x="769" y="366"/>
                  </a:lnTo>
                  <a:lnTo>
                    <a:pt x="765" y="364"/>
                  </a:lnTo>
                  <a:lnTo>
                    <a:pt x="761" y="363"/>
                  </a:lnTo>
                  <a:lnTo>
                    <a:pt x="757" y="362"/>
                  </a:lnTo>
                  <a:lnTo>
                    <a:pt x="755" y="361"/>
                  </a:lnTo>
                  <a:lnTo>
                    <a:pt x="753" y="360"/>
                  </a:lnTo>
                  <a:lnTo>
                    <a:pt x="751" y="360"/>
                  </a:lnTo>
                  <a:lnTo>
                    <a:pt x="750" y="360"/>
                  </a:lnTo>
                  <a:lnTo>
                    <a:pt x="750" y="359"/>
                  </a:lnTo>
                  <a:lnTo>
                    <a:pt x="750" y="360"/>
                  </a:lnTo>
                  <a:lnTo>
                    <a:pt x="750" y="361"/>
                  </a:lnTo>
                  <a:lnTo>
                    <a:pt x="749" y="363"/>
                  </a:lnTo>
                  <a:lnTo>
                    <a:pt x="749" y="365"/>
                  </a:lnTo>
                  <a:lnTo>
                    <a:pt x="748" y="368"/>
                  </a:lnTo>
                  <a:lnTo>
                    <a:pt x="748" y="372"/>
                  </a:lnTo>
                  <a:lnTo>
                    <a:pt x="747" y="377"/>
                  </a:lnTo>
                  <a:lnTo>
                    <a:pt x="746" y="382"/>
                  </a:lnTo>
                  <a:lnTo>
                    <a:pt x="745" y="388"/>
                  </a:lnTo>
                  <a:lnTo>
                    <a:pt x="744" y="395"/>
                  </a:lnTo>
                  <a:lnTo>
                    <a:pt x="743" y="402"/>
                  </a:lnTo>
                  <a:lnTo>
                    <a:pt x="741" y="410"/>
                  </a:lnTo>
                  <a:lnTo>
                    <a:pt x="740" y="419"/>
                  </a:lnTo>
                  <a:lnTo>
                    <a:pt x="738" y="428"/>
                  </a:lnTo>
                  <a:lnTo>
                    <a:pt x="736" y="438"/>
                  </a:lnTo>
                  <a:lnTo>
                    <a:pt x="735" y="449"/>
                  </a:lnTo>
                  <a:lnTo>
                    <a:pt x="733" y="460"/>
                  </a:lnTo>
                  <a:lnTo>
                    <a:pt x="731" y="472"/>
                  </a:lnTo>
                  <a:lnTo>
                    <a:pt x="730" y="483"/>
                  </a:lnTo>
                  <a:lnTo>
                    <a:pt x="729" y="494"/>
                  </a:lnTo>
                  <a:lnTo>
                    <a:pt x="728" y="505"/>
                  </a:lnTo>
                  <a:lnTo>
                    <a:pt x="728" y="515"/>
                  </a:lnTo>
                  <a:lnTo>
                    <a:pt x="728" y="526"/>
                  </a:lnTo>
                  <a:lnTo>
                    <a:pt x="728" y="537"/>
                  </a:lnTo>
                  <a:lnTo>
                    <a:pt x="728" y="547"/>
                  </a:lnTo>
                  <a:lnTo>
                    <a:pt x="729" y="558"/>
                  </a:lnTo>
                  <a:lnTo>
                    <a:pt x="730" y="569"/>
                  </a:lnTo>
                  <a:lnTo>
                    <a:pt x="731" y="579"/>
                  </a:lnTo>
                  <a:lnTo>
                    <a:pt x="733" y="589"/>
                  </a:lnTo>
                  <a:lnTo>
                    <a:pt x="735" y="600"/>
                  </a:lnTo>
                  <a:lnTo>
                    <a:pt x="737" y="610"/>
                  </a:lnTo>
                  <a:lnTo>
                    <a:pt x="739" y="620"/>
                  </a:lnTo>
                  <a:lnTo>
                    <a:pt x="742" y="630"/>
                  </a:lnTo>
                  <a:lnTo>
                    <a:pt x="744" y="640"/>
                  </a:lnTo>
                  <a:lnTo>
                    <a:pt x="747" y="649"/>
                  </a:lnTo>
                  <a:lnTo>
                    <a:pt x="750" y="659"/>
                  </a:lnTo>
                  <a:lnTo>
                    <a:pt x="752" y="668"/>
                  </a:lnTo>
                  <a:lnTo>
                    <a:pt x="755" y="677"/>
                  </a:lnTo>
                  <a:lnTo>
                    <a:pt x="758" y="686"/>
                  </a:lnTo>
                  <a:lnTo>
                    <a:pt x="762" y="695"/>
                  </a:lnTo>
                  <a:lnTo>
                    <a:pt x="765" y="703"/>
                  </a:lnTo>
                  <a:lnTo>
                    <a:pt x="768" y="711"/>
                  </a:lnTo>
                  <a:lnTo>
                    <a:pt x="771" y="719"/>
                  </a:lnTo>
                  <a:lnTo>
                    <a:pt x="775" y="727"/>
                  </a:lnTo>
                  <a:lnTo>
                    <a:pt x="778" y="735"/>
                  </a:lnTo>
                  <a:lnTo>
                    <a:pt x="782" y="742"/>
                  </a:lnTo>
                  <a:lnTo>
                    <a:pt x="786" y="749"/>
                  </a:lnTo>
                  <a:lnTo>
                    <a:pt x="790" y="756"/>
                  </a:lnTo>
                  <a:lnTo>
                    <a:pt x="793" y="763"/>
                  </a:lnTo>
                  <a:lnTo>
                    <a:pt x="797" y="769"/>
                  </a:lnTo>
                  <a:lnTo>
                    <a:pt x="800" y="775"/>
                  </a:lnTo>
                  <a:lnTo>
                    <a:pt x="803" y="781"/>
                  </a:lnTo>
                  <a:lnTo>
                    <a:pt x="806" y="786"/>
                  </a:lnTo>
                  <a:lnTo>
                    <a:pt x="808" y="790"/>
                  </a:lnTo>
                  <a:lnTo>
                    <a:pt x="811" y="794"/>
                  </a:lnTo>
                  <a:lnTo>
                    <a:pt x="813" y="798"/>
                  </a:lnTo>
                  <a:lnTo>
                    <a:pt x="814" y="801"/>
                  </a:lnTo>
                  <a:lnTo>
                    <a:pt x="816" y="804"/>
                  </a:lnTo>
                  <a:lnTo>
                    <a:pt x="817" y="806"/>
                  </a:lnTo>
                  <a:lnTo>
                    <a:pt x="818" y="808"/>
                  </a:lnTo>
                  <a:lnTo>
                    <a:pt x="819" y="810"/>
                  </a:lnTo>
                  <a:lnTo>
                    <a:pt x="820" y="811"/>
                  </a:lnTo>
                  <a:lnTo>
                    <a:pt x="820" y="812"/>
                  </a:lnTo>
                  <a:lnTo>
                    <a:pt x="818" y="813"/>
                  </a:lnTo>
                  <a:lnTo>
                    <a:pt x="814" y="815"/>
                  </a:lnTo>
                  <a:lnTo>
                    <a:pt x="809" y="817"/>
                  </a:lnTo>
                  <a:lnTo>
                    <a:pt x="803" y="819"/>
                  </a:lnTo>
                  <a:lnTo>
                    <a:pt x="796" y="823"/>
                  </a:lnTo>
                  <a:lnTo>
                    <a:pt x="787" y="827"/>
                  </a:lnTo>
                  <a:lnTo>
                    <a:pt x="776" y="831"/>
                  </a:lnTo>
                  <a:lnTo>
                    <a:pt x="765" y="837"/>
                  </a:lnTo>
                  <a:lnTo>
                    <a:pt x="752" y="843"/>
                  </a:lnTo>
                  <a:lnTo>
                    <a:pt x="737" y="849"/>
                  </a:lnTo>
                  <a:lnTo>
                    <a:pt x="721" y="856"/>
                  </a:lnTo>
                  <a:lnTo>
                    <a:pt x="704" y="864"/>
                  </a:lnTo>
                  <a:lnTo>
                    <a:pt x="686" y="872"/>
                  </a:lnTo>
                  <a:lnTo>
                    <a:pt x="666" y="881"/>
                  </a:lnTo>
                  <a:lnTo>
                    <a:pt x="644" y="891"/>
                  </a:lnTo>
                  <a:lnTo>
                    <a:pt x="623" y="900"/>
                  </a:lnTo>
                  <a:lnTo>
                    <a:pt x="603" y="909"/>
                  </a:lnTo>
                  <a:lnTo>
                    <a:pt x="585" y="917"/>
                  </a:lnTo>
                  <a:lnTo>
                    <a:pt x="567" y="925"/>
                  </a:lnTo>
                  <a:lnTo>
                    <a:pt x="552" y="932"/>
                  </a:lnTo>
                  <a:lnTo>
                    <a:pt x="537" y="938"/>
                  </a:lnTo>
                  <a:lnTo>
                    <a:pt x="524" y="944"/>
                  </a:lnTo>
                  <a:lnTo>
                    <a:pt x="512" y="950"/>
                  </a:lnTo>
                  <a:lnTo>
                    <a:pt x="502" y="954"/>
                  </a:lnTo>
                  <a:lnTo>
                    <a:pt x="493" y="958"/>
                  </a:lnTo>
                  <a:lnTo>
                    <a:pt x="486" y="962"/>
                  </a:lnTo>
                  <a:lnTo>
                    <a:pt x="479" y="964"/>
                  </a:lnTo>
                  <a:lnTo>
                    <a:pt x="475" y="966"/>
                  </a:lnTo>
                  <a:lnTo>
                    <a:pt x="471" y="968"/>
                  </a:lnTo>
                  <a:lnTo>
                    <a:pt x="469" y="969"/>
                  </a:lnTo>
                  <a:lnTo>
                    <a:pt x="468" y="969"/>
                  </a:lnTo>
                  <a:lnTo>
                    <a:pt x="468" y="970"/>
                  </a:lnTo>
                  <a:lnTo>
                    <a:pt x="468" y="972"/>
                  </a:lnTo>
                  <a:lnTo>
                    <a:pt x="468" y="976"/>
                  </a:lnTo>
                  <a:lnTo>
                    <a:pt x="467" y="980"/>
                  </a:lnTo>
                  <a:lnTo>
                    <a:pt x="467" y="987"/>
                  </a:lnTo>
                  <a:lnTo>
                    <a:pt x="466" y="994"/>
                  </a:lnTo>
                  <a:lnTo>
                    <a:pt x="465" y="1004"/>
                  </a:lnTo>
                  <a:lnTo>
                    <a:pt x="464" y="1014"/>
                  </a:lnTo>
                  <a:lnTo>
                    <a:pt x="463" y="1026"/>
                  </a:lnTo>
                  <a:lnTo>
                    <a:pt x="461" y="1039"/>
                  </a:lnTo>
                  <a:lnTo>
                    <a:pt x="460" y="1054"/>
                  </a:lnTo>
                  <a:lnTo>
                    <a:pt x="458" y="1070"/>
                  </a:lnTo>
                  <a:lnTo>
                    <a:pt x="456" y="1088"/>
                  </a:lnTo>
                  <a:lnTo>
                    <a:pt x="454" y="1107"/>
                  </a:lnTo>
                  <a:lnTo>
                    <a:pt x="452" y="1127"/>
                  </a:lnTo>
                  <a:lnTo>
                    <a:pt x="450" y="1149"/>
                  </a:lnTo>
                  <a:lnTo>
                    <a:pt x="448" y="1171"/>
                  </a:lnTo>
                  <a:lnTo>
                    <a:pt x="445" y="1191"/>
                  </a:lnTo>
                  <a:lnTo>
                    <a:pt x="443" y="1210"/>
                  </a:lnTo>
                  <a:lnTo>
                    <a:pt x="442" y="1227"/>
                  </a:lnTo>
                  <a:lnTo>
                    <a:pt x="440" y="1244"/>
                  </a:lnTo>
                  <a:lnTo>
                    <a:pt x="438" y="1258"/>
                  </a:lnTo>
                  <a:lnTo>
                    <a:pt x="437" y="1272"/>
                  </a:lnTo>
                  <a:lnTo>
                    <a:pt x="436" y="1284"/>
                  </a:lnTo>
                  <a:lnTo>
                    <a:pt x="435" y="1294"/>
                  </a:lnTo>
                  <a:lnTo>
                    <a:pt x="434" y="1303"/>
                  </a:lnTo>
                  <a:lnTo>
                    <a:pt x="433" y="1311"/>
                  </a:lnTo>
                  <a:lnTo>
                    <a:pt x="432" y="1317"/>
                  </a:lnTo>
                  <a:lnTo>
                    <a:pt x="432" y="1322"/>
                  </a:lnTo>
                  <a:lnTo>
                    <a:pt x="431" y="1326"/>
                  </a:lnTo>
                  <a:lnTo>
                    <a:pt x="431" y="1328"/>
                  </a:lnTo>
                  <a:lnTo>
                    <a:pt x="430" y="1327"/>
                  </a:lnTo>
                  <a:lnTo>
                    <a:pt x="428" y="1325"/>
                  </a:lnTo>
                  <a:lnTo>
                    <a:pt x="426" y="1323"/>
                  </a:lnTo>
                  <a:lnTo>
                    <a:pt x="424" y="1320"/>
                  </a:lnTo>
                  <a:lnTo>
                    <a:pt x="420" y="1316"/>
                  </a:lnTo>
                  <a:lnTo>
                    <a:pt x="416" y="1312"/>
                  </a:lnTo>
                  <a:lnTo>
                    <a:pt x="412" y="1307"/>
                  </a:lnTo>
                  <a:lnTo>
                    <a:pt x="407" y="1301"/>
                  </a:lnTo>
                  <a:lnTo>
                    <a:pt x="401" y="1294"/>
                  </a:lnTo>
                  <a:lnTo>
                    <a:pt x="395" y="1287"/>
                  </a:lnTo>
                  <a:lnTo>
                    <a:pt x="388" y="1279"/>
                  </a:lnTo>
                  <a:lnTo>
                    <a:pt x="380" y="1271"/>
                  </a:lnTo>
                  <a:lnTo>
                    <a:pt x="372" y="1261"/>
                  </a:lnTo>
                  <a:lnTo>
                    <a:pt x="363" y="1251"/>
                  </a:lnTo>
                  <a:lnTo>
                    <a:pt x="354" y="1241"/>
                  </a:lnTo>
                  <a:lnTo>
                    <a:pt x="345" y="1230"/>
                  </a:lnTo>
                  <a:lnTo>
                    <a:pt x="335" y="1218"/>
                  </a:lnTo>
                  <a:lnTo>
                    <a:pt x="326" y="1206"/>
                  </a:lnTo>
                  <a:lnTo>
                    <a:pt x="316" y="1194"/>
                  </a:lnTo>
                  <a:lnTo>
                    <a:pt x="307" y="1181"/>
                  </a:lnTo>
                  <a:lnTo>
                    <a:pt x="298" y="1168"/>
                  </a:lnTo>
                  <a:lnTo>
                    <a:pt x="289" y="1154"/>
                  </a:lnTo>
                  <a:lnTo>
                    <a:pt x="280" y="1141"/>
                  </a:lnTo>
                  <a:lnTo>
                    <a:pt x="271" y="1126"/>
                  </a:lnTo>
                  <a:lnTo>
                    <a:pt x="262" y="1111"/>
                  </a:lnTo>
                  <a:lnTo>
                    <a:pt x="253" y="1096"/>
                  </a:lnTo>
                  <a:lnTo>
                    <a:pt x="244" y="1081"/>
                  </a:lnTo>
                  <a:lnTo>
                    <a:pt x="236" y="1065"/>
                  </a:lnTo>
                  <a:lnTo>
                    <a:pt x="227" y="1049"/>
                  </a:lnTo>
                  <a:lnTo>
                    <a:pt x="218" y="1032"/>
                  </a:lnTo>
                  <a:lnTo>
                    <a:pt x="210" y="1015"/>
                  </a:lnTo>
                  <a:lnTo>
                    <a:pt x="202" y="997"/>
                  </a:lnTo>
                  <a:lnTo>
                    <a:pt x="194" y="980"/>
                  </a:lnTo>
                  <a:lnTo>
                    <a:pt x="186" y="962"/>
                  </a:lnTo>
                  <a:lnTo>
                    <a:pt x="179" y="945"/>
                  </a:lnTo>
                  <a:lnTo>
                    <a:pt x="172" y="927"/>
                  </a:lnTo>
                  <a:lnTo>
                    <a:pt x="165" y="909"/>
                  </a:lnTo>
                  <a:lnTo>
                    <a:pt x="159" y="891"/>
                  </a:lnTo>
                  <a:lnTo>
                    <a:pt x="152" y="873"/>
                  </a:lnTo>
                  <a:lnTo>
                    <a:pt x="146" y="855"/>
                  </a:lnTo>
                  <a:lnTo>
                    <a:pt x="141" y="837"/>
                  </a:lnTo>
                  <a:lnTo>
                    <a:pt x="135" y="818"/>
                  </a:lnTo>
                  <a:lnTo>
                    <a:pt x="130" y="800"/>
                  </a:lnTo>
                  <a:lnTo>
                    <a:pt x="126" y="781"/>
                  </a:lnTo>
                  <a:lnTo>
                    <a:pt x="121" y="763"/>
                  </a:lnTo>
                  <a:lnTo>
                    <a:pt x="117" y="744"/>
                  </a:lnTo>
                  <a:lnTo>
                    <a:pt x="113" y="725"/>
                  </a:lnTo>
                  <a:lnTo>
                    <a:pt x="110" y="707"/>
                  </a:lnTo>
                  <a:lnTo>
                    <a:pt x="107" y="688"/>
                  </a:lnTo>
                  <a:lnTo>
                    <a:pt x="104" y="669"/>
                  </a:lnTo>
                  <a:lnTo>
                    <a:pt x="101" y="650"/>
                  </a:lnTo>
                  <a:lnTo>
                    <a:pt x="99" y="632"/>
                  </a:lnTo>
                  <a:lnTo>
                    <a:pt x="97" y="613"/>
                  </a:lnTo>
                  <a:lnTo>
                    <a:pt x="96" y="594"/>
                  </a:lnTo>
                  <a:lnTo>
                    <a:pt x="95" y="576"/>
                  </a:lnTo>
                  <a:lnTo>
                    <a:pt x="94" y="557"/>
                  </a:lnTo>
                  <a:lnTo>
                    <a:pt x="93" y="539"/>
                  </a:lnTo>
                  <a:lnTo>
                    <a:pt x="93" y="521"/>
                  </a:lnTo>
                  <a:lnTo>
                    <a:pt x="93" y="502"/>
                  </a:lnTo>
                  <a:lnTo>
                    <a:pt x="94" y="484"/>
                  </a:lnTo>
                  <a:lnTo>
                    <a:pt x="95" y="466"/>
                  </a:lnTo>
                  <a:lnTo>
                    <a:pt x="96" y="447"/>
                  </a:lnTo>
                  <a:lnTo>
                    <a:pt x="98" y="429"/>
                  </a:lnTo>
                  <a:lnTo>
                    <a:pt x="100" y="411"/>
                  </a:lnTo>
                  <a:lnTo>
                    <a:pt x="102" y="393"/>
                  </a:lnTo>
                  <a:lnTo>
                    <a:pt x="104" y="376"/>
                  </a:lnTo>
                  <a:lnTo>
                    <a:pt x="106" y="358"/>
                  </a:lnTo>
                  <a:lnTo>
                    <a:pt x="109" y="341"/>
                  </a:lnTo>
                  <a:lnTo>
                    <a:pt x="112" y="324"/>
                  </a:lnTo>
                  <a:lnTo>
                    <a:pt x="115" y="307"/>
                  </a:lnTo>
                  <a:lnTo>
                    <a:pt x="118" y="290"/>
                  </a:lnTo>
                  <a:lnTo>
                    <a:pt x="121" y="273"/>
                  </a:lnTo>
                  <a:lnTo>
                    <a:pt x="125" y="257"/>
                  </a:lnTo>
                  <a:lnTo>
                    <a:pt x="128" y="241"/>
                  </a:lnTo>
                  <a:lnTo>
                    <a:pt x="132" y="225"/>
                  </a:lnTo>
                  <a:lnTo>
                    <a:pt x="136" y="209"/>
                  </a:lnTo>
                  <a:lnTo>
                    <a:pt x="141" y="193"/>
                  </a:lnTo>
                  <a:lnTo>
                    <a:pt x="145" y="177"/>
                  </a:lnTo>
                  <a:lnTo>
                    <a:pt x="150" y="1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</a:endParaRPr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5E9287BA-F519-E71C-C0DE-6FC519C0749B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1740362" y="2135546"/>
              <a:ext cx="1890712" cy="1443038"/>
            </a:xfrm>
            <a:custGeom>
              <a:avLst/>
              <a:gdLst>
                <a:gd name="T0" fmla="*/ 962 w 1284"/>
                <a:gd name="T1" fmla="*/ 160 h 1001"/>
                <a:gd name="T2" fmla="*/ 998 w 1284"/>
                <a:gd name="T3" fmla="*/ 158 h 1001"/>
                <a:gd name="T4" fmla="*/ 1008 w 1284"/>
                <a:gd name="T5" fmla="*/ 157 h 1001"/>
                <a:gd name="T6" fmla="*/ 1008 w 1284"/>
                <a:gd name="T7" fmla="*/ 142 h 1001"/>
                <a:gd name="T8" fmla="*/ 1008 w 1284"/>
                <a:gd name="T9" fmla="*/ 105 h 1001"/>
                <a:gd name="T10" fmla="*/ 1008 w 1284"/>
                <a:gd name="T11" fmla="*/ 52 h 1001"/>
                <a:gd name="T12" fmla="*/ 1008 w 1284"/>
                <a:gd name="T13" fmla="*/ 15 h 1001"/>
                <a:gd name="T14" fmla="*/ 1008 w 1284"/>
                <a:gd name="T15" fmla="*/ 0 h 1001"/>
                <a:gd name="T16" fmla="*/ 1021 w 1284"/>
                <a:gd name="T17" fmla="*/ 23 h 1001"/>
                <a:gd name="T18" fmla="*/ 1073 w 1284"/>
                <a:gd name="T19" fmla="*/ 113 h 1001"/>
                <a:gd name="T20" fmla="*/ 1162 w 1284"/>
                <a:gd name="T21" fmla="*/ 268 h 1001"/>
                <a:gd name="T22" fmla="*/ 1239 w 1284"/>
                <a:gd name="T23" fmla="*/ 403 h 1001"/>
                <a:gd name="T24" fmla="*/ 1278 w 1284"/>
                <a:gd name="T25" fmla="*/ 471 h 1001"/>
                <a:gd name="T26" fmla="*/ 1278 w 1284"/>
                <a:gd name="T27" fmla="*/ 487 h 1001"/>
                <a:gd name="T28" fmla="*/ 1239 w 1284"/>
                <a:gd name="T29" fmla="*/ 555 h 1001"/>
                <a:gd name="T30" fmla="*/ 1162 w 1284"/>
                <a:gd name="T31" fmla="*/ 689 h 1001"/>
                <a:gd name="T32" fmla="*/ 1073 w 1284"/>
                <a:gd name="T33" fmla="*/ 845 h 1001"/>
                <a:gd name="T34" fmla="*/ 1021 w 1284"/>
                <a:gd name="T35" fmla="*/ 934 h 1001"/>
                <a:gd name="T36" fmla="*/ 1008 w 1284"/>
                <a:gd name="T37" fmla="*/ 958 h 1001"/>
                <a:gd name="T38" fmla="*/ 1008 w 1284"/>
                <a:gd name="T39" fmla="*/ 942 h 1001"/>
                <a:gd name="T40" fmla="*/ 1008 w 1284"/>
                <a:gd name="T41" fmla="*/ 904 h 1001"/>
                <a:gd name="T42" fmla="*/ 1008 w 1284"/>
                <a:gd name="T43" fmla="*/ 849 h 1001"/>
                <a:gd name="T44" fmla="*/ 1008 w 1284"/>
                <a:gd name="T45" fmla="*/ 812 h 1001"/>
                <a:gd name="T46" fmla="*/ 1008 w 1284"/>
                <a:gd name="T47" fmla="*/ 796 h 1001"/>
                <a:gd name="T48" fmla="*/ 1001 w 1284"/>
                <a:gd name="T49" fmla="*/ 796 h 1001"/>
                <a:gd name="T50" fmla="*/ 976 w 1284"/>
                <a:gd name="T51" fmla="*/ 798 h 1001"/>
                <a:gd name="T52" fmla="*/ 933 w 1284"/>
                <a:gd name="T53" fmla="*/ 801 h 1001"/>
                <a:gd name="T54" fmla="*/ 880 w 1284"/>
                <a:gd name="T55" fmla="*/ 812 h 1001"/>
                <a:gd name="T56" fmla="*/ 820 w 1284"/>
                <a:gd name="T57" fmla="*/ 834 h 1001"/>
                <a:gd name="T58" fmla="*/ 756 w 1284"/>
                <a:gd name="T59" fmla="*/ 866 h 1001"/>
                <a:gd name="T60" fmla="*/ 702 w 1284"/>
                <a:gd name="T61" fmla="*/ 902 h 1001"/>
                <a:gd name="T62" fmla="*/ 659 w 1284"/>
                <a:gd name="T63" fmla="*/ 940 h 1001"/>
                <a:gd name="T64" fmla="*/ 629 w 1284"/>
                <a:gd name="T65" fmla="*/ 975 h 1001"/>
                <a:gd name="T66" fmla="*/ 612 w 1284"/>
                <a:gd name="T67" fmla="*/ 995 h 1001"/>
                <a:gd name="T68" fmla="*/ 607 w 1284"/>
                <a:gd name="T69" fmla="*/ 999 h 1001"/>
                <a:gd name="T70" fmla="*/ 582 w 1284"/>
                <a:gd name="T71" fmla="*/ 972 h 1001"/>
                <a:gd name="T72" fmla="*/ 521 w 1284"/>
                <a:gd name="T73" fmla="*/ 904 h 1001"/>
                <a:gd name="T74" fmla="*/ 432 w 1284"/>
                <a:gd name="T75" fmla="*/ 805 h 1001"/>
                <a:gd name="T76" fmla="*/ 371 w 1284"/>
                <a:gd name="T77" fmla="*/ 737 h 1001"/>
                <a:gd name="T78" fmla="*/ 346 w 1284"/>
                <a:gd name="T79" fmla="*/ 710 h 1001"/>
                <a:gd name="T80" fmla="*/ 329 w 1284"/>
                <a:gd name="T81" fmla="*/ 713 h 1001"/>
                <a:gd name="T82" fmla="*/ 264 w 1284"/>
                <a:gd name="T83" fmla="*/ 727 h 1001"/>
                <a:gd name="T84" fmla="*/ 152 w 1284"/>
                <a:gd name="T85" fmla="*/ 751 h 1001"/>
                <a:gd name="T86" fmla="*/ 55 w 1284"/>
                <a:gd name="T87" fmla="*/ 771 h 1001"/>
                <a:gd name="T88" fmla="*/ 6 w 1284"/>
                <a:gd name="T89" fmla="*/ 781 h 1001"/>
                <a:gd name="T90" fmla="*/ 2 w 1284"/>
                <a:gd name="T91" fmla="*/ 780 h 1001"/>
                <a:gd name="T92" fmla="*/ 16 w 1284"/>
                <a:gd name="T93" fmla="*/ 756 h 1001"/>
                <a:gd name="T94" fmla="*/ 43 w 1284"/>
                <a:gd name="T95" fmla="*/ 710 h 1001"/>
                <a:gd name="T96" fmla="*/ 84 w 1284"/>
                <a:gd name="T97" fmla="*/ 645 h 1001"/>
                <a:gd name="T98" fmla="*/ 138 w 1284"/>
                <a:gd name="T99" fmla="*/ 574 h 1001"/>
                <a:gd name="T100" fmla="*/ 205 w 1284"/>
                <a:gd name="T101" fmla="*/ 497 h 1001"/>
                <a:gd name="T102" fmla="*/ 282 w 1284"/>
                <a:gd name="T103" fmla="*/ 422 h 1001"/>
                <a:gd name="T104" fmla="*/ 369 w 1284"/>
                <a:gd name="T105" fmla="*/ 356 h 1001"/>
                <a:gd name="T106" fmla="*/ 463 w 1284"/>
                <a:gd name="T107" fmla="*/ 298 h 1001"/>
                <a:gd name="T108" fmla="*/ 561 w 1284"/>
                <a:gd name="T109" fmla="*/ 250 h 1001"/>
                <a:gd name="T110" fmla="*/ 662 w 1284"/>
                <a:gd name="T111" fmla="*/ 213 h 1001"/>
                <a:gd name="T112" fmla="*/ 761 w 1284"/>
                <a:gd name="T113" fmla="*/ 185 h 1001"/>
                <a:gd name="T114" fmla="*/ 848 w 1284"/>
                <a:gd name="T115" fmla="*/ 168 h 1001"/>
                <a:gd name="T116" fmla="*/ 912 w 1284"/>
                <a:gd name="T117" fmla="*/ 162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4" h="1001">
                  <a:moveTo>
                    <a:pt x="912" y="162"/>
                  </a:moveTo>
                  <a:lnTo>
                    <a:pt x="924" y="161"/>
                  </a:lnTo>
                  <a:lnTo>
                    <a:pt x="934" y="161"/>
                  </a:lnTo>
                  <a:lnTo>
                    <a:pt x="944" y="160"/>
                  </a:lnTo>
                  <a:lnTo>
                    <a:pt x="954" y="160"/>
                  </a:lnTo>
                  <a:lnTo>
                    <a:pt x="962" y="160"/>
                  </a:lnTo>
                  <a:lnTo>
                    <a:pt x="970" y="159"/>
                  </a:lnTo>
                  <a:lnTo>
                    <a:pt x="977" y="159"/>
                  </a:lnTo>
                  <a:lnTo>
                    <a:pt x="984" y="159"/>
                  </a:lnTo>
                  <a:lnTo>
                    <a:pt x="989" y="158"/>
                  </a:lnTo>
                  <a:lnTo>
                    <a:pt x="994" y="158"/>
                  </a:lnTo>
                  <a:lnTo>
                    <a:pt x="998" y="158"/>
                  </a:lnTo>
                  <a:lnTo>
                    <a:pt x="1002" y="158"/>
                  </a:lnTo>
                  <a:lnTo>
                    <a:pt x="1004" y="158"/>
                  </a:lnTo>
                  <a:lnTo>
                    <a:pt x="1006" y="157"/>
                  </a:lnTo>
                  <a:lnTo>
                    <a:pt x="1007" y="157"/>
                  </a:lnTo>
                  <a:lnTo>
                    <a:pt x="1008" y="157"/>
                  </a:lnTo>
                  <a:lnTo>
                    <a:pt x="1008" y="156"/>
                  </a:lnTo>
                  <a:lnTo>
                    <a:pt x="1008" y="155"/>
                  </a:lnTo>
                  <a:lnTo>
                    <a:pt x="1008" y="153"/>
                  </a:lnTo>
                  <a:lnTo>
                    <a:pt x="1008" y="150"/>
                  </a:lnTo>
                  <a:lnTo>
                    <a:pt x="1008" y="146"/>
                  </a:lnTo>
                  <a:lnTo>
                    <a:pt x="1008" y="142"/>
                  </a:lnTo>
                  <a:lnTo>
                    <a:pt x="1008" y="138"/>
                  </a:lnTo>
                  <a:lnTo>
                    <a:pt x="1008" y="133"/>
                  </a:lnTo>
                  <a:lnTo>
                    <a:pt x="1008" y="127"/>
                  </a:lnTo>
                  <a:lnTo>
                    <a:pt x="1008" y="120"/>
                  </a:lnTo>
                  <a:lnTo>
                    <a:pt x="1008" y="113"/>
                  </a:lnTo>
                  <a:lnTo>
                    <a:pt x="1008" y="105"/>
                  </a:lnTo>
                  <a:lnTo>
                    <a:pt x="1008" y="97"/>
                  </a:lnTo>
                  <a:lnTo>
                    <a:pt x="1008" y="88"/>
                  </a:lnTo>
                  <a:lnTo>
                    <a:pt x="1008" y="79"/>
                  </a:lnTo>
                  <a:lnTo>
                    <a:pt x="1008" y="69"/>
                  </a:lnTo>
                  <a:lnTo>
                    <a:pt x="1008" y="60"/>
                  </a:lnTo>
                  <a:lnTo>
                    <a:pt x="1008" y="52"/>
                  </a:lnTo>
                  <a:lnTo>
                    <a:pt x="1008" y="44"/>
                  </a:lnTo>
                  <a:lnTo>
                    <a:pt x="1008" y="37"/>
                  </a:lnTo>
                  <a:lnTo>
                    <a:pt x="1008" y="31"/>
                  </a:lnTo>
                  <a:lnTo>
                    <a:pt x="1008" y="25"/>
                  </a:lnTo>
                  <a:lnTo>
                    <a:pt x="1008" y="20"/>
                  </a:lnTo>
                  <a:lnTo>
                    <a:pt x="1008" y="15"/>
                  </a:lnTo>
                  <a:lnTo>
                    <a:pt x="1008" y="11"/>
                  </a:lnTo>
                  <a:lnTo>
                    <a:pt x="1008" y="8"/>
                  </a:lnTo>
                  <a:lnTo>
                    <a:pt x="1008" y="5"/>
                  </a:lnTo>
                  <a:lnTo>
                    <a:pt x="1008" y="3"/>
                  </a:lnTo>
                  <a:lnTo>
                    <a:pt x="1008" y="1"/>
                  </a:lnTo>
                  <a:lnTo>
                    <a:pt x="1008" y="0"/>
                  </a:lnTo>
                  <a:lnTo>
                    <a:pt x="1008" y="1"/>
                  </a:lnTo>
                  <a:lnTo>
                    <a:pt x="1010" y="4"/>
                  </a:lnTo>
                  <a:lnTo>
                    <a:pt x="1012" y="8"/>
                  </a:lnTo>
                  <a:lnTo>
                    <a:pt x="1016" y="15"/>
                  </a:lnTo>
                  <a:lnTo>
                    <a:pt x="1021" y="23"/>
                  </a:lnTo>
                  <a:lnTo>
                    <a:pt x="1027" y="34"/>
                  </a:lnTo>
                  <a:lnTo>
                    <a:pt x="1034" y="46"/>
                  </a:lnTo>
                  <a:lnTo>
                    <a:pt x="1042" y="60"/>
                  </a:lnTo>
                  <a:lnTo>
                    <a:pt x="1051" y="76"/>
                  </a:lnTo>
                  <a:lnTo>
                    <a:pt x="1061" y="94"/>
                  </a:lnTo>
                  <a:lnTo>
                    <a:pt x="1073" y="113"/>
                  </a:lnTo>
                  <a:lnTo>
                    <a:pt x="1085" y="135"/>
                  </a:lnTo>
                  <a:lnTo>
                    <a:pt x="1098" y="158"/>
                  </a:lnTo>
                  <a:lnTo>
                    <a:pt x="1113" y="183"/>
                  </a:lnTo>
                  <a:lnTo>
                    <a:pt x="1128" y="210"/>
                  </a:lnTo>
                  <a:lnTo>
                    <a:pt x="1145" y="239"/>
                  </a:lnTo>
                  <a:lnTo>
                    <a:pt x="1162" y="268"/>
                  </a:lnTo>
                  <a:lnTo>
                    <a:pt x="1177" y="296"/>
                  </a:lnTo>
                  <a:lnTo>
                    <a:pt x="1192" y="321"/>
                  </a:lnTo>
                  <a:lnTo>
                    <a:pt x="1205" y="344"/>
                  </a:lnTo>
                  <a:lnTo>
                    <a:pt x="1218" y="366"/>
                  </a:lnTo>
                  <a:lnTo>
                    <a:pt x="1229" y="385"/>
                  </a:lnTo>
                  <a:lnTo>
                    <a:pt x="1239" y="403"/>
                  </a:lnTo>
                  <a:lnTo>
                    <a:pt x="1248" y="419"/>
                  </a:lnTo>
                  <a:lnTo>
                    <a:pt x="1256" y="433"/>
                  </a:lnTo>
                  <a:lnTo>
                    <a:pt x="1263" y="445"/>
                  </a:lnTo>
                  <a:lnTo>
                    <a:pt x="1269" y="456"/>
                  </a:lnTo>
                  <a:lnTo>
                    <a:pt x="1274" y="464"/>
                  </a:lnTo>
                  <a:lnTo>
                    <a:pt x="1278" y="471"/>
                  </a:lnTo>
                  <a:lnTo>
                    <a:pt x="1280" y="475"/>
                  </a:lnTo>
                  <a:lnTo>
                    <a:pt x="1282" y="478"/>
                  </a:lnTo>
                  <a:lnTo>
                    <a:pt x="1283" y="479"/>
                  </a:lnTo>
                  <a:lnTo>
                    <a:pt x="1282" y="480"/>
                  </a:lnTo>
                  <a:lnTo>
                    <a:pt x="1280" y="483"/>
                  </a:lnTo>
                  <a:lnTo>
                    <a:pt x="1278" y="487"/>
                  </a:lnTo>
                  <a:lnTo>
                    <a:pt x="1274" y="494"/>
                  </a:lnTo>
                  <a:lnTo>
                    <a:pt x="1269" y="502"/>
                  </a:lnTo>
                  <a:lnTo>
                    <a:pt x="1263" y="513"/>
                  </a:lnTo>
                  <a:lnTo>
                    <a:pt x="1256" y="525"/>
                  </a:lnTo>
                  <a:lnTo>
                    <a:pt x="1248" y="539"/>
                  </a:lnTo>
                  <a:lnTo>
                    <a:pt x="1239" y="555"/>
                  </a:lnTo>
                  <a:lnTo>
                    <a:pt x="1229" y="572"/>
                  </a:lnTo>
                  <a:lnTo>
                    <a:pt x="1218" y="592"/>
                  </a:lnTo>
                  <a:lnTo>
                    <a:pt x="1205" y="614"/>
                  </a:lnTo>
                  <a:lnTo>
                    <a:pt x="1192" y="637"/>
                  </a:lnTo>
                  <a:lnTo>
                    <a:pt x="1177" y="662"/>
                  </a:lnTo>
                  <a:lnTo>
                    <a:pt x="1162" y="689"/>
                  </a:lnTo>
                  <a:lnTo>
                    <a:pt x="1145" y="718"/>
                  </a:lnTo>
                  <a:lnTo>
                    <a:pt x="1128" y="747"/>
                  </a:lnTo>
                  <a:lnTo>
                    <a:pt x="1113" y="775"/>
                  </a:lnTo>
                  <a:lnTo>
                    <a:pt x="1098" y="800"/>
                  </a:lnTo>
                  <a:lnTo>
                    <a:pt x="1085" y="823"/>
                  </a:lnTo>
                  <a:lnTo>
                    <a:pt x="1073" y="845"/>
                  </a:lnTo>
                  <a:lnTo>
                    <a:pt x="1061" y="864"/>
                  </a:lnTo>
                  <a:lnTo>
                    <a:pt x="1051" y="882"/>
                  </a:lnTo>
                  <a:lnTo>
                    <a:pt x="1042" y="898"/>
                  </a:lnTo>
                  <a:lnTo>
                    <a:pt x="1034" y="912"/>
                  </a:lnTo>
                  <a:lnTo>
                    <a:pt x="1027" y="924"/>
                  </a:lnTo>
                  <a:lnTo>
                    <a:pt x="1021" y="934"/>
                  </a:lnTo>
                  <a:lnTo>
                    <a:pt x="1016" y="943"/>
                  </a:lnTo>
                  <a:lnTo>
                    <a:pt x="1012" y="949"/>
                  </a:lnTo>
                  <a:lnTo>
                    <a:pt x="1010" y="954"/>
                  </a:lnTo>
                  <a:lnTo>
                    <a:pt x="1008" y="957"/>
                  </a:lnTo>
                  <a:lnTo>
                    <a:pt x="1008" y="958"/>
                  </a:lnTo>
                  <a:lnTo>
                    <a:pt x="1008" y="957"/>
                  </a:lnTo>
                  <a:lnTo>
                    <a:pt x="1008" y="955"/>
                  </a:lnTo>
                  <a:lnTo>
                    <a:pt x="1008" y="953"/>
                  </a:lnTo>
                  <a:lnTo>
                    <a:pt x="1008" y="950"/>
                  </a:lnTo>
                  <a:lnTo>
                    <a:pt x="1008" y="946"/>
                  </a:lnTo>
                  <a:lnTo>
                    <a:pt x="1008" y="942"/>
                  </a:lnTo>
                  <a:lnTo>
                    <a:pt x="1008" y="938"/>
                  </a:lnTo>
                  <a:lnTo>
                    <a:pt x="1008" y="932"/>
                  </a:lnTo>
                  <a:lnTo>
                    <a:pt x="1008" y="926"/>
                  </a:lnTo>
                  <a:lnTo>
                    <a:pt x="1008" y="920"/>
                  </a:lnTo>
                  <a:lnTo>
                    <a:pt x="1008" y="912"/>
                  </a:lnTo>
                  <a:lnTo>
                    <a:pt x="1008" y="904"/>
                  </a:lnTo>
                  <a:lnTo>
                    <a:pt x="1008" y="896"/>
                  </a:lnTo>
                  <a:lnTo>
                    <a:pt x="1008" y="887"/>
                  </a:lnTo>
                  <a:lnTo>
                    <a:pt x="1008" y="877"/>
                  </a:lnTo>
                  <a:lnTo>
                    <a:pt x="1008" y="867"/>
                  </a:lnTo>
                  <a:lnTo>
                    <a:pt x="1008" y="858"/>
                  </a:lnTo>
                  <a:lnTo>
                    <a:pt x="1008" y="849"/>
                  </a:lnTo>
                  <a:lnTo>
                    <a:pt x="1008" y="842"/>
                  </a:lnTo>
                  <a:lnTo>
                    <a:pt x="1008" y="834"/>
                  </a:lnTo>
                  <a:lnTo>
                    <a:pt x="1008" y="828"/>
                  </a:lnTo>
                  <a:lnTo>
                    <a:pt x="1008" y="822"/>
                  </a:lnTo>
                  <a:lnTo>
                    <a:pt x="1008" y="816"/>
                  </a:lnTo>
                  <a:lnTo>
                    <a:pt x="1008" y="812"/>
                  </a:lnTo>
                  <a:lnTo>
                    <a:pt x="1008" y="807"/>
                  </a:lnTo>
                  <a:lnTo>
                    <a:pt x="1008" y="804"/>
                  </a:lnTo>
                  <a:lnTo>
                    <a:pt x="1008" y="801"/>
                  </a:lnTo>
                  <a:lnTo>
                    <a:pt x="1008" y="799"/>
                  </a:lnTo>
                  <a:lnTo>
                    <a:pt x="1008" y="797"/>
                  </a:lnTo>
                  <a:lnTo>
                    <a:pt x="1008" y="796"/>
                  </a:lnTo>
                  <a:lnTo>
                    <a:pt x="1007" y="796"/>
                  </a:lnTo>
                  <a:lnTo>
                    <a:pt x="1005" y="796"/>
                  </a:lnTo>
                  <a:lnTo>
                    <a:pt x="1004" y="796"/>
                  </a:lnTo>
                  <a:lnTo>
                    <a:pt x="1001" y="796"/>
                  </a:lnTo>
                  <a:lnTo>
                    <a:pt x="998" y="797"/>
                  </a:lnTo>
                  <a:lnTo>
                    <a:pt x="995" y="797"/>
                  </a:lnTo>
                  <a:lnTo>
                    <a:pt x="991" y="797"/>
                  </a:lnTo>
                  <a:lnTo>
                    <a:pt x="987" y="797"/>
                  </a:lnTo>
                  <a:lnTo>
                    <a:pt x="982" y="798"/>
                  </a:lnTo>
                  <a:lnTo>
                    <a:pt x="976" y="798"/>
                  </a:lnTo>
                  <a:lnTo>
                    <a:pt x="971" y="799"/>
                  </a:lnTo>
                  <a:lnTo>
                    <a:pt x="964" y="799"/>
                  </a:lnTo>
                  <a:lnTo>
                    <a:pt x="957" y="799"/>
                  </a:lnTo>
                  <a:lnTo>
                    <a:pt x="950" y="800"/>
                  </a:lnTo>
                  <a:lnTo>
                    <a:pt x="942" y="800"/>
                  </a:lnTo>
                  <a:lnTo>
                    <a:pt x="933" y="801"/>
                  </a:lnTo>
                  <a:lnTo>
                    <a:pt x="925" y="802"/>
                  </a:lnTo>
                  <a:lnTo>
                    <a:pt x="916" y="804"/>
                  </a:lnTo>
                  <a:lnTo>
                    <a:pt x="907" y="805"/>
                  </a:lnTo>
                  <a:lnTo>
                    <a:pt x="898" y="807"/>
                  </a:lnTo>
                  <a:lnTo>
                    <a:pt x="889" y="809"/>
                  </a:lnTo>
                  <a:lnTo>
                    <a:pt x="880" y="812"/>
                  </a:lnTo>
                  <a:lnTo>
                    <a:pt x="870" y="815"/>
                  </a:lnTo>
                  <a:lnTo>
                    <a:pt x="860" y="818"/>
                  </a:lnTo>
                  <a:lnTo>
                    <a:pt x="851" y="822"/>
                  </a:lnTo>
                  <a:lnTo>
                    <a:pt x="841" y="825"/>
                  </a:lnTo>
                  <a:lnTo>
                    <a:pt x="830" y="830"/>
                  </a:lnTo>
                  <a:lnTo>
                    <a:pt x="820" y="834"/>
                  </a:lnTo>
                  <a:lnTo>
                    <a:pt x="809" y="839"/>
                  </a:lnTo>
                  <a:lnTo>
                    <a:pt x="799" y="844"/>
                  </a:lnTo>
                  <a:lnTo>
                    <a:pt x="788" y="849"/>
                  </a:lnTo>
                  <a:lnTo>
                    <a:pt x="777" y="855"/>
                  </a:lnTo>
                  <a:lnTo>
                    <a:pt x="766" y="860"/>
                  </a:lnTo>
                  <a:lnTo>
                    <a:pt x="756" y="866"/>
                  </a:lnTo>
                  <a:lnTo>
                    <a:pt x="746" y="872"/>
                  </a:lnTo>
                  <a:lnTo>
                    <a:pt x="737" y="878"/>
                  </a:lnTo>
                  <a:lnTo>
                    <a:pt x="728" y="884"/>
                  </a:lnTo>
                  <a:lnTo>
                    <a:pt x="719" y="890"/>
                  </a:lnTo>
                  <a:lnTo>
                    <a:pt x="710" y="896"/>
                  </a:lnTo>
                  <a:lnTo>
                    <a:pt x="702" y="902"/>
                  </a:lnTo>
                  <a:lnTo>
                    <a:pt x="694" y="908"/>
                  </a:lnTo>
                  <a:lnTo>
                    <a:pt x="686" y="914"/>
                  </a:lnTo>
                  <a:lnTo>
                    <a:pt x="679" y="921"/>
                  </a:lnTo>
                  <a:lnTo>
                    <a:pt x="672" y="927"/>
                  </a:lnTo>
                  <a:lnTo>
                    <a:pt x="666" y="934"/>
                  </a:lnTo>
                  <a:lnTo>
                    <a:pt x="659" y="940"/>
                  </a:lnTo>
                  <a:lnTo>
                    <a:pt x="654" y="947"/>
                  </a:lnTo>
                  <a:lnTo>
                    <a:pt x="648" y="953"/>
                  </a:lnTo>
                  <a:lnTo>
                    <a:pt x="643" y="959"/>
                  </a:lnTo>
                  <a:lnTo>
                    <a:pt x="638" y="965"/>
                  </a:lnTo>
                  <a:lnTo>
                    <a:pt x="633" y="970"/>
                  </a:lnTo>
                  <a:lnTo>
                    <a:pt x="629" y="975"/>
                  </a:lnTo>
                  <a:lnTo>
                    <a:pt x="625" y="979"/>
                  </a:lnTo>
                  <a:lnTo>
                    <a:pt x="622" y="983"/>
                  </a:lnTo>
                  <a:lnTo>
                    <a:pt x="619" y="987"/>
                  </a:lnTo>
                  <a:lnTo>
                    <a:pt x="616" y="990"/>
                  </a:lnTo>
                  <a:lnTo>
                    <a:pt x="614" y="993"/>
                  </a:lnTo>
                  <a:lnTo>
                    <a:pt x="612" y="995"/>
                  </a:lnTo>
                  <a:lnTo>
                    <a:pt x="610" y="997"/>
                  </a:lnTo>
                  <a:lnTo>
                    <a:pt x="609" y="998"/>
                  </a:lnTo>
                  <a:lnTo>
                    <a:pt x="608" y="999"/>
                  </a:lnTo>
                  <a:lnTo>
                    <a:pt x="608" y="1000"/>
                  </a:lnTo>
                  <a:lnTo>
                    <a:pt x="607" y="1000"/>
                  </a:lnTo>
                  <a:lnTo>
                    <a:pt x="607" y="999"/>
                  </a:lnTo>
                  <a:lnTo>
                    <a:pt x="605" y="998"/>
                  </a:lnTo>
                  <a:lnTo>
                    <a:pt x="603" y="995"/>
                  </a:lnTo>
                  <a:lnTo>
                    <a:pt x="599" y="991"/>
                  </a:lnTo>
                  <a:lnTo>
                    <a:pt x="595" y="986"/>
                  </a:lnTo>
                  <a:lnTo>
                    <a:pt x="589" y="980"/>
                  </a:lnTo>
                  <a:lnTo>
                    <a:pt x="582" y="972"/>
                  </a:lnTo>
                  <a:lnTo>
                    <a:pt x="575" y="964"/>
                  </a:lnTo>
                  <a:lnTo>
                    <a:pt x="566" y="954"/>
                  </a:lnTo>
                  <a:lnTo>
                    <a:pt x="556" y="943"/>
                  </a:lnTo>
                  <a:lnTo>
                    <a:pt x="546" y="931"/>
                  </a:lnTo>
                  <a:lnTo>
                    <a:pt x="534" y="918"/>
                  </a:lnTo>
                  <a:lnTo>
                    <a:pt x="521" y="904"/>
                  </a:lnTo>
                  <a:lnTo>
                    <a:pt x="507" y="889"/>
                  </a:lnTo>
                  <a:lnTo>
                    <a:pt x="492" y="872"/>
                  </a:lnTo>
                  <a:lnTo>
                    <a:pt x="477" y="855"/>
                  </a:lnTo>
                  <a:lnTo>
                    <a:pt x="461" y="837"/>
                  </a:lnTo>
                  <a:lnTo>
                    <a:pt x="446" y="821"/>
                  </a:lnTo>
                  <a:lnTo>
                    <a:pt x="432" y="805"/>
                  </a:lnTo>
                  <a:lnTo>
                    <a:pt x="419" y="791"/>
                  </a:lnTo>
                  <a:lnTo>
                    <a:pt x="407" y="778"/>
                  </a:lnTo>
                  <a:lnTo>
                    <a:pt x="397" y="766"/>
                  </a:lnTo>
                  <a:lnTo>
                    <a:pt x="387" y="755"/>
                  </a:lnTo>
                  <a:lnTo>
                    <a:pt x="378" y="746"/>
                  </a:lnTo>
                  <a:lnTo>
                    <a:pt x="371" y="737"/>
                  </a:lnTo>
                  <a:lnTo>
                    <a:pt x="364" y="730"/>
                  </a:lnTo>
                  <a:lnTo>
                    <a:pt x="358" y="724"/>
                  </a:lnTo>
                  <a:lnTo>
                    <a:pt x="354" y="719"/>
                  </a:lnTo>
                  <a:lnTo>
                    <a:pt x="350" y="715"/>
                  </a:lnTo>
                  <a:lnTo>
                    <a:pt x="348" y="712"/>
                  </a:lnTo>
                  <a:lnTo>
                    <a:pt x="346" y="710"/>
                  </a:lnTo>
                  <a:lnTo>
                    <a:pt x="345" y="710"/>
                  </a:lnTo>
                  <a:lnTo>
                    <a:pt x="343" y="710"/>
                  </a:lnTo>
                  <a:lnTo>
                    <a:pt x="340" y="711"/>
                  </a:lnTo>
                  <a:lnTo>
                    <a:pt x="335" y="712"/>
                  </a:lnTo>
                  <a:lnTo>
                    <a:pt x="329" y="713"/>
                  </a:lnTo>
                  <a:lnTo>
                    <a:pt x="321" y="715"/>
                  </a:lnTo>
                  <a:lnTo>
                    <a:pt x="313" y="717"/>
                  </a:lnTo>
                  <a:lnTo>
                    <a:pt x="302" y="719"/>
                  </a:lnTo>
                  <a:lnTo>
                    <a:pt x="291" y="721"/>
                  </a:lnTo>
                  <a:lnTo>
                    <a:pt x="278" y="724"/>
                  </a:lnTo>
                  <a:lnTo>
                    <a:pt x="264" y="727"/>
                  </a:lnTo>
                  <a:lnTo>
                    <a:pt x="249" y="730"/>
                  </a:lnTo>
                  <a:lnTo>
                    <a:pt x="232" y="734"/>
                  </a:lnTo>
                  <a:lnTo>
                    <a:pt x="213" y="738"/>
                  </a:lnTo>
                  <a:lnTo>
                    <a:pt x="194" y="742"/>
                  </a:lnTo>
                  <a:lnTo>
                    <a:pt x="173" y="746"/>
                  </a:lnTo>
                  <a:lnTo>
                    <a:pt x="152" y="751"/>
                  </a:lnTo>
                  <a:lnTo>
                    <a:pt x="133" y="755"/>
                  </a:lnTo>
                  <a:lnTo>
                    <a:pt x="114" y="759"/>
                  </a:lnTo>
                  <a:lnTo>
                    <a:pt x="97" y="762"/>
                  </a:lnTo>
                  <a:lnTo>
                    <a:pt x="82" y="765"/>
                  </a:lnTo>
                  <a:lnTo>
                    <a:pt x="68" y="768"/>
                  </a:lnTo>
                  <a:lnTo>
                    <a:pt x="55" y="771"/>
                  </a:lnTo>
                  <a:lnTo>
                    <a:pt x="44" y="774"/>
                  </a:lnTo>
                  <a:lnTo>
                    <a:pt x="33" y="776"/>
                  </a:lnTo>
                  <a:lnTo>
                    <a:pt x="25" y="778"/>
                  </a:lnTo>
                  <a:lnTo>
                    <a:pt x="17" y="779"/>
                  </a:lnTo>
                  <a:lnTo>
                    <a:pt x="11" y="780"/>
                  </a:lnTo>
                  <a:lnTo>
                    <a:pt x="6" y="781"/>
                  </a:lnTo>
                  <a:lnTo>
                    <a:pt x="3" y="782"/>
                  </a:lnTo>
                  <a:lnTo>
                    <a:pt x="1" y="783"/>
                  </a:lnTo>
                  <a:lnTo>
                    <a:pt x="0" y="783"/>
                  </a:lnTo>
                  <a:lnTo>
                    <a:pt x="1" y="782"/>
                  </a:lnTo>
                  <a:lnTo>
                    <a:pt x="1" y="781"/>
                  </a:lnTo>
                  <a:lnTo>
                    <a:pt x="2" y="780"/>
                  </a:lnTo>
                  <a:lnTo>
                    <a:pt x="3" y="778"/>
                  </a:lnTo>
                  <a:lnTo>
                    <a:pt x="5" y="775"/>
                  </a:lnTo>
                  <a:lnTo>
                    <a:pt x="7" y="771"/>
                  </a:lnTo>
                  <a:lnTo>
                    <a:pt x="10" y="767"/>
                  </a:lnTo>
                  <a:lnTo>
                    <a:pt x="12" y="762"/>
                  </a:lnTo>
                  <a:lnTo>
                    <a:pt x="16" y="756"/>
                  </a:lnTo>
                  <a:lnTo>
                    <a:pt x="19" y="750"/>
                  </a:lnTo>
                  <a:lnTo>
                    <a:pt x="23" y="743"/>
                  </a:lnTo>
                  <a:lnTo>
                    <a:pt x="28" y="736"/>
                  </a:lnTo>
                  <a:lnTo>
                    <a:pt x="32" y="728"/>
                  </a:lnTo>
                  <a:lnTo>
                    <a:pt x="37" y="719"/>
                  </a:lnTo>
                  <a:lnTo>
                    <a:pt x="43" y="710"/>
                  </a:lnTo>
                  <a:lnTo>
                    <a:pt x="49" y="700"/>
                  </a:lnTo>
                  <a:lnTo>
                    <a:pt x="55" y="689"/>
                  </a:lnTo>
                  <a:lnTo>
                    <a:pt x="62" y="678"/>
                  </a:lnTo>
                  <a:lnTo>
                    <a:pt x="69" y="668"/>
                  </a:lnTo>
                  <a:lnTo>
                    <a:pt x="76" y="657"/>
                  </a:lnTo>
                  <a:lnTo>
                    <a:pt x="84" y="645"/>
                  </a:lnTo>
                  <a:lnTo>
                    <a:pt x="92" y="634"/>
                  </a:lnTo>
                  <a:lnTo>
                    <a:pt x="100" y="622"/>
                  </a:lnTo>
                  <a:lnTo>
                    <a:pt x="109" y="611"/>
                  </a:lnTo>
                  <a:lnTo>
                    <a:pt x="118" y="599"/>
                  </a:lnTo>
                  <a:lnTo>
                    <a:pt x="128" y="587"/>
                  </a:lnTo>
                  <a:lnTo>
                    <a:pt x="138" y="574"/>
                  </a:lnTo>
                  <a:lnTo>
                    <a:pt x="148" y="562"/>
                  </a:lnTo>
                  <a:lnTo>
                    <a:pt x="159" y="549"/>
                  </a:lnTo>
                  <a:lnTo>
                    <a:pt x="170" y="536"/>
                  </a:lnTo>
                  <a:lnTo>
                    <a:pt x="181" y="523"/>
                  </a:lnTo>
                  <a:lnTo>
                    <a:pt x="193" y="510"/>
                  </a:lnTo>
                  <a:lnTo>
                    <a:pt x="205" y="497"/>
                  </a:lnTo>
                  <a:lnTo>
                    <a:pt x="217" y="484"/>
                  </a:lnTo>
                  <a:lnTo>
                    <a:pt x="230" y="471"/>
                  </a:lnTo>
                  <a:lnTo>
                    <a:pt x="243" y="459"/>
                  </a:lnTo>
                  <a:lnTo>
                    <a:pt x="256" y="446"/>
                  </a:lnTo>
                  <a:lnTo>
                    <a:pt x="269" y="434"/>
                  </a:lnTo>
                  <a:lnTo>
                    <a:pt x="282" y="422"/>
                  </a:lnTo>
                  <a:lnTo>
                    <a:pt x="296" y="411"/>
                  </a:lnTo>
                  <a:lnTo>
                    <a:pt x="310" y="399"/>
                  </a:lnTo>
                  <a:lnTo>
                    <a:pt x="324" y="388"/>
                  </a:lnTo>
                  <a:lnTo>
                    <a:pt x="339" y="377"/>
                  </a:lnTo>
                  <a:lnTo>
                    <a:pt x="354" y="367"/>
                  </a:lnTo>
                  <a:lnTo>
                    <a:pt x="369" y="356"/>
                  </a:lnTo>
                  <a:lnTo>
                    <a:pt x="384" y="346"/>
                  </a:lnTo>
                  <a:lnTo>
                    <a:pt x="399" y="336"/>
                  </a:lnTo>
                  <a:lnTo>
                    <a:pt x="415" y="326"/>
                  </a:lnTo>
                  <a:lnTo>
                    <a:pt x="431" y="316"/>
                  </a:lnTo>
                  <a:lnTo>
                    <a:pt x="447" y="307"/>
                  </a:lnTo>
                  <a:lnTo>
                    <a:pt x="463" y="298"/>
                  </a:lnTo>
                  <a:lnTo>
                    <a:pt x="479" y="289"/>
                  </a:lnTo>
                  <a:lnTo>
                    <a:pt x="495" y="281"/>
                  </a:lnTo>
                  <a:lnTo>
                    <a:pt x="511" y="273"/>
                  </a:lnTo>
                  <a:lnTo>
                    <a:pt x="528" y="265"/>
                  </a:lnTo>
                  <a:lnTo>
                    <a:pt x="544" y="257"/>
                  </a:lnTo>
                  <a:lnTo>
                    <a:pt x="561" y="250"/>
                  </a:lnTo>
                  <a:lnTo>
                    <a:pt x="577" y="243"/>
                  </a:lnTo>
                  <a:lnTo>
                    <a:pt x="594" y="237"/>
                  </a:lnTo>
                  <a:lnTo>
                    <a:pt x="611" y="230"/>
                  </a:lnTo>
                  <a:lnTo>
                    <a:pt x="628" y="224"/>
                  </a:lnTo>
                  <a:lnTo>
                    <a:pt x="645" y="218"/>
                  </a:lnTo>
                  <a:lnTo>
                    <a:pt x="662" y="213"/>
                  </a:lnTo>
                  <a:lnTo>
                    <a:pt x="679" y="207"/>
                  </a:lnTo>
                  <a:lnTo>
                    <a:pt x="696" y="202"/>
                  </a:lnTo>
                  <a:lnTo>
                    <a:pt x="713" y="198"/>
                  </a:lnTo>
                  <a:lnTo>
                    <a:pt x="729" y="193"/>
                  </a:lnTo>
                  <a:lnTo>
                    <a:pt x="745" y="189"/>
                  </a:lnTo>
                  <a:lnTo>
                    <a:pt x="761" y="185"/>
                  </a:lnTo>
                  <a:lnTo>
                    <a:pt x="776" y="182"/>
                  </a:lnTo>
                  <a:lnTo>
                    <a:pt x="791" y="178"/>
                  </a:lnTo>
                  <a:lnTo>
                    <a:pt x="806" y="175"/>
                  </a:lnTo>
                  <a:lnTo>
                    <a:pt x="820" y="173"/>
                  </a:lnTo>
                  <a:lnTo>
                    <a:pt x="834" y="170"/>
                  </a:lnTo>
                  <a:lnTo>
                    <a:pt x="848" y="168"/>
                  </a:lnTo>
                  <a:lnTo>
                    <a:pt x="862" y="166"/>
                  </a:lnTo>
                  <a:lnTo>
                    <a:pt x="875" y="165"/>
                  </a:lnTo>
                  <a:lnTo>
                    <a:pt x="887" y="164"/>
                  </a:lnTo>
                  <a:lnTo>
                    <a:pt x="900" y="163"/>
                  </a:lnTo>
                  <a:lnTo>
                    <a:pt x="912" y="1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b="1">
                <a:solidFill>
                  <a:srgbClr val="000000"/>
                </a:solidFill>
              </a:endParaRP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412C1D46-BD85-0436-F873-58FBF607F1EE}"/>
              </a:ext>
            </a:extLst>
          </p:cNvPr>
          <p:cNvSpPr/>
          <p:nvPr/>
        </p:nvSpPr>
        <p:spPr>
          <a:xfrm>
            <a:off x="5707524" y="1672344"/>
            <a:ext cx="5358581" cy="811521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4A79615-F013-882C-3D41-E66D4F68DA8A}"/>
              </a:ext>
            </a:extLst>
          </p:cNvPr>
          <p:cNvSpPr/>
          <p:nvPr/>
        </p:nvSpPr>
        <p:spPr>
          <a:xfrm>
            <a:off x="5707524" y="2599405"/>
            <a:ext cx="5358581" cy="811521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4167D7-0AF2-3E5C-7D2B-45BC3FCEA1D5}"/>
              </a:ext>
            </a:extLst>
          </p:cNvPr>
          <p:cNvSpPr/>
          <p:nvPr/>
        </p:nvSpPr>
        <p:spPr>
          <a:xfrm>
            <a:off x="5707523" y="3526466"/>
            <a:ext cx="5358581" cy="811521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86F0443-BC08-5CDD-597C-CD26F34112B0}"/>
              </a:ext>
            </a:extLst>
          </p:cNvPr>
          <p:cNvSpPr/>
          <p:nvPr/>
        </p:nvSpPr>
        <p:spPr>
          <a:xfrm>
            <a:off x="5707523" y="4447279"/>
            <a:ext cx="5358581" cy="811521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18F3CA4-B7C2-2850-0888-8FF8F2DE0F9B}"/>
              </a:ext>
            </a:extLst>
          </p:cNvPr>
          <p:cNvSpPr/>
          <p:nvPr/>
        </p:nvSpPr>
        <p:spPr>
          <a:xfrm>
            <a:off x="5707522" y="5380588"/>
            <a:ext cx="5358581" cy="811521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4ABBFB1-2846-52DA-66CE-8F1E8336464F}"/>
              </a:ext>
            </a:extLst>
          </p:cNvPr>
          <p:cNvSpPr/>
          <p:nvPr/>
        </p:nvSpPr>
        <p:spPr>
          <a:xfrm>
            <a:off x="5772000" y="1756807"/>
            <a:ext cx="648000" cy="6480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07EC15B-AF9E-B044-0609-B01177B54078}"/>
              </a:ext>
            </a:extLst>
          </p:cNvPr>
          <p:cNvSpPr/>
          <p:nvPr/>
        </p:nvSpPr>
        <p:spPr>
          <a:xfrm>
            <a:off x="5772000" y="2674918"/>
            <a:ext cx="648000" cy="6480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672F8D4-461C-4EAC-8503-072DEA96C3D9}"/>
              </a:ext>
            </a:extLst>
          </p:cNvPr>
          <p:cNvSpPr/>
          <p:nvPr/>
        </p:nvSpPr>
        <p:spPr>
          <a:xfrm>
            <a:off x="5772000" y="3601979"/>
            <a:ext cx="648000" cy="6480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B27B75A-941F-2B55-AE47-D0E8B492124B}"/>
              </a:ext>
            </a:extLst>
          </p:cNvPr>
          <p:cNvSpPr/>
          <p:nvPr/>
        </p:nvSpPr>
        <p:spPr>
          <a:xfrm>
            <a:off x="5772000" y="4535288"/>
            <a:ext cx="648000" cy="6480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C81F6CC-1CBF-A5DF-0265-71E9815988A7}"/>
              </a:ext>
            </a:extLst>
          </p:cNvPr>
          <p:cNvSpPr/>
          <p:nvPr/>
        </p:nvSpPr>
        <p:spPr>
          <a:xfrm>
            <a:off x="5772000" y="5462348"/>
            <a:ext cx="648000" cy="6480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7B12B913-7A0A-EC5C-9299-99B5E6680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3988" y="1756807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Text Placeholder 67">
            <a:extLst>
              <a:ext uri="{FF2B5EF4-FFF2-40B4-BE49-F238E27FC236}">
                <a16:creationId xmlns:a16="http://schemas.microsoft.com/office/drawing/2014/main" id="{5EF2A2FC-14B3-3F93-BB67-308344E9F7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03988" y="2068044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Text Placeholder 67">
            <a:extLst>
              <a:ext uri="{FF2B5EF4-FFF2-40B4-BE49-F238E27FC236}">
                <a16:creationId xmlns:a16="http://schemas.microsoft.com/office/drawing/2014/main" id="{A4DDF71C-80FC-8C3A-81D0-88B8289074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03988" y="2675258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67">
            <a:extLst>
              <a:ext uri="{FF2B5EF4-FFF2-40B4-BE49-F238E27FC236}">
                <a16:creationId xmlns:a16="http://schemas.microsoft.com/office/drawing/2014/main" id="{B89954AE-A403-D4AE-4921-8C4FF56C841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03988" y="2986495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Text Placeholder 67">
            <a:extLst>
              <a:ext uri="{FF2B5EF4-FFF2-40B4-BE49-F238E27FC236}">
                <a16:creationId xmlns:a16="http://schemas.microsoft.com/office/drawing/2014/main" id="{982D74CF-BAF8-7F53-740C-8A4F5EF6B7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03988" y="3595514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67">
            <a:extLst>
              <a:ext uri="{FF2B5EF4-FFF2-40B4-BE49-F238E27FC236}">
                <a16:creationId xmlns:a16="http://schemas.microsoft.com/office/drawing/2014/main" id="{9EFC6ACE-C222-8D90-6C8A-73807E44AF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03988" y="3906751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67">
            <a:extLst>
              <a:ext uri="{FF2B5EF4-FFF2-40B4-BE49-F238E27FC236}">
                <a16:creationId xmlns:a16="http://schemas.microsoft.com/office/drawing/2014/main" id="{F6DC896B-D997-9853-BEB0-A63F609CBD9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03988" y="4530350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67">
            <a:extLst>
              <a:ext uri="{FF2B5EF4-FFF2-40B4-BE49-F238E27FC236}">
                <a16:creationId xmlns:a16="http://schemas.microsoft.com/office/drawing/2014/main" id="{7C1E55AF-25CD-95E0-B4F3-81D126853B4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03988" y="4841587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67">
            <a:extLst>
              <a:ext uri="{FF2B5EF4-FFF2-40B4-BE49-F238E27FC236}">
                <a16:creationId xmlns:a16="http://schemas.microsoft.com/office/drawing/2014/main" id="{379D5FA9-9883-36B0-9D6D-C25B8E0A3DE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03988" y="5455449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67">
            <a:extLst>
              <a:ext uri="{FF2B5EF4-FFF2-40B4-BE49-F238E27FC236}">
                <a16:creationId xmlns:a16="http://schemas.microsoft.com/office/drawing/2014/main" id="{69F9FE93-0929-E1FB-ECC7-8143C3393F9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503988" y="5766686"/>
            <a:ext cx="4450151" cy="312737"/>
          </a:xfrm>
        </p:spPr>
        <p:txBody>
          <a:bodyPr>
            <a:noAutofit/>
          </a:bodyPr>
          <a:lstStyle>
            <a:lvl1pPr marL="0" indent="0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286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omschrij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0348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10352470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10352470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2C26BB-5779-D37D-FE9D-B5CECBF452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055" y="40639"/>
            <a:ext cx="1658002" cy="12807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25498A6-CE6C-D107-218D-6296A0384D1B}"/>
              </a:ext>
            </a:extLst>
          </p:cNvPr>
          <p:cNvSpPr/>
          <p:nvPr/>
        </p:nvSpPr>
        <p:spPr>
          <a:xfrm rot="5400000">
            <a:off x="6033852" y="-3213852"/>
            <a:ext cx="89947" cy="1018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1165D29-A66C-BDA7-9D0F-B1D352EF2052}"/>
              </a:ext>
            </a:extLst>
          </p:cNvPr>
          <p:cNvCxnSpPr/>
          <p:nvPr/>
        </p:nvCxnSpPr>
        <p:spPr>
          <a:xfrm>
            <a:off x="4372326" y="1982122"/>
            <a:ext cx="0" cy="3903406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1093E16-1260-4D7E-B5CB-7DFFE34E7730}"/>
              </a:ext>
            </a:extLst>
          </p:cNvPr>
          <p:cNvCxnSpPr/>
          <p:nvPr/>
        </p:nvCxnSpPr>
        <p:spPr>
          <a:xfrm>
            <a:off x="7772575" y="1982122"/>
            <a:ext cx="0" cy="3903406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 Placeholder 67">
            <a:extLst>
              <a:ext uri="{FF2B5EF4-FFF2-40B4-BE49-F238E27FC236}">
                <a16:creationId xmlns:a16="http://schemas.microsoft.com/office/drawing/2014/main" id="{C5A81CDC-117B-A145-C192-758E17319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7249" y="1508942"/>
            <a:ext cx="3100534" cy="312737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67">
            <a:extLst>
              <a:ext uri="{FF2B5EF4-FFF2-40B4-BE49-F238E27FC236}">
                <a16:creationId xmlns:a16="http://schemas.microsoft.com/office/drawing/2014/main" id="{6070B6F3-39EB-48B4-9230-7AEACF6C70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7249" y="2047482"/>
            <a:ext cx="3122808" cy="3838045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67">
            <a:extLst>
              <a:ext uri="{FF2B5EF4-FFF2-40B4-BE49-F238E27FC236}">
                <a16:creationId xmlns:a16="http://schemas.microsoft.com/office/drawing/2014/main" id="{08835180-ED56-C24C-CBE3-48FF93BAC9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34596" y="2047482"/>
            <a:ext cx="3122808" cy="3838045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67">
            <a:extLst>
              <a:ext uri="{FF2B5EF4-FFF2-40B4-BE49-F238E27FC236}">
                <a16:creationId xmlns:a16="http://schemas.microsoft.com/office/drawing/2014/main" id="{5F20CB02-1962-F7E7-4F83-8DD094D83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892920" y="2049377"/>
            <a:ext cx="3122808" cy="3838045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67">
            <a:extLst>
              <a:ext uri="{FF2B5EF4-FFF2-40B4-BE49-F238E27FC236}">
                <a16:creationId xmlns:a16="http://schemas.microsoft.com/office/drawing/2014/main" id="{859096B3-2FB5-8F34-2D5B-D9F601227E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28558" y="1512287"/>
            <a:ext cx="3100534" cy="312737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67">
            <a:extLst>
              <a:ext uri="{FF2B5EF4-FFF2-40B4-BE49-F238E27FC236}">
                <a16:creationId xmlns:a16="http://schemas.microsoft.com/office/drawing/2014/main" id="{957719F8-DDAF-E7DD-1732-09994EA710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92920" y="1518293"/>
            <a:ext cx="3100534" cy="312737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7585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B14A85B-07CA-F22B-0D75-88BA01A3E4C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8016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B14A85B-07CA-F22B-0D75-88BA01A3E4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0F52B-B937-D280-D4E1-60AB15917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248118-B9D2-5A16-5CAE-6B994FDC6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ACB6F4-26B4-0D41-15C9-518F67F9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E807EF-0BCA-BC77-A583-44075EE6F153}"/>
              </a:ext>
            </a:extLst>
          </p:cNvPr>
          <p:cNvSpPr/>
          <p:nvPr/>
        </p:nvSpPr>
        <p:spPr>
          <a:xfrm>
            <a:off x="9535886" y="0"/>
            <a:ext cx="265611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A9320F-5351-1CA8-91FF-69B834C5677E}"/>
              </a:ext>
            </a:extLst>
          </p:cNvPr>
          <p:cNvSpPr/>
          <p:nvPr/>
        </p:nvSpPr>
        <p:spPr>
          <a:xfrm>
            <a:off x="3937518" y="1161661"/>
            <a:ext cx="7641772" cy="453467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111491-7E3A-F5BD-B8FA-81259E310CD9}"/>
              </a:ext>
            </a:extLst>
          </p:cNvPr>
          <p:cNvSpPr/>
          <p:nvPr/>
        </p:nvSpPr>
        <p:spPr>
          <a:xfrm>
            <a:off x="1597800" y="0"/>
            <a:ext cx="612000" cy="569633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2"/>
              </a:gs>
              <a:gs pos="100000">
                <a:schemeClr val="accent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DC110EB-D37C-79F0-0E89-B48ECF616D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7444" y="3116780"/>
            <a:ext cx="2652712" cy="2341627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5B93171-4297-5077-F8BE-2A770A8B9E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38600" y="1259632"/>
            <a:ext cx="7438053" cy="432940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61962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0348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10352470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10352470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2C26BB-5779-D37D-FE9D-B5CECBF452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8055" y="40639"/>
            <a:ext cx="1658002" cy="128079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96C2E6-868A-81A9-7526-A178592FA138}"/>
              </a:ext>
            </a:extLst>
          </p:cNvPr>
          <p:cNvCxnSpPr>
            <a:cxnSpLocks/>
          </p:cNvCxnSpPr>
          <p:nvPr/>
        </p:nvCxnSpPr>
        <p:spPr>
          <a:xfrm>
            <a:off x="1324839" y="3027674"/>
            <a:ext cx="0" cy="2664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ardrop 18">
            <a:extLst>
              <a:ext uri="{FF2B5EF4-FFF2-40B4-BE49-F238E27FC236}">
                <a16:creationId xmlns:a16="http://schemas.microsoft.com/office/drawing/2014/main" id="{908F5D53-0051-CF5B-26CD-B8C5756531A9}"/>
              </a:ext>
            </a:extLst>
          </p:cNvPr>
          <p:cNvSpPr/>
          <p:nvPr/>
        </p:nvSpPr>
        <p:spPr>
          <a:xfrm>
            <a:off x="2563254" y="1809492"/>
            <a:ext cx="1199531" cy="120505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E21C3FEF-6C9A-5956-691D-4B03CBD216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63254" y="1823057"/>
            <a:ext cx="1199530" cy="1191488"/>
          </a:xfrm>
          <a:prstGeom prst="teardrop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F23E604-CE87-BD12-C4E9-A8DE5BC69F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0099" y="3027363"/>
            <a:ext cx="2432685" cy="2663825"/>
          </a:xfrm>
        </p:spPr>
        <p:txBody>
          <a:bodyPr>
            <a:normAutofit/>
          </a:bodyPr>
          <a:lstStyle>
            <a:lvl1pPr marL="0" indent="0">
              <a:buNone/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51C4F06-533D-B4BF-FFD9-BB7DEE578AA5}"/>
              </a:ext>
            </a:extLst>
          </p:cNvPr>
          <p:cNvCxnSpPr>
            <a:cxnSpLocks/>
          </p:cNvCxnSpPr>
          <p:nvPr/>
        </p:nvCxnSpPr>
        <p:spPr>
          <a:xfrm>
            <a:off x="4465859" y="3027674"/>
            <a:ext cx="0" cy="2664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ardrop 28">
            <a:extLst>
              <a:ext uri="{FF2B5EF4-FFF2-40B4-BE49-F238E27FC236}">
                <a16:creationId xmlns:a16="http://schemas.microsoft.com/office/drawing/2014/main" id="{80C98679-19AE-A89F-0399-DA947C84974D}"/>
              </a:ext>
            </a:extLst>
          </p:cNvPr>
          <p:cNvSpPr/>
          <p:nvPr/>
        </p:nvSpPr>
        <p:spPr>
          <a:xfrm>
            <a:off x="5698596" y="1809492"/>
            <a:ext cx="1199531" cy="120505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CB3778A-8B9C-60FF-4376-D81897F4F2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5859" y="3027363"/>
            <a:ext cx="2432685" cy="2663825"/>
          </a:xfrm>
        </p:spPr>
        <p:txBody>
          <a:bodyPr>
            <a:normAutofit/>
          </a:bodyPr>
          <a:lstStyle>
            <a:lvl1pPr marL="0" indent="0">
              <a:buNone/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24">
            <a:extLst>
              <a:ext uri="{FF2B5EF4-FFF2-40B4-BE49-F238E27FC236}">
                <a16:creationId xmlns:a16="http://schemas.microsoft.com/office/drawing/2014/main" id="{246D74E7-2E91-BC82-E1C1-2636F11A9A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698595" y="1809492"/>
            <a:ext cx="1199530" cy="1191488"/>
          </a:xfrm>
          <a:prstGeom prst="teardrop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971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asis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75162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7096086" cy="877321"/>
          </a:xfrm>
        </p:spPr>
        <p:txBody>
          <a:bodyPr vert="horz" tIns="0" bIns="0" anchor="ctr">
            <a:normAutofit/>
          </a:bodyPr>
          <a:lstStyle>
            <a:lvl1pPr>
              <a:defRPr sz="3200"/>
            </a:lvl1pPr>
          </a:lstStyle>
          <a:p>
            <a:r>
              <a:rPr lang="nl-NL"/>
              <a:t>Een greep uit onze opdrachtgevers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848000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0E8BA8-6032-E244-6956-C47F0B2033E1}"/>
              </a:ext>
            </a:extLst>
          </p:cNvPr>
          <p:cNvSpPr/>
          <p:nvPr/>
        </p:nvSpPr>
        <p:spPr>
          <a:xfrm>
            <a:off x="7735078" y="0"/>
            <a:ext cx="44569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6B5B2C6-995B-19AA-9A3B-EFFE1309FCD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541" y="1912775"/>
            <a:ext cx="3923996" cy="3032450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976C68-D343-3076-887A-D1298A8D8C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9536" y="1498618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C323D2AA-D589-3D1A-FC51-7855FF26F8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14486" y="1498618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4A987F5E-0BE9-521A-2505-175DC4EE13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49436" y="1498618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5C741B64-8961-112D-6FD2-96C31B8BA9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79536" y="2752442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9" name="Picture Placeholder 9">
            <a:extLst>
              <a:ext uri="{FF2B5EF4-FFF2-40B4-BE49-F238E27FC236}">
                <a16:creationId xmlns:a16="http://schemas.microsoft.com/office/drawing/2014/main" id="{F0FB1055-5140-6559-C587-031522CB35E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14486" y="2752442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53929F1-CA07-A800-CDE0-D9D89752ACD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49436" y="2752442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05A5F7F8-F9A0-EC4C-E0F2-EAF3A63C077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79536" y="4000289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19F23F0B-EC6A-C7D1-C95A-1190EE5E903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14486" y="4000289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59BAFEC6-BC8C-E19C-45D8-D6456BBC2D0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349436" y="4000289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18791144-5E3A-02E6-4E30-B5A78816FF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79536" y="5271701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E30EEEAC-EF58-AEF3-3967-2CACF0B3A6D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14486" y="5271701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175F329E-3BD0-BFD7-60D2-1B95B5941E7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349436" y="5271701"/>
            <a:ext cx="1868487" cy="9985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2849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143D7874-CC59-F684-3D4B-33A1B221F4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04528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143D7874-CC59-F684-3D4B-33A1B221F4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F7ACED3-12DA-260E-B96E-837BA481523E}"/>
              </a:ext>
            </a:extLst>
          </p:cNvPr>
          <p:cNvSpPr/>
          <p:nvPr/>
        </p:nvSpPr>
        <p:spPr>
          <a:xfrm>
            <a:off x="0" y="0"/>
            <a:ext cx="636347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716627-0AFD-D2D5-EF45-84CCC26D792D}"/>
              </a:ext>
            </a:extLst>
          </p:cNvPr>
          <p:cNvSpPr txBox="1"/>
          <p:nvPr/>
        </p:nvSpPr>
        <p:spPr>
          <a:xfrm>
            <a:off x="205273" y="5822302"/>
            <a:ext cx="259814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>
                <a:solidFill>
                  <a:schemeClr val="bg1"/>
                </a:solidFill>
                <a:latin typeface="Euclid Circular A Light" panose="020B0304000000000000" pitchFamily="34" charset="0"/>
              </a:rPr>
              <a:t>EDGE </a:t>
            </a:r>
            <a:r>
              <a:rPr lang="nl-NL" sz="1400" err="1">
                <a:solidFill>
                  <a:schemeClr val="bg1"/>
                </a:solidFill>
                <a:latin typeface="Euclid Circular A Light" panose="020B0304000000000000" pitchFamily="34" charset="0"/>
              </a:rPr>
              <a:t>Workspaces</a:t>
            </a:r>
            <a:r>
              <a:rPr lang="nl-NL" sz="1400">
                <a:solidFill>
                  <a:schemeClr val="bg1"/>
                </a:solidFill>
                <a:latin typeface="Euclid Circular A Light" panose="020B0304000000000000" pitchFamily="34" charset="0"/>
              </a:rPr>
              <a:t> - Olympic</a:t>
            </a:r>
          </a:p>
          <a:p>
            <a:r>
              <a:rPr lang="nl-NL" sz="1400">
                <a:solidFill>
                  <a:schemeClr val="bg1"/>
                </a:solidFill>
                <a:latin typeface="Euclid Circular A Light" panose="020B0304000000000000" pitchFamily="34" charset="0"/>
              </a:rPr>
              <a:t>Fred. </a:t>
            </a:r>
            <a:r>
              <a:rPr lang="nl-NL" sz="1400" err="1">
                <a:solidFill>
                  <a:schemeClr val="bg1"/>
                </a:solidFill>
                <a:latin typeface="Euclid Circular A Light" panose="020B0304000000000000" pitchFamily="34" charset="0"/>
              </a:rPr>
              <a:t>Roeskestraat</a:t>
            </a:r>
            <a:r>
              <a:rPr lang="nl-NL" sz="1400">
                <a:solidFill>
                  <a:schemeClr val="bg1"/>
                </a:solidFill>
                <a:latin typeface="Euclid Circular A Light" panose="020B0304000000000000" pitchFamily="34" charset="0"/>
              </a:rPr>
              <a:t> 115</a:t>
            </a:r>
          </a:p>
          <a:p>
            <a:r>
              <a:rPr lang="nl-NL" sz="1400">
                <a:solidFill>
                  <a:schemeClr val="bg1"/>
                </a:solidFill>
                <a:latin typeface="Euclid Circular A Light" panose="020B0304000000000000" pitchFamily="34" charset="0"/>
              </a:rPr>
              <a:t>1076 EE Amsterdam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3232B3B-D0B5-3C38-59B7-12871214313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9485" y="0"/>
            <a:ext cx="2650206" cy="20480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5D6D215-C5FF-1F06-EA1D-426CCC3D60DA}"/>
              </a:ext>
            </a:extLst>
          </p:cNvPr>
          <p:cNvSpPr txBox="1"/>
          <p:nvPr/>
        </p:nvSpPr>
        <p:spPr>
          <a:xfrm>
            <a:off x="3306146" y="5822302"/>
            <a:ext cx="17951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>
                <a:solidFill>
                  <a:schemeClr val="bg1"/>
                </a:solidFill>
                <a:latin typeface="Euclid Circular A Light" panose="020B0304000000000000" pitchFamily="34" charset="0"/>
              </a:rPr>
              <a:t>+31 (0)6 36 17 25 68 </a:t>
            </a:r>
          </a:p>
          <a:p>
            <a:r>
              <a:rPr lang="nl-NL" sz="1400">
                <a:solidFill>
                  <a:schemeClr val="bg1"/>
                </a:solidFill>
                <a:latin typeface="Euclid Circular A Light" panose="020B0304000000000000" pitchFamily="34" charset="0"/>
              </a:rPr>
              <a:t>info@factordelta.nl</a:t>
            </a:r>
          </a:p>
          <a:p>
            <a:r>
              <a:rPr lang="nl-NL" sz="1400">
                <a:solidFill>
                  <a:schemeClr val="bg1"/>
                </a:solidFill>
                <a:latin typeface="Euclid Circular A Light" panose="020B0304000000000000" pitchFamily="34" charset="0"/>
              </a:rPr>
              <a:t>factordelta.nl </a:t>
            </a:r>
          </a:p>
        </p:txBody>
      </p:sp>
      <p:sp>
        <p:nvSpPr>
          <p:cNvPr id="12" name="Forme libre : forme 6">
            <a:hlinkClick r:id="rId6"/>
            <a:extLst>
              <a:ext uri="{FF2B5EF4-FFF2-40B4-BE49-F238E27FC236}">
                <a16:creationId xmlns:a16="http://schemas.microsoft.com/office/drawing/2014/main" id="{7D57CA5F-E022-F06F-4919-F1875A812069}"/>
              </a:ext>
            </a:extLst>
          </p:cNvPr>
          <p:cNvSpPr/>
          <p:nvPr/>
        </p:nvSpPr>
        <p:spPr>
          <a:xfrm>
            <a:off x="334777" y="5115204"/>
            <a:ext cx="435694" cy="410064"/>
          </a:xfrm>
          <a:custGeom>
            <a:avLst/>
            <a:gdLst>
              <a:gd name="connsiteX0" fmla="*/ 388144 w 485775"/>
              <a:gd name="connsiteY0" fmla="*/ 454819 h 457200"/>
              <a:gd name="connsiteX1" fmla="*/ 388144 w 485775"/>
              <a:gd name="connsiteY1" fmla="*/ 268129 h 457200"/>
              <a:gd name="connsiteX2" fmla="*/ 340519 w 485775"/>
              <a:gd name="connsiteY2" fmla="*/ 230981 h 457200"/>
              <a:gd name="connsiteX3" fmla="*/ 273844 w 485775"/>
              <a:gd name="connsiteY3" fmla="*/ 258604 h 457200"/>
              <a:gd name="connsiteX4" fmla="*/ 273844 w 485775"/>
              <a:gd name="connsiteY4" fmla="*/ 454819 h 457200"/>
              <a:gd name="connsiteX5" fmla="*/ 178594 w 485775"/>
              <a:gd name="connsiteY5" fmla="*/ 454819 h 457200"/>
              <a:gd name="connsiteX6" fmla="*/ 178594 w 485775"/>
              <a:gd name="connsiteY6" fmla="*/ 159544 h 457200"/>
              <a:gd name="connsiteX7" fmla="*/ 273844 w 485775"/>
              <a:gd name="connsiteY7" fmla="*/ 159544 h 457200"/>
              <a:gd name="connsiteX8" fmla="*/ 273844 w 485775"/>
              <a:gd name="connsiteY8" fmla="*/ 203359 h 457200"/>
              <a:gd name="connsiteX9" fmla="*/ 369094 w 485775"/>
              <a:gd name="connsiteY9" fmla="*/ 147161 h 457200"/>
              <a:gd name="connsiteX10" fmla="*/ 481489 w 485775"/>
              <a:gd name="connsiteY10" fmla="*/ 264319 h 457200"/>
              <a:gd name="connsiteX11" fmla="*/ 483394 w 485775"/>
              <a:gd name="connsiteY11" fmla="*/ 264319 h 457200"/>
              <a:gd name="connsiteX12" fmla="*/ 483394 w 485775"/>
              <a:gd name="connsiteY12" fmla="*/ 454819 h 457200"/>
              <a:gd name="connsiteX13" fmla="*/ 388144 w 485775"/>
              <a:gd name="connsiteY13" fmla="*/ 454819 h 457200"/>
              <a:gd name="connsiteX14" fmla="*/ 64294 w 485775"/>
              <a:gd name="connsiteY14" fmla="*/ 121444 h 457200"/>
              <a:gd name="connsiteX15" fmla="*/ 7144 w 485775"/>
              <a:gd name="connsiteY15" fmla="*/ 64294 h 457200"/>
              <a:gd name="connsiteX16" fmla="*/ 64294 w 485775"/>
              <a:gd name="connsiteY16" fmla="*/ 7144 h 457200"/>
              <a:gd name="connsiteX17" fmla="*/ 121444 w 485775"/>
              <a:gd name="connsiteY17" fmla="*/ 64294 h 457200"/>
              <a:gd name="connsiteX18" fmla="*/ 64294 w 485775"/>
              <a:gd name="connsiteY18" fmla="*/ 121444 h 457200"/>
              <a:gd name="connsiteX19" fmla="*/ 111919 w 485775"/>
              <a:gd name="connsiteY19" fmla="*/ 454819 h 457200"/>
              <a:gd name="connsiteX20" fmla="*/ 16669 w 485775"/>
              <a:gd name="connsiteY20" fmla="*/ 454819 h 457200"/>
              <a:gd name="connsiteX21" fmla="*/ 16669 w 485775"/>
              <a:gd name="connsiteY21" fmla="*/ 159544 h 457200"/>
              <a:gd name="connsiteX22" fmla="*/ 111919 w 485775"/>
              <a:gd name="connsiteY22" fmla="*/ 159544 h 457200"/>
              <a:gd name="connsiteX23" fmla="*/ 111919 w 485775"/>
              <a:gd name="connsiteY23" fmla="*/ 454819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85775" h="457200">
                <a:moveTo>
                  <a:pt x="388144" y="454819"/>
                </a:moveTo>
                <a:lnTo>
                  <a:pt x="388144" y="268129"/>
                </a:lnTo>
                <a:cubicBezTo>
                  <a:pt x="388144" y="268129"/>
                  <a:pt x="377666" y="229076"/>
                  <a:pt x="340519" y="230981"/>
                </a:cubicBezTo>
                <a:cubicBezTo>
                  <a:pt x="303371" y="232886"/>
                  <a:pt x="290989" y="238601"/>
                  <a:pt x="273844" y="258604"/>
                </a:cubicBezTo>
                <a:lnTo>
                  <a:pt x="273844" y="454819"/>
                </a:lnTo>
                <a:lnTo>
                  <a:pt x="178594" y="454819"/>
                </a:lnTo>
                <a:lnTo>
                  <a:pt x="178594" y="159544"/>
                </a:lnTo>
                <a:lnTo>
                  <a:pt x="273844" y="159544"/>
                </a:lnTo>
                <a:lnTo>
                  <a:pt x="273844" y="203359"/>
                </a:lnTo>
                <a:cubicBezTo>
                  <a:pt x="273844" y="203359"/>
                  <a:pt x="305276" y="142399"/>
                  <a:pt x="369094" y="147161"/>
                </a:cubicBezTo>
                <a:cubicBezTo>
                  <a:pt x="428149" y="150971"/>
                  <a:pt x="471964" y="187166"/>
                  <a:pt x="481489" y="264319"/>
                </a:cubicBezTo>
                <a:lnTo>
                  <a:pt x="483394" y="264319"/>
                </a:lnTo>
                <a:lnTo>
                  <a:pt x="483394" y="454819"/>
                </a:lnTo>
                <a:lnTo>
                  <a:pt x="388144" y="454819"/>
                </a:lnTo>
                <a:close/>
                <a:moveTo>
                  <a:pt x="64294" y="121444"/>
                </a:moveTo>
                <a:cubicBezTo>
                  <a:pt x="32861" y="121444"/>
                  <a:pt x="7144" y="95726"/>
                  <a:pt x="7144" y="64294"/>
                </a:cubicBezTo>
                <a:cubicBezTo>
                  <a:pt x="7144" y="32861"/>
                  <a:pt x="32861" y="7144"/>
                  <a:pt x="64294" y="7144"/>
                </a:cubicBezTo>
                <a:cubicBezTo>
                  <a:pt x="95726" y="7144"/>
                  <a:pt x="121444" y="32861"/>
                  <a:pt x="121444" y="64294"/>
                </a:cubicBezTo>
                <a:cubicBezTo>
                  <a:pt x="121444" y="95726"/>
                  <a:pt x="95726" y="121444"/>
                  <a:pt x="64294" y="121444"/>
                </a:cubicBezTo>
                <a:close/>
                <a:moveTo>
                  <a:pt x="111919" y="454819"/>
                </a:moveTo>
                <a:lnTo>
                  <a:pt x="16669" y="454819"/>
                </a:lnTo>
                <a:lnTo>
                  <a:pt x="16669" y="159544"/>
                </a:lnTo>
                <a:lnTo>
                  <a:pt x="111919" y="159544"/>
                </a:lnTo>
                <a:lnTo>
                  <a:pt x="111919" y="45481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fr-FR" sz="4800"/>
          </a:p>
        </p:txBody>
      </p:sp>
      <p:pic>
        <p:nvPicPr>
          <p:cNvPr id="15" name="Picture 14" descr="A picture containing dark, light, silhouette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52AA3D25-CD2B-12B4-35A2-9F53C6D041D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741" y="4849040"/>
            <a:ext cx="942391" cy="942391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DA1DED4-94BD-1E0B-967F-E0933A46F6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63478" y="0"/>
            <a:ext cx="5828522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5373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BEB2F51-4050-80A8-AF0B-41A758E1C50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04407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BEB2F51-4050-80A8-AF0B-41A758E1C5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390300F-ABBA-CE27-F714-13E9924ABE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5D23E14-292B-96A1-0F1E-792527EFEE4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5794" y="1380931"/>
            <a:ext cx="5300412" cy="4096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5B284F-F8B2-4EAF-8413-DED5AA208845}"/>
              </a:ext>
            </a:extLst>
          </p:cNvPr>
          <p:cNvSpPr txBox="1"/>
          <p:nvPr/>
        </p:nvSpPr>
        <p:spPr>
          <a:xfrm>
            <a:off x="5430849" y="6385023"/>
            <a:ext cx="1330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>
                <a:solidFill>
                  <a:schemeClr val="bg1"/>
                </a:solidFill>
                <a:latin typeface="Euclid Circular A Light" panose="020B0304000000000000" pitchFamily="34" charset="0"/>
              </a:rPr>
              <a:t>factordelta.nl</a:t>
            </a:r>
          </a:p>
        </p:txBody>
      </p:sp>
    </p:spTree>
    <p:extLst>
      <p:ext uri="{BB962C8B-B14F-4D97-AF65-F5344CB8AC3E}">
        <p14:creationId xmlns:p14="http://schemas.microsoft.com/office/powerpoint/2010/main" val="3264291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65D59CB-52D0-C9F2-3345-634EAA3BF88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28074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65D59CB-52D0-C9F2-3345-634EAA3BF8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2D09D7-576E-C0F5-66F4-39EC18292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E1246B-BFFB-EC92-DE1F-0FB08ECEB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BBE18B-2E65-D58D-D1EC-73E06835B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97384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E9199-1CD1-776B-956C-5956B5126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960849-B960-0980-D5F6-48B2AB48F4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DD060-1DEC-1A97-8728-31A2D9D41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FAFAB-706E-D20B-0433-026AE5EAB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D8009-856F-68B7-29B0-9A3AE21B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9244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D8E8B-085C-4AD2-91CC-31A976959F7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41107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D8E8B-085C-4AD2-91CC-31A976959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D0E2CC9-4D28-41D4-B5EE-1DE6152D44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l-NL" sz="3200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F1E1C9E-C28D-476F-A257-DF048A3BD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420" y="863030"/>
            <a:ext cx="11118436" cy="379418"/>
          </a:xfrm>
        </p:spPr>
        <p:txBody>
          <a:bodyPr vert="horz" lIns="91440" tIns="0" rIns="91440" bIns="0" rtlCol="0" anchor="ctr">
            <a:normAutofit/>
          </a:bodyPr>
          <a:lstStyle>
            <a:lvl1pPr marL="0" indent="0">
              <a:buNone/>
              <a:defRPr lang="en-US" sz="2400" b="1" smtClean="0">
                <a:solidFill>
                  <a:srgbClr val="A7D4A3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0B9C4-D32D-4234-A765-D707E43B6934}"/>
              </a:ext>
            </a:extLst>
          </p:cNvPr>
          <p:cNvSpPr/>
          <p:nvPr/>
        </p:nvSpPr>
        <p:spPr>
          <a:xfrm>
            <a:off x="4605196" y="6721475"/>
            <a:ext cx="7586804" cy="136525"/>
          </a:xfrm>
          <a:prstGeom prst="rect">
            <a:avLst/>
          </a:prstGeom>
          <a:solidFill>
            <a:srgbClr val="D4E4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89355-AE7D-4344-8E45-3C0A6A8C0FBC}"/>
              </a:ext>
            </a:extLst>
          </p:cNvPr>
          <p:cNvSpPr/>
          <p:nvPr/>
        </p:nvSpPr>
        <p:spPr>
          <a:xfrm>
            <a:off x="2522823" y="6721475"/>
            <a:ext cx="7586804" cy="136525"/>
          </a:xfrm>
          <a:prstGeom prst="rect">
            <a:avLst/>
          </a:prstGeom>
          <a:solidFill>
            <a:srgbClr val="A7D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319831-7CDC-4C9A-96FD-4E9246F6D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" y="365126"/>
            <a:ext cx="11118436" cy="477355"/>
          </a:xfrm>
        </p:spPr>
        <p:txBody>
          <a:bodyPr vert="horz" tIns="0" bIns="0" anchor="t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FB41A1-21A4-4465-B64D-A54AD974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1825625"/>
            <a:ext cx="11118436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EE61BF-B3E7-4127-8404-645534C9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420" y="6356350"/>
            <a:ext cx="2743200" cy="365125"/>
          </a:xfrm>
        </p:spPr>
        <p:txBody>
          <a:bodyPr/>
          <a:lstStyle/>
          <a:p>
            <a:fld id="{2B698E28-8168-479E-B347-7FD5416E114C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BA5A8D-030D-439E-AFD5-E962A758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056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22E350-7948-4382-8D50-F11AFC65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7056" y="6356350"/>
            <a:ext cx="372524" cy="365125"/>
          </a:xfrm>
        </p:spPr>
        <p:txBody>
          <a:bodyPr/>
          <a:lstStyle/>
          <a:p>
            <a:fld id="{27A32597-23CA-4A29-9702-9F68A94BEE3B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C3C290-1975-4FC6-B8D1-22ED520EC0DF}"/>
              </a:ext>
            </a:extLst>
          </p:cNvPr>
          <p:cNvSpPr/>
          <p:nvPr/>
        </p:nvSpPr>
        <p:spPr>
          <a:xfrm>
            <a:off x="0" y="6721475"/>
            <a:ext cx="7586804" cy="136525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3FCDD3-0A18-437A-B6BF-558F3A503075}"/>
              </a:ext>
            </a:extLst>
          </p:cNvPr>
          <p:cNvSpPr/>
          <p:nvPr/>
        </p:nvSpPr>
        <p:spPr>
          <a:xfrm>
            <a:off x="430115" y="0"/>
            <a:ext cx="574820" cy="365125"/>
          </a:xfrm>
          <a:prstGeom prst="rect">
            <a:avLst/>
          </a:prstGeom>
          <a:gradFill flip="none" rotWithShape="1">
            <a:gsLst>
              <a:gs pos="0">
                <a:srgbClr val="224A33"/>
              </a:gs>
              <a:gs pos="100000">
                <a:srgbClr val="10221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B708A6-396A-4B4B-B734-9DF811675240}"/>
              </a:ext>
            </a:extLst>
          </p:cNvPr>
          <p:cNvSpPr/>
          <p:nvPr/>
        </p:nvSpPr>
        <p:spPr>
          <a:xfrm>
            <a:off x="430115" y="1242447"/>
            <a:ext cx="574820" cy="138978"/>
          </a:xfrm>
          <a:prstGeom prst="rect">
            <a:avLst/>
          </a:prstGeom>
          <a:solidFill>
            <a:srgbClr val="224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A5D15B4-C6F3-C1BE-FCD4-2086EC8735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3114" y="318"/>
            <a:ext cx="2101371" cy="162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94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CA7DF06-4EC7-9E42-A1DC-B163183A7B20}"/>
              </a:ext>
            </a:extLst>
          </p:cNvPr>
          <p:cNvGraphicFramePr>
            <a:graphicFrameLocks noChangeAspect="1"/>
          </p:cNvGraphicFramePr>
          <p:nvPr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158799147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7772400" imgH="10058400" progId="TCLayout.ActiveDocument.1">
                  <p:embed/>
                </p:oleObj>
              </mc:Choice>
              <mc:Fallback>
                <p:oleObj name="think-cell Slide" r:id="rId27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CA7DF06-4EC7-9E42-A1DC-B163183A7B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39E898-C067-724A-A0D2-96ED5B0A9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A9327-96A7-A640-A2A8-1E69A5238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17CC2-B4EC-BA4A-A633-F2EEB3882C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96A2E-DA11-477A-B4DF-86F72BCF13FE}" type="datetimeFigureOut">
              <a:rPr lang="nl-NL" smtClean="0"/>
              <a:t>23-11-2023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263FF-BDFF-AB40-9DEE-07ACBB7442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F767D-C3AD-644B-B2BD-CCC679EFC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66E94-9F90-4312-81C1-601F006EA35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267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6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8.xml"/><Relationship Id="rId6" Type="http://schemas.openxmlformats.org/officeDocument/2006/relationships/image" Target="../media/image22.png"/><Relationship Id="rId5" Type="http://schemas.openxmlformats.org/officeDocument/2006/relationships/image" Target="../media/image2.emf"/><Relationship Id="rId10" Type="http://schemas.openxmlformats.org/officeDocument/2006/relationships/image" Target="../media/image26.svg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7.png"/><Relationship Id="rId1" Type="http://schemas.openxmlformats.org/officeDocument/2006/relationships/tags" Target="../tags/tag49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.emf"/><Relationship Id="rId15" Type="http://schemas.openxmlformats.org/officeDocument/2006/relationships/image" Target="../media/image36.svg"/><Relationship Id="rId10" Type="http://schemas.openxmlformats.org/officeDocument/2006/relationships/image" Target="../media/image31.png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0.sv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50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1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2.emf"/><Relationship Id="rId10" Type="http://schemas.openxmlformats.org/officeDocument/2006/relationships/image" Target="../media/image43.png"/><Relationship Id="rId4" Type="http://schemas.openxmlformats.org/officeDocument/2006/relationships/oleObject" Target="../embeddings/oleObject30.bin"/><Relationship Id="rId9" Type="http://schemas.openxmlformats.org/officeDocument/2006/relationships/image" Target="../media/image4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6.sv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2.xml"/><Relationship Id="rId6" Type="http://schemas.openxmlformats.org/officeDocument/2006/relationships/image" Target="../media/image45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image" Target="../media/image49.png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image" Target="../media/image2.emf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oleObject" Target="../embeddings/oleObject32.bin"/><Relationship Id="rId5" Type="http://schemas.openxmlformats.org/officeDocument/2006/relationships/tags" Target="../tags/tag57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56.xml"/><Relationship Id="rId9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1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oleObject" Target="../embeddings/oleObject34.bin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2.xml"/><Relationship Id="rId6" Type="http://schemas.openxmlformats.org/officeDocument/2006/relationships/hyperlink" Target="mailto:e.kallen@factordelta.nl" TargetMode="External"/><Relationship Id="rId5" Type="http://schemas.openxmlformats.org/officeDocument/2006/relationships/image" Target="../media/image20.png"/><Relationship Id="rId10" Type="http://schemas.openxmlformats.org/officeDocument/2006/relationships/image" Target="../media/image19.png"/><Relationship Id="rId4" Type="http://schemas.openxmlformats.org/officeDocument/2006/relationships/image" Target="../media/image2.emf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C919699-82B0-75D7-13FF-C3C43391646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07114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C919699-82B0-75D7-13FF-C3C4339164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Placeholder 10" descr="A truck driving on a road surrounded by yellow flowers&#10;&#10;Description automatically generated with low confidence">
            <a:extLst>
              <a:ext uri="{FF2B5EF4-FFF2-40B4-BE49-F238E27FC236}">
                <a16:creationId xmlns:a16="http://schemas.microsoft.com/office/drawing/2014/main" id="{71143EED-FBE1-0D26-C268-B5D7C05D7A60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49499AF-D756-32B9-1CD6-F261A375C4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/>
          <a:lstStyle/>
          <a:p>
            <a:pPr algn="l"/>
            <a:r>
              <a:rPr lang="nl-NL" dirty="0"/>
              <a:t>CSRD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9EC115-0747-8B71-EE27-9863CA52A1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Lean &amp; Green </a:t>
            </a:r>
            <a:r>
              <a:rPr lang="nl-NL" dirty="0" err="1"/>
              <a:t>Summit</a:t>
            </a:r>
            <a:endParaRPr lang="nl-NL" dirty="0"/>
          </a:p>
          <a:p>
            <a:r>
              <a:rPr lang="nl-NL" dirty="0"/>
              <a:t>22 november 2023 </a:t>
            </a:r>
          </a:p>
          <a:p>
            <a:endParaRPr lang="nl-NL" dirty="0"/>
          </a:p>
          <a:p>
            <a:r>
              <a:rPr lang="nl-NL" i="1" dirty="0"/>
              <a:t>Emma Kallen</a:t>
            </a:r>
          </a:p>
        </p:txBody>
      </p:sp>
      <p:pic>
        <p:nvPicPr>
          <p:cNvPr id="2" name="Afbeelding 5" descr="Afbeelding met Lettertype, tekst, logo, Graphics&#10;&#10;Automatisch gegenereerde beschrijving">
            <a:extLst>
              <a:ext uri="{FF2B5EF4-FFF2-40B4-BE49-F238E27FC236}">
                <a16:creationId xmlns:a16="http://schemas.microsoft.com/office/drawing/2014/main" id="{7877859F-26BD-46AA-3B01-81CB7F6DDD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2658" y="-214101"/>
            <a:ext cx="3662773" cy="283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8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9F74710D-B371-871E-225C-FD63C1627A9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38800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F74710D-B371-871E-225C-FD63C1627A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Placeholder 8" descr="A picture containing winter&#10;&#10;Description automatically generated">
            <a:extLst>
              <a:ext uri="{FF2B5EF4-FFF2-40B4-BE49-F238E27FC236}">
                <a16:creationId xmlns:a16="http://schemas.microsoft.com/office/drawing/2014/main" id="{5193A051-21B8-B936-0593-69B1594EFD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5078" y="0"/>
            <a:ext cx="4456920" cy="6721475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32604B-9862-13D6-E1F6-D55EAFC0B3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/>
              <a:t>Wij helpen bedrijven toekomstbestendig te worden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0331E0-78DD-9183-FC5E-FE3B3E7A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GB" dirty="0"/>
              <a:t>Factor Delta</a:t>
            </a:r>
            <a:endParaRPr lang="en-NL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4FD38-4B49-52C4-C77B-9B1FEB567A22}"/>
              </a:ext>
            </a:extLst>
          </p:cNvPr>
          <p:cNvSpPr/>
          <p:nvPr/>
        </p:nvSpPr>
        <p:spPr>
          <a:xfrm>
            <a:off x="2321302" y="3620144"/>
            <a:ext cx="2814516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Emma Kallen</a:t>
            </a:r>
            <a:endParaRPr lang="en-NL" sz="2800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623B8D-21B0-BE3E-C4D6-E117607239DE}"/>
              </a:ext>
            </a:extLst>
          </p:cNvPr>
          <p:cNvSpPr/>
          <p:nvPr/>
        </p:nvSpPr>
        <p:spPr>
          <a:xfrm>
            <a:off x="1416449" y="4136595"/>
            <a:ext cx="4624222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dirty="0">
                <a:solidFill>
                  <a:schemeClr val="accent1"/>
                </a:solidFill>
              </a:rPr>
              <a:t>Adviseur duurzaamheid bij Factor Delta</a:t>
            </a:r>
          </a:p>
          <a:p>
            <a:pPr algn="ctr"/>
            <a:endParaRPr lang="nl-NL" sz="1600" dirty="0">
              <a:solidFill>
                <a:schemeClr val="accent1"/>
              </a:solidFill>
            </a:endParaRPr>
          </a:p>
          <a:p>
            <a:pPr algn="ctr"/>
            <a:r>
              <a:rPr lang="nl-NL" sz="1600" dirty="0">
                <a:solidFill>
                  <a:schemeClr val="accent1"/>
                </a:solidFill>
              </a:rPr>
              <a:t>Impact meten, strategie en beleid formuleren en rapportages opstellen</a:t>
            </a:r>
          </a:p>
          <a:p>
            <a:pPr algn="ctr"/>
            <a:endParaRPr lang="nl-NL" sz="1600" dirty="0">
              <a:solidFill>
                <a:schemeClr val="accent1"/>
              </a:solidFill>
            </a:endParaRPr>
          </a:p>
          <a:p>
            <a:pPr algn="ctr"/>
            <a:r>
              <a:rPr lang="nl-NL" sz="1600" dirty="0">
                <a:solidFill>
                  <a:schemeClr val="accent1"/>
                </a:solidFill>
              </a:rPr>
              <a:t>Ondersteunen bedrijven bij voorbereidingen op de CSRD</a:t>
            </a:r>
          </a:p>
          <a:p>
            <a:pPr algn="ctr"/>
            <a:endParaRPr lang="nl-NL" sz="1600" dirty="0">
              <a:solidFill>
                <a:schemeClr val="accent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FE8B31-0422-5E6B-0072-1D4E18E4D7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 t="8353" r="9371" b="37475"/>
          <a:stretch/>
        </p:blipFill>
        <p:spPr>
          <a:xfrm>
            <a:off x="2810560" y="1634780"/>
            <a:ext cx="1836000" cy="1836000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53828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 hidden="1">
            <a:extLst>
              <a:ext uri="{FF2B5EF4-FFF2-40B4-BE49-F238E27FC236}">
                <a16:creationId xmlns:a16="http://schemas.microsoft.com/office/drawing/2014/main" id="{5077C947-F569-E476-6A33-5B7AE1F6FA5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582048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6" progId="TCLayout.ActiveDocument.1">
                  <p:embed/>
                </p:oleObj>
              </mc:Choice>
              <mc:Fallback>
                <p:oleObj name="think-cell Slide" r:id="rId4" imgW="484" imgH="486" progId="TCLayout.ActiveDocument.1">
                  <p:embed/>
                  <p:pic>
                    <p:nvPicPr>
                      <p:cNvPr id="31" name="Object 30" hidden="1">
                        <a:extLst>
                          <a:ext uri="{FF2B5EF4-FFF2-40B4-BE49-F238E27FC236}">
                            <a16:creationId xmlns:a16="http://schemas.microsoft.com/office/drawing/2014/main" id="{5077C947-F569-E476-6A33-5B7AE1F6FA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itle 6">
            <a:extLst>
              <a:ext uri="{FF2B5EF4-FFF2-40B4-BE49-F238E27FC236}">
                <a16:creationId xmlns:a16="http://schemas.microsoft.com/office/drawing/2014/main" id="{E2C5C004-8F5A-4B45-32AA-A100AD3A003C}"/>
              </a:ext>
            </a:extLst>
          </p:cNvPr>
          <p:cNvSpPr txBox="1">
            <a:spLocks/>
          </p:cNvSpPr>
          <p:nvPr/>
        </p:nvSpPr>
        <p:spPr>
          <a:xfrm>
            <a:off x="550863" y="296844"/>
            <a:ext cx="5081452" cy="477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800">
                <a:solidFill>
                  <a:schemeClr val="bg1"/>
                </a:solidFill>
                <a:latin typeface="Abadi Extra Light" panose="020B0204020104020204" pitchFamily="34" charset="0"/>
              </a:rPr>
              <a:t>Waar moet je over rapporteren?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397B8B-618A-36E9-FE90-9EAA26E65EA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sz="2400" b="0" dirty="0">
                <a:latin typeface="+mn-lt"/>
              </a:rPr>
              <a:t>European Sustainability Reporting Standards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06D8EC-2D84-382F-3AAC-9A9C348A8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l-NL" dirty="0"/>
              <a:t>De inhoud van de CSRD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64D18B-55BE-1544-0624-5D0960169857}"/>
              </a:ext>
            </a:extLst>
          </p:cNvPr>
          <p:cNvSpPr/>
          <p:nvPr/>
        </p:nvSpPr>
        <p:spPr>
          <a:xfrm>
            <a:off x="6096000" y="0"/>
            <a:ext cx="192258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Picture 4" descr="EFRAG submits draft European Sustainability Reporting Standards to the  European Commission">
            <a:extLst>
              <a:ext uri="{FF2B5EF4-FFF2-40B4-BE49-F238E27FC236}">
                <a16:creationId xmlns:a16="http://schemas.microsoft.com/office/drawing/2014/main" id="{6BF9D0F9-D015-3734-146D-6B7C12E90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527" y="2332038"/>
            <a:ext cx="59436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EE6A1A-09DC-94C4-0620-8714BC1EA0FF}"/>
              </a:ext>
            </a:extLst>
          </p:cNvPr>
          <p:cNvSpPr/>
          <p:nvPr/>
        </p:nvSpPr>
        <p:spPr>
          <a:xfrm>
            <a:off x="1644160" y="1996552"/>
            <a:ext cx="4031273" cy="1608992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914377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1400" dirty="0">
                <a:solidFill>
                  <a:schemeClr val="tx1"/>
                </a:solidFill>
              </a:rPr>
              <a:t>CSRD = Corporate Sustainability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Reporting Directive</a:t>
            </a:r>
          </a:p>
          <a:p>
            <a:pPr marL="285750" indent="-285750" defTabSz="914377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1400" dirty="0">
                <a:solidFill>
                  <a:schemeClr val="tx1"/>
                </a:solidFill>
              </a:rPr>
              <a:t>Rapportage richtlijn: één handboek (ESRS)</a:t>
            </a:r>
          </a:p>
          <a:p>
            <a:pPr marL="285750" indent="-285750" defTabSz="914377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1400" dirty="0">
                <a:solidFill>
                  <a:schemeClr val="tx1"/>
                </a:solidFill>
              </a:rPr>
              <a:t>Weg met het vrijblijvende karakter</a:t>
            </a:r>
          </a:p>
          <a:p>
            <a:pPr marL="285750" indent="-285750" defTabSz="914377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1400" dirty="0">
                <a:solidFill>
                  <a:schemeClr val="tx1"/>
                </a:solidFill>
              </a:rPr>
              <a:t>Externe audit verplichting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674BB8-010C-370F-EA47-FD1870BDE9B3}"/>
              </a:ext>
            </a:extLst>
          </p:cNvPr>
          <p:cNvCxnSpPr>
            <a:cxnSpLocks/>
          </p:cNvCxnSpPr>
          <p:nvPr/>
        </p:nvCxnSpPr>
        <p:spPr>
          <a:xfrm>
            <a:off x="879231" y="1996549"/>
            <a:ext cx="479620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B332374-0D38-8B59-D6EE-C41CCF8F9AF2}"/>
              </a:ext>
            </a:extLst>
          </p:cNvPr>
          <p:cNvSpPr txBox="1"/>
          <p:nvPr/>
        </p:nvSpPr>
        <p:spPr>
          <a:xfrm>
            <a:off x="879231" y="1648314"/>
            <a:ext cx="1790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Wat is de CSRD?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617A11-CA7E-99F6-9D14-7592AFE655A9}"/>
              </a:ext>
            </a:extLst>
          </p:cNvPr>
          <p:cNvSpPr/>
          <p:nvPr/>
        </p:nvSpPr>
        <p:spPr>
          <a:xfrm>
            <a:off x="1644161" y="4218924"/>
            <a:ext cx="4031272" cy="2083549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914377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1400" b="1" dirty="0">
                <a:solidFill>
                  <a:schemeClr val="tx1"/>
                </a:solidFill>
              </a:rPr>
              <a:t>Impact</a:t>
            </a:r>
            <a:r>
              <a:rPr lang="nl-NL" sz="1400" dirty="0">
                <a:solidFill>
                  <a:schemeClr val="tx1"/>
                </a:solidFill>
              </a:rPr>
              <a:t>: hoe hoog is de impact van het </a:t>
            </a:r>
            <a:r>
              <a:rPr lang="nl-NL" sz="1400">
                <a:solidFill>
                  <a:schemeClr val="tx1"/>
                </a:solidFill>
              </a:rPr>
              <a:t>bedrijf voor specifieke onderwerpen?</a:t>
            </a:r>
            <a:endParaRPr lang="nl-NL" sz="1400" dirty="0">
              <a:solidFill>
                <a:schemeClr val="tx1"/>
              </a:solidFill>
            </a:endParaRPr>
          </a:p>
          <a:p>
            <a:pPr marL="285750" indent="-285750" defTabSz="914377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1400" b="1" dirty="0">
                <a:solidFill>
                  <a:schemeClr val="tx1"/>
                </a:solidFill>
              </a:rPr>
              <a:t>Strategie</a:t>
            </a:r>
            <a:r>
              <a:rPr lang="nl-NL" sz="1400" dirty="0">
                <a:solidFill>
                  <a:schemeClr val="tx1"/>
                </a:solidFill>
              </a:rPr>
              <a:t>: hoe gaat het bedrijf deze impact verbeteren, met welke doelen en maatregelen?</a:t>
            </a:r>
          </a:p>
          <a:p>
            <a:pPr marL="285750" indent="-285750" defTabSz="914377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1400" b="1" dirty="0">
                <a:solidFill>
                  <a:schemeClr val="tx1"/>
                </a:solidFill>
              </a:rPr>
              <a:t>Implementatie</a:t>
            </a:r>
            <a:r>
              <a:rPr lang="nl-NL" sz="1400" dirty="0">
                <a:solidFill>
                  <a:schemeClr val="tx1"/>
                </a:solidFill>
              </a:rPr>
              <a:t>: hoe is de strategie geborgd binnen de organisatie? Wie is verantwoordelijk? Welke procedures?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7FEFCD-D420-2A6B-2950-0DC61E3EA5CB}"/>
              </a:ext>
            </a:extLst>
          </p:cNvPr>
          <p:cNvCxnSpPr>
            <a:cxnSpLocks/>
          </p:cNvCxnSpPr>
          <p:nvPr/>
        </p:nvCxnSpPr>
        <p:spPr>
          <a:xfrm>
            <a:off x="879231" y="4218922"/>
            <a:ext cx="479620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06359A7-2BFC-EAD1-478A-47691E55F8F4}"/>
              </a:ext>
            </a:extLst>
          </p:cNvPr>
          <p:cNvSpPr txBox="1"/>
          <p:nvPr/>
        </p:nvSpPr>
        <p:spPr>
          <a:xfrm>
            <a:off x="879231" y="3870687"/>
            <a:ext cx="3274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Waar moet je over rapporteren?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DEF559-F010-B218-F936-B299A38035EE}"/>
              </a:ext>
            </a:extLst>
          </p:cNvPr>
          <p:cNvSpPr/>
          <p:nvPr/>
        </p:nvSpPr>
        <p:spPr>
          <a:xfrm>
            <a:off x="879231" y="1996549"/>
            <a:ext cx="764930" cy="16089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Content Placeholder 30" descr="Question Mark with solid fill">
            <a:extLst>
              <a:ext uri="{FF2B5EF4-FFF2-40B4-BE49-F238E27FC236}">
                <a16:creationId xmlns:a16="http://schemas.microsoft.com/office/drawing/2014/main" id="{832935C8-8AA7-F405-78C8-C7C6C89D1C8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8808" y="2458156"/>
            <a:ext cx="685777" cy="68577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415CBE-A150-AE7D-5A1E-0B468EC66209}"/>
              </a:ext>
            </a:extLst>
          </p:cNvPr>
          <p:cNvSpPr/>
          <p:nvPr/>
        </p:nvSpPr>
        <p:spPr>
          <a:xfrm>
            <a:off x="879231" y="4218922"/>
            <a:ext cx="764930" cy="20835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Content Placeholder 30" descr="Bullseye with solid fill">
            <a:extLst>
              <a:ext uri="{FF2B5EF4-FFF2-40B4-BE49-F238E27FC236}">
                <a16:creationId xmlns:a16="http://schemas.microsoft.com/office/drawing/2014/main" id="{2BC84786-1288-C2D2-1FD8-E29BF08DFD6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8808" y="4917807"/>
            <a:ext cx="685777" cy="68577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2782ABE-4220-006F-B484-D6157B29EC58}"/>
              </a:ext>
            </a:extLst>
          </p:cNvPr>
          <p:cNvSpPr/>
          <p:nvPr/>
        </p:nvSpPr>
        <p:spPr>
          <a:xfrm>
            <a:off x="7718322" y="2664542"/>
            <a:ext cx="1413334" cy="3834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D01F5B-6788-EDFB-F97F-F9E315B98769}"/>
              </a:ext>
            </a:extLst>
          </p:cNvPr>
          <p:cNvSpPr/>
          <p:nvPr/>
        </p:nvSpPr>
        <p:spPr>
          <a:xfrm>
            <a:off x="7732485" y="3094773"/>
            <a:ext cx="1413334" cy="3834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CB6BDF-42B3-AF06-D11E-080D1EF00BE7}"/>
              </a:ext>
            </a:extLst>
          </p:cNvPr>
          <p:cNvSpPr/>
          <p:nvPr/>
        </p:nvSpPr>
        <p:spPr>
          <a:xfrm>
            <a:off x="7718322" y="4345828"/>
            <a:ext cx="1413334" cy="3834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65C1C0-1504-19F6-DCFA-4C7EE9CB6C5D}"/>
              </a:ext>
            </a:extLst>
          </p:cNvPr>
          <p:cNvSpPr/>
          <p:nvPr/>
        </p:nvSpPr>
        <p:spPr>
          <a:xfrm>
            <a:off x="9193008" y="2664542"/>
            <a:ext cx="1413334" cy="3834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975729-94E8-09B2-1D38-0577668AA9EC}"/>
              </a:ext>
            </a:extLst>
          </p:cNvPr>
          <p:cNvSpPr/>
          <p:nvPr/>
        </p:nvSpPr>
        <p:spPr>
          <a:xfrm>
            <a:off x="6243636" y="2664542"/>
            <a:ext cx="1413334" cy="38345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92F421-927E-54EA-0C1F-ADFBB35D0298}"/>
              </a:ext>
            </a:extLst>
          </p:cNvPr>
          <p:cNvSpPr/>
          <p:nvPr/>
        </p:nvSpPr>
        <p:spPr>
          <a:xfrm>
            <a:off x="6243636" y="3102217"/>
            <a:ext cx="1413334" cy="394844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078152-10B5-29EE-E777-2EB516A2128E}"/>
              </a:ext>
            </a:extLst>
          </p:cNvPr>
          <p:cNvSpPr/>
          <p:nvPr/>
        </p:nvSpPr>
        <p:spPr>
          <a:xfrm>
            <a:off x="10658067" y="2664542"/>
            <a:ext cx="1413334" cy="3834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147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4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 hidden="1">
            <a:extLst>
              <a:ext uri="{FF2B5EF4-FFF2-40B4-BE49-F238E27FC236}">
                <a16:creationId xmlns:a16="http://schemas.microsoft.com/office/drawing/2014/main" id="{5077C947-F569-E476-6A33-5B7AE1F6FA5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6" progId="TCLayout.ActiveDocument.1">
                  <p:embed/>
                </p:oleObj>
              </mc:Choice>
              <mc:Fallback>
                <p:oleObj name="think-cell Slide" r:id="rId4" imgW="484" imgH="486" progId="TCLayout.ActiveDocument.1">
                  <p:embed/>
                  <p:pic>
                    <p:nvPicPr>
                      <p:cNvPr id="31" name="Object 30" hidden="1">
                        <a:extLst>
                          <a:ext uri="{FF2B5EF4-FFF2-40B4-BE49-F238E27FC236}">
                            <a16:creationId xmlns:a16="http://schemas.microsoft.com/office/drawing/2014/main" id="{5077C947-F569-E476-6A33-5B7AE1F6FA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1">
            <a:extLst>
              <a:ext uri="{FF2B5EF4-FFF2-40B4-BE49-F238E27FC236}">
                <a16:creationId xmlns:a16="http://schemas.microsoft.com/office/drawing/2014/main" id="{C48B60E2-0017-7AFF-3ACB-665D3FB5E844}"/>
              </a:ext>
            </a:extLst>
          </p:cNvPr>
          <p:cNvGrpSpPr/>
          <p:nvPr/>
        </p:nvGrpSpPr>
        <p:grpSpPr>
          <a:xfrm>
            <a:off x="3121171" y="2161330"/>
            <a:ext cx="5648718" cy="3575926"/>
            <a:chOff x="1666609" y="1122477"/>
            <a:chExt cx="8567250" cy="5617940"/>
          </a:xfrm>
        </p:grpSpPr>
        <p:sp>
          <p:nvSpPr>
            <p:cNvPr id="6" name="Freeform 25">
              <a:extLst>
                <a:ext uri="{FF2B5EF4-FFF2-40B4-BE49-F238E27FC236}">
                  <a16:creationId xmlns:a16="http://schemas.microsoft.com/office/drawing/2014/main" id="{458CCCB5-C787-944D-0AFB-60B68DDDC037}"/>
                </a:ext>
              </a:extLst>
            </p:cNvPr>
            <p:cNvSpPr>
              <a:spLocks/>
            </p:cNvSpPr>
            <p:nvPr/>
          </p:nvSpPr>
          <p:spPr bwMode="gray">
            <a:xfrm rot="2307028">
              <a:off x="5008968" y="1122477"/>
              <a:ext cx="2777024" cy="2274769"/>
            </a:xfrm>
            <a:custGeom>
              <a:avLst/>
              <a:gdLst>
                <a:gd name="T0" fmla="*/ 755 w 361"/>
                <a:gd name="T1" fmla="*/ 202 h 296"/>
                <a:gd name="T2" fmla="*/ 590 w 361"/>
                <a:gd name="T3" fmla="*/ 0 h 296"/>
                <a:gd name="T4" fmla="*/ 590 w 361"/>
                <a:gd name="T5" fmla="*/ 90 h 296"/>
                <a:gd name="T6" fmla="*/ 0 w 361"/>
                <a:gd name="T7" fmla="*/ 612 h 296"/>
                <a:gd name="T8" fmla="*/ 104 w 361"/>
                <a:gd name="T9" fmla="*/ 523 h 296"/>
                <a:gd name="T10" fmla="*/ 224 w 361"/>
                <a:gd name="T11" fmla="*/ 625 h 296"/>
                <a:gd name="T12" fmla="*/ 268 w 361"/>
                <a:gd name="T13" fmla="*/ 511 h 296"/>
                <a:gd name="T14" fmla="*/ 590 w 361"/>
                <a:gd name="T15" fmla="*/ 317 h 296"/>
                <a:gd name="T16" fmla="*/ 590 w 361"/>
                <a:gd name="T17" fmla="*/ 402 h 296"/>
                <a:gd name="T18" fmla="*/ 755 w 361"/>
                <a:gd name="T19" fmla="*/ 202 h 2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1"/>
                <a:gd name="T31" fmla="*/ 0 h 296"/>
                <a:gd name="T32" fmla="*/ 361 w 361"/>
                <a:gd name="T33" fmla="*/ 296 h 29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1" h="296">
                  <a:moveTo>
                    <a:pt x="361" y="96"/>
                  </a:moveTo>
                  <a:cubicBezTo>
                    <a:pt x="282" y="0"/>
                    <a:pt x="282" y="0"/>
                    <a:pt x="282" y="0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139" y="46"/>
                    <a:pt x="21" y="152"/>
                    <a:pt x="0" y="290"/>
                  </a:cubicBezTo>
                  <a:cubicBezTo>
                    <a:pt x="50" y="248"/>
                    <a:pt x="50" y="248"/>
                    <a:pt x="50" y="248"/>
                  </a:cubicBezTo>
                  <a:cubicBezTo>
                    <a:pt x="107" y="296"/>
                    <a:pt x="107" y="296"/>
                    <a:pt x="107" y="296"/>
                  </a:cubicBezTo>
                  <a:cubicBezTo>
                    <a:pt x="111" y="278"/>
                    <a:pt x="118" y="259"/>
                    <a:pt x="128" y="242"/>
                  </a:cubicBezTo>
                  <a:cubicBezTo>
                    <a:pt x="161" y="185"/>
                    <a:pt x="220" y="152"/>
                    <a:pt x="282" y="150"/>
                  </a:cubicBezTo>
                  <a:cubicBezTo>
                    <a:pt x="282" y="191"/>
                    <a:pt x="282" y="191"/>
                    <a:pt x="282" y="191"/>
                  </a:cubicBezTo>
                  <a:lnTo>
                    <a:pt x="361" y="9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sz="1200"/>
            </a:p>
          </p:txBody>
        </p:sp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B87E11F5-3037-73DD-9CAC-A8684EC71415}"/>
                </a:ext>
              </a:extLst>
            </p:cNvPr>
            <p:cNvGrpSpPr/>
            <p:nvPr/>
          </p:nvGrpSpPr>
          <p:grpSpPr>
            <a:xfrm>
              <a:off x="1666609" y="1325183"/>
              <a:ext cx="8567250" cy="5415234"/>
              <a:chOff x="1666609" y="1325183"/>
              <a:chExt cx="8567250" cy="5415234"/>
            </a:xfrm>
          </p:grpSpPr>
          <p:sp>
            <p:nvSpPr>
              <p:cNvPr id="8" name="Freeform: Shape 10">
                <a:extLst>
                  <a:ext uri="{FF2B5EF4-FFF2-40B4-BE49-F238E27FC236}">
                    <a16:creationId xmlns:a16="http://schemas.microsoft.com/office/drawing/2014/main" id="{CC23F62D-76ED-0DAB-D6E8-E51D6EDF1BA3}"/>
                  </a:ext>
                </a:extLst>
              </p:cNvPr>
              <p:cNvSpPr/>
              <p:nvPr/>
            </p:nvSpPr>
            <p:spPr bwMode="ltGray">
              <a:xfrm>
                <a:off x="5260843" y="1659861"/>
                <a:ext cx="2767284" cy="805642"/>
              </a:xfrm>
              <a:custGeom>
                <a:avLst/>
                <a:gdLst>
                  <a:gd name="connsiteX0" fmla="*/ 678406 w 1235074"/>
                  <a:gd name="connsiteY0" fmla="*/ 0 h 359568"/>
                  <a:gd name="connsiteX1" fmla="*/ 1235074 w 1235074"/>
                  <a:gd name="connsiteY1" fmla="*/ 0 h 359568"/>
                  <a:gd name="connsiteX2" fmla="*/ 1235074 w 1235074"/>
                  <a:gd name="connsiteY2" fmla="*/ 359568 h 359568"/>
                  <a:gd name="connsiteX3" fmla="*/ 1214347 w 1235074"/>
                  <a:gd name="connsiteY3" fmla="*/ 359568 h 359568"/>
                  <a:gd name="connsiteX4" fmla="*/ 1149087 w 1235074"/>
                  <a:gd name="connsiteY4" fmla="*/ 317889 h 359568"/>
                  <a:gd name="connsiteX5" fmla="*/ 1149087 w 1235074"/>
                  <a:gd name="connsiteY5" fmla="*/ 52697 h 359568"/>
                  <a:gd name="connsiteX6" fmla="*/ 1095944 w 1235074"/>
                  <a:gd name="connsiteY6" fmla="*/ 52697 h 359568"/>
                  <a:gd name="connsiteX7" fmla="*/ 1095869 w 1235074"/>
                  <a:gd name="connsiteY7" fmla="*/ 48513 h 359568"/>
                  <a:gd name="connsiteX8" fmla="*/ 1004156 w 1235074"/>
                  <a:gd name="connsiteY8" fmla="*/ 164017 h 359568"/>
                  <a:gd name="connsiteX9" fmla="*/ 687790 w 1235074"/>
                  <a:gd name="connsiteY9" fmla="*/ 2392 h 359568"/>
                  <a:gd name="connsiteX10" fmla="*/ 0 w 1235074"/>
                  <a:gd name="connsiteY10" fmla="*/ 0 h 359568"/>
                  <a:gd name="connsiteX11" fmla="*/ 7996 w 1235074"/>
                  <a:gd name="connsiteY11" fmla="*/ 0 h 359568"/>
                  <a:gd name="connsiteX12" fmla="*/ 0 w 1235074"/>
                  <a:gd name="connsiteY12" fmla="*/ 718 h 359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35074" h="359568">
                    <a:moveTo>
                      <a:pt x="678406" y="0"/>
                    </a:moveTo>
                    <a:lnTo>
                      <a:pt x="1235074" y="0"/>
                    </a:lnTo>
                    <a:lnTo>
                      <a:pt x="1235074" y="359568"/>
                    </a:lnTo>
                    <a:lnTo>
                      <a:pt x="1214347" y="359568"/>
                    </a:lnTo>
                    <a:lnTo>
                      <a:pt x="1149087" y="317889"/>
                    </a:lnTo>
                    <a:lnTo>
                      <a:pt x="1149087" y="52697"/>
                    </a:lnTo>
                    <a:lnTo>
                      <a:pt x="1095944" y="52697"/>
                    </a:lnTo>
                    <a:lnTo>
                      <a:pt x="1095869" y="48513"/>
                    </a:lnTo>
                    <a:cubicBezTo>
                      <a:pt x="1004156" y="164017"/>
                      <a:pt x="1004156" y="164017"/>
                      <a:pt x="1004156" y="164017"/>
                    </a:cubicBezTo>
                    <a:cubicBezTo>
                      <a:pt x="906433" y="89707"/>
                      <a:pt x="799181" y="36025"/>
                      <a:pt x="687790" y="2392"/>
                    </a:cubicBezTo>
                    <a:close/>
                    <a:moveTo>
                      <a:pt x="0" y="0"/>
                    </a:moveTo>
                    <a:lnTo>
                      <a:pt x="7996" y="0"/>
                    </a:lnTo>
                    <a:lnTo>
                      <a:pt x="0" y="718"/>
                    </a:lnTo>
                    <a:close/>
                  </a:path>
                </a:pathLst>
              </a:custGeom>
              <a:solidFill>
                <a:srgbClr val="093349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Freeform: Shape 13">
                <a:extLst>
                  <a:ext uri="{FF2B5EF4-FFF2-40B4-BE49-F238E27FC236}">
                    <a16:creationId xmlns:a16="http://schemas.microsoft.com/office/drawing/2014/main" id="{ED3664D6-781A-7210-E374-7EBB8FCFAD91}"/>
                  </a:ext>
                </a:extLst>
              </p:cNvPr>
              <p:cNvSpPr/>
              <p:nvPr/>
            </p:nvSpPr>
            <p:spPr bwMode="ltGray">
              <a:xfrm>
                <a:off x="3594896" y="1647035"/>
                <a:ext cx="2592396" cy="805641"/>
              </a:xfrm>
              <a:custGeom>
                <a:avLst/>
                <a:gdLst>
                  <a:gd name="connsiteX0" fmla="*/ 150651 w 1157019"/>
                  <a:gd name="connsiteY0" fmla="*/ 0 h 359568"/>
                  <a:gd name="connsiteX1" fmla="*/ 1157019 w 1157019"/>
                  <a:gd name="connsiteY1" fmla="*/ 0 h 359568"/>
                  <a:gd name="connsiteX2" fmla="*/ 1157019 w 1157019"/>
                  <a:gd name="connsiteY2" fmla="*/ 359568 h 359568"/>
                  <a:gd name="connsiteX3" fmla="*/ 712802 w 1157019"/>
                  <a:gd name="connsiteY3" fmla="*/ 359568 h 359568"/>
                  <a:gd name="connsiteX4" fmla="*/ 692905 w 1157019"/>
                  <a:gd name="connsiteY4" fmla="*/ 273842 h 359568"/>
                  <a:gd name="connsiteX5" fmla="*/ 218537 w 1157019"/>
                  <a:gd name="connsiteY5" fmla="*/ 273842 h 359568"/>
                  <a:gd name="connsiteX6" fmla="*/ 295835 w 1157019"/>
                  <a:gd name="connsiteY6" fmla="*/ 179349 h 359568"/>
                  <a:gd name="connsiteX7" fmla="*/ 208001 w 1157019"/>
                  <a:gd name="connsiteY7" fmla="*/ 70846 h 359568"/>
                  <a:gd name="connsiteX8" fmla="*/ 0 w 1157019"/>
                  <a:gd name="connsiteY8" fmla="*/ 0 h 359568"/>
                  <a:gd name="connsiteX9" fmla="*/ 7490 w 1157019"/>
                  <a:gd name="connsiteY9" fmla="*/ 0 h 359568"/>
                  <a:gd name="connsiteX10" fmla="*/ 0 w 1157019"/>
                  <a:gd name="connsiteY10" fmla="*/ 718 h 359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7019" h="359568">
                    <a:moveTo>
                      <a:pt x="150651" y="0"/>
                    </a:moveTo>
                    <a:lnTo>
                      <a:pt x="1157019" y="0"/>
                    </a:lnTo>
                    <a:lnTo>
                      <a:pt x="1157019" y="359568"/>
                    </a:lnTo>
                    <a:lnTo>
                      <a:pt x="712802" y="359568"/>
                    </a:lnTo>
                    <a:lnTo>
                      <a:pt x="692905" y="273842"/>
                    </a:lnTo>
                    <a:lnTo>
                      <a:pt x="218537" y="273842"/>
                    </a:lnTo>
                    <a:lnTo>
                      <a:pt x="295835" y="179349"/>
                    </a:lnTo>
                    <a:cubicBezTo>
                      <a:pt x="262573" y="138259"/>
                      <a:pt x="233468" y="102305"/>
                      <a:pt x="208001" y="70846"/>
                    </a:cubicBezTo>
                    <a:close/>
                    <a:moveTo>
                      <a:pt x="0" y="0"/>
                    </a:moveTo>
                    <a:lnTo>
                      <a:pt x="7490" y="0"/>
                    </a:lnTo>
                    <a:lnTo>
                      <a:pt x="0" y="718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26">
                <a:extLst>
                  <a:ext uri="{FF2B5EF4-FFF2-40B4-BE49-F238E27FC236}">
                    <a16:creationId xmlns:a16="http://schemas.microsoft.com/office/drawing/2014/main" id="{8A2C6D3E-1EF6-3A80-7BEA-416E03841158}"/>
                  </a:ext>
                </a:extLst>
              </p:cNvPr>
              <p:cNvSpPr>
                <a:spLocks/>
              </p:cNvSpPr>
              <p:nvPr/>
            </p:nvSpPr>
            <p:spPr bwMode="gray">
              <a:xfrm rot="2307028">
                <a:off x="4525991" y="4492098"/>
                <a:ext cx="2777024" cy="2248319"/>
              </a:xfrm>
              <a:custGeom>
                <a:avLst/>
                <a:gdLst>
                  <a:gd name="T0" fmla="*/ 755 w 361"/>
                  <a:gd name="T1" fmla="*/ 17 h 293"/>
                  <a:gd name="T2" fmla="*/ 652 w 361"/>
                  <a:gd name="T3" fmla="*/ 102 h 293"/>
                  <a:gd name="T4" fmla="*/ 529 w 361"/>
                  <a:gd name="T5" fmla="*/ 0 h 293"/>
                  <a:gd name="T6" fmla="*/ 487 w 361"/>
                  <a:gd name="T7" fmla="*/ 107 h 293"/>
                  <a:gd name="T8" fmla="*/ 165 w 361"/>
                  <a:gd name="T9" fmla="*/ 303 h 293"/>
                  <a:gd name="T10" fmla="*/ 165 w 361"/>
                  <a:gd name="T11" fmla="*/ 215 h 293"/>
                  <a:gd name="T12" fmla="*/ 0 w 361"/>
                  <a:gd name="T13" fmla="*/ 416 h 293"/>
                  <a:gd name="T14" fmla="*/ 165 w 361"/>
                  <a:gd name="T15" fmla="*/ 616 h 293"/>
                  <a:gd name="T16" fmla="*/ 165 w 361"/>
                  <a:gd name="T17" fmla="*/ 528 h 293"/>
                  <a:gd name="T18" fmla="*/ 755 w 361"/>
                  <a:gd name="T19" fmla="*/ 17 h 29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1"/>
                  <a:gd name="T31" fmla="*/ 0 h 293"/>
                  <a:gd name="T32" fmla="*/ 361 w 361"/>
                  <a:gd name="T33" fmla="*/ 293 h 29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1" h="293">
                    <a:moveTo>
                      <a:pt x="361" y="8"/>
                    </a:moveTo>
                    <a:cubicBezTo>
                      <a:pt x="312" y="48"/>
                      <a:pt x="312" y="48"/>
                      <a:pt x="312" y="48"/>
                    </a:cubicBezTo>
                    <a:cubicBezTo>
                      <a:pt x="253" y="0"/>
                      <a:pt x="253" y="0"/>
                      <a:pt x="253" y="0"/>
                    </a:cubicBezTo>
                    <a:cubicBezTo>
                      <a:pt x="249" y="18"/>
                      <a:pt x="243" y="35"/>
                      <a:pt x="233" y="51"/>
                    </a:cubicBezTo>
                    <a:cubicBezTo>
                      <a:pt x="200" y="109"/>
                      <a:pt x="141" y="142"/>
                      <a:pt x="79" y="144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79" y="293"/>
                      <a:pt x="79" y="293"/>
                      <a:pt x="79" y="293"/>
                    </a:cubicBezTo>
                    <a:cubicBezTo>
                      <a:pt x="79" y="251"/>
                      <a:pt x="79" y="251"/>
                      <a:pt x="79" y="251"/>
                    </a:cubicBezTo>
                    <a:cubicBezTo>
                      <a:pt x="221" y="248"/>
                      <a:pt x="338" y="144"/>
                      <a:pt x="361" y="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3" name="Freeform 28">
                <a:extLst>
                  <a:ext uri="{FF2B5EF4-FFF2-40B4-BE49-F238E27FC236}">
                    <a16:creationId xmlns:a16="http://schemas.microsoft.com/office/drawing/2014/main" id="{3D71CE75-2057-89E5-1B41-20AFF6443D60}"/>
                  </a:ext>
                </a:extLst>
              </p:cNvPr>
              <p:cNvSpPr>
                <a:spLocks/>
              </p:cNvSpPr>
              <p:nvPr/>
            </p:nvSpPr>
            <p:spPr bwMode="gray">
              <a:xfrm rot="2307028">
                <a:off x="3379765" y="2269328"/>
                <a:ext cx="2266308" cy="2777334"/>
              </a:xfrm>
              <a:custGeom>
                <a:avLst/>
                <a:gdLst>
                  <a:gd name="T0" fmla="*/ 615 w 295"/>
                  <a:gd name="T1" fmla="*/ 537 h 361"/>
                  <a:gd name="T2" fmla="*/ 504 w 295"/>
                  <a:gd name="T3" fmla="*/ 493 h 361"/>
                  <a:gd name="T4" fmla="*/ 310 w 295"/>
                  <a:gd name="T5" fmla="*/ 167 h 361"/>
                  <a:gd name="T6" fmla="*/ 399 w 295"/>
                  <a:gd name="T7" fmla="*/ 167 h 361"/>
                  <a:gd name="T8" fmla="*/ 201 w 295"/>
                  <a:gd name="T9" fmla="*/ 0 h 361"/>
                  <a:gd name="T10" fmla="*/ 0 w 295"/>
                  <a:gd name="T11" fmla="*/ 167 h 361"/>
                  <a:gd name="T12" fmla="*/ 88 w 295"/>
                  <a:gd name="T13" fmla="*/ 167 h 361"/>
                  <a:gd name="T14" fmla="*/ 591 w 295"/>
                  <a:gd name="T15" fmla="*/ 764 h 361"/>
                  <a:gd name="T16" fmla="*/ 511 w 295"/>
                  <a:gd name="T17" fmla="*/ 666 h 361"/>
                  <a:gd name="T18" fmla="*/ 615 w 295"/>
                  <a:gd name="T19" fmla="*/ 537 h 3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5"/>
                  <a:gd name="T31" fmla="*/ 0 h 361"/>
                  <a:gd name="T32" fmla="*/ 295 w 295"/>
                  <a:gd name="T33" fmla="*/ 361 h 3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5" h="361">
                    <a:moveTo>
                      <a:pt x="295" y="254"/>
                    </a:moveTo>
                    <a:cubicBezTo>
                      <a:pt x="277" y="250"/>
                      <a:pt x="259" y="243"/>
                      <a:pt x="242" y="233"/>
                    </a:cubicBezTo>
                    <a:cubicBezTo>
                      <a:pt x="185" y="200"/>
                      <a:pt x="152" y="141"/>
                      <a:pt x="149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6" y="220"/>
                      <a:pt x="148" y="336"/>
                      <a:pt x="283" y="361"/>
                    </a:cubicBezTo>
                    <a:cubicBezTo>
                      <a:pt x="245" y="315"/>
                      <a:pt x="245" y="315"/>
                      <a:pt x="245" y="315"/>
                    </a:cubicBezTo>
                    <a:lnTo>
                      <a:pt x="295" y="25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sz="1200"/>
              </a:p>
            </p:txBody>
          </p:sp>
          <p:grpSp>
            <p:nvGrpSpPr>
              <p:cNvPr id="34" name="Group 20">
                <a:extLst>
                  <a:ext uri="{FF2B5EF4-FFF2-40B4-BE49-F238E27FC236}">
                    <a16:creationId xmlns:a16="http://schemas.microsoft.com/office/drawing/2014/main" id="{466A2E4D-3EAC-ABF4-B7D3-BB360800D66E}"/>
                  </a:ext>
                </a:extLst>
              </p:cNvPr>
              <p:cNvGrpSpPr/>
              <p:nvPr/>
            </p:nvGrpSpPr>
            <p:grpSpPr>
              <a:xfrm>
                <a:off x="1666609" y="1325183"/>
                <a:ext cx="2504569" cy="1465375"/>
                <a:chOff x="5977109" y="1998518"/>
                <a:chExt cx="1117821" cy="654015"/>
              </a:xfrm>
            </p:grpSpPr>
            <p:sp>
              <p:nvSpPr>
                <p:cNvPr id="47" name="Rectangle 25">
                  <a:extLst>
                    <a:ext uri="{FF2B5EF4-FFF2-40B4-BE49-F238E27FC236}">
                      <a16:creationId xmlns:a16="http://schemas.microsoft.com/office/drawing/2014/main" id="{004DEA23-4078-0A78-E365-606D28E390B4}"/>
                    </a:ext>
                  </a:extLst>
                </p:cNvPr>
                <p:cNvSpPr/>
                <p:nvPr/>
              </p:nvSpPr>
              <p:spPr bwMode="ltGray">
                <a:xfrm>
                  <a:off x="5977109" y="2147889"/>
                  <a:ext cx="844924" cy="359568"/>
                </a:xfrm>
                <a:prstGeom prst="rect">
                  <a:avLst/>
                </a:prstGeom>
                <a:solidFill>
                  <a:schemeClr val="accent3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 err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8" name="Freeform: Shape 27">
                  <a:extLst>
                    <a:ext uri="{FF2B5EF4-FFF2-40B4-BE49-F238E27FC236}">
                      <a16:creationId xmlns:a16="http://schemas.microsoft.com/office/drawing/2014/main" id="{C6141861-03BF-E2BB-3865-481AE407982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6283150" y="1998518"/>
                  <a:ext cx="811780" cy="654015"/>
                </a:xfrm>
                <a:custGeom>
                  <a:avLst/>
                  <a:gdLst>
                    <a:gd name="connsiteX0" fmla="*/ 545678 w 811780"/>
                    <a:gd name="connsiteY0" fmla="*/ 0 h 654015"/>
                    <a:gd name="connsiteX1" fmla="*/ 811780 w 811780"/>
                    <a:gd name="connsiteY1" fmla="*/ 328720 h 654015"/>
                    <a:gd name="connsiteX2" fmla="*/ 545678 w 811780"/>
                    <a:gd name="connsiteY2" fmla="*/ 654015 h 654015"/>
                    <a:gd name="connsiteX3" fmla="*/ 545678 w 811780"/>
                    <a:gd name="connsiteY3" fmla="*/ 510200 h 654015"/>
                    <a:gd name="connsiteX4" fmla="*/ 538883 w 811780"/>
                    <a:gd name="connsiteY4" fmla="*/ 511003 h 654015"/>
                    <a:gd name="connsiteX5" fmla="*/ 538883 w 811780"/>
                    <a:gd name="connsiteY5" fmla="*/ 508939 h 654015"/>
                    <a:gd name="connsiteX6" fmla="*/ 230237 w 811780"/>
                    <a:gd name="connsiteY6" fmla="*/ 508939 h 654015"/>
                    <a:gd name="connsiteX7" fmla="*/ 229208 w 811780"/>
                    <a:gd name="connsiteY7" fmla="*/ 497734 h 654015"/>
                    <a:gd name="connsiteX8" fmla="*/ 215577 w 811780"/>
                    <a:gd name="connsiteY8" fmla="*/ 349265 h 654015"/>
                    <a:gd name="connsiteX9" fmla="*/ 0 w 811780"/>
                    <a:gd name="connsiteY9" fmla="*/ 328720 h 654015"/>
                    <a:gd name="connsiteX10" fmla="*/ 545678 w 811780"/>
                    <a:gd name="connsiteY10" fmla="*/ 147239 h 654015"/>
                    <a:gd name="connsiteX11" fmla="*/ 545678 w 811780"/>
                    <a:gd name="connsiteY11" fmla="*/ 0 h 65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11780" h="654015">
                      <a:moveTo>
                        <a:pt x="545678" y="0"/>
                      </a:moveTo>
                      <a:cubicBezTo>
                        <a:pt x="545678" y="0"/>
                        <a:pt x="545678" y="0"/>
                        <a:pt x="811780" y="328720"/>
                      </a:cubicBezTo>
                      <a:lnTo>
                        <a:pt x="545678" y="654015"/>
                      </a:lnTo>
                      <a:cubicBezTo>
                        <a:pt x="545678" y="654015"/>
                        <a:pt x="545678" y="654015"/>
                        <a:pt x="545678" y="510200"/>
                      </a:cubicBezTo>
                      <a:lnTo>
                        <a:pt x="538883" y="511003"/>
                      </a:lnTo>
                      <a:lnTo>
                        <a:pt x="538883" y="508939"/>
                      </a:lnTo>
                      <a:lnTo>
                        <a:pt x="230237" y="508939"/>
                      </a:lnTo>
                      <a:lnTo>
                        <a:pt x="229208" y="497734"/>
                      </a:lnTo>
                      <a:cubicBezTo>
                        <a:pt x="225892" y="461620"/>
                        <a:pt x="221471" y="413468"/>
                        <a:pt x="215577" y="349265"/>
                      </a:cubicBezTo>
                      <a:cubicBezTo>
                        <a:pt x="215577" y="349265"/>
                        <a:pt x="215577" y="349265"/>
                        <a:pt x="0" y="328720"/>
                      </a:cubicBezTo>
                      <a:cubicBezTo>
                        <a:pt x="154946" y="219147"/>
                        <a:pt x="340207" y="150663"/>
                        <a:pt x="545678" y="147239"/>
                      </a:cubicBezTo>
                      <a:cubicBezTo>
                        <a:pt x="545678" y="147239"/>
                        <a:pt x="545678" y="147239"/>
                        <a:pt x="54567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>
                  <a:noAutofit/>
                </a:bodyPr>
                <a:lstStyle/>
                <a:p>
                  <a:endParaRPr lang="en-GB" sz="1200"/>
                </a:p>
              </p:txBody>
            </p:sp>
          </p:grpSp>
          <p:sp>
            <p:nvSpPr>
              <p:cNvPr id="37" name="Freeform: Shape 22">
                <a:extLst>
                  <a:ext uri="{FF2B5EF4-FFF2-40B4-BE49-F238E27FC236}">
                    <a16:creationId xmlns:a16="http://schemas.microsoft.com/office/drawing/2014/main" id="{3CD5CDC4-6220-831D-D8C2-22DA4C6C450D}"/>
                  </a:ext>
                </a:extLst>
              </p:cNvPr>
              <p:cNvSpPr/>
              <p:nvPr/>
            </p:nvSpPr>
            <p:spPr bwMode="ltGray">
              <a:xfrm>
                <a:off x="7729292" y="1659861"/>
                <a:ext cx="1893121" cy="805642"/>
              </a:xfrm>
              <a:custGeom>
                <a:avLst/>
                <a:gdLst>
                  <a:gd name="connsiteX0" fmla="*/ 0 w 844924"/>
                  <a:gd name="connsiteY0" fmla="*/ 0 h 359568"/>
                  <a:gd name="connsiteX1" fmla="*/ 844924 w 844924"/>
                  <a:gd name="connsiteY1" fmla="*/ 0 h 359568"/>
                  <a:gd name="connsiteX2" fmla="*/ 844924 w 844924"/>
                  <a:gd name="connsiteY2" fmla="*/ 359568 h 359568"/>
                  <a:gd name="connsiteX3" fmla="*/ 112647 w 844924"/>
                  <a:gd name="connsiteY3" fmla="*/ 359568 h 359568"/>
                  <a:gd name="connsiteX4" fmla="*/ 39318 w 844924"/>
                  <a:gd name="connsiteY4" fmla="*/ 312736 h 359568"/>
                  <a:gd name="connsiteX5" fmla="*/ 39318 w 844924"/>
                  <a:gd name="connsiteY5" fmla="*/ 52696 h 359568"/>
                  <a:gd name="connsiteX6" fmla="*/ 0 w 844924"/>
                  <a:gd name="connsiteY6" fmla="*/ 52696 h 359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4924" h="359568">
                    <a:moveTo>
                      <a:pt x="0" y="0"/>
                    </a:moveTo>
                    <a:lnTo>
                      <a:pt x="844924" y="0"/>
                    </a:lnTo>
                    <a:lnTo>
                      <a:pt x="844924" y="359568"/>
                    </a:lnTo>
                    <a:lnTo>
                      <a:pt x="112647" y="359568"/>
                    </a:lnTo>
                    <a:lnTo>
                      <a:pt x="39318" y="312736"/>
                    </a:lnTo>
                    <a:lnTo>
                      <a:pt x="39318" y="52696"/>
                    </a:lnTo>
                    <a:lnTo>
                      <a:pt x="0" y="52696"/>
                    </a:lnTo>
                    <a:close/>
                  </a:path>
                </a:pathLst>
              </a:custGeom>
              <a:solidFill>
                <a:srgbClr val="093349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23">
                <a:extLst>
                  <a:ext uri="{FF2B5EF4-FFF2-40B4-BE49-F238E27FC236}">
                    <a16:creationId xmlns:a16="http://schemas.microsoft.com/office/drawing/2014/main" id="{8CEA02B6-210C-45FC-0987-A66249F5681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14999" y="1325183"/>
                <a:ext cx="1818860" cy="1465375"/>
              </a:xfrm>
              <a:custGeom>
                <a:avLst/>
                <a:gdLst>
                  <a:gd name="connsiteX0" fmla="*/ 545678 w 811780"/>
                  <a:gd name="connsiteY0" fmla="*/ 0 h 654015"/>
                  <a:gd name="connsiteX1" fmla="*/ 811780 w 811780"/>
                  <a:gd name="connsiteY1" fmla="*/ 328720 h 654015"/>
                  <a:gd name="connsiteX2" fmla="*/ 545678 w 811780"/>
                  <a:gd name="connsiteY2" fmla="*/ 654015 h 654015"/>
                  <a:gd name="connsiteX3" fmla="*/ 545678 w 811780"/>
                  <a:gd name="connsiteY3" fmla="*/ 510200 h 654015"/>
                  <a:gd name="connsiteX4" fmla="*/ 538883 w 811780"/>
                  <a:gd name="connsiteY4" fmla="*/ 511003 h 654015"/>
                  <a:gd name="connsiteX5" fmla="*/ 538883 w 811780"/>
                  <a:gd name="connsiteY5" fmla="*/ 508939 h 654015"/>
                  <a:gd name="connsiteX6" fmla="*/ 230237 w 811780"/>
                  <a:gd name="connsiteY6" fmla="*/ 508939 h 654015"/>
                  <a:gd name="connsiteX7" fmla="*/ 229208 w 811780"/>
                  <a:gd name="connsiteY7" fmla="*/ 497734 h 654015"/>
                  <a:gd name="connsiteX8" fmla="*/ 215577 w 811780"/>
                  <a:gd name="connsiteY8" fmla="*/ 349265 h 654015"/>
                  <a:gd name="connsiteX9" fmla="*/ 0 w 811780"/>
                  <a:gd name="connsiteY9" fmla="*/ 328720 h 654015"/>
                  <a:gd name="connsiteX10" fmla="*/ 545678 w 811780"/>
                  <a:gd name="connsiteY10" fmla="*/ 147239 h 654015"/>
                  <a:gd name="connsiteX11" fmla="*/ 545678 w 811780"/>
                  <a:gd name="connsiteY11" fmla="*/ 0 h 654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11780" h="654015">
                    <a:moveTo>
                      <a:pt x="545678" y="0"/>
                    </a:moveTo>
                    <a:cubicBezTo>
                      <a:pt x="545678" y="0"/>
                      <a:pt x="545678" y="0"/>
                      <a:pt x="811780" y="328720"/>
                    </a:cubicBezTo>
                    <a:lnTo>
                      <a:pt x="545678" y="654015"/>
                    </a:lnTo>
                    <a:cubicBezTo>
                      <a:pt x="545678" y="654015"/>
                      <a:pt x="545678" y="654015"/>
                      <a:pt x="545678" y="510200"/>
                    </a:cubicBezTo>
                    <a:lnTo>
                      <a:pt x="538883" y="511003"/>
                    </a:lnTo>
                    <a:lnTo>
                      <a:pt x="538883" y="508939"/>
                    </a:lnTo>
                    <a:lnTo>
                      <a:pt x="230237" y="508939"/>
                    </a:lnTo>
                    <a:lnTo>
                      <a:pt x="229208" y="497734"/>
                    </a:lnTo>
                    <a:cubicBezTo>
                      <a:pt x="225892" y="461620"/>
                      <a:pt x="221471" y="413468"/>
                      <a:pt x="215577" y="349265"/>
                    </a:cubicBezTo>
                    <a:cubicBezTo>
                      <a:pt x="215577" y="349265"/>
                      <a:pt x="215577" y="349265"/>
                      <a:pt x="0" y="328720"/>
                    </a:cubicBezTo>
                    <a:cubicBezTo>
                      <a:pt x="154946" y="219147"/>
                      <a:pt x="340207" y="150663"/>
                      <a:pt x="545678" y="147239"/>
                    </a:cubicBezTo>
                    <a:cubicBezTo>
                      <a:pt x="545678" y="147239"/>
                      <a:pt x="545678" y="147239"/>
                      <a:pt x="545678" y="0"/>
                    </a:cubicBezTo>
                    <a:close/>
                  </a:path>
                </a:pathLst>
              </a:custGeom>
              <a:solidFill>
                <a:srgbClr val="093349"/>
              </a:solidFill>
              <a:ln w="9525">
                <a:noFill/>
                <a:round/>
                <a:headEnd/>
                <a:tailEnd/>
              </a:ln>
            </p:spPr>
            <p:txBody>
              <a:bodyPr wrap="square">
                <a:noAutofit/>
              </a:bodyPr>
              <a:lstStyle/>
              <a:p>
                <a:endParaRPr lang="en-GB" sz="1200"/>
              </a:p>
            </p:txBody>
          </p:sp>
          <p:sp>
            <p:nvSpPr>
              <p:cNvPr id="39" name="Freeform 27">
                <a:extLst>
                  <a:ext uri="{FF2B5EF4-FFF2-40B4-BE49-F238E27FC236}">
                    <a16:creationId xmlns:a16="http://schemas.microsoft.com/office/drawing/2014/main" id="{03A6BCFE-10F2-232B-8A19-2BC96E1C5D8F}"/>
                  </a:ext>
                </a:extLst>
              </p:cNvPr>
              <p:cNvSpPr>
                <a:spLocks/>
              </p:cNvSpPr>
              <p:nvPr/>
            </p:nvSpPr>
            <p:spPr bwMode="gray">
              <a:xfrm rot="2307028">
                <a:off x="6683432" y="2853659"/>
                <a:ext cx="2250346" cy="2761461"/>
              </a:xfrm>
              <a:custGeom>
                <a:avLst/>
                <a:gdLst>
                  <a:gd name="T0" fmla="*/ 523 w 293"/>
                  <a:gd name="T1" fmla="*/ 590 h 360"/>
                  <a:gd name="T2" fmla="*/ 17 w 293"/>
                  <a:gd name="T3" fmla="*/ 0 h 360"/>
                  <a:gd name="T4" fmla="*/ 100 w 293"/>
                  <a:gd name="T5" fmla="*/ 103 h 360"/>
                  <a:gd name="T6" fmla="*/ 0 w 293"/>
                  <a:gd name="T7" fmla="*/ 225 h 360"/>
                  <a:gd name="T8" fmla="*/ 107 w 293"/>
                  <a:gd name="T9" fmla="*/ 267 h 360"/>
                  <a:gd name="T10" fmla="*/ 300 w 293"/>
                  <a:gd name="T11" fmla="*/ 590 h 360"/>
                  <a:gd name="T12" fmla="*/ 212 w 293"/>
                  <a:gd name="T13" fmla="*/ 590 h 360"/>
                  <a:gd name="T14" fmla="*/ 413 w 293"/>
                  <a:gd name="T15" fmla="*/ 757 h 360"/>
                  <a:gd name="T16" fmla="*/ 611 w 293"/>
                  <a:gd name="T17" fmla="*/ 590 h 360"/>
                  <a:gd name="T18" fmla="*/ 523 w 293"/>
                  <a:gd name="T19" fmla="*/ 590 h 3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3"/>
                  <a:gd name="T31" fmla="*/ 0 h 360"/>
                  <a:gd name="T32" fmla="*/ 293 w 293"/>
                  <a:gd name="T33" fmla="*/ 360 h 3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3" h="360">
                    <a:moveTo>
                      <a:pt x="251" y="281"/>
                    </a:moveTo>
                    <a:cubicBezTo>
                      <a:pt x="247" y="140"/>
                      <a:pt x="143" y="23"/>
                      <a:pt x="8" y="0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17" y="111"/>
                      <a:pt x="35" y="118"/>
                      <a:pt x="51" y="127"/>
                    </a:cubicBezTo>
                    <a:cubicBezTo>
                      <a:pt x="108" y="160"/>
                      <a:pt x="141" y="219"/>
                      <a:pt x="144" y="281"/>
                    </a:cubicBezTo>
                    <a:cubicBezTo>
                      <a:pt x="102" y="281"/>
                      <a:pt x="102" y="281"/>
                      <a:pt x="102" y="281"/>
                    </a:cubicBezTo>
                    <a:cubicBezTo>
                      <a:pt x="198" y="360"/>
                      <a:pt x="198" y="360"/>
                      <a:pt x="198" y="360"/>
                    </a:cubicBezTo>
                    <a:cubicBezTo>
                      <a:pt x="293" y="281"/>
                      <a:pt x="293" y="281"/>
                      <a:pt x="293" y="281"/>
                    </a:cubicBezTo>
                    <a:lnTo>
                      <a:pt x="251" y="28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0" name="TextBox 1">
                <a:extLst>
                  <a:ext uri="{FF2B5EF4-FFF2-40B4-BE49-F238E27FC236}">
                    <a16:creationId xmlns:a16="http://schemas.microsoft.com/office/drawing/2014/main" id="{0A37913C-40EF-1AA5-A3FA-230E335C18A5}"/>
                  </a:ext>
                </a:extLst>
              </p:cNvPr>
              <p:cNvSpPr txBox="1"/>
              <p:nvPr/>
            </p:nvSpPr>
            <p:spPr>
              <a:xfrm>
                <a:off x="2025162" y="1790709"/>
                <a:ext cx="1473614" cy="4351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nl-NL" sz="1200" b="1" dirty="0"/>
                  <a:t>Gap analyse</a:t>
                </a:r>
              </a:p>
            </p:txBody>
          </p:sp>
          <p:sp>
            <p:nvSpPr>
              <p:cNvPr id="42" name="TextBox 3">
                <a:extLst>
                  <a:ext uri="{FF2B5EF4-FFF2-40B4-BE49-F238E27FC236}">
                    <a16:creationId xmlns:a16="http://schemas.microsoft.com/office/drawing/2014/main" id="{4189EFCB-01C4-D25D-0821-8A4B24BC597B}"/>
                  </a:ext>
                </a:extLst>
              </p:cNvPr>
              <p:cNvSpPr txBox="1"/>
              <p:nvPr/>
            </p:nvSpPr>
            <p:spPr>
              <a:xfrm>
                <a:off x="4314258" y="1790709"/>
                <a:ext cx="2936512" cy="4351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nl-NL" sz="1200" b="1"/>
                  <a:t>Materialiteitsanalyse</a:t>
                </a:r>
              </a:p>
            </p:txBody>
          </p:sp>
          <p:sp>
            <p:nvSpPr>
              <p:cNvPr id="43" name="TextBox 4">
                <a:extLst>
                  <a:ext uri="{FF2B5EF4-FFF2-40B4-BE49-F238E27FC236}">
                    <a16:creationId xmlns:a16="http://schemas.microsoft.com/office/drawing/2014/main" id="{38BCF3F5-931D-C877-508C-8AA157819F33}"/>
                  </a:ext>
                </a:extLst>
              </p:cNvPr>
              <p:cNvSpPr txBox="1"/>
              <p:nvPr/>
            </p:nvSpPr>
            <p:spPr>
              <a:xfrm rot="5400000">
                <a:off x="7084413" y="3800182"/>
                <a:ext cx="1751421" cy="4201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nl-NL" sz="1200" b="1" dirty="0"/>
                  <a:t>Actie plan</a:t>
                </a:r>
              </a:p>
            </p:txBody>
          </p:sp>
          <p:sp>
            <p:nvSpPr>
              <p:cNvPr id="44" name="TextBox 5">
                <a:extLst>
                  <a:ext uri="{FF2B5EF4-FFF2-40B4-BE49-F238E27FC236}">
                    <a16:creationId xmlns:a16="http://schemas.microsoft.com/office/drawing/2014/main" id="{C788DAF6-372D-0AE6-51CC-0DB47EFF2C54}"/>
                  </a:ext>
                </a:extLst>
              </p:cNvPr>
              <p:cNvSpPr txBox="1"/>
              <p:nvPr/>
            </p:nvSpPr>
            <p:spPr>
              <a:xfrm>
                <a:off x="4997810" y="5450162"/>
                <a:ext cx="2230204" cy="4351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nl-NL" sz="1200" b="1"/>
                  <a:t>Implementatie</a:t>
                </a:r>
              </a:p>
            </p:txBody>
          </p:sp>
          <p:sp>
            <p:nvSpPr>
              <p:cNvPr id="45" name="TextBox 6">
                <a:extLst>
                  <a:ext uri="{FF2B5EF4-FFF2-40B4-BE49-F238E27FC236}">
                    <a16:creationId xmlns:a16="http://schemas.microsoft.com/office/drawing/2014/main" id="{8A608902-982A-5EE4-7995-21F2B27E4152}"/>
                  </a:ext>
                </a:extLst>
              </p:cNvPr>
              <p:cNvSpPr txBox="1"/>
              <p:nvPr/>
            </p:nvSpPr>
            <p:spPr>
              <a:xfrm rot="16200000">
                <a:off x="3516356" y="3598711"/>
                <a:ext cx="1727211" cy="4201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nl-NL" sz="1200" b="1">
                    <a:solidFill>
                      <a:schemeClr val="bg1"/>
                    </a:solidFill>
                  </a:rPr>
                  <a:t>Borging</a:t>
                </a:r>
              </a:p>
            </p:txBody>
          </p:sp>
          <p:sp>
            <p:nvSpPr>
              <p:cNvPr id="46" name="TextBox 7">
                <a:extLst>
                  <a:ext uri="{FF2B5EF4-FFF2-40B4-BE49-F238E27FC236}">
                    <a16:creationId xmlns:a16="http://schemas.microsoft.com/office/drawing/2014/main" id="{136CCA12-A5A5-82A3-7A12-95F728C3C909}"/>
                  </a:ext>
                </a:extLst>
              </p:cNvPr>
              <p:cNvSpPr txBox="1"/>
              <p:nvPr/>
            </p:nvSpPr>
            <p:spPr>
              <a:xfrm>
                <a:off x="8028127" y="1790709"/>
                <a:ext cx="1727210" cy="4351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nl-NL" sz="1200" b="1">
                    <a:solidFill>
                      <a:schemeClr val="bg1"/>
                    </a:solidFill>
                  </a:rPr>
                  <a:t>Rapportage</a:t>
                </a:r>
              </a:p>
            </p:txBody>
          </p: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C9CA5B8-4EAC-E701-D577-0E5103742B9F}"/>
              </a:ext>
            </a:extLst>
          </p:cNvPr>
          <p:cNvSpPr txBox="1"/>
          <p:nvPr/>
        </p:nvSpPr>
        <p:spPr>
          <a:xfrm>
            <a:off x="800295" y="3808684"/>
            <a:ext cx="3008379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nl-NL" sz="1200" b="1"/>
              <a:t>Borging </a:t>
            </a:r>
            <a:r>
              <a:rPr lang="nl-NL" sz="1200"/>
              <a:t>waarborgt voortdurende duurzaamheidsgroei via een actief systeem met overzichten, rollen en regelmatige overleggen op alle niveaus. Zo is de verandering duurzaam.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EACA987-CCAD-A1AB-116A-53875AE4FFEF}"/>
              </a:ext>
            </a:extLst>
          </p:cNvPr>
          <p:cNvSpPr txBox="1"/>
          <p:nvPr/>
        </p:nvSpPr>
        <p:spPr>
          <a:xfrm>
            <a:off x="9072703" y="1887548"/>
            <a:ext cx="309685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NL"/>
            </a:defPPr>
            <a:lvl1pPr>
              <a:defRPr sz="1200" b="1">
                <a:latin typeface="Abadi Extra Light" panose="020B0204020104020204" pitchFamily="34" charset="0"/>
              </a:defRPr>
            </a:lvl1pPr>
          </a:lstStyle>
          <a:p>
            <a:r>
              <a:rPr lang="nl-NL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Voor de uiteindelijke </a:t>
            </a:r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rapportage </a:t>
            </a:r>
            <a:r>
              <a:rPr lang="nl-NL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worden alle CSRD-gegevenseisen verzameld en geïntegreerd in het vereiste format zodat het door de audit heen komt.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2D4E397-33DF-A08B-ABE5-69E4A1758E7F}"/>
              </a:ext>
            </a:extLst>
          </p:cNvPr>
          <p:cNvSpPr txBox="1"/>
          <p:nvPr/>
        </p:nvSpPr>
        <p:spPr>
          <a:xfrm>
            <a:off x="4926570" y="5541674"/>
            <a:ext cx="3047374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nl-NL" sz="1200" dirty="0"/>
              <a:t>De</a:t>
            </a:r>
            <a:r>
              <a:rPr lang="nl-NL" sz="1200" b="1" dirty="0"/>
              <a:t> implementatie </a:t>
            </a:r>
            <a:r>
              <a:rPr lang="nl-NL" sz="1200" dirty="0"/>
              <a:t>is de daadwerkelijke uitvoering van de opgestelde acties, zoals procesherziening, beleidsontwikkeling, gegevensverzameling, doelstellingen stellen en rollen verdelen.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CDD9F15-9216-86FF-5B3A-67C9B38EA1E0}"/>
              </a:ext>
            </a:extLst>
          </p:cNvPr>
          <p:cNvSpPr txBox="1"/>
          <p:nvPr/>
        </p:nvSpPr>
        <p:spPr>
          <a:xfrm>
            <a:off x="705678" y="1670210"/>
            <a:ext cx="260496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nl-NL" sz="1200" dirty="0"/>
              <a:t>De</a:t>
            </a:r>
            <a:r>
              <a:rPr lang="nl-NL" sz="1200" b="1" dirty="0"/>
              <a:t> gap analyse </a:t>
            </a:r>
            <a:r>
              <a:rPr lang="nl-NL" sz="1200" dirty="0"/>
              <a:t>het bekijken van bestaande initiatieven en documenten om ontbrekende elementen te identificeren (in ESRS 1 en 2).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C983D43-1A51-1432-0792-5B1333C0CD39}"/>
              </a:ext>
            </a:extLst>
          </p:cNvPr>
          <p:cNvSpPr txBox="1"/>
          <p:nvPr/>
        </p:nvSpPr>
        <p:spPr>
          <a:xfrm>
            <a:off x="4986364" y="1289688"/>
            <a:ext cx="274168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nl-NL" sz="1200" dirty="0"/>
              <a:t>De </a:t>
            </a:r>
            <a:r>
              <a:rPr lang="nl-NL" sz="1200" b="1" dirty="0"/>
              <a:t>materialiteitsanalyse </a:t>
            </a:r>
            <a:r>
              <a:rPr lang="nl-NL" sz="1200" dirty="0"/>
              <a:t>identificeren van onderwerpen waar het bedrijf het meeste impact op heeft. Daarover  moet worden gerapporteerd.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6AE0E0C-0DF9-4AC6-CF8E-313D2EF9F919}"/>
              </a:ext>
            </a:extLst>
          </p:cNvPr>
          <p:cNvSpPr txBox="1"/>
          <p:nvPr/>
        </p:nvSpPr>
        <p:spPr>
          <a:xfrm>
            <a:off x="8454381" y="4069353"/>
            <a:ext cx="315657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nl-NL" sz="1200"/>
              <a:t>Het</a:t>
            </a:r>
            <a:r>
              <a:rPr lang="nl-NL" sz="1200" b="1"/>
              <a:t> actieplan </a:t>
            </a:r>
            <a:r>
              <a:rPr lang="nl-NL" sz="1200"/>
              <a:t>bevat de acties die komen uit stap 1 en 2. Het resultaat is een prioriteit gestuurde actielijst om te voldoen aan de CSRD en de verduurzaming kansen te benutten.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9D6E615-1E13-9E96-375A-E9F8B6FABF42}"/>
              </a:ext>
            </a:extLst>
          </p:cNvPr>
          <p:cNvGrpSpPr/>
          <p:nvPr/>
        </p:nvGrpSpPr>
        <p:grpSpPr>
          <a:xfrm>
            <a:off x="0" y="6721475"/>
            <a:ext cx="12192000" cy="136525"/>
            <a:chOff x="0" y="6721475"/>
            <a:chExt cx="12192000" cy="136525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6862A6A6-9F19-EE92-8FF5-56496D6C1FEA}"/>
                </a:ext>
              </a:extLst>
            </p:cNvPr>
            <p:cNvSpPr/>
            <p:nvPr/>
          </p:nvSpPr>
          <p:spPr>
            <a:xfrm>
              <a:off x="4605196" y="6721475"/>
              <a:ext cx="7586804" cy="136525"/>
            </a:xfrm>
            <a:prstGeom prst="rect">
              <a:avLst/>
            </a:prstGeom>
            <a:solidFill>
              <a:srgbClr val="D4E4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FF234162-CB6A-90EB-ACA5-9589DD87A634}"/>
                </a:ext>
              </a:extLst>
            </p:cNvPr>
            <p:cNvSpPr/>
            <p:nvPr/>
          </p:nvSpPr>
          <p:spPr>
            <a:xfrm>
              <a:off x="2522823" y="6721475"/>
              <a:ext cx="7586804" cy="136525"/>
            </a:xfrm>
            <a:prstGeom prst="rect">
              <a:avLst/>
            </a:prstGeom>
            <a:solidFill>
              <a:srgbClr val="A7D4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0C911EB-A78A-7CE2-702D-347C3BF1C381}"/>
                </a:ext>
              </a:extLst>
            </p:cNvPr>
            <p:cNvSpPr/>
            <p:nvPr/>
          </p:nvSpPr>
          <p:spPr>
            <a:xfrm>
              <a:off x="0" y="6721475"/>
              <a:ext cx="7586804" cy="136525"/>
            </a:xfrm>
            <a:prstGeom prst="rect">
              <a:avLst/>
            </a:prstGeom>
            <a:solidFill>
              <a:srgbClr val="224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Graphic 13" descr="Badge 6 outline">
            <a:extLst>
              <a:ext uri="{FF2B5EF4-FFF2-40B4-BE49-F238E27FC236}">
                <a16:creationId xmlns:a16="http://schemas.microsoft.com/office/drawing/2014/main" id="{268235FB-1C83-0577-C0EB-BE096FD143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90517" y="1907022"/>
            <a:ext cx="295394" cy="295394"/>
          </a:xfrm>
          <a:prstGeom prst="rect">
            <a:avLst/>
          </a:prstGeom>
        </p:spPr>
      </p:pic>
      <p:pic>
        <p:nvPicPr>
          <p:cNvPr id="20" name="Graphic 19" descr="Badge 5 outline">
            <a:extLst>
              <a:ext uri="{FF2B5EF4-FFF2-40B4-BE49-F238E27FC236}">
                <a16:creationId xmlns:a16="http://schemas.microsoft.com/office/drawing/2014/main" id="{22C86AD0-8649-E5F7-7471-16EDF26911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289" y="3856354"/>
            <a:ext cx="295394" cy="295394"/>
          </a:xfrm>
          <a:prstGeom prst="rect">
            <a:avLst/>
          </a:prstGeom>
        </p:spPr>
      </p:pic>
      <p:pic>
        <p:nvPicPr>
          <p:cNvPr id="23" name="Graphic 22" descr="Badge 4 outline">
            <a:extLst>
              <a:ext uri="{FF2B5EF4-FFF2-40B4-BE49-F238E27FC236}">
                <a16:creationId xmlns:a16="http://schemas.microsoft.com/office/drawing/2014/main" id="{955B6246-FF85-DFA3-CF78-C101E16DA2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75000" y="5579534"/>
            <a:ext cx="295394" cy="295394"/>
          </a:xfrm>
          <a:prstGeom prst="rect">
            <a:avLst/>
          </a:prstGeom>
        </p:spPr>
      </p:pic>
      <p:pic>
        <p:nvPicPr>
          <p:cNvPr id="25" name="Graphic 24" descr="Badge 3 outline">
            <a:extLst>
              <a:ext uri="{FF2B5EF4-FFF2-40B4-BE49-F238E27FC236}">
                <a16:creationId xmlns:a16="http://schemas.microsoft.com/office/drawing/2014/main" id="{1FE80BCA-6707-F790-B626-D64FEA0157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79679" y="4092631"/>
            <a:ext cx="295394" cy="295394"/>
          </a:xfrm>
          <a:prstGeom prst="rect">
            <a:avLst/>
          </a:prstGeom>
        </p:spPr>
      </p:pic>
      <p:pic>
        <p:nvPicPr>
          <p:cNvPr id="28" name="Graphic 27" descr="Badge outline">
            <a:extLst>
              <a:ext uri="{FF2B5EF4-FFF2-40B4-BE49-F238E27FC236}">
                <a16:creationId xmlns:a16="http://schemas.microsoft.com/office/drawing/2014/main" id="{BFAEA0E7-F18E-203E-9C1C-73387E828EA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17298" y="1332225"/>
            <a:ext cx="295394" cy="295394"/>
          </a:xfrm>
          <a:prstGeom prst="rect">
            <a:avLst/>
          </a:prstGeom>
        </p:spPr>
      </p:pic>
      <p:pic>
        <p:nvPicPr>
          <p:cNvPr id="35" name="Graphic 34" descr="Badge 1 outline">
            <a:extLst>
              <a:ext uri="{FF2B5EF4-FFF2-40B4-BE49-F238E27FC236}">
                <a16:creationId xmlns:a16="http://schemas.microsoft.com/office/drawing/2014/main" id="{DCCA82C3-DC08-57BB-AE53-78A961ED327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84133" y="1690578"/>
            <a:ext cx="295394" cy="295394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93CBCD0-D2DF-D268-9D4E-009ABF689B2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/>
              <a:t>De jaarlijkse rapportage vergt een goed systeem en continu proces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66B6F33-6AC1-0434-83AA-30F3C4201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369460"/>
            <a:ext cx="11118436" cy="477355"/>
          </a:xfrm>
        </p:spPr>
        <p:txBody>
          <a:bodyPr vert="horz"/>
          <a:lstStyle/>
          <a:p>
            <a:r>
              <a:rPr lang="nl-NL"/>
              <a:t>Het proces in een vogelvlucht</a:t>
            </a:r>
          </a:p>
        </p:txBody>
      </p:sp>
    </p:spTree>
    <p:extLst>
      <p:ext uri="{BB962C8B-B14F-4D97-AF65-F5344CB8AC3E}">
        <p14:creationId xmlns:p14="http://schemas.microsoft.com/office/powerpoint/2010/main" val="181292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4884EC0-6C2E-4675-1052-73E9AA01972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862672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4884EC0-6C2E-4675-1052-73E9AA0197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5558041-2052-36FD-DCA7-945AC6346FD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/>
              <a:t>Reken met ongeveer 2 jaar voorbereiding voor de eerste rapportage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53F338B-9D9A-9248-0456-DF44FF344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l-NL"/>
              <a:t>Hoe ziet de tijdlijn van een CSRD traject eruit?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121C201-ED7D-2F53-A15C-24CF3AB1BEA7}"/>
              </a:ext>
            </a:extLst>
          </p:cNvPr>
          <p:cNvCxnSpPr>
            <a:cxnSpLocks/>
          </p:cNvCxnSpPr>
          <p:nvPr/>
        </p:nvCxnSpPr>
        <p:spPr>
          <a:xfrm>
            <a:off x="8953557" y="3983748"/>
            <a:ext cx="0" cy="52680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6E9B89-9988-4531-7F05-AA804D5D5FF9}"/>
              </a:ext>
            </a:extLst>
          </p:cNvPr>
          <p:cNvCxnSpPr>
            <a:cxnSpLocks/>
          </p:cNvCxnSpPr>
          <p:nvPr/>
        </p:nvCxnSpPr>
        <p:spPr>
          <a:xfrm flipV="1">
            <a:off x="5248104" y="3179269"/>
            <a:ext cx="0" cy="52680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2A08F9B-2DE1-987A-BF04-DB59CB6B0BCF}"/>
              </a:ext>
            </a:extLst>
          </p:cNvPr>
          <p:cNvCxnSpPr>
            <a:cxnSpLocks/>
          </p:cNvCxnSpPr>
          <p:nvPr/>
        </p:nvCxnSpPr>
        <p:spPr>
          <a:xfrm>
            <a:off x="1520881" y="3983748"/>
            <a:ext cx="0" cy="52680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99">
            <a:extLst>
              <a:ext uri="{FF2B5EF4-FFF2-40B4-BE49-F238E27FC236}">
                <a16:creationId xmlns:a16="http://schemas.microsoft.com/office/drawing/2014/main" id="{6801F182-3AA9-0BEA-4FED-85E8E2334AF2}"/>
              </a:ext>
            </a:extLst>
          </p:cNvPr>
          <p:cNvSpPr txBox="1"/>
          <p:nvPr/>
        </p:nvSpPr>
        <p:spPr>
          <a:xfrm>
            <a:off x="8150944" y="4672344"/>
            <a:ext cx="3186820" cy="109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l-NL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Data verzamelen 2025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l-NL" sz="1400" kern="0" dirty="0">
                <a:solidFill>
                  <a:schemeClr val="bg1">
                    <a:lumMod val="50000"/>
                  </a:schemeClr>
                </a:solidFill>
                <a:ea typeface="Open Sans" panose="020B0606030504020204" pitchFamily="34" charset="0"/>
                <a:cs typeface="Arial" panose="020B0604020202020204" pitchFamily="34" charset="0"/>
              </a:rPr>
              <a:t>Rapportage opstellen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nl-NL" sz="1400" kern="0" dirty="0">
                <a:solidFill>
                  <a:schemeClr val="bg1">
                    <a:lumMod val="50000"/>
                  </a:schemeClr>
                </a:solidFill>
                <a:ea typeface="Open Sans" panose="020B0606030504020204" pitchFamily="34" charset="0"/>
                <a:cs typeface="Arial" panose="020B0604020202020204" pitchFamily="34" charset="0"/>
              </a:rPr>
              <a:t>Interne &amp; externe audit</a:t>
            </a:r>
            <a:endParaRPr lang="nl-NL" sz="1400" kern="0" dirty="0">
              <a:solidFill>
                <a:schemeClr val="bg1">
                  <a:lumMod val="50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CE2833-30C4-0D8F-A9BF-720785E5CFF4}"/>
              </a:ext>
            </a:extLst>
          </p:cNvPr>
          <p:cNvCxnSpPr>
            <a:cxnSpLocks/>
          </p:cNvCxnSpPr>
          <p:nvPr/>
        </p:nvCxnSpPr>
        <p:spPr>
          <a:xfrm>
            <a:off x="1530239" y="3847177"/>
            <a:ext cx="9944417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accent1"/>
                </a:gs>
                <a:gs pos="34000">
                  <a:schemeClr val="accent2"/>
                </a:gs>
                <a:gs pos="68000">
                  <a:schemeClr val="accent4"/>
                </a:gs>
                <a:gs pos="100000">
                  <a:schemeClr val="accent6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5AE4439-C730-1D14-16BD-91EAD97EC8DF}"/>
              </a:ext>
            </a:extLst>
          </p:cNvPr>
          <p:cNvSpPr/>
          <p:nvPr/>
        </p:nvSpPr>
        <p:spPr>
          <a:xfrm>
            <a:off x="1389131" y="3706069"/>
            <a:ext cx="282216" cy="2822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>
              <a:latin typeface="Abadi Extra Light" panose="020B0204020104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2F31DCA-74EF-54EF-F8A5-66E36E358821}"/>
              </a:ext>
            </a:extLst>
          </p:cNvPr>
          <p:cNvSpPr/>
          <p:nvPr/>
        </p:nvSpPr>
        <p:spPr>
          <a:xfrm>
            <a:off x="5106998" y="3706069"/>
            <a:ext cx="282216" cy="2822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>
              <a:latin typeface="Abadi Extra Light" panose="020B0204020104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1026628-222D-49A2-59A1-634A092B527C}"/>
              </a:ext>
            </a:extLst>
          </p:cNvPr>
          <p:cNvSpPr/>
          <p:nvPr/>
        </p:nvSpPr>
        <p:spPr>
          <a:xfrm>
            <a:off x="8824865" y="3706069"/>
            <a:ext cx="282216" cy="28221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>
              <a:latin typeface="Abadi Extra Light" panose="020B0204020104020204" pitchFamily="34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BE3EA9C-2D98-BD57-28F8-7331E300CF25}"/>
              </a:ext>
            </a:extLst>
          </p:cNvPr>
          <p:cNvSpPr/>
          <p:nvPr/>
        </p:nvSpPr>
        <p:spPr>
          <a:xfrm>
            <a:off x="993700" y="2119231"/>
            <a:ext cx="1073078" cy="1293072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sz="2000">
              <a:latin typeface="Abadi Extra Light" panose="020B02040201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0826F11-5054-607C-E3AC-C6D5F609692B}"/>
              </a:ext>
            </a:extLst>
          </p:cNvPr>
          <p:cNvSpPr/>
          <p:nvPr/>
        </p:nvSpPr>
        <p:spPr>
          <a:xfrm rot="10800000">
            <a:off x="4711567" y="4287519"/>
            <a:ext cx="1073078" cy="1293072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sz="2000">
              <a:latin typeface="Abadi Extra Light" panose="020B02040201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32A90B73-CF6A-EF82-624A-5952D0CE0B1F}"/>
              </a:ext>
            </a:extLst>
          </p:cNvPr>
          <p:cNvSpPr txBox="1"/>
          <p:nvPr/>
        </p:nvSpPr>
        <p:spPr>
          <a:xfrm>
            <a:off x="1178219" y="2427314"/>
            <a:ext cx="704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2024</a:t>
            </a:r>
          </a:p>
        </p:txBody>
      </p:sp>
      <p:sp>
        <p:nvSpPr>
          <p:cNvPr id="24" name="TextBox 80">
            <a:extLst>
              <a:ext uri="{FF2B5EF4-FFF2-40B4-BE49-F238E27FC236}">
                <a16:creationId xmlns:a16="http://schemas.microsoft.com/office/drawing/2014/main" id="{6F7D5BFC-D560-D633-2E16-25599A82FEF8}"/>
              </a:ext>
            </a:extLst>
          </p:cNvPr>
          <p:cNvSpPr txBox="1"/>
          <p:nvPr/>
        </p:nvSpPr>
        <p:spPr>
          <a:xfrm>
            <a:off x="4896084" y="4852394"/>
            <a:ext cx="704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41D0F1D-E4BD-B6B3-75D3-9F80CD0FAE3E}"/>
              </a:ext>
            </a:extLst>
          </p:cNvPr>
          <p:cNvSpPr/>
          <p:nvPr/>
        </p:nvSpPr>
        <p:spPr>
          <a:xfrm>
            <a:off x="8417018" y="2119231"/>
            <a:ext cx="1073078" cy="1293072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sz="2000">
              <a:solidFill>
                <a:schemeClr val="bg1"/>
              </a:solidFill>
              <a:latin typeface="Abadi Extra Light" panose="020B02040201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Box 83">
            <a:extLst>
              <a:ext uri="{FF2B5EF4-FFF2-40B4-BE49-F238E27FC236}">
                <a16:creationId xmlns:a16="http://schemas.microsoft.com/office/drawing/2014/main" id="{AC692B0F-AEBB-99FB-9B86-CB01B5E0FBE9}"/>
              </a:ext>
            </a:extLst>
          </p:cNvPr>
          <p:cNvSpPr txBox="1"/>
          <p:nvPr/>
        </p:nvSpPr>
        <p:spPr>
          <a:xfrm>
            <a:off x="8606583" y="2427314"/>
            <a:ext cx="704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2026</a:t>
            </a: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9DF90742-48EA-0359-DADB-F9F5E7DF02ED}"/>
              </a:ext>
            </a:extLst>
          </p:cNvPr>
          <p:cNvSpPr txBox="1"/>
          <p:nvPr/>
        </p:nvSpPr>
        <p:spPr>
          <a:xfrm>
            <a:off x="4334779" y="1526522"/>
            <a:ext cx="3481865" cy="144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nl-NL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Data en gegevens verzameling &amp; analyse 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nl-NL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Inhoudelijk beleid formuleren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nl-NL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Rapportage structuur opstellen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nl-NL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Organisatie inrichten en het borgen</a:t>
            </a:r>
          </a:p>
        </p:txBody>
      </p:sp>
      <p:sp>
        <p:nvSpPr>
          <p:cNvPr id="30" name="TextBox 91">
            <a:extLst>
              <a:ext uri="{FF2B5EF4-FFF2-40B4-BE49-F238E27FC236}">
                <a16:creationId xmlns:a16="http://schemas.microsoft.com/office/drawing/2014/main" id="{FE3FA293-4F40-4444-CF4C-1BC8DC76D9F3}"/>
              </a:ext>
            </a:extLst>
          </p:cNvPr>
          <p:cNvSpPr txBox="1"/>
          <p:nvPr/>
        </p:nvSpPr>
        <p:spPr>
          <a:xfrm>
            <a:off x="937061" y="4728872"/>
            <a:ext cx="3103997" cy="144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nl-NL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Gapanalyse (1 maand)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nl-NL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Materialiteitsanalyse (3 maanden)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nl-NL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Actieplan (1 maand)</a:t>
            </a:r>
          </a:p>
          <a:p>
            <a:pPr marL="171450" lvl="1" indent="-171450" defTabSz="8001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nl-NL" sz="14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Data en gegevens verzameling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56AB32D-004F-394F-F28F-63C6D677B481}"/>
              </a:ext>
            </a:extLst>
          </p:cNvPr>
          <p:cNvSpPr/>
          <p:nvPr/>
        </p:nvSpPr>
        <p:spPr>
          <a:xfrm>
            <a:off x="875071" y="4672343"/>
            <a:ext cx="3165982" cy="1580965"/>
          </a:xfrm>
          <a:prstGeom prst="roundRect">
            <a:avLst/>
          </a:prstGeom>
          <a:noFill/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1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9FEAEED-F78A-5D48-01AE-37B7C1ADAD8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305061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6" progId="TCLayout.ActiveDocument.1">
                  <p:embed/>
                </p:oleObj>
              </mc:Choice>
              <mc:Fallback>
                <p:oleObj name="think-cell Slide" r:id="rId4" imgW="484" imgH="48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9FEAEED-F78A-5D48-01AE-37B7C1ADAD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6DFC85-0F3C-58AA-FDD6-05E3017863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/>
              <a:t>Hoe voer je een Gap Analyse uit?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D021-A9E1-4255-1C07-B36B62FF3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l-NL" dirty="0"/>
              <a:t>Stap 1: Gap Analyse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E28EF23-00EB-820A-CD95-CEDE3688EA63}"/>
              </a:ext>
            </a:extLst>
          </p:cNvPr>
          <p:cNvSpPr/>
          <p:nvPr/>
        </p:nvSpPr>
        <p:spPr>
          <a:xfrm>
            <a:off x="1506622" y="1772039"/>
            <a:ext cx="2506197" cy="2461655"/>
          </a:xfrm>
          <a:prstGeom prst="roundRect">
            <a:avLst>
              <a:gd name="adj" fmla="val 1044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1C20EFC-1AFF-1212-A9C0-BF33BC98CDF8}"/>
              </a:ext>
            </a:extLst>
          </p:cNvPr>
          <p:cNvPicPr>
            <a:picLocks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91942" y="2352594"/>
            <a:ext cx="926461" cy="9264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4FCD13-4D51-53D8-133F-B7916C50DD91}"/>
              </a:ext>
            </a:extLst>
          </p:cNvPr>
          <p:cNvSpPr/>
          <p:nvPr/>
        </p:nvSpPr>
        <p:spPr>
          <a:xfrm>
            <a:off x="2173165" y="3279934"/>
            <a:ext cx="1164016" cy="382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</a:rPr>
              <a:t>ESRS2</a:t>
            </a:r>
            <a:endParaRPr lang="en-NL" b="1">
              <a:solidFill>
                <a:schemeClr val="tx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26481C-F2A5-3F63-7510-C8FECDEDE6E2}"/>
              </a:ext>
            </a:extLst>
          </p:cNvPr>
          <p:cNvSpPr/>
          <p:nvPr/>
        </p:nvSpPr>
        <p:spPr>
          <a:xfrm>
            <a:off x="5022425" y="1772039"/>
            <a:ext cx="2506197" cy="2461655"/>
          </a:xfrm>
          <a:prstGeom prst="roundRect">
            <a:avLst>
              <a:gd name="adj" fmla="val 1044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2376B6C-0CAB-2DB2-ACCC-DE87CE9C0EB0}"/>
              </a:ext>
            </a:extLst>
          </p:cNvPr>
          <p:cNvSpPr/>
          <p:nvPr/>
        </p:nvSpPr>
        <p:spPr>
          <a:xfrm>
            <a:off x="5939691" y="2352594"/>
            <a:ext cx="1107883" cy="1069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2A9B920-BA02-A95D-B33F-954E13B9E3EA}"/>
              </a:ext>
            </a:extLst>
          </p:cNvPr>
          <p:cNvSpPr/>
          <p:nvPr/>
        </p:nvSpPr>
        <p:spPr>
          <a:xfrm>
            <a:off x="5939691" y="2673194"/>
            <a:ext cx="904164" cy="1069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2D144D-3D6A-DFE8-FFCF-AF09AD041481}"/>
              </a:ext>
            </a:extLst>
          </p:cNvPr>
          <p:cNvSpPr/>
          <p:nvPr/>
        </p:nvSpPr>
        <p:spPr>
          <a:xfrm>
            <a:off x="5939691" y="2993795"/>
            <a:ext cx="1107883" cy="1069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F9CD76C-29FA-31BC-F2EA-B01708FE03B4}"/>
              </a:ext>
            </a:extLst>
          </p:cNvPr>
          <p:cNvSpPr/>
          <p:nvPr/>
        </p:nvSpPr>
        <p:spPr>
          <a:xfrm>
            <a:off x="5939691" y="3314396"/>
            <a:ext cx="904164" cy="1069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5186E10-1A81-168B-3554-CED146AFECCB}"/>
              </a:ext>
            </a:extLst>
          </p:cNvPr>
          <p:cNvSpPr/>
          <p:nvPr/>
        </p:nvSpPr>
        <p:spPr>
          <a:xfrm>
            <a:off x="5939691" y="3634997"/>
            <a:ext cx="1107883" cy="1069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7203821-9AC1-B10A-DFAF-616777B4FBC5}"/>
              </a:ext>
            </a:extLst>
          </p:cNvPr>
          <p:cNvSpPr/>
          <p:nvPr/>
        </p:nvSpPr>
        <p:spPr>
          <a:xfrm>
            <a:off x="5634350" y="2350138"/>
            <a:ext cx="109354" cy="10935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8B0253E-B277-2346-6438-6EA94329B87B}"/>
              </a:ext>
            </a:extLst>
          </p:cNvPr>
          <p:cNvSpPr/>
          <p:nvPr/>
        </p:nvSpPr>
        <p:spPr>
          <a:xfrm>
            <a:off x="5634350" y="2994348"/>
            <a:ext cx="109354" cy="10935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0B03230-FC11-ABBE-9275-24D69ECE22E6}"/>
              </a:ext>
            </a:extLst>
          </p:cNvPr>
          <p:cNvSpPr/>
          <p:nvPr/>
        </p:nvSpPr>
        <p:spPr>
          <a:xfrm>
            <a:off x="5634350" y="3637694"/>
            <a:ext cx="109354" cy="10935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FA94890-5F3B-D715-C07F-A66D64FF5BD3}"/>
              </a:ext>
            </a:extLst>
          </p:cNvPr>
          <p:cNvSpPr/>
          <p:nvPr/>
        </p:nvSpPr>
        <p:spPr>
          <a:xfrm>
            <a:off x="5634350" y="2671967"/>
            <a:ext cx="109354" cy="10935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8E1DD4-F121-20F1-ACFE-EEE6C365A42D}"/>
              </a:ext>
            </a:extLst>
          </p:cNvPr>
          <p:cNvSpPr/>
          <p:nvPr/>
        </p:nvSpPr>
        <p:spPr>
          <a:xfrm>
            <a:off x="5634350" y="3314396"/>
            <a:ext cx="109354" cy="10935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C913716-FBDE-C661-D093-187956AD9BEA}"/>
              </a:ext>
            </a:extLst>
          </p:cNvPr>
          <p:cNvSpPr/>
          <p:nvPr/>
        </p:nvSpPr>
        <p:spPr>
          <a:xfrm>
            <a:off x="8538228" y="1772039"/>
            <a:ext cx="2506197" cy="2461655"/>
          </a:xfrm>
          <a:prstGeom prst="roundRect">
            <a:avLst>
              <a:gd name="adj" fmla="val 10449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C55C508-FC8F-0D9F-36D6-25786F6399E4}"/>
              </a:ext>
            </a:extLst>
          </p:cNvPr>
          <p:cNvSpPr/>
          <p:nvPr/>
        </p:nvSpPr>
        <p:spPr>
          <a:xfrm>
            <a:off x="8981164" y="2673192"/>
            <a:ext cx="904164" cy="1069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B673835-87CC-2030-70E6-32B26DE4779C}"/>
              </a:ext>
            </a:extLst>
          </p:cNvPr>
          <p:cNvSpPr/>
          <p:nvPr/>
        </p:nvSpPr>
        <p:spPr>
          <a:xfrm>
            <a:off x="8981164" y="3314396"/>
            <a:ext cx="904164" cy="1069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5BC93C3-B737-A533-C7DC-C978431542BC}"/>
              </a:ext>
            </a:extLst>
          </p:cNvPr>
          <p:cNvSpPr/>
          <p:nvPr/>
        </p:nvSpPr>
        <p:spPr>
          <a:xfrm>
            <a:off x="8675823" y="2671966"/>
            <a:ext cx="109354" cy="10935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247BBA2-EFFD-FAA8-4DD0-A229E552A52C}"/>
              </a:ext>
            </a:extLst>
          </p:cNvPr>
          <p:cNvSpPr/>
          <p:nvPr/>
        </p:nvSpPr>
        <p:spPr>
          <a:xfrm>
            <a:off x="8675823" y="3314396"/>
            <a:ext cx="109354" cy="10935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F19BC058-D70F-D620-05E8-695B52377ACE}"/>
              </a:ext>
            </a:extLst>
          </p:cNvPr>
          <p:cNvPicPr>
            <a:picLocks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25094" y="2502506"/>
            <a:ext cx="448274" cy="448274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A9BC28B4-669A-78BC-1D70-420C1EDBABDE}"/>
              </a:ext>
            </a:extLst>
          </p:cNvPr>
          <p:cNvPicPr>
            <a:picLocks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34223" y="2532881"/>
            <a:ext cx="387522" cy="387522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FD2D03DD-3A3E-FEE8-0199-BCF750F6304E}"/>
              </a:ext>
            </a:extLst>
          </p:cNvPr>
          <p:cNvPicPr>
            <a:picLocks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25094" y="3142829"/>
            <a:ext cx="448274" cy="44827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C794D3D7-E3E0-DFC2-E4A5-12EE3B33EED7}"/>
              </a:ext>
            </a:extLst>
          </p:cNvPr>
          <p:cNvPicPr>
            <a:picLocks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34223" y="3173205"/>
            <a:ext cx="387522" cy="387522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3A5B2E4F-4AD2-7843-74D1-EF1B7A812F56}"/>
              </a:ext>
            </a:extLst>
          </p:cNvPr>
          <p:cNvSpPr/>
          <p:nvPr/>
        </p:nvSpPr>
        <p:spPr>
          <a:xfrm>
            <a:off x="991328" y="4395112"/>
            <a:ext cx="3526294" cy="7024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 dirty="0">
                <a:solidFill>
                  <a:schemeClr val="tx2"/>
                </a:solidFill>
              </a:rPr>
              <a:t>ESRS2 bevat alle algemene rapportage eisen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FB87B7-837F-5483-7797-0A3CE95A8CF0}"/>
              </a:ext>
            </a:extLst>
          </p:cNvPr>
          <p:cNvSpPr/>
          <p:nvPr/>
        </p:nvSpPr>
        <p:spPr>
          <a:xfrm>
            <a:off x="4669799" y="4395113"/>
            <a:ext cx="3211450" cy="7024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 dirty="0">
                <a:solidFill>
                  <a:schemeClr val="tx2"/>
                </a:solidFill>
              </a:rPr>
              <a:t>Bepaal per eis in hoeverre hier aan voldaan kan worden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E0E85A-EFB6-92EB-46F6-2A9D76051242}"/>
              </a:ext>
            </a:extLst>
          </p:cNvPr>
          <p:cNvSpPr/>
          <p:nvPr/>
        </p:nvSpPr>
        <p:spPr>
          <a:xfrm>
            <a:off x="8538228" y="4395112"/>
            <a:ext cx="2506197" cy="1265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 dirty="0">
                <a:solidFill>
                  <a:schemeClr val="tx2"/>
                </a:solidFill>
              </a:rPr>
              <a:t>Definieer taken en eigenaren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41739BD3-29AD-558B-D26B-86673A0A2B0D}"/>
              </a:ext>
            </a:extLst>
          </p:cNvPr>
          <p:cNvSpPr/>
          <p:nvPr/>
        </p:nvSpPr>
        <p:spPr>
          <a:xfrm>
            <a:off x="4371867" y="2851165"/>
            <a:ext cx="319971" cy="4632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48B8DEE7-78C1-5EF0-CD7D-8FAF049B2600}"/>
              </a:ext>
            </a:extLst>
          </p:cNvPr>
          <p:cNvSpPr/>
          <p:nvPr/>
        </p:nvSpPr>
        <p:spPr>
          <a:xfrm>
            <a:off x="7881249" y="2851165"/>
            <a:ext cx="319971" cy="4632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E0DB68-89FB-82A7-3D61-CD0B2FF20919}"/>
              </a:ext>
            </a:extLst>
          </p:cNvPr>
          <p:cNvSpPr/>
          <p:nvPr/>
        </p:nvSpPr>
        <p:spPr>
          <a:xfrm>
            <a:off x="991328" y="5097582"/>
            <a:ext cx="3526294" cy="10807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dirty="0">
                <a:solidFill>
                  <a:schemeClr val="tx2"/>
                </a:solidFill>
              </a:rPr>
              <a:t>Bestuur</a:t>
            </a:r>
          </a:p>
          <a:p>
            <a:pPr algn="ctr"/>
            <a:r>
              <a:rPr lang="nl-NL" sz="1600" dirty="0">
                <a:solidFill>
                  <a:schemeClr val="tx2"/>
                </a:solidFill>
              </a:rPr>
              <a:t>Strategie</a:t>
            </a:r>
          </a:p>
          <a:p>
            <a:pPr algn="ctr"/>
            <a:r>
              <a:rPr lang="nl-NL" sz="1600" dirty="0">
                <a:solidFill>
                  <a:schemeClr val="tx2"/>
                </a:solidFill>
              </a:rPr>
              <a:t>Impacts, risico’s en kansen</a:t>
            </a:r>
          </a:p>
          <a:p>
            <a:pPr algn="ctr"/>
            <a:r>
              <a:rPr lang="nl-NL" sz="1600" dirty="0">
                <a:solidFill>
                  <a:schemeClr val="tx2"/>
                </a:solidFill>
              </a:rPr>
              <a:t>Doelen en indicatoren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69A10E-4BE7-D986-1BB6-2327538BB391}"/>
              </a:ext>
            </a:extLst>
          </p:cNvPr>
          <p:cNvSpPr/>
          <p:nvPr/>
        </p:nvSpPr>
        <p:spPr>
          <a:xfrm>
            <a:off x="5573040" y="5027892"/>
            <a:ext cx="2465629" cy="1155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tx2"/>
                </a:solidFill>
              </a:rPr>
              <a:t>Aanwezig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tx2"/>
                </a:solidFill>
              </a:rPr>
              <a:t>Incompleet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tx2"/>
                </a:solidFill>
              </a:rPr>
              <a:t>Niet aanwezig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1FA5A61-E977-1365-EE1E-E1B553B9CAA7}"/>
              </a:ext>
            </a:extLst>
          </p:cNvPr>
          <p:cNvSpPr/>
          <p:nvPr/>
        </p:nvSpPr>
        <p:spPr>
          <a:xfrm>
            <a:off x="5463687" y="5226600"/>
            <a:ext cx="109354" cy="10935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31DC530-115E-84B8-2BB3-CC9E492A460D}"/>
              </a:ext>
            </a:extLst>
          </p:cNvPr>
          <p:cNvSpPr/>
          <p:nvPr/>
        </p:nvSpPr>
        <p:spPr>
          <a:xfrm>
            <a:off x="5463687" y="5593227"/>
            <a:ext cx="109354" cy="10935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1BD4C7B-EA4E-A434-E0CC-1E395322BCE6}"/>
              </a:ext>
            </a:extLst>
          </p:cNvPr>
          <p:cNvSpPr/>
          <p:nvPr/>
        </p:nvSpPr>
        <p:spPr>
          <a:xfrm>
            <a:off x="5463687" y="5957838"/>
            <a:ext cx="109354" cy="10935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33777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0992BD36-E4C2-8E2C-9369-F2F5F1CC16B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33446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6" progId="TCLayout.ActiveDocument.1">
                  <p:embed/>
                </p:oleObj>
              </mc:Choice>
              <mc:Fallback>
                <p:oleObj name="think-cell Slide" r:id="rId4" imgW="484" imgH="486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992BD36-E4C2-8E2C-9369-F2F5F1CC16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905D593-8E1F-15CD-51E5-FE21A9F59ECF}"/>
              </a:ext>
            </a:extLst>
          </p:cNvPr>
          <p:cNvGrpSpPr/>
          <p:nvPr/>
        </p:nvGrpSpPr>
        <p:grpSpPr>
          <a:xfrm>
            <a:off x="5928516" y="2474261"/>
            <a:ext cx="2227260" cy="2287624"/>
            <a:chOff x="5928516" y="2474261"/>
            <a:chExt cx="2227260" cy="2287624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EB2C964E-554A-D32E-159D-4A38B32DFD5D}"/>
                </a:ext>
              </a:extLst>
            </p:cNvPr>
            <p:cNvGrpSpPr/>
            <p:nvPr/>
          </p:nvGrpSpPr>
          <p:grpSpPr>
            <a:xfrm>
              <a:off x="6284650" y="2927472"/>
              <a:ext cx="1574500" cy="1352028"/>
              <a:chOff x="6960825" y="907946"/>
              <a:chExt cx="2982898" cy="2561423"/>
            </a:xfrm>
            <a:solidFill>
              <a:schemeClr val="accent1"/>
            </a:solidFill>
          </p:grpSpPr>
          <p:pic>
            <p:nvPicPr>
              <p:cNvPr id="103" name="Graphic 102" descr="Earth globe: Africa and Europe with solid fill">
                <a:extLst>
                  <a:ext uri="{FF2B5EF4-FFF2-40B4-BE49-F238E27FC236}">
                    <a16:creationId xmlns:a16="http://schemas.microsoft.com/office/drawing/2014/main" id="{44F94F9C-C655-BDF0-FFAC-C6F55D4711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029323" y="1767964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04" name="Graphic 103" descr="Factory with solid fill">
                <a:extLst>
                  <a:ext uri="{FF2B5EF4-FFF2-40B4-BE49-F238E27FC236}">
                    <a16:creationId xmlns:a16="http://schemas.microsoft.com/office/drawing/2014/main" id="{ED7DC40D-2659-8C21-1279-EB25FEDC8B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60825" y="1643387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05" name="Arrow: Bent 104">
                <a:extLst>
                  <a:ext uri="{FF2B5EF4-FFF2-40B4-BE49-F238E27FC236}">
                    <a16:creationId xmlns:a16="http://schemas.microsoft.com/office/drawing/2014/main" id="{74818890-A029-B967-89C4-3261E8113A5F}"/>
                  </a:ext>
                </a:extLst>
              </p:cNvPr>
              <p:cNvSpPr/>
              <p:nvPr/>
            </p:nvSpPr>
            <p:spPr>
              <a:xfrm rot="2561123">
                <a:off x="7752817" y="907946"/>
                <a:ext cx="1405598" cy="1284685"/>
              </a:xfrm>
              <a:prstGeom prst="bentArrow">
                <a:avLst>
                  <a:gd name="adj1" fmla="val 4534"/>
                  <a:gd name="adj2" fmla="val 12660"/>
                  <a:gd name="adj3" fmla="val 27832"/>
                  <a:gd name="adj4" fmla="val 81580"/>
                </a:avLst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Arrow: Bent 105">
                <a:extLst>
                  <a:ext uri="{FF2B5EF4-FFF2-40B4-BE49-F238E27FC236}">
                    <a16:creationId xmlns:a16="http://schemas.microsoft.com/office/drawing/2014/main" id="{A9A69BEE-5029-F754-5BBC-353DEE6E1B39}"/>
                  </a:ext>
                </a:extLst>
              </p:cNvPr>
              <p:cNvSpPr/>
              <p:nvPr/>
            </p:nvSpPr>
            <p:spPr>
              <a:xfrm rot="13338547">
                <a:off x="7617225" y="2184684"/>
                <a:ext cx="1405598" cy="1284685"/>
              </a:xfrm>
              <a:prstGeom prst="bentArrow">
                <a:avLst>
                  <a:gd name="adj1" fmla="val 4534"/>
                  <a:gd name="adj2" fmla="val 12660"/>
                  <a:gd name="adj3" fmla="val 27832"/>
                  <a:gd name="adj4" fmla="val 81580"/>
                </a:avLst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DAE7004-0D70-042D-B82E-7AD705BB9F09}"/>
                </a:ext>
              </a:extLst>
            </p:cNvPr>
            <p:cNvSpPr/>
            <p:nvPr/>
          </p:nvSpPr>
          <p:spPr>
            <a:xfrm>
              <a:off x="5928516" y="2474261"/>
              <a:ext cx="2227260" cy="5320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>
                  <a:solidFill>
                    <a:schemeClr val="accent1"/>
                  </a:solidFill>
                </a:rPr>
                <a:t>Ecologische</a:t>
              </a:r>
              <a:r>
                <a:rPr lang="en-GB" sz="1400" dirty="0">
                  <a:solidFill>
                    <a:schemeClr val="accent1"/>
                  </a:solidFill>
                </a:rPr>
                <a:t> </a:t>
              </a:r>
              <a:r>
                <a:rPr lang="en-GB" sz="1400" dirty="0" err="1">
                  <a:solidFill>
                    <a:schemeClr val="accent1"/>
                  </a:solidFill>
                </a:rPr>
                <a:t>en</a:t>
              </a:r>
              <a:r>
                <a:rPr lang="en-GB" sz="1400" dirty="0">
                  <a:solidFill>
                    <a:schemeClr val="accent1"/>
                  </a:solidFill>
                </a:rPr>
                <a:t> </a:t>
              </a:r>
              <a:r>
                <a:rPr lang="en-GB" sz="1400" dirty="0" err="1">
                  <a:solidFill>
                    <a:schemeClr val="accent1"/>
                  </a:solidFill>
                </a:rPr>
                <a:t>sociale</a:t>
              </a:r>
              <a:r>
                <a:rPr lang="en-GB" sz="1400" dirty="0">
                  <a:solidFill>
                    <a:schemeClr val="accent1"/>
                  </a:solidFill>
                </a:rPr>
                <a:t> impact van het </a:t>
              </a:r>
              <a:r>
                <a:rPr lang="en-GB" sz="1400" dirty="0" err="1">
                  <a:solidFill>
                    <a:schemeClr val="accent1"/>
                  </a:solidFill>
                </a:rPr>
                <a:t>bedrijf</a:t>
              </a:r>
              <a:endParaRPr lang="en-NL" sz="1400" dirty="0">
                <a:solidFill>
                  <a:schemeClr val="accent1"/>
                </a:solidFill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FA6EDEF-FDD1-A3B9-1282-63D817B65ADB}"/>
                </a:ext>
              </a:extLst>
            </p:cNvPr>
            <p:cNvSpPr/>
            <p:nvPr/>
          </p:nvSpPr>
          <p:spPr>
            <a:xfrm>
              <a:off x="5946310" y="4229846"/>
              <a:ext cx="2202512" cy="5320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solidFill>
                    <a:schemeClr val="accent1"/>
                  </a:solidFill>
                </a:rPr>
                <a:t>Effect van </a:t>
              </a:r>
              <a:r>
                <a:rPr lang="en-GB" sz="1400" dirty="0" err="1">
                  <a:solidFill>
                    <a:schemeClr val="accent1"/>
                  </a:solidFill>
                </a:rPr>
                <a:t>sociale</a:t>
              </a:r>
              <a:r>
                <a:rPr lang="en-GB" sz="1400" dirty="0">
                  <a:solidFill>
                    <a:schemeClr val="accent1"/>
                  </a:solidFill>
                </a:rPr>
                <a:t> </a:t>
              </a:r>
              <a:r>
                <a:rPr lang="en-GB" sz="1400" dirty="0" err="1">
                  <a:solidFill>
                    <a:schemeClr val="accent1"/>
                  </a:solidFill>
                </a:rPr>
                <a:t>en</a:t>
              </a:r>
              <a:r>
                <a:rPr lang="en-GB" sz="1400" dirty="0">
                  <a:solidFill>
                    <a:schemeClr val="accent1"/>
                  </a:solidFill>
                </a:rPr>
                <a:t> </a:t>
              </a:r>
              <a:r>
                <a:rPr lang="en-GB" sz="1400" dirty="0" err="1">
                  <a:solidFill>
                    <a:schemeClr val="accent1"/>
                  </a:solidFill>
                </a:rPr>
                <a:t>ecologische</a:t>
              </a:r>
              <a:r>
                <a:rPr lang="en-GB" sz="1400" dirty="0">
                  <a:solidFill>
                    <a:schemeClr val="accent1"/>
                  </a:solidFill>
                </a:rPr>
                <a:t> </a:t>
              </a:r>
              <a:r>
                <a:rPr lang="en-GB" sz="1400" dirty="0" err="1">
                  <a:solidFill>
                    <a:schemeClr val="accent1"/>
                  </a:solidFill>
                </a:rPr>
                <a:t>veranderen</a:t>
              </a:r>
              <a:r>
                <a:rPr lang="en-GB" sz="1400" dirty="0">
                  <a:solidFill>
                    <a:schemeClr val="accent1"/>
                  </a:solidFill>
                </a:rPr>
                <a:t> op het </a:t>
              </a:r>
              <a:r>
                <a:rPr lang="en-GB" sz="1400" dirty="0" err="1">
                  <a:solidFill>
                    <a:schemeClr val="accent1"/>
                  </a:solidFill>
                </a:rPr>
                <a:t>bedrijf</a:t>
              </a:r>
              <a:endParaRPr lang="en-NL" sz="14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40C146D-C1AA-9AD8-C872-33232165DA50}"/>
              </a:ext>
            </a:extLst>
          </p:cNvPr>
          <p:cNvSpPr/>
          <p:nvPr/>
        </p:nvSpPr>
        <p:spPr>
          <a:xfrm>
            <a:off x="5769621" y="2416029"/>
            <a:ext cx="2499346" cy="2584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B807AE-0905-197D-3D50-B0CC719E170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/>
              <a:t>Over welke thema’s ga je rapporteren?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515DCD-7096-948B-0C22-157BDF470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l-NL" dirty="0"/>
              <a:t>Stap 2: Materialiteitsanalyse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7AA6756-720E-C754-DB8E-8CDF04FE8A3C}"/>
              </a:ext>
            </a:extLst>
          </p:cNvPr>
          <p:cNvSpPr/>
          <p:nvPr/>
        </p:nvSpPr>
        <p:spPr>
          <a:xfrm>
            <a:off x="529600" y="2592671"/>
            <a:ext cx="2202512" cy="8448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Eigen activiteiten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9226C4-15A6-5FDA-0D05-77E34E16891F}"/>
              </a:ext>
            </a:extLst>
          </p:cNvPr>
          <p:cNvSpPr/>
          <p:nvPr/>
        </p:nvSpPr>
        <p:spPr>
          <a:xfrm>
            <a:off x="529600" y="3803258"/>
            <a:ext cx="2202512" cy="8448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Activiteiten in de waardeketen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4F3DEB-9B87-0E4C-5E82-A6751A4C9778}"/>
              </a:ext>
            </a:extLst>
          </p:cNvPr>
          <p:cNvSpPr/>
          <p:nvPr/>
        </p:nvSpPr>
        <p:spPr>
          <a:xfrm>
            <a:off x="3237955" y="2592671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916F72-1F59-5B6E-4583-06DCC9C5CC82}"/>
              </a:ext>
            </a:extLst>
          </p:cNvPr>
          <p:cNvSpPr/>
          <p:nvPr/>
        </p:nvSpPr>
        <p:spPr>
          <a:xfrm>
            <a:off x="3237955" y="2913734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1156BA-5434-4CDB-0A05-70145E08400D}"/>
              </a:ext>
            </a:extLst>
          </p:cNvPr>
          <p:cNvSpPr/>
          <p:nvPr/>
        </p:nvSpPr>
        <p:spPr>
          <a:xfrm>
            <a:off x="3237955" y="3230763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41501CE-FD9C-7851-1C7C-2B3B2F189887}"/>
              </a:ext>
            </a:extLst>
          </p:cNvPr>
          <p:cNvSpPr/>
          <p:nvPr/>
        </p:nvSpPr>
        <p:spPr>
          <a:xfrm>
            <a:off x="3237955" y="3803258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7EA1BB9-6304-2676-DB31-9DAC5700B7B2}"/>
              </a:ext>
            </a:extLst>
          </p:cNvPr>
          <p:cNvSpPr/>
          <p:nvPr/>
        </p:nvSpPr>
        <p:spPr>
          <a:xfrm>
            <a:off x="3237955" y="4124321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81186A4-6619-7A17-0FED-F195C1189140}"/>
              </a:ext>
            </a:extLst>
          </p:cNvPr>
          <p:cNvSpPr/>
          <p:nvPr/>
        </p:nvSpPr>
        <p:spPr>
          <a:xfrm>
            <a:off x="3237955" y="4441350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3B7EA19-49A0-68EA-7972-0EBDB7FBCE20}"/>
              </a:ext>
            </a:extLst>
          </p:cNvPr>
          <p:cNvSpPr/>
          <p:nvPr/>
        </p:nvSpPr>
        <p:spPr>
          <a:xfrm>
            <a:off x="5946310" y="2592671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FF17E25-9D34-8F04-B80E-1792C2B4F8DB}"/>
              </a:ext>
            </a:extLst>
          </p:cNvPr>
          <p:cNvSpPr/>
          <p:nvPr/>
        </p:nvSpPr>
        <p:spPr>
          <a:xfrm>
            <a:off x="5946310" y="2913734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C5B51D6-358D-8FA8-A820-EE4BA4C39306}"/>
              </a:ext>
            </a:extLst>
          </p:cNvPr>
          <p:cNvSpPr/>
          <p:nvPr/>
        </p:nvSpPr>
        <p:spPr>
          <a:xfrm>
            <a:off x="5946310" y="3230763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BAB55F4-E15B-4D48-7552-3594A4ADC62A}"/>
              </a:ext>
            </a:extLst>
          </p:cNvPr>
          <p:cNvSpPr/>
          <p:nvPr/>
        </p:nvSpPr>
        <p:spPr>
          <a:xfrm>
            <a:off x="5946310" y="3803258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026D22B-C6AA-102E-175E-BDA1C2CEE0EB}"/>
              </a:ext>
            </a:extLst>
          </p:cNvPr>
          <p:cNvSpPr/>
          <p:nvPr/>
        </p:nvSpPr>
        <p:spPr>
          <a:xfrm>
            <a:off x="5946310" y="4124321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A4BD0DB-CED0-9712-D9F2-AC52C1B05323}"/>
              </a:ext>
            </a:extLst>
          </p:cNvPr>
          <p:cNvSpPr/>
          <p:nvPr/>
        </p:nvSpPr>
        <p:spPr>
          <a:xfrm>
            <a:off x="5946310" y="4441350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63C0DC5C-8635-66B1-F9B5-98B9F2D5F576}"/>
              </a:ext>
            </a:extLst>
          </p:cNvPr>
          <p:cNvSpPr/>
          <p:nvPr/>
        </p:nvSpPr>
        <p:spPr>
          <a:xfrm>
            <a:off x="529600" y="1841503"/>
            <a:ext cx="2202512" cy="574526"/>
          </a:xfrm>
          <a:prstGeom prst="roundRect">
            <a:avLst>
              <a:gd name="adj" fmla="val 21843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Bedrijfsactiviteiten in kaart brengen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8117A19D-7146-A397-66B1-BEE5172A3D16}"/>
              </a:ext>
            </a:extLst>
          </p:cNvPr>
          <p:cNvSpPr/>
          <p:nvPr/>
        </p:nvSpPr>
        <p:spPr>
          <a:xfrm>
            <a:off x="3237955" y="1841503"/>
            <a:ext cx="2202512" cy="574526"/>
          </a:xfrm>
          <a:prstGeom prst="roundRect">
            <a:avLst>
              <a:gd name="adj" fmla="val 21843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Impacts, risico’s en kansen identificeren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812976FC-9584-C271-9848-836E7BB56155}"/>
              </a:ext>
            </a:extLst>
          </p:cNvPr>
          <p:cNvSpPr/>
          <p:nvPr/>
        </p:nvSpPr>
        <p:spPr>
          <a:xfrm>
            <a:off x="5946310" y="1841503"/>
            <a:ext cx="2202512" cy="574526"/>
          </a:xfrm>
          <a:prstGeom prst="roundRect">
            <a:avLst>
              <a:gd name="adj" fmla="val 21843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Impact &amp; financiële</a:t>
            </a:r>
            <a:br>
              <a:rPr lang="nl-NL" dirty="0"/>
            </a:br>
            <a:r>
              <a:rPr lang="nl-NL" dirty="0"/>
              <a:t>Materialiteit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79523167-0F6B-23D3-62EE-207A3E4C6DB9}"/>
              </a:ext>
            </a:extLst>
          </p:cNvPr>
          <p:cNvSpPr/>
          <p:nvPr/>
        </p:nvSpPr>
        <p:spPr>
          <a:xfrm>
            <a:off x="8655173" y="1841503"/>
            <a:ext cx="2202512" cy="574526"/>
          </a:xfrm>
          <a:prstGeom prst="roundRect">
            <a:avLst>
              <a:gd name="adj" fmla="val 21843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Materiële onderwerpen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29F2E5-3E93-6433-2816-19BEA76D3D78}"/>
              </a:ext>
            </a:extLst>
          </p:cNvPr>
          <p:cNvSpPr txBox="1"/>
          <p:nvPr/>
        </p:nvSpPr>
        <p:spPr>
          <a:xfrm>
            <a:off x="3237956" y="4867815"/>
            <a:ext cx="2202512" cy="11233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nl-NL" sz="1600" b="1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Bronnen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ESRS 1: Tabel p. 24 – 26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SASB Materiality MAP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DHL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Annual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Report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8D21252-0F38-6757-67D5-7FD46D1215AE}"/>
              </a:ext>
            </a:extLst>
          </p:cNvPr>
          <p:cNvSpPr txBox="1"/>
          <p:nvPr/>
        </p:nvSpPr>
        <p:spPr>
          <a:xfrm>
            <a:off x="5946311" y="4870465"/>
            <a:ext cx="2202512" cy="14157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nl-BE" sz="1600" b="1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Bronnen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EFRAG Guidance Paper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Online training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Stakeholders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Financieel directeur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8A5C5D0-9C45-E55A-BC22-47F0811ABCBF}"/>
              </a:ext>
            </a:extLst>
          </p:cNvPr>
          <p:cNvSpPr txBox="1"/>
          <p:nvPr/>
        </p:nvSpPr>
        <p:spPr>
          <a:xfrm>
            <a:off x="8654666" y="5166686"/>
            <a:ext cx="2202512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Duidelijke definitie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Verifiëren met directie of management</a:t>
            </a:r>
          </a:p>
        </p:txBody>
      </p:sp>
      <p:sp>
        <p:nvSpPr>
          <p:cNvPr id="86" name="Arrow: Right 85">
            <a:extLst>
              <a:ext uri="{FF2B5EF4-FFF2-40B4-BE49-F238E27FC236}">
                <a16:creationId xmlns:a16="http://schemas.microsoft.com/office/drawing/2014/main" id="{C0F33166-6702-18F6-5666-F2636710A975}"/>
              </a:ext>
            </a:extLst>
          </p:cNvPr>
          <p:cNvSpPr/>
          <p:nvPr/>
        </p:nvSpPr>
        <p:spPr>
          <a:xfrm>
            <a:off x="2877424" y="2592671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7" name="Arrow: Right 86">
            <a:extLst>
              <a:ext uri="{FF2B5EF4-FFF2-40B4-BE49-F238E27FC236}">
                <a16:creationId xmlns:a16="http://schemas.microsoft.com/office/drawing/2014/main" id="{A7D7BC1A-BFAD-8857-22FD-0BC4A2DDD472}"/>
              </a:ext>
            </a:extLst>
          </p:cNvPr>
          <p:cNvSpPr/>
          <p:nvPr/>
        </p:nvSpPr>
        <p:spPr>
          <a:xfrm>
            <a:off x="2877424" y="2913734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8" name="Arrow: Right 87">
            <a:extLst>
              <a:ext uri="{FF2B5EF4-FFF2-40B4-BE49-F238E27FC236}">
                <a16:creationId xmlns:a16="http://schemas.microsoft.com/office/drawing/2014/main" id="{0670D0D4-2FBD-128D-4D91-5F93B6AA6553}"/>
              </a:ext>
            </a:extLst>
          </p:cNvPr>
          <p:cNvSpPr/>
          <p:nvPr/>
        </p:nvSpPr>
        <p:spPr>
          <a:xfrm>
            <a:off x="2877424" y="3230763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9" name="Arrow: Right 88">
            <a:extLst>
              <a:ext uri="{FF2B5EF4-FFF2-40B4-BE49-F238E27FC236}">
                <a16:creationId xmlns:a16="http://schemas.microsoft.com/office/drawing/2014/main" id="{2DD9A675-8323-829C-E416-3E2BF3C18241}"/>
              </a:ext>
            </a:extLst>
          </p:cNvPr>
          <p:cNvSpPr/>
          <p:nvPr/>
        </p:nvSpPr>
        <p:spPr>
          <a:xfrm>
            <a:off x="2877424" y="3803258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0" name="Arrow: Right 89">
            <a:extLst>
              <a:ext uri="{FF2B5EF4-FFF2-40B4-BE49-F238E27FC236}">
                <a16:creationId xmlns:a16="http://schemas.microsoft.com/office/drawing/2014/main" id="{91B9399A-C09B-4732-6723-BB50FB8C4512}"/>
              </a:ext>
            </a:extLst>
          </p:cNvPr>
          <p:cNvSpPr/>
          <p:nvPr/>
        </p:nvSpPr>
        <p:spPr>
          <a:xfrm>
            <a:off x="2877424" y="4122304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0B6035B2-99F7-FE8F-BFE1-9FD23C3891EB}"/>
              </a:ext>
            </a:extLst>
          </p:cNvPr>
          <p:cNvSpPr/>
          <p:nvPr/>
        </p:nvSpPr>
        <p:spPr>
          <a:xfrm>
            <a:off x="2877424" y="4441350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76501E22-1262-4165-53C8-9A410F711915}"/>
              </a:ext>
            </a:extLst>
          </p:cNvPr>
          <p:cNvSpPr/>
          <p:nvPr/>
        </p:nvSpPr>
        <p:spPr>
          <a:xfrm>
            <a:off x="5569001" y="2592671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2ABB9E5D-8CCE-CE2B-6182-9A694AF85509}"/>
              </a:ext>
            </a:extLst>
          </p:cNvPr>
          <p:cNvSpPr/>
          <p:nvPr/>
        </p:nvSpPr>
        <p:spPr>
          <a:xfrm>
            <a:off x="5569001" y="2913734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4" name="Arrow: Right 93">
            <a:extLst>
              <a:ext uri="{FF2B5EF4-FFF2-40B4-BE49-F238E27FC236}">
                <a16:creationId xmlns:a16="http://schemas.microsoft.com/office/drawing/2014/main" id="{28590155-76F3-E828-E8A4-45C0195B8600}"/>
              </a:ext>
            </a:extLst>
          </p:cNvPr>
          <p:cNvSpPr/>
          <p:nvPr/>
        </p:nvSpPr>
        <p:spPr>
          <a:xfrm>
            <a:off x="5569001" y="3230763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5" name="Arrow: Right 94">
            <a:extLst>
              <a:ext uri="{FF2B5EF4-FFF2-40B4-BE49-F238E27FC236}">
                <a16:creationId xmlns:a16="http://schemas.microsoft.com/office/drawing/2014/main" id="{B3074C1D-9AD7-905D-02A1-CAEDA7FE7B6E}"/>
              </a:ext>
            </a:extLst>
          </p:cNvPr>
          <p:cNvSpPr/>
          <p:nvPr/>
        </p:nvSpPr>
        <p:spPr>
          <a:xfrm>
            <a:off x="5569001" y="3803258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6" name="Arrow: Right 95">
            <a:extLst>
              <a:ext uri="{FF2B5EF4-FFF2-40B4-BE49-F238E27FC236}">
                <a16:creationId xmlns:a16="http://schemas.microsoft.com/office/drawing/2014/main" id="{B44CED45-A08B-5B54-857C-B3BFF6DE6666}"/>
              </a:ext>
            </a:extLst>
          </p:cNvPr>
          <p:cNvSpPr/>
          <p:nvPr/>
        </p:nvSpPr>
        <p:spPr>
          <a:xfrm>
            <a:off x="5569001" y="4122304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7" name="Arrow: Right 96">
            <a:extLst>
              <a:ext uri="{FF2B5EF4-FFF2-40B4-BE49-F238E27FC236}">
                <a16:creationId xmlns:a16="http://schemas.microsoft.com/office/drawing/2014/main" id="{95072D27-A557-1BC0-D4B0-AFFFBB0FFDB9}"/>
              </a:ext>
            </a:extLst>
          </p:cNvPr>
          <p:cNvSpPr/>
          <p:nvPr/>
        </p:nvSpPr>
        <p:spPr>
          <a:xfrm>
            <a:off x="5569001" y="4441350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8" name="Arrow: Right 97">
            <a:extLst>
              <a:ext uri="{FF2B5EF4-FFF2-40B4-BE49-F238E27FC236}">
                <a16:creationId xmlns:a16="http://schemas.microsoft.com/office/drawing/2014/main" id="{E8631FCB-7D65-AE14-4E46-E76E58987171}"/>
              </a:ext>
            </a:extLst>
          </p:cNvPr>
          <p:cNvSpPr/>
          <p:nvPr/>
        </p:nvSpPr>
        <p:spPr>
          <a:xfrm>
            <a:off x="8268967" y="2592671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0" name="Arrow: Right 99">
            <a:extLst>
              <a:ext uri="{FF2B5EF4-FFF2-40B4-BE49-F238E27FC236}">
                <a16:creationId xmlns:a16="http://schemas.microsoft.com/office/drawing/2014/main" id="{B970BD8E-CB13-CA17-2AA6-0BD0ECB2DE25}"/>
              </a:ext>
            </a:extLst>
          </p:cNvPr>
          <p:cNvSpPr/>
          <p:nvPr/>
        </p:nvSpPr>
        <p:spPr>
          <a:xfrm>
            <a:off x="8268967" y="3230763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2" name="Arrow: Right 101">
            <a:extLst>
              <a:ext uri="{FF2B5EF4-FFF2-40B4-BE49-F238E27FC236}">
                <a16:creationId xmlns:a16="http://schemas.microsoft.com/office/drawing/2014/main" id="{D7B18C03-8C99-1549-8724-9F74395C8626}"/>
              </a:ext>
            </a:extLst>
          </p:cNvPr>
          <p:cNvSpPr/>
          <p:nvPr/>
        </p:nvSpPr>
        <p:spPr>
          <a:xfrm>
            <a:off x="8268967" y="4122304"/>
            <a:ext cx="272506" cy="20673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4380A17-34E3-F679-53A3-E1BCAB95A5BF}"/>
              </a:ext>
            </a:extLst>
          </p:cNvPr>
          <p:cNvSpPr/>
          <p:nvPr/>
        </p:nvSpPr>
        <p:spPr>
          <a:xfrm>
            <a:off x="460638" y="1691314"/>
            <a:ext cx="270934" cy="2709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>
                <a:solidFill>
                  <a:schemeClr val="accent1"/>
                </a:solidFill>
              </a:rPr>
              <a:t>1</a:t>
            </a:r>
            <a:endParaRPr lang="en-NL" b="1" i="1" dirty="0">
              <a:solidFill>
                <a:schemeClr val="accent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79F787-2BE9-32A9-2B6B-615794BB2CA1}"/>
              </a:ext>
            </a:extLst>
          </p:cNvPr>
          <p:cNvSpPr/>
          <p:nvPr/>
        </p:nvSpPr>
        <p:spPr>
          <a:xfrm>
            <a:off x="3155558" y="1691314"/>
            <a:ext cx="270934" cy="2709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>
                <a:solidFill>
                  <a:schemeClr val="accent1"/>
                </a:solidFill>
              </a:rPr>
              <a:t>2</a:t>
            </a:r>
            <a:endParaRPr lang="en-NL" b="1" i="1" dirty="0">
              <a:solidFill>
                <a:schemeClr val="accent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0A2AAFA-F12B-2658-E858-AC1A15EC7ECF}"/>
              </a:ext>
            </a:extLst>
          </p:cNvPr>
          <p:cNvSpPr/>
          <p:nvPr/>
        </p:nvSpPr>
        <p:spPr>
          <a:xfrm>
            <a:off x="5864228" y="1691314"/>
            <a:ext cx="270934" cy="2709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>
                <a:solidFill>
                  <a:schemeClr val="accent1"/>
                </a:solidFill>
              </a:rPr>
              <a:t>3</a:t>
            </a:r>
            <a:endParaRPr lang="en-NL" b="1" i="1" dirty="0">
              <a:solidFill>
                <a:schemeClr val="accent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147D1AD-D309-A53F-18CB-EF52B5059D58}"/>
              </a:ext>
            </a:extLst>
          </p:cNvPr>
          <p:cNvSpPr/>
          <p:nvPr/>
        </p:nvSpPr>
        <p:spPr>
          <a:xfrm>
            <a:off x="8579536" y="1691314"/>
            <a:ext cx="270934" cy="2709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>
                <a:solidFill>
                  <a:schemeClr val="accent1"/>
                </a:solidFill>
              </a:rPr>
              <a:t>4</a:t>
            </a:r>
            <a:endParaRPr lang="en-NL" b="1" i="1" dirty="0">
              <a:solidFill>
                <a:schemeClr val="accen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D57634C-D227-9E70-63D0-D3C275B3A32E}"/>
              </a:ext>
            </a:extLst>
          </p:cNvPr>
          <p:cNvSpPr/>
          <p:nvPr/>
        </p:nvSpPr>
        <p:spPr>
          <a:xfrm>
            <a:off x="3395523" y="2595680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8AFD4E7-48A7-2220-7C4F-B3AFBA52ADD7}"/>
              </a:ext>
            </a:extLst>
          </p:cNvPr>
          <p:cNvSpPr/>
          <p:nvPr/>
        </p:nvSpPr>
        <p:spPr>
          <a:xfrm>
            <a:off x="3729404" y="2595680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05E8B07-C46B-BF3D-E539-09B2D80EA6E9}"/>
              </a:ext>
            </a:extLst>
          </p:cNvPr>
          <p:cNvSpPr/>
          <p:nvPr/>
        </p:nvSpPr>
        <p:spPr>
          <a:xfrm>
            <a:off x="4063285" y="2595680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13EF198-204D-3FA1-BC61-77E835D75574}"/>
              </a:ext>
            </a:extLst>
          </p:cNvPr>
          <p:cNvSpPr/>
          <p:nvPr/>
        </p:nvSpPr>
        <p:spPr>
          <a:xfrm>
            <a:off x="4397166" y="2595680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B926CDB-A5DA-62D1-41B4-164B30B9CBA8}"/>
              </a:ext>
            </a:extLst>
          </p:cNvPr>
          <p:cNvSpPr/>
          <p:nvPr/>
        </p:nvSpPr>
        <p:spPr>
          <a:xfrm>
            <a:off x="3395523" y="2910116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232C774-3B51-1E08-8B23-B99B2B128D3C}"/>
              </a:ext>
            </a:extLst>
          </p:cNvPr>
          <p:cNvSpPr/>
          <p:nvPr/>
        </p:nvSpPr>
        <p:spPr>
          <a:xfrm>
            <a:off x="3729404" y="2910116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0E47178-F496-22DE-0487-0A78BC516DAB}"/>
              </a:ext>
            </a:extLst>
          </p:cNvPr>
          <p:cNvSpPr/>
          <p:nvPr/>
        </p:nvSpPr>
        <p:spPr>
          <a:xfrm>
            <a:off x="4063285" y="2910116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523A257-4693-A5DD-2B03-1484C7E9A31B}"/>
              </a:ext>
            </a:extLst>
          </p:cNvPr>
          <p:cNvSpPr/>
          <p:nvPr/>
        </p:nvSpPr>
        <p:spPr>
          <a:xfrm>
            <a:off x="4397166" y="2910116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7ED9E8C-A4CE-2994-488C-17849EA97879}"/>
              </a:ext>
            </a:extLst>
          </p:cNvPr>
          <p:cNvSpPr/>
          <p:nvPr/>
        </p:nvSpPr>
        <p:spPr>
          <a:xfrm>
            <a:off x="4731047" y="2910116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6A6C100-3795-F644-97BF-47C9AC4617B2}"/>
              </a:ext>
            </a:extLst>
          </p:cNvPr>
          <p:cNvSpPr/>
          <p:nvPr/>
        </p:nvSpPr>
        <p:spPr>
          <a:xfrm>
            <a:off x="3395523" y="3235665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B8445EC-2F2D-99F6-C621-8B45DF4F9102}"/>
              </a:ext>
            </a:extLst>
          </p:cNvPr>
          <p:cNvSpPr/>
          <p:nvPr/>
        </p:nvSpPr>
        <p:spPr>
          <a:xfrm>
            <a:off x="3729404" y="3235665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0C7EDD3-0C25-DB1F-D9DC-FE149E70387F}"/>
              </a:ext>
            </a:extLst>
          </p:cNvPr>
          <p:cNvSpPr/>
          <p:nvPr/>
        </p:nvSpPr>
        <p:spPr>
          <a:xfrm>
            <a:off x="4063285" y="3235665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BCF91D2-C00C-8255-175E-D69EF2579CD3}"/>
              </a:ext>
            </a:extLst>
          </p:cNvPr>
          <p:cNvSpPr/>
          <p:nvPr/>
        </p:nvSpPr>
        <p:spPr>
          <a:xfrm>
            <a:off x="3395523" y="3810607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0EE4A84-048B-51E1-AA95-09A6ADFBDE84}"/>
              </a:ext>
            </a:extLst>
          </p:cNvPr>
          <p:cNvSpPr/>
          <p:nvPr/>
        </p:nvSpPr>
        <p:spPr>
          <a:xfrm>
            <a:off x="3729404" y="3810607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841FC93-73F8-9D49-5C4C-A327768011AF}"/>
              </a:ext>
            </a:extLst>
          </p:cNvPr>
          <p:cNvSpPr/>
          <p:nvPr/>
        </p:nvSpPr>
        <p:spPr>
          <a:xfrm>
            <a:off x="4063285" y="3810607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8BE76B8-7DCC-D8A8-7343-1863A629352B}"/>
              </a:ext>
            </a:extLst>
          </p:cNvPr>
          <p:cNvSpPr/>
          <p:nvPr/>
        </p:nvSpPr>
        <p:spPr>
          <a:xfrm>
            <a:off x="4397166" y="3810607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74824C4-6BB8-2A82-6C14-41B12BC0FA38}"/>
              </a:ext>
            </a:extLst>
          </p:cNvPr>
          <p:cNvSpPr/>
          <p:nvPr/>
        </p:nvSpPr>
        <p:spPr>
          <a:xfrm>
            <a:off x="4731047" y="3810607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8B94BDD-9F8E-FCC1-25AC-0BF02C33703C}"/>
              </a:ext>
            </a:extLst>
          </p:cNvPr>
          <p:cNvSpPr/>
          <p:nvPr/>
        </p:nvSpPr>
        <p:spPr>
          <a:xfrm>
            <a:off x="5064927" y="3810607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FD605AF0-5212-730D-E77B-09CCF50A9F06}"/>
              </a:ext>
            </a:extLst>
          </p:cNvPr>
          <p:cNvSpPr/>
          <p:nvPr/>
        </p:nvSpPr>
        <p:spPr>
          <a:xfrm>
            <a:off x="3395523" y="4128807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2CBEB29-F8F2-7018-6C35-A4EDBB3783C4}"/>
              </a:ext>
            </a:extLst>
          </p:cNvPr>
          <p:cNvSpPr/>
          <p:nvPr/>
        </p:nvSpPr>
        <p:spPr>
          <a:xfrm>
            <a:off x="3729404" y="4128807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37481E5-0C40-9B08-76D9-28FB489B19F2}"/>
              </a:ext>
            </a:extLst>
          </p:cNvPr>
          <p:cNvSpPr/>
          <p:nvPr/>
        </p:nvSpPr>
        <p:spPr>
          <a:xfrm>
            <a:off x="4063285" y="4128807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63029D4-AB54-864B-DDE8-A6A257D0697F}"/>
              </a:ext>
            </a:extLst>
          </p:cNvPr>
          <p:cNvSpPr/>
          <p:nvPr/>
        </p:nvSpPr>
        <p:spPr>
          <a:xfrm>
            <a:off x="3395523" y="4441350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94D84E5-B453-3959-9070-8E8E16A877EF}"/>
              </a:ext>
            </a:extLst>
          </p:cNvPr>
          <p:cNvSpPr/>
          <p:nvPr/>
        </p:nvSpPr>
        <p:spPr>
          <a:xfrm>
            <a:off x="3729404" y="4441350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32C885B6-7399-CB00-B647-72AEA4E9F04C}"/>
              </a:ext>
            </a:extLst>
          </p:cNvPr>
          <p:cNvSpPr/>
          <p:nvPr/>
        </p:nvSpPr>
        <p:spPr>
          <a:xfrm>
            <a:off x="4063285" y="4441350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A71DCC41-6A66-6877-3DE6-B7B0E54AA646}"/>
              </a:ext>
            </a:extLst>
          </p:cNvPr>
          <p:cNvSpPr/>
          <p:nvPr/>
        </p:nvSpPr>
        <p:spPr>
          <a:xfrm>
            <a:off x="4397166" y="4441350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BA9A079E-0B35-9BD3-5DBE-4B57CD35E068}"/>
              </a:ext>
            </a:extLst>
          </p:cNvPr>
          <p:cNvSpPr/>
          <p:nvPr/>
        </p:nvSpPr>
        <p:spPr>
          <a:xfrm>
            <a:off x="4731047" y="4441350"/>
            <a:ext cx="201832" cy="2018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21A239C-68AE-CDDB-A690-6EC3BBEA8B4B}"/>
              </a:ext>
            </a:extLst>
          </p:cNvPr>
          <p:cNvSpPr/>
          <p:nvPr/>
        </p:nvSpPr>
        <p:spPr>
          <a:xfrm>
            <a:off x="8654666" y="2590654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ABCF336-2ABE-4D64-DDA2-BDD9642F60F8}"/>
              </a:ext>
            </a:extLst>
          </p:cNvPr>
          <p:cNvSpPr/>
          <p:nvPr/>
        </p:nvSpPr>
        <p:spPr>
          <a:xfrm>
            <a:off x="8654666" y="3228746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37EE47F-BC79-BC51-403A-45B57ECBF25E}"/>
              </a:ext>
            </a:extLst>
          </p:cNvPr>
          <p:cNvSpPr/>
          <p:nvPr/>
        </p:nvSpPr>
        <p:spPr>
          <a:xfrm>
            <a:off x="8654666" y="4122304"/>
            <a:ext cx="2202512" cy="2067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0931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83" grpId="0"/>
      <p:bldP spid="84" grpId="0"/>
      <p:bldP spid="85" grpId="0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0" grpId="0" animBg="1"/>
      <p:bldP spid="102" grpId="0" animBg="1"/>
      <p:bldP spid="24" grpId="0" animBg="1"/>
      <p:bldP spid="25" grpId="0" animBg="1"/>
      <p:bldP spid="30" grpId="0" animBg="1"/>
      <p:bldP spid="31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4" grpId="0" animBg="1"/>
      <p:bldP spid="75" grpId="0" animBg="1"/>
      <p:bldP spid="76" grpId="0" animBg="1"/>
      <p:bldP spid="77" grpId="0" animBg="1"/>
      <p:bldP spid="82" grpId="0" animBg="1"/>
      <p:bldP spid="32" grpId="0" animBg="1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0992BD36-E4C2-8E2C-9369-F2F5F1CC16B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48151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84" imgH="486" progId="TCLayout.ActiveDocument.1">
                  <p:embed/>
                </p:oleObj>
              </mc:Choice>
              <mc:Fallback>
                <p:oleObj name="think-cell Slide" r:id="rId11" imgW="484" imgH="486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992BD36-E4C2-8E2C-9369-F2F5F1CC16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B807AE-0905-197D-3D50-B0CC719E170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/>
              <a:t>Wat moet je doen om de rapportage op te stellen?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515DCD-7096-948B-0C22-157BDF470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l-NL" dirty="0"/>
              <a:t>Stap 3: Actieplan</a:t>
            </a:r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1B2E4A96-E32C-C0C4-9B19-D2174AA8DBE1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gray">
          <a:xfrm>
            <a:off x="525931" y="3120008"/>
            <a:ext cx="4499841" cy="2722562"/>
          </a:xfrm>
          <a:custGeom>
            <a:avLst/>
            <a:gdLst>
              <a:gd name="T0" fmla="*/ 1346 w 2128"/>
              <a:gd name="T1" fmla="*/ 1339 h 1419"/>
              <a:gd name="T2" fmla="*/ 1961 w 2128"/>
              <a:gd name="T3" fmla="*/ 1339 h 1419"/>
              <a:gd name="T4" fmla="*/ 1969 w 2128"/>
              <a:gd name="T5" fmla="*/ 1347 h 1419"/>
              <a:gd name="T6" fmla="*/ 1969 w 2128"/>
              <a:gd name="T7" fmla="*/ 1374 h 1419"/>
              <a:gd name="T8" fmla="*/ 1969 w 2128"/>
              <a:gd name="T9" fmla="*/ 1405 h 1419"/>
              <a:gd name="T10" fmla="*/ 1969 w 2128"/>
              <a:gd name="T11" fmla="*/ 1418 h 1419"/>
              <a:gd name="T12" fmla="*/ 1984 w 2128"/>
              <a:gd name="T13" fmla="*/ 1403 h 1419"/>
              <a:gd name="T14" fmla="*/ 2038 w 2128"/>
              <a:gd name="T15" fmla="*/ 1349 h 1419"/>
              <a:gd name="T16" fmla="*/ 2102 w 2128"/>
              <a:gd name="T17" fmla="*/ 1285 h 1419"/>
              <a:gd name="T18" fmla="*/ 2126 w 2128"/>
              <a:gd name="T19" fmla="*/ 1261 h 1419"/>
              <a:gd name="T20" fmla="*/ 2111 w 2128"/>
              <a:gd name="T21" fmla="*/ 1245 h 1419"/>
              <a:gd name="T22" fmla="*/ 2057 w 2128"/>
              <a:gd name="T23" fmla="*/ 1191 h 1419"/>
              <a:gd name="T24" fmla="*/ 1994 w 2128"/>
              <a:gd name="T25" fmla="*/ 1128 h 1419"/>
              <a:gd name="T26" fmla="*/ 1969 w 2128"/>
              <a:gd name="T27" fmla="*/ 1103 h 1419"/>
              <a:gd name="T28" fmla="*/ 1969 w 2128"/>
              <a:gd name="T29" fmla="*/ 1110 h 1419"/>
              <a:gd name="T30" fmla="*/ 1969 w 2128"/>
              <a:gd name="T31" fmla="*/ 1137 h 1419"/>
              <a:gd name="T32" fmla="*/ 1969 w 2128"/>
              <a:gd name="T33" fmla="*/ 1169 h 1419"/>
              <a:gd name="T34" fmla="*/ 1969 w 2128"/>
              <a:gd name="T35" fmla="*/ 1181 h 1419"/>
              <a:gd name="T36" fmla="*/ 1931 w 2128"/>
              <a:gd name="T37" fmla="*/ 1181 h 1419"/>
              <a:gd name="T38" fmla="*/ 1796 w 2128"/>
              <a:gd name="T39" fmla="*/ 1181 h 1419"/>
              <a:gd name="T40" fmla="*/ 1638 w 2128"/>
              <a:gd name="T41" fmla="*/ 1136 h 1419"/>
              <a:gd name="T42" fmla="*/ 1576 w 2128"/>
              <a:gd name="T43" fmla="*/ 974 h 1419"/>
              <a:gd name="T44" fmla="*/ 1575 w 2128"/>
              <a:gd name="T45" fmla="*/ 739 h 1419"/>
              <a:gd name="T46" fmla="*/ 1575 w 2128"/>
              <a:gd name="T47" fmla="*/ 502 h 1419"/>
              <a:gd name="T48" fmla="*/ 1613 w 2128"/>
              <a:gd name="T49" fmla="*/ 311 h 1419"/>
              <a:gd name="T50" fmla="*/ 1748 w 2128"/>
              <a:gd name="T51" fmla="*/ 237 h 1419"/>
              <a:gd name="T52" fmla="*/ 1907 w 2128"/>
              <a:gd name="T53" fmla="*/ 236 h 1419"/>
              <a:gd name="T54" fmla="*/ 1968 w 2128"/>
              <a:gd name="T55" fmla="*/ 236 h 1419"/>
              <a:gd name="T56" fmla="*/ 1969 w 2128"/>
              <a:gd name="T57" fmla="*/ 244 h 1419"/>
              <a:gd name="T58" fmla="*/ 1969 w 2128"/>
              <a:gd name="T59" fmla="*/ 271 h 1419"/>
              <a:gd name="T60" fmla="*/ 1969 w 2128"/>
              <a:gd name="T61" fmla="*/ 303 h 1419"/>
              <a:gd name="T62" fmla="*/ 1969 w 2128"/>
              <a:gd name="T63" fmla="*/ 315 h 1419"/>
              <a:gd name="T64" fmla="*/ 1984 w 2128"/>
              <a:gd name="T65" fmla="*/ 300 h 1419"/>
              <a:gd name="T66" fmla="*/ 2038 w 2128"/>
              <a:gd name="T67" fmla="*/ 246 h 1419"/>
              <a:gd name="T68" fmla="*/ 2102 w 2128"/>
              <a:gd name="T69" fmla="*/ 183 h 1419"/>
              <a:gd name="T70" fmla="*/ 2126 w 2128"/>
              <a:gd name="T71" fmla="*/ 158 h 1419"/>
              <a:gd name="T72" fmla="*/ 2111 w 2128"/>
              <a:gd name="T73" fmla="*/ 143 h 1419"/>
              <a:gd name="T74" fmla="*/ 2057 w 2128"/>
              <a:gd name="T75" fmla="*/ 89 h 1419"/>
              <a:gd name="T76" fmla="*/ 1994 w 2128"/>
              <a:gd name="T77" fmla="*/ 25 h 1419"/>
              <a:gd name="T78" fmla="*/ 1969 w 2128"/>
              <a:gd name="T79" fmla="*/ 1 h 1419"/>
              <a:gd name="T80" fmla="*/ 1969 w 2128"/>
              <a:gd name="T81" fmla="*/ 8 h 1419"/>
              <a:gd name="T82" fmla="*/ 1969 w 2128"/>
              <a:gd name="T83" fmla="*/ 35 h 1419"/>
              <a:gd name="T84" fmla="*/ 1969 w 2128"/>
              <a:gd name="T85" fmla="*/ 67 h 1419"/>
              <a:gd name="T86" fmla="*/ 1969 w 2128"/>
              <a:gd name="T87" fmla="*/ 79 h 1419"/>
              <a:gd name="T88" fmla="*/ 1924 w 2128"/>
              <a:gd name="T89" fmla="*/ 79 h 1419"/>
              <a:gd name="T90" fmla="*/ 1761 w 2128"/>
              <a:gd name="T91" fmla="*/ 79 h 1419"/>
              <a:gd name="T92" fmla="*/ 1549 w 2128"/>
              <a:gd name="T93" fmla="*/ 124 h 1419"/>
              <a:gd name="T94" fmla="*/ 1394 w 2128"/>
              <a:gd name="T95" fmla="*/ 287 h 1419"/>
              <a:gd name="T96" fmla="*/ 1298 w 2128"/>
              <a:gd name="T97" fmla="*/ 477 h 1419"/>
              <a:gd name="T98" fmla="*/ 1261 w 2128"/>
              <a:gd name="T99" fmla="*/ 551 h 1419"/>
              <a:gd name="T100" fmla="*/ 1140 w 2128"/>
              <a:gd name="T101" fmla="*/ 551 h 1419"/>
              <a:gd name="T102" fmla="*/ 707 w 2128"/>
              <a:gd name="T103" fmla="*/ 551 h 1419"/>
              <a:gd name="T104" fmla="*/ 200 w 2128"/>
              <a:gd name="T105" fmla="*/ 551 h 1419"/>
              <a:gd name="T106" fmla="*/ 3 w 2128"/>
              <a:gd name="T107" fmla="*/ 551 h 1419"/>
              <a:gd name="T108" fmla="*/ 0 w 2128"/>
              <a:gd name="T109" fmla="*/ 702 h 1419"/>
              <a:gd name="T110" fmla="*/ 0 w 2128"/>
              <a:gd name="T111" fmla="*/ 1244 h 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28" h="1419">
                <a:moveTo>
                  <a:pt x="0" y="1339"/>
                </a:moveTo>
                <a:lnTo>
                  <a:pt x="239" y="1339"/>
                </a:lnTo>
                <a:lnTo>
                  <a:pt x="462" y="1339"/>
                </a:lnTo>
                <a:lnTo>
                  <a:pt x="669" y="1339"/>
                </a:lnTo>
                <a:lnTo>
                  <a:pt x="862" y="1339"/>
                </a:lnTo>
                <a:lnTo>
                  <a:pt x="1038" y="1339"/>
                </a:lnTo>
                <a:lnTo>
                  <a:pt x="1200" y="1339"/>
                </a:lnTo>
                <a:lnTo>
                  <a:pt x="1346" y="1339"/>
                </a:lnTo>
                <a:lnTo>
                  <a:pt x="1477" y="1339"/>
                </a:lnTo>
                <a:lnTo>
                  <a:pt x="1592" y="1339"/>
                </a:lnTo>
                <a:lnTo>
                  <a:pt x="1692" y="1339"/>
                </a:lnTo>
                <a:lnTo>
                  <a:pt x="1777" y="1339"/>
                </a:lnTo>
                <a:lnTo>
                  <a:pt x="1846" y="1339"/>
                </a:lnTo>
                <a:lnTo>
                  <a:pt x="1900" y="1339"/>
                </a:lnTo>
                <a:lnTo>
                  <a:pt x="1938" y="1339"/>
                </a:lnTo>
                <a:lnTo>
                  <a:pt x="1961" y="1339"/>
                </a:lnTo>
                <a:lnTo>
                  <a:pt x="1969" y="1339"/>
                </a:lnTo>
                <a:lnTo>
                  <a:pt x="1969" y="1340"/>
                </a:lnTo>
                <a:lnTo>
                  <a:pt x="1969" y="1341"/>
                </a:lnTo>
                <a:lnTo>
                  <a:pt x="1969" y="1343"/>
                </a:lnTo>
                <a:lnTo>
                  <a:pt x="1969" y="1345"/>
                </a:lnTo>
                <a:lnTo>
                  <a:pt x="1969" y="1347"/>
                </a:lnTo>
                <a:lnTo>
                  <a:pt x="1969" y="1349"/>
                </a:lnTo>
                <a:lnTo>
                  <a:pt x="1969" y="1351"/>
                </a:lnTo>
                <a:lnTo>
                  <a:pt x="1969" y="1354"/>
                </a:lnTo>
                <a:lnTo>
                  <a:pt x="1969" y="1358"/>
                </a:lnTo>
                <a:lnTo>
                  <a:pt x="1969" y="1361"/>
                </a:lnTo>
                <a:lnTo>
                  <a:pt x="1969" y="1365"/>
                </a:lnTo>
                <a:lnTo>
                  <a:pt x="1969" y="1369"/>
                </a:lnTo>
                <a:lnTo>
                  <a:pt x="1969" y="1374"/>
                </a:lnTo>
                <a:lnTo>
                  <a:pt x="1969" y="1378"/>
                </a:lnTo>
                <a:lnTo>
                  <a:pt x="1969" y="1383"/>
                </a:lnTo>
                <a:lnTo>
                  <a:pt x="1969" y="1388"/>
                </a:lnTo>
                <a:lnTo>
                  <a:pt x="1969" y="1392"/>
                </a:lnTo>
                <a:lnTo>
                  <a:pt x="1969" y="1396"/>
                </a:lnTo>
                <a:lnTo>
                  <a:pt x="1969" y="1399"/>
                </a:lnTo>
                <a:lnTo>
                  <a:pt x="1969" y="1402"/>
                </a:lnTo>
                <a:lnTo>
                  <a:pt x="1969" y="1405"/>
                </a:lnTo>
                <a:lnTo>
                  <a:pt x="1969" y="1408"/>
                </a:lnTo>
                <a:lnTo>
                  <a:pt x="1969" y="1410"/>
                </a:lnTo>
                <a:lnTo>
                  <a:pt x="1969" y="1412"/>
                </a:lnTo>
                <a:lnTo>
                  <a:pt x="1969" y="1414"/>
                </a:lnTo>
                <a:lnTo>
                  <a:pt x="1969" y="1415"/>
                </a:lnTo>
                <a:lnTo>
                  <a:pt x="1969" y="1416"/>
                </a:lnTo>
                <a:lnTo>
                  <a:pt x="1969" y="1417"/>
                </a:lnTo>
                <a:lnTo>
                  <a:pt x="1969" y="1418"/>
                </a:lnTo>
                <a:lnTo>
                  <a:pt x="1969" y="1417"/>
                </a:lnTo>
                <a:lnTo>
                  <a:pt x="1970" y="1417"/>
                </a:lnTo>
                <a:lnTo>
                  <a:pt x="1972" y="1415"/>
                </a:lnTo>
                <a:lnTo>
                  <a:pt x="1974" y="1413"/>
                </a:lnTo>
                <a:lnTo>
                  <a:pt x="1977" y="1410"/>
                </a:lnTo>
                <a:lnTo>
                  <a:pt x="1980" y="1407"/>
                </a:lnTo>
                <a:lnTo>
                  <a:pt x="1984" y="1403"/>
                </a:lnTo>
                <a:lnTo>
                  <a:pt x="1989" y="1398"/>
                </a:lnTo>
                <a:lnTo>
                  <a:pt x="1994" y="1393"/>
                </a:lnTo>
                <a:lnTo>
                  <a:pt x="2000" y="1387"/>
                </a:lnTo>
                <a:lnTo>
                  <a:pt x="2006" y="1381"/>
                </a:lnTo>
                <a:lnTo>
                  <a:pt x="2013" y="1373"/>
                </a:lnTo>
                <a:lnTo>
                  <a:pt x="2021" y="1366"/>
                </a:lnTo>
                <a:lnTo>
                  <a:pt x="2029" y="1357"/>
                </a:lnTo>
                <a:lnTo>
                  <a:pt x="2038" y="1349"/>
                </a:lnTo>
                <a:lnTo>
                  <a:pt x="2048" y="1339"/>
                </a:lnTo>
                <a:lnTo>
                  <a:pt x="2057" y="1329"/>
                </a:lnTo>
                <a:lnTo>
                  <a:pt x="2066" y="1321"/>
                </a:lnTo>
                <a:lnTo>
                  <a:pt x="2075" y="1312"/>
                </a:lnTo>
                <a:lnTo>
                  <a:pt x="2082" y="1305"/>
                </a:lnTo>
                <a:lnTo>
                  <a:pt x="2089" y="1297"/>
                </a:lnTo>
                <a:lnTo>
                  <a:pt x="2096" y="1291"/>
                </a:lnTo>
                <a:lnTo>
                  <a:pt x="2102" y="1285"/>
                </a:lnTo>
                <a:lnTo>
                  <a:pt x="2107" y="1280"/>
                </a:lnTo>
                <a:lnTo>
                  <a:pt x="2111" y="1275"/>
                </a:lnTo>
                <a:lnTo>
                  <a:pt x="2115" y="1271"/>
                </a:lnTo>
                <a:lnTo>
                  <a:pt x="2119" y="1268"/>
                </a:lnTo>
                <a:lnTo>
                  <a:pt x="2122" y="1265"/>
                </a:lnTo>
                <a:lnTo>
                  <a:pt x="2124" y="1263"/>
                </a:lnTo>
                <a:lnTo>
                  <a:pt x="2125" y="1261"/>
                </a:lnTo>
                <a:lnTo>
                  <a:pt x="2126" y="1261"/>
                </a:lnTo>
                <a:lnTo>
                  <a:pt x="2127" y="1260"/>
                </a:lnTo>
                <a:lnTo>
                  <a:pt x="2126" y="1260"/>
                </a:lnTo>
                <a:lnTo>
                  <a:pt x="2125" y="1259"/>
                </a:lnTo>
                <a:lnTo>
                  <a:pt x="2124" y="1257"/>
                </a:lnTo>
                <a:lnTo>
                  <a:pt x="2122" y="1255"/>
                </a:lnTo>
                <a:lnTo>
                  <a:pt x="2119" y="1253"/>
                </a:lnTo>
                <a:lnTo>
                  <a:pt x="2115" y="1249"/>
                </a:lnTo>
                <a:lnTo>
                  <a:pt x="2111" y="1245"/>
                </a:lnTo>
                <a:lnTo>
                  <a:pt x="2107" y="1241"/>
                </a:lnTo>
                <a:lnTo>
                  <a:pt x="2102" y="1235"/>
                </a:lnTo>
                <a:lnTo>
                  <a:pt x="2096" y="1229"/>
                </a:lnTo>
                <a:lnTo>
                  <a:pt x="2089" y="1223"/>
                </a:lnTo>
                <a:lnTo>
                  <a:pt x="2082" y="1216"/>
                </a:lnTo>
                <a:lnTo>
                  <a:pt x="2075" y="1208"/>
                </a:lnTo>
                <a:lnTo>
                  <a:pt x="2066" y="1200"/>
                </a:lnTo>
                <a:lnTo>
                  <a:pt x="2057" y="1191"/>
                </a:lnTo>
                <a:lnTo>
                  <a:pt x="2048" y="1181"/>
                </a:lnTo>
                <a:lnTo>
                  <a:pt x="2038" y="1172"/>
                </a:lnTo>
                <a:lnTo>
                  <a:pt x="2029" y="1163"/>
                </a:lnTo>
                <a:lnTo>
                  <a:pt x="2021" y="1155"/>
                </a:lnTo>
                <a:lnTo>
                  <a:pt x="2013" y="1147"/>
                </a:lnTo>
                <a:lnTo>
                  <a:pt x="2006" y="1140"/>
                </a:lnTo>
                <a:lnTo>
                  <a:pt x="2000" y="1134"/>
                </a:lnTo>
                <a:lnTo>
                  <a:pt x="1994" y="1128"/>
                </a:lnTo>
                <a:lnTo>
                  <a:pt x="1989" y="1122"/>
                </a:lnTo>
                <a:lnTo>
                  <a:pt x="1984" y="1118"/>
                </a:lnTo>
                <a:lnTo>
                  <a:pt x="1980" y="1114"/>
                </a:lnTo>
                <a:lnTo>
                  <a:pt x="1977" y="1110"/>
                </a:lnTo>
                <a:lnTo>
                  <a:pt x="1974" y="1108"/>
                </a:lnTo>
                <a:lnTo>
                  <a:pt x="1972" y="1106"/>
                </a:lnTo>
                <a:lnTo>
                  <a:pt x="1970" y="1104"/>
                </a:lnTo>
                <a:lnTo>
                  <a:pt x="1969" y="1103"/>
                </a:lnTo>
                <a:lnTo>
                  <a:pt x="1969" y="1104"/>
                </a:lnTo>
                <a:lnTo>
                  <a:pt x="1969" y="1105"/>
                </a:lnTo>
                <a:lnTo>
                  <a:pt x="1969" y="1107"/>
                </a:lnTo>
                <a:lnTo>
                  <a:pt x="1969" y="1108"/>
                </a:lnTo>
                <a:lnTo>
                  <a:pt x="1969" y="1110"/>
                </a:lnTo>
                <a:lnTo>
                  <a:pt x="1969" y="1113"/>
                </a:lnTo>
                <a:lnTo>
                  <a:pt x="1969" y="1115"/>
                </a:lnTo>
                <a:lnTo>
                  <a:pt x="1969" y="1118"/>
                </a:lnTo>
                <a:lnTo>
                  <a:pt x="1969" y="1121"/>
                </a:lnTo>
                <a:lnTo>
                  <a:pt x="1969" y="1125"/>
                </a:lnTo>
                <a:lnTo>
                  <a:pt x="1969" y="1129"/>
                </a:lnTo>
                <a:lnTo>
                  <a:pt x="1969" y="1133"/>
                </a:lnTo>
                <a:lnTo>
                  <a:pt x="1969" y="1137"/>
                </a:lnTo>
                <a:lnTo>
                  <a:pt x="1969" y="1142"/>
                </a:lnTo>
                <a:lnTo>
                  <a:pt x="1969" y="1147"/>
                </a:lnTo>
                <a:lnTo>
                  <a:pt x="1969" y="1151"/>
                </a:lnTo>
                <a:lnTo>
                  <a:pt x="1969" y="1156"/>
                </a:lnTo>
                <a:lnTo>
                  <a:pt x="1969" y="1159"/>
                </a:lnTo>
                <a:lnTo>
                  <a:pt x="1969" y="1163"/>
                </a:lnTo>
                <a:lnTo>
                  <a:pt x="1969" y="1166"/>
                </a:lnTo>
                <a:lnTo>
                  <a:pt x="1969" y="1169"/>
                </a:lnTo>
                <a:lnTo>
                  <a:pt x="1969" y="1172"/>
                </a:lnTo>
                <a:lnTo>
                  <a:pt x="1969" y="1174"/>
                </a:lnTo>
                <a:lnTo>
                  <a:pt x="1969" y="1176"/>
                </a:lnTo>
                <a:lnTo>
                  <a:pt x="1969" y="1178"/>
                </a:lnTo>
                <a:lnTo>
                  <a:pt x="1969" y="1179"/>
                </a:lnTo>
                <a:lnTo>
                  <a:pt x="1969" y="1180"/>
                </a:lnTo>
                <a:lnTo>
                  <a:pt x="1969" y="1181"/>
                </a:lnTo>
                <a:lnTo>
                  <a:pt x="1968" y="1181"/>
                </a:lnTo>
                <a:lnTo>
                  <a:pt x="1966" y="1181"/>
                </a:lnTo>
                <a:lnTo>
                  <a:pt x="1962" y="1181"/>
                </a:lnTo>
                <a:lnTo>
                  <a:pt x="1957" y="1181"/>
                </a:lnTo>
                <a:lnTo>
                  <a:pt x="1950" y="1181"/>
                </a:lnTo>
                <a:lnTo>
                  <a:pt x="1941" y="1181"/>
                </a:lnTo>
                <a:lnTo>
                  <a:pt x="1931" y="1181"/>
                </a:lnTo>
                <a:lnTo>
                  <a:pt x="1920" y="1181"/>
                </a:lnTo>
                <a:lnTo>
                  <a:pt x="1907" y="1181"/>
                </a:lnTo>
                <a:lnTo>
                  <a:pt x="1892" y="1181"/>
                </a:lnTo>
                <a:lnTo>
                  <a:pt x="1876" y="1181"/>
                </a:lnTo>
                <a:lnTo>
                  <a:pt x="1858" y="1181"/>
                </a:lnTo>
                <a:lnTo>
                  <a:pt x="1839" y="1181"/>
                </a:lnTo>
                <a:lnTo>
                  <a:pt x="1818" y="1181"/>
                </a:lnTo>
                <a:lnTo>
                  <a:pt x="1796" y="1181"/>
                </a:lnTo>
                <a:lnTo>
                  <a:pt x="1772" y="1181"/>
                </a:lnTo>
                <a:lnTo>
                  <a:pt x="1748" y="1181"/>
                </a:lnTo>
                <a:lnTo>
                  <a:pt x="1726" y="1178"/>
                </a:lnTo>
                <a:lnTo>
                  <a:pt x="1705" y="1173"/>
                </a:lnTo>
                <a:lnTo>
                  <a:pt x="1686" y="1167"/>
                </a:lnTo>
                <a:lnTo>
                  <a:pt x="1668" y="1158"/>
                </a:lnTo>
                <a:lnTo>
                  <a:pt x="1652" y="1148"/>
                </a:lnTo>
                <a:lnTo>
                  <a:pt x="1638" y="1136"/>
                </a:lnTo>
                <a:lnTo>
                  <a:pt x="1624" y="1122"/>
                </a:lnTo>
                <a:lnTo>
                  <a:pt x="1613" y="1107"/>
                </a:lnTo>
                <a:lnTo>
                  <a:pt x="1603" y="1089"/>
                </a:lnTo>
                <a:lnTo>
                  <a:pt x="1594" y="1070"/>
                </a:lnTo>
                <a:lnTo>
                  <a:pt x="1588" y="1049"/>
                </a:lnTo>
                <a:lnTo>
                  <a:pt x="1582" y="1026"/>
                </a:lnTo>
                <a:lnTo>
                  <a:pt x="1578" y="1001"/>
                </a:lnTo>
                <a:lnTo>
                  <a:pt x="1576" y="974"/>
                </a:lnTo>
                <a:lnTo>
                  <a:pt x="1575" y="945"/>
                </a:lnTo>
                <a:lnTo>
                  <a:pt x="1575" y="916"/>
                </a:lnTo>
                <a:lnTo>
                  <a:pt x="1575" y="886"/>
                </a:lnTo>
                <a:lnTo>
                  <a:pt x="1575" y="857"/>
                </a:lnTo>
                <a:lnTo>
                  <a:pt x="1575" y="827"/>
                </a:lnTo>
                <a:lnTo>
                  <a:pt x="1575" y="798"/>
                </a:lnTo>
                <a:lnTo>
                  <a:pt x="1575" y="768"/>
                </a:lnTo>
                <a:lnTo>
                  <a:pt x="1575" y="739"/>
                </a:lnTo>
                <a:lnTo>
                  <a:pt x="1575" y="709"/>
                </a:lnTo>
                <a:lnTo>
                  <a:pt x="1575" y="679"/>
                </a:lnTo>
                <a:lnTo>
                  <a:pt x="1575" y="650"/>
                </a:lnTo>
                <a:lnTo>
                  <a:pt x="1575" y="620"/>
                </a:lnTo>
                <a:lnTo>
                  <a:pt x="1575" y="591"/>
                </a:lnTo>
                <a:lnTo>
                  <a:pt x="1575" y="561"/>
                </a:lnTo>
                <a:lnTo>
                  <a:pt x="1575" y="532"/>
                </a:lnTo>
                <a:lnTo>
                  <a:pt x="1575" y="502"/>
                </a:lnTo>
                <a:lnTo>
                  <a:pt x="1575" y="473"/>
                </a:lnTo>
                <a:lnTo>
                  <a:pt x="1576" y="444"/>
                </a:lnTo>
                <a:lnTo>
                  <a:pt x="1578" y="417"/>
                </a:lnTo>
                <a:lnTo>
                  <a:pt x="1582" y="392"/>
                </a:lnTo>
                <a:lnTo>
                  <a:pt x="1588" y="369"/>
                </a:lnTo>
                <a:lnTo>
                  <a:pt x="1594" y="348"/>
                </a:lnTo>
                <a:lnTo>
                  <a:pt x="1603" y="329"/>
                </a:lnTo>
                <a:lnTo>
                  <a:pt x="1613" y="311"/>
                </a:lnTo>
                <a:lnTo>
                  <a:pt x="1624" y="296"/>
                </a:lnTo>
                <a:lnTo>
                  <a:pt x="1638" y="282"/>
                </a:lnTo>
                <a:lnTo>
                  <a:pt x="1652" y="270"/>
                </a:lnTo>
                <a:lnTo>
                  <a:pt x="1668" y="260"/>
                </a:lnTo>
                <a:lnTo>
                  <a:pt x="1686" y="251"/>
                </a:lnTo>
                <a:lnTo>
                  <a:pt x="1705" y="245"/>
                </a:lnTo>
                <a:lnTo>
                  <a:pt x="1726" y="240"/>
                </a:lnTo>
                <a:lnTo>
                  <a:pt x="1748" y="237"/>
                </a:lnTo>
                <a:lnTo>
                  <a:pt x="1772" y="236"/>
                </a:lnTo>
                <a:lnTo>
                  <a:pt x="1796" y="236"/>
                </a:lnTo>
                <a:lnTo>
                  <a:pt x="1818" y="236"/>
                </a:lnTo>
                <a:lnTo>
                  <a:pt x="1839" y="236"/>
                </a:lnTo>
                <a:lnTo>
                  <a:pt x="1858" y="236"/>
                </a:lnTo>
                <a:lnTo>
                  <a:pt x="1876" y="236"/>
                </a:lnTo>
                <a:lnTo>
                  <a:pt x="1892" y="236"/>
                </a:lnTo>
                <a:lnTo>
                  <a:pt x="1907" y="236"/>
                </a:lnTo>
                <a:lnTo>
                  <a:pt x="1920" y="236"/>
                </a:lnTo>
                <a:lnTo>
                  <a:pt x="1931" y="236"/>
                </a:lnTo>
                <a:lnTo>
                  <a:pt x="1941" y="236"/>
                </a:lnTo>
                <a:lnTo>
                  <a:pt x="1950" y="236"/>
                </a:lnTo>
                <a:lnTo>
                  <a:pt x="1957" y="236"/>
                </a:lnTo>
                <a:lnTo>
                  <a:pt x="1962" y="236"/>
                </a:lnTo>
                <a:lnTo>
                  <a:pt x="1966" y="236"/>
                </a:lnTo>
                <a:lnTo>
                  <a:pt x="1968" y="236"/>
                </a:lnTo>
                <a:lnTo>
                  <a:pt x="1969" y="236"/>
                </a:lnTo>
                <a:lnTo>
                  <a:pt x="1969" y="237"/>
                </a:lnTo>
                <a:lnTo>
                  <a:pt x="1969" y="238"/>
                </a:lnTo>
                <a:lnTo>
                  <a:pt x="1969" y="239"/>
                </a:lnTo>
                <a:lnTo>
                  <a:pt x="1969" y="240"/>
                </a:lnTo>
                <a:lnTo>
                  <a:pt x="1969" y="242"/>
                </a:lnTo>
                <a:lnTo>
                  <a:pt x="1969" y="244"/>
                </a:lnTo>
                <a:lnTo>
                  <a:pt x="1969" y="246"/>
                </a:lnTo>
                <a:lnTo>
                  <a:pt x="1969" y="249"/>
                </a:lnTo>
                <a:lnTo>
                  <a:pt x="1969" y="252"/>
                </a:lnTo>
                <a:lnTo>
                  <a:pt x="1969" y="255"/>
                </a:lnTo>
                <a:lnTo>
                  <a:pt x="1969" y="259"/>
                </a:lnTo>
                <a:lnTo>
                  <a:pt x="1969" y="262"/>
                </a:lnTo>
                <a:lnTo>
                  <a:pt x="1969" y="267"/>
                </a:lnTo>
                <a:lnTo>
                  <a:pt x="1969" y="271"/>
                </a:lnTo>
                <a:lnTo>
                  <a:pt x="1969" y="276"/>
                </a:lnTo>
                <a:lnTo>
                  <a:pt x="1969" y="281"/>
                </a:lnTo>
                <a:lnTo>
                  <a:pt x="1969" y="285"/>
                </a:lnTo>
                <a:lnTo>
                  <a:pt x="1969" y="289"/>
                </a:lnTo>
                <a:lnTo>
                  <a:pt x="1969" y="293"/>
                </a:lnTo>
                <a:lnTo>
                  <a:pt x="1969" y="297"/>
                </a:lnTo>
                <a:lnTo>
                  <a:pt x="1969" y="300"/>
                </a:lnTo>
                <a:lnTo>
                  <a:pt x="1969" y="303"/>
                </a:lnTo>
                <a:lnTo>
                  <a:pt x="1969" y="305"/>
                </a:lnTo>
                <a:lnTo>
                  <a:pt x="1969" y="308"/>
                </a:lnTo>
                <a:lnTo>
                  <a:pt x="1969" y="310"/>
                </a:lnTo>
                <a:lnTo>
                  <a:pt x="1969" y="311"/>
                </a:lnTo>
                <a:lnTo>
                  <a:pt x="1969" y="313"/>
                </a:lnTo>
                <a:lnTo>
                  <a:pt x="1969" y="314"/>
                </a:lnTo>
                <a:lnTo>
                  <a:pt x="1969" y="315"/>
                </a:lnTo>
                <a:lnTo>
                  <a:pt x="1970" y="314"/>
                </a:lnTo>
                <a:lnTo>
                  <a:pt x="1972" y="312"/>
                </a:lnTo>
                <a:lnTo>
                  <a:pt x="1974" y="310"/>
                </a:lnTo>
                <a:lnTo>
                  <a:pt x="1977" y="308"/>
                </a:lnTo>
                <a:lnTo>
                  <a:pt x="1980" y="304"/>
                </a:lnTo>
                <a:lnTo>
                  <a:pt x="1984" y="300"/>
                </a:lnTo>
                <a:lnTo>
                  <a:pt x="1989" y="296"/>
                </a:lnTo>
                <a:lnTo>
                  <a:pt x="1994" y="290"/>
                </a:lnTo>
                <a:lnTo>
                  <a:pt x="2000" y="284"/>
                </a:lnTo>
                <a:lnTo>
                  <a:pt x="2006" y="278"/>
                </a:lnTo>
                <a:lnTo>
                  <a:pt x="2013" y="271"/>
                </a:lnTo>
                <a:lnTo>
                  <a:pt x="2021" y="263"/>
                </a:lnTo>
                <a:lnTo>
                  <a:pt x="2029" y="255"/>
                </a:lnTo>
                <a:lnTo>
                  <a:pt x="2038" y="246"/>
                </a:lnTo>
                <a:lnTo>
                  <a:pt x="2048" y="236"/>
                </a:lnTo>
                <a:lnTo>
                  <a:pt x="2057" y="227"/>
                </a:lnTo>
                <a:lnTo>
                  <a:pt x="2066" y="218"/>
                </a:lnTo>
                <a:lnTo>
                  <a:pt x="2075" y="210"/>
                </a:lnTo>
                <a:lnTo>
                  <a:pt x="2082" y="202"/>
                </a:lnTo>
                <a:lnTo>
                  <a:pt x="2089" y="195"/>
                </a:lnTo>
                <a:lnTo>
                  <a:pt x="2096" y="189"/>
                </a:lnTo>
                <a:lnTo>
                  <a:pt x="2102" y="183"/>
                </a:lnTo>
                <a:lnTo>
                  <a:pt x="2107" y="177"/>
                </a:lnTo>
                <a:lnTo>
                  <a:pt x="2111" y="173"/>
                </a:lnTo>
                <a:lnTo>
                  <a:pt x="2115" y="169"/>
                </a:lnTo>
                <a:lnTo>
                  <a:pt x="2119" y="165"/>
                </a:lnTo>
                <a:lnTo>
                  <a:pt x="2122" y="163"/>
                </a:lnTo>
                <a:lnTo>
                  <a:pt x="2124" y="161"/>
                </a:lnTo>
                <a:lnTo>
                  <a:pt x="2125" y="159"/>
                </a:lnTo>
                <a:lnTo>
                  <a:pt x="2126" y="158"/>
                </a:lnTo>
                <a:lnTo>
                  <a:pt x="2127" y="158"/>
                </a:lnTo>
                <a:lnTo>
                  <a:pt x="2126" y="157"/>
                </a:lnTo>
                <a:lnTo>
                  <a:pt x="2125" y="157"/>
                </a:lnTo>
                <a:lnTo>
                  <a:pt x="2124" y="155"/>
                </a:lnTo>
                <a:lnTo>
                  <a:pt x="2122" y="153"/>
                </a:lnTo>
                <a:lnTo>
                  <a:pt x="2119" y="150"/>
                </a:lnTo>
                <a:lnTo>
                  <a:pt x="2115" y="147"/>
                </a:lnTo>
                <a:lnTo>
                  <a:pt x="2111" y="143"/>
                </a:lnTo>
                <a:lnTo>
                  <a:pt x="2107" y="138"/>
                </a:lnTo>
                <a:lnTo>
                  <a:pt x="2102" y="133"/>
                </a:lnTo>
                <a:lnTo>
                  <a:pt x="2096" y="127"/>
                </a:lnTo>
                <a:lnTo>
                  <a:pt x="2089" y="121"/>
                </a:lnTo>
                <a:lnTo>
                  <a:pt x="2082" y="113"/>
                </a:lnTo>
                <a:lnTo>
                  <a:pt x="2075" y="106"/>
                </a:lnTo>
                <a:lnTo>
                  <a:pt x="2066" y="97"/>
                </a:lnTo>
                <a:lnTo>
                  <a:pt x="2057" y="89"/>
                </a:lnTo>
                <a:lnTo>
                  <a:pt x="2048" y="79"/>
                </a:lnTo>
                <a:lnTo>
                  <a:pt x="2038" y="69"/>
                </a:lnTo>
                <a:lnTo>
                  <a:pt x="2029" y="61"/>
                </a:lnTo>
                <a:lnTo>
                  <a:pt x="2021" y="52"/>
                </a:lnTo>
                <a:lnTo>
                  <a:pt x="2013" y="45"/>
                </a:lnTo>
                <a:lnTo>
                  <a:pt x="2006" y="37"/>
                </a:lnTo>
                <a:lnTo>
                  <a:pt x="2000" y="31"/>
                </a:lnTo>
                <a:lnTo>
                  <a:pt x="1994" y="25"/>
                </a:lnTo>
                <a:lnTo>
                  <a:pt x="1989" y="20"/>
                </a:lnTo>
                <a:lnTo>
                  <a:pt x="1984" y="15"/>
                </a:lnTo>
                <a:lnTo>
                  <a:pt x="1980" y="11"/>
                </a:lnTo>
                <a:lnTo>
                  <a:pt x="1977" y="8"/>
                </a:lnTo>
                <a:lnTo>
                  <a:pt x="1974" y="5"/>
                </a:lnTo>
                <a:lnTo>
                  <a:pt x="1972" y="3"/>
                </a:lnTo>
                <a:lnTo>
                  <a:pt x="1970" y="1"/>
                </a:lnTo>
                <a:lnTo>
                  <a:pt x="1969" y="1"/>
                </a:lnTo>
                <a:lnTo>
                  <a:pt x="1969" y="0"/>
                </a:lnTo>
                <a:lnTo>
                  <a:pt x="1969" y="1"/>
                </a:lnTo>
                <a:lnTo>
                  <a:pt x="1969" y="2"/>
                </a:lnTo>
                <a:lnTo>
                  <a:pt x="1969" y="3"/>
                </a:lnTo>
                <a:lnTo>
                  <a:pt x="1969" y="4"/>
                </a:lnTo>
                <a:lnTo>
                  <a:pt x="1969" y="6"/>
                </a:lnTo>
                <a:lnTo>
                  <a:pt x="1969" y="8"/>
                </a:lnTo>
                <a:lnTo>
                  <a:pt x="1969" y="10"/>
                </a:lnTo>
                <a:lnTo>
                  <a:pt x="1969" y="13"/>
                </a:lnTo>
                <a:lnTo>
                  <a:pt x="1969" y="16"/>
                </a:lnTo>
                <a:lnTo>
                  <a:pt x="1969" y="19"/>
                </a:lnTo>
                <a:lnTo>
                  <a:pt x="1969" y="22"/>
                </a:lnTo>
                <a:lnTo>
                  <a:pt x="1969" y="26"/>
                </a:lnTo>
                <a:lnTo>
                  <a:pt x="1969" y="30"/>
                </a:lnTo>
                <a:lnTo>
                  <a:pt x="1969" y="35"/>
                </a:lnTo>
                <a:lnTo>
                  <a:pt x="1969" y="40"/>
                </a:lnTo>
                <a:lnTo>
                  <a:pt x="1969" y="44"/>
                </a:lnTo>
                <a:lnTo>
                  <a:pt x="1969" y="49"/>
                </a:lnTo>
                <a:lnTo>
                  <a:pt x="1969" y="53"/>
                </a:lnTo>
                <a:lnTo>
                  <a:pt x="1969" y="57"/>
                </a:lnTo>
                <a:lnTo>
                  <a:pt x="1969" y="60"/>
                </a:lnTo>
                <a:lnTo>
                  <a:pt x="1969" y="64"/>
                </a:lnTo>
                <a:lnTo>
                  <a:pt x="1969" y="67"/>
                </a:lnTo>
                <a:lnTo>
                  <a:pt x="1969" y="69"/>
                </a:lnTo>
                <a:lnTo>
                  <a:pt x="1969" y="71"/>
                </a:lnTo>
                <a:lnTo>
                  <a:pt x="1969" y="73"/>
                </a:lnTo>
                <a:lnTo>
                  <a:pt x="1969" y="75"/>
                </a:lnTo>
                <a:lnTo>
                  <a:pt x="1969" y="77"/>
                </a:lnTo>
                <a:lnTo>
                  <a:pt x="1969" y="78"/>
                </a:lnTo>
                <a:lnTo>
                  <a:pt x="1969" y="79"/>
                </a:lnTo>
                <a:lnTo>
                  <a:pt x="1968" y="79"/>
                </a:lnTo>
                <a:lnTo>
                  <a:pt x="1965" y="79"/>
                </a:lnTo>
                <a:lnTo>
                  <a:pt x="1961" y="79"/>
                </a:lnTo>
                <a:lnTo>
                  <a:pt x="1954" y="79"/>
                </a:lnTo>
                <a:lnTo>
                  <a:pt x="1946" y="79"/>
                </a:lnTo>
                <a:lnTo>
                  <a:pt x="1936" y="79"/>
                </a:lnTo>
                <a:lnTo>
                  <a:pt x="1924" y="79"/>
                </a:lnTo>
                <a:lnTo>
                  <a:pt x="1910" y="79"/>
                </a:lnTo>
                <a:lnTo>
                  <a:pt x="1894" y="79"/>
                </a:lnTo>
                <a:lnTo>
                  <a:pt x="1877" y="79"/>
                </a:lnTo>
                <a:lnTo>
                  <a:pt x="1857" y="79"/>
                </a:lnTo>
                <a:lnTo>
                  <a:pt x="1836" y="79"/>
                </a:lnTo>
                <a:lnTo>
                  <a:pt x="1813" y="79"/>
                </a:lnTo>
                <a:lnTo>
                  <a:pt x="1788" y="79"/>
                </a:lnTo>
                <a:lnTo>
                  <a:pt x="1761" y="79"/>
                </a:lnTo>
                <a:lnTo>
                  <a:pt x="1733" y="79"/>
                </a:lnTo>
                <a:lnTo>
                  <a:pt x="1704" y="80"/>
                </a:lnTo>
                <a:lnTo>
                  <a:pt x="1676" y="83"/>
                </a:lnTo>
                <a:lnTo>
                  <a:pt x="1648" y="87"/>
                </a:lnTo>
                <a:lnTo>
                  <a:pt x="1622" y="94"/>
                </a:lnTo>
                <a:lnTo>
                  <a:pt x="1597" y="102"/>
                </a:lnTo>
                <a:lnTo>
                  <a:pt x="1572" y="112"/>
                </a:lnTo>
                <a:lnTo>
                  <a:pt x="1549" y="124"/>
                </a:lnTo>
                <a:lnTo>
                  <a:pt x="1526" y="138"/>
                </a:lnTo>
                <a:lnTo>
                  <a:pt x="1504" y="154"/>
                </a:lnTo>
                <a:lnTo>
                  <a:pt x="1484" y="171"/>
                </a:lnTo>
                <a:lnTo>
                  <a:pt x="1464" y="191"/>
                </a:lnTo>
                <a:lnTo>
                  <a:pt x="1445" y="212"/>
                </a:lnTo>
                <a:lnTo>
                  <a:pt x="1427" y="235"/>
                </a:lnTo>
                <a:lnTo>
                  <a:pt x="1410" y="260"/>
                </a:lnTo>
                <a:lnTo>
                  <a:pt x="1394" y="287"/>
                </a:lnTo>
                <a:lnTo>
                  <a:pt x="1378" y="315"/>
                </a:lnTo>
                <a:lnTo>
                  <a:pt x="1364" y="344"/>
                </a:lnTo>
                <a:lnTo>
                  <a:pt x="1351" y="371"/>
                </a:lnTo>
                <a:lnTo>
                  <a:pt x="1338" y="396"/>
                </a:lnTo>
                <a:lnTo>
                  <a:pt x="1327" y="419"/>
                </a:lnTo>
                <a:lnTo>
                  <a:pt x="1316" y="440"/>
                </a:lnTo>
                <a:lnTo>
                  <a:pt x="1306" y="459"/>
                </a:lnTo>
                <a:lnTo>
                  <a:pt x="1298" y="477"/>
                </a:lnTo>
                <a:lnTo>
                  <a:pt x="1290" y="492"/>
                </a:lnTo>
                <a:lnTo>
                  <a:pt x="1283" y="506"/>
                </a:lnTo>
                <a:lnTo>
                  <a:pt x="1277" y="518"/>
                </a:lnTo>
                <a:lnTo>
                  <a:pt x="1272" y="528"/>
                </a:lnTo>
                <a:lnTo>
                  <a:pt x="1268" y="537"/>
                </a:lnTo>
                <a:lnTo>
                  <a:pt x="1264" y="543"/>
                </a:lnTo>
                <a:lnTo>
                  <a:pt x="1262" y="548"/>
                </a:lnTo>
                <a:lnTo>
                  <a:pt x="1261" y="551"/>
                </a:lnTo>
                <a:lnTo>
                  <a:pt x="1260" y="551"/>
                </a:lnTo>
                <a:lnTo>
                  <a:pt x="1258" y="551"/>
                </a:lnTo>
                <a:lnTo>
                  <a:pt x="1250" y="551"/>
                </a:lnTo>
                <a:lnTo>
                  <a:pt x="1238" y="551"/>
                </a:lnTo>
                <a:lnTo>
                  <a:pt x="1221" y="551"/>
                </a:lnTo>
                <a:lnTo>
                  <a:pt x="1199" y="551"/>
                </a:lnTo>
                <a:lnTo>
                  <a:pt x="1172" y="551"/>
                </a:lnTo>
                <a:lnTo>
                  <a:pt x="1140" y="551"/>
                </a:lnTo>
                <a:lnTo>
                  <a:pt x="1103" y="551"/>
                </a:lnTo>
                <a:lnTo>
                  <a:pt x="1061" y="551"/>
                </a:lnTo>
                <a:lnTo>
                  <a:pt x="1014" y="551"/>
                </a:lnTo>
                <a:lnTo>
                  <a:pt x="962" y="551"/>
                </a:lnTo>
                <a:lnTo>
                  <a:pt x="906" y="551"/>
                </a:lnTo>
                <a:lnTo>
                  <a:pt x="844" y="551"/>
                </a:lnTo>
                <a:lnTo>
                  <a:pt x="778" y="551"/>
                </a:lnTo>
                <a:lnTo>
                  <a:pt x="707" y="551"/>
                </a:lnTo>
                <a:lnTo>
                  <a:pt x="630" y="551"/>
                </a:lnTo>
                <a:lnTo>
                  <a:pt x="554" y="551"/>
                </a:lnTo>
                <a:lnTo>
                  <a:pt x="483" y="551"/>
                </a:lnTo>
                <a:lnTo>
                  <a:pt x="416" y="551"/>
                </a:lnTo>
                <a:lnTo>
                  <a:pt x="355" y="551"/>
                </a:lnTo>
                <a:lnTo>
                  <a:pt x="298" y="551"/>
                </a:lnTo>
                <a:lnTo>
                  <a:pt x="246" y="551"/>
                </a:lnTo>
                <a:lnTo>
                  <a:pt x="200" y="551"/>
                </a:lnTo>
                <a:lnTo>
                  <a:pt x="158" y="551"/>
                </a:lnTo>
                <a:lnTo>
                  <a:pt x="121" y="551"/>
                </a:lnTo>
                <a:lnTo>
                  <a:pt x="89" y="551"/>
                </a:lnTo>
                <a:lnTo>
                  <a:pt x="62" y="551"/>
                </a:lnTo>
                <a:lnTo>
                  <a:pt x="40" y="551"/>
                </a:lnTo>
                <a:lnTo>
                  <a:pt x="22" y="551"/>
                </a:lnTo>
                <a:lnTo>
                  <a:pt x="10" y="551"/>
                </a:lnTo>
                <a:lnTo>
                  <a:pt x="3" y="551"/>
                </a:lnTo>
                <a:lnTo>
                  <a:pt x="0" y="551"/>
                </a:lnTo>
                <a:lnTo>
                  <a:pt x="0" y="555"/>
                </a:lnTo>
                <a:lnTo>
                  <a:pt x="0" y="564"/>
                </a:lnTo>
                <a:lnTo>
                  <a:pt x="0" y="579"/>
                </a:lnTo>
                <a:lnTo>
                  <a:pt x="0" y="601"/>
                </a:lnTo>
                <a:lnTo>
                  <a:pt x="0" y="628"/>
                </a:lnTo>
                <a:lnTo>
                  <a:pt x="0" y="662"/>
                </a:lnTo>
                <a:lnTo>
                  <a:pt x="0" y="702"/>
                </a:lnTo>
                <a:lnTo>
                  <a:pt x="0" y="748"/>
                </a:lnTo>
                <a:lnTo>
                  <a:pt x="0" y="801"/>
                </a:lnTo>
                <a:lnTo>
                  <a:pt x="0" y="859"/>
                </a:lnTo>
                <a:lnTo>
                  <a:pt x="0" y="924"/>
                </a:lnTo>
                <a:lnTo>
                  <a:pt x="0" y="994"/>
                </a:lnTo>
                <a:lnTo>
                  <a:pt x="0" y="1071"/>
                </a:lnTo>
                <a:lnTo>
                  <a:pt x="0" y="1154"/>
                </a:lnTo>
                <a:lnTo>
                  <a:pt x="0" y="1244"/>
                </a:lnTo>
                <a:lnTo>
                  <a:pt x="0" y="1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28" name="Text Box 4">
            <a:extLst>
              <a:ext uri="{FF2B5EF4-FFF2-40B4-BE49-F238E27FC236}">
                <a16:creationId xmlns:a16="http://schemas.microsoft.com/office/drawing/2014/main" id="{8D48D1DF-A97B-A94A-393D-137FAC80FF9A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5281942" y="2062733"/>
            <a:ext cx="2212258" cy="37798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lIns="90000" tIns="90000" rIns="90000" bIns="90000"/>
          <a:lstStyle>
            <a:lvl1pPr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584200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839788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260475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1681163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1383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5955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0527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5099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nl-NL" sz="1400" b="1" dirty="0">
                <a:solidFill>
                  <a:schemeClr val="accent1"/>
                </a:solidFill>
                <a:latin typeface="Arial" charset="0"/>
              </a:rPr>
              <a:t>Actiepunten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Actiepunt 1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Actiepunt 2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Actiepunt 3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…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400" dirty="0">
              <a:solidFill>
                <a:srgbClr val="000000"/>
              </a:solidFill>
              <a:latin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400" dirty="0">
              <a:solidFill>
                <a:srgbClr val="000000"/>
              </a:solidFill>
              <a:latin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Bijvoorbeeld: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Stel een klimaatstrategie op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Maak een risico analyse van ingekochte grondstoffen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Formuleer een beleid voor gendergelijkheid</a:t>
            </a:r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A9DE4757-72D0-04E2-FB75-E94BE372BF47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gray">
          <a:xfrm>
            <a:off x="525931" y="2062733"/>
            <a:ext cx="4499841" cy="2720975"/>
          </a:xfrm>
          <a:custGeom>
            <a:avLst/>
            <a:gdLst>
              <a:gd name="T0" fmla="*/ 1346 w 2128"/>
              <a:gd name="T1" fmla="*/ 79 h 1418"/>
              <a:gd name="T2" fmla="*/ 1961 w 2128"/>
              <a:gd name="T3" fmla="*/ 79 h 1418"/>
              <a:gd name="T4" fmla="*/ 1969 w 2128"/>
              <a:gd name="T5" fmla="*/ 71 h 1418"/>
              <a:gd name="T6" fmla="*/ 1969 w 2128"/>
              <a:gd name="T7" fmla="*/ 44 h 1418"/>
              <a:gd name="T8" fmla="*/ 1969 w 2128"/>
              <a:gd name="T9" fmla="*/ 12 h 1418"/>
              <a:gd name="T10" fmla="*/ 1969 w 2128"/>
              <a:gd name="T11" fmla="*/ 0 h 1418"/>
              <a:gd name="T12" fmla="*/ 1984 w 2128"/>
              <a:gd name="T13" fmla="*/ 15 h 1418"/>
              <a:gd name="T14" fmla="*/ 2038 w 2128"/>
              <a:gd name="T15" fmla="*/ 69 h 1418"/>
              <a:gd name="T16" fmla="*/ 2102 w 2128"/>
              <a:gd name="T17" fmla="*/ 133 h 1418"/>
              <a:gd name="T18" fmla="*/ 2126 w 2128"/>
              <a:gd name="T19" fmla="*/ 157 h 1418"/>
              <a:gd name="T20" fmla="*/ 2111 w 2128"/>
              <a:gd name="T21" fmla="*/ 173 h 1418"/>
              <a:gd name="T22" fmla="*/ 2057 w 2128"/>
              <a:gd name="T23" fmla="*/ 227 h 1418"/>
              <a:gd name="T24" fmla="*/ 1994 w 2128"/>
              <a:gd name="T25" fmla="*/ 290 h 1418"/>
              <a:gd name="T26" fmla="*/ 1969 w 2128"/>
              <a:gd name="T27" fmla="*/ 315 h 1418"/>
              <a:gd name="T28" fmla="*/ 1969 w 2128"/>
              <a:gd name="T29" fmla="*/ 307 h 1418"/>
              <a:gd name="T30" fmla="*/ 1969 w 2128"/>
              <a:gd name="T31" fmla="*/ 280 h 1418"/>
              <a:gd name="T32" fmla="*/ 1969 w 2128"/>
              <a:gd name="T33" fmla="*/ 249 h 1418"/>
              <a:gd name="T34" fmla="*/ 1969 w 2128"/>
              <a:gd name="T35" fmla="*/ 236 h 1418"/>
              <a:gd name="T36" fmla="*/ 1931 w 2128"/>
              <a:gd name="T37" fmla="*/ 236 h 1418"/>
              <a:gd name="T38" fmla="*/ 1796 w 2128"/>
              <a:gd name="T39" fmla="*/ 236 h 1418"/>
              <a:gd name="T40" fmla="*/ 1638 w 2128"/>
              <a:gd name="T41" fmla="*/ 281 h 1418"/>
              <a:gd name="T42" fmla="*/ 1576 w 2128"/>
              <a:gd name="T43" fmla="*/ 444 h 1418"/>
              <a:gd name="T44" fmla="*/ 1575 w 2128"/>
              <a:gd name="T45" fmla="*/ 679 h 1418"/>
              <a:gd name="T46" fmla="*/ 1575 w 2128"/>
              <a:gd name="T47" fmla="*/ 915 h 1418"/>
              <a:gd name="T48" fmla="*/ 1613 w 2128"/>
              <a:gd name="T49" fmla="*/ 1106 h 1418"/>
              <a:gd name="T50" fmla="*/ 1748 w 2128"/>
              <a:gd name="T51" fmla="*/ 1180 h 1418"/>
              <a:gd name="T52" fmla="*/ 1907 w 2128"/>
              <a:gd name="T53" fmla="*/ 1181 h 1418"/>
              <a:gd name="T54" fmla="*/ 1968 w 2128"/>
              <a:gd name="T55" fmla="*/ 1181 h 1418"/>
              <a:gd name="T56" fmla="*/ 1969 w 2128"/>
              <a:gd name="T57" fmla="*/ 1174 h 1418"/>
              <a:gd name="T58" fmla="*/ 1969 w 2128"/>
              <a:gd name="T59" fmla="*/ 1147 h 1418"/>
              <a:gd name="T60" fmla="*/ 1969 w 2128"/>
              <a:gd name="T61" fmla="*/ 1115 h 1418"/>
              <a:gd name="T62" fmla="*/ 1969 w 2128"/>
              <a:gd name="T63" fmla="*/ 1103 h 1418"/>
              <a:gd name="T64" fmla="*/ 1984 w 2128"/>
              <a:gd name="T65" fmla="*/ 1118 h 1418"/>
              <a:gd name="T66" fmla="*/ 2038 w 2128"/>
              <a:gd name="T67" fmla="*/ 1172 h 1418"/>
              <a:gd name="T68" fmla="*/ 2102 w 2128"/>
              <a:gd name="T69" fmla="*/ 1235 h 1418"/>
              <a:gd name="T70" fmla="*/ 2126 w 2128"/>
              <a:gd name="T71" fmla="*/ 1260 h 1418"/>
              <a:gd name="T72" fmla="*/ 2111 w 2128"/>
              <a:gd name="T73" fmla="*/ 1275 h 1418"/>
              <a:gd name="T74" fmla="*/ 2057 w 2128"/>
              <a:gd name="T75" fmla="*/ 1329 h 1418"/>
              <a:gd name="T76" fmla="*/ 1994 w 2128"/>
              <a:gd name="T77" fmla="*/ 1393 h 1418"/>
              <a:gd name="T78" fmla="*/ 1969 w 2128"/>
              <a:gd name="T79" fmla="*/ 1417 h 1418"/>
              <a:gd name="T80" fmla="*/ 1969 w 2128"/>
              <a:gd name="T81" fmla="*/ 1410 h 1418"/>
              <a:gd name="T82" fmla="*/ 1969 w 2128"/>
              <a:gd name="T83" fmla="*/ 1383 h 1418"/>
              <a:gd name="T84" fmla="*/ 1969 w 2128"/>
              <a:gd name="T85" fmla="*/ 1351 h 1418"/>
              <a:gd name="T86" fmla="*/ 1969 w 2128"/>
              <a:gd name="T87" fmla="*/ 1339 h 1418"/>
              <a:gd name="T88" fmla="*/ 1924 w 2128"/>
              <a:gd name="T89" fmla="*/ 1339 h 1418"/>
              <a:gd name="T90" fmla="*/ 1761 w 2128"/>
              <a:gd name="T91" fmla="*/ 1339 h 1418"/>
              <a:gd name="T92" fmla="*/ 1549 w 2128"/>
              <a:gd name="T93" fmla="*/ 1294 h 1418"/>
              <a:gd name="T94" fmla="*/ 1394 w 2128"/>
              <a:gd name="T95" fmla="*/ 1131 h 1418"/>
              <a:gd name="T96" fmla="*/ 1298 w 2128"/>
              <a:gd name="T97" fmla="*/ 941 h 1418"/>
              <a:gd name="T98" fmla="*/ 1261 w 2128"/>
              <a:gd name="T99" fmla="*/ 867 h 1418"/>
              <a:gd name="T100" fmla="*/ 1140 w 2128"/>
              <a:gd name="T101" fmla="*/ 866 h 1418"/>
              <a:gd name="T102" fmla="*/ 707 w 2128"/>
              <a:gd name="T103" fmla="*/ 866 h 1418"/>
              <a:gd name="T104" fmla="*/ 200 w 2128"/>
              <a:gd name="T105" fmla="*/ 866 h 1418"/>
              <a:gd name="T106" fmla="*/ 3 w 2128"/>
              <a:gd name="T107" fmla="*/ 866 h 1418"/>
              <a:gd name="T108" fmla="*/ 0 w 2128"/>
              <a:gd name="T109" fmla="*/ 716 h 1418"/>
              <a:gd name="T110" fmla="*/ 0 w 2128"/>
              <a:gd name="T111" fmla="*/ 174 h 1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28" h="1418">
                <a:moveTo>
                  <a:pt x="0" y="79"/>
                </a:moveTo>
                <a:lnTo>
                  <a:pt x="239" y="79"/>
                </a:lnTo>
                <a:lnTo>
                  <a:pt x="462" y="79"/>
                </a:lnTo>
                <a:lnTo>
                  <a:pt x="669" y="79"/>
                </a:lnTo>
                <a:lnTo>
                  <a:pt x="862" y="79"/>
                </a:lnTo>
                <a:lnTo>
                  <a:pt x="1038" y="79"/>
                </a:lnTo>
                <a:lnTo>
                  <a:pt x="1200" y="79"/>
                </a:lnTo>
                <a:lnTo>
                  <a:pt x="1346" y="79"/>
                </a:lnTo>
                <a:lnTo>
                  <a:pt x="1477" y="79"/>
                </a:lnTo>
                <a:lnTo>
                  <a:pt x="1592" y="79"/>
                </a:lnTo>
                <a:lnTo>
                  <a:pt x="1692" y="79"/>
                </a:lnTo>
                <a:lnTo>
                  <a:pt x="1777" y="79"/>
                </a:lnTo>
                <a:lnTo>
                  <a:pt x="1846" y="79"/>
                </a:lnTo>
                <a:lnTo>
                  <a:pt x="1900" y="79"/>
                </a:lnTo>
                <a:lnTo>
                  <a:pt x="1938" y="79"/>
                </a:lnTo>
                <a:lnTo>
                  <a:pt x="1961" y="79"/>
                </a:lnTo>
                <a:lnTo>
                  <a:pt x="1969" y="79"/>
                </a:lnTo>
                <a:lnTo>
                  <a:pt x="1969" y="78"/>
                </a:lnTo>
                <a:lnTo>
                  <a:pt x="1969" y="77"/>
                </a:lnTo>
                <a:lnTo>
                  <a:pt x="1969" y="76"/>
                </a:lnTo>
                <a:lnTo>
                  <a:pt x="1969" y="75"/>
                </a:lnTo>
                <a:lnTo>
                  <a:pt x="1969" y="73"/>
                </a:lnTo>
                <a:lnTo>
                  <a:pt x="1969" y="71"/>
                </a:lnTo>
                <a:lnTo>
                  <a:pt x="1969" y="69"/>
                </a:lnTo>
                <a:lnTo>
                  <a:pt x="1969" y="66"/>
                </a:lnTo>
                <a:lnTo>
                  <a:pt x="1969" y="63"/>
                </a:lnTo>
                <a:lnTo>
                  <a:pt x="1969" y="60"/>
                </a:lnTo>
                <a:lnTo>
                  <a:pt x="1969" y="57"/>
                </a:lnTo>
                <a:lnTo>
                  <a:pt x="1969" y="53"/>
                </a:lnTo>
                <a:lnTo>
                  <a:pt x="1969" y="49"/>
                </a:lnTo>
                <a:lnTo>
                  <a:pt x="1969" y="44"/>
                </a:lnTo>
                <a:lnTo>
                  <a:pt x="1969" y="39"/>
                </a:lnTo>
                <a:lnTo>
                  <a:pt x="1969" y="35"/>
                </a:lnTo>
                <a:lnTo>
                  <a:pt x="1969" y="30"/>
                </a:lnTo>
                <a:lnTo>
                  <a:pt x="1969" y="26"/>
                </a:lnTo>
                <a:lnTo>
                  <a:pt x="1969" y="22"/>
                </a:lnTo>
                <a:lnTo>
                  <a:pt x="1969" y="19"/>
                </a:lnTo>
                <a:lnTo>
                  <a:pt x="1969" y="15"/>
                </a:lnTo>
                <a:lnTo>
                  <a:pt x="1969" y="12"/>
                </a:lnTo>
                <a:lnTo>
                  <a:pt x="1969" y="10"/>
                </a:lnTo>
                <a:lnTo>
                  <a:pt x="1969" y="8"/>
                </a:lnTo>
                <a:lnTo>
                  <a:pt x="1969" y="6"/>
                </a:lnTo>
                <a:lnTo>
                  <a:pt x="1969" y="4"/>
                </a:lnTo>
                <a:lnTo>
                  <a:pt x="1969" y="2"/>
                </a:lnTo>
                <a:lnTo>
                  <a:pt x="1969" y="1"/>
                </a:lnTo>
                <a:lnTo>
                  <a:pt x="1969" y="0"/>
                </a:lnTo>
                <a:lnTo>
                  <a:pt x="1970" y="1"/>
                </a:lnTo>
                <a:lnTo>
                  <a:pt x="1972" y="3"/>
                </a:lnTo>
                <a:lnTo>
                  <a:pt x="1974" y="5"/>
                </a:lnTo>
                <a:lnTo>
                  <a:pt x="1977" y="8"/>
                </a:lnTo>
                <a:lnTo>
                  <a:pt x="1980" y="11"/>
                </a:lnTo>
                <a:lnTo>
                  <a:pt x="1984" y="15"/>
                </a:lnTo>
                <a:lnTo>
                  <a:pt x="1989" y="20"/>
                </a:lnTo>
                <a:lnTo>
                  <a:pt x="1994" y="25"/>
                </a:lnTo>
                <a:lnTo>
                  <a:pt x="2000" y="31"/>
                </a:lnTo>
                <a:lnTo>
                  <a:pt x="2006" y="37"/>
                </a:lnTo>
                <a:lnTo>
                  <a:pt x="2013" y="44"/>
                </a:lnTo>
                <a:lnTo>
                  <a:pt x="2021" y="52"/>
                </a:lnTo>
                <a:lnTo>
                  <a:pt x="2029" y="60"/>
                </a:lnTo>
                <a:lnTo>
                  <a:pt x="2038" y="69"/>
                </a:lnTo>
                <a:lnTo>
                  <a:pt x="2048" y="79"/>
                </a:lnTo>
                <a:lnTo>
                  <a:pt x="2057" y="88"/>
                </a:lnTo>
                <a:lnTo>
                  <a:pt x="2066" y="97"/>
                </a:lnTo>
                <a:lnTo>
                  <a:pt x="2075" y="106"/>
                </a:lnTo>
                <a:lnTo>
                  <a:pt x="2082" y="113"/>
                </a:lnTo>
                <a:lnTo>
                  <a:pt x="2089" y="120"/>
                </a:lnTo>
                <a:lnTo>
                  <a:pt x="2096" y="127"/>
                </a:lnTo>
                <a:lnTo>
                  <a:pt x="2102" y="133"/>
                </a:lnTo>
                <a:lnTo>
                  <a:pt x="2107" y="138"/>
                </a:lnTo>
                <a:lnTo>
                  <a:pt x="2111" y="142"/>
                </a:lnTo>
                <a:lnTo>
                  <a:pt x="2115" y="146"/>
                </a:lnTo>
                <a:lnTo>
                  <a:pt x="2119" y="150"/>
                </a:lnTo>
                <a:lnTo>
                  <a:pt x="2122" y="153"/>
                </a:lnTo>
                <a:lnTo>
                  <a:pt x="2124" y="155"/>
                </a:lnTo>
                <a:lnTo>
                  <a:pt x="2125" y="156"/>
                </a:lnTo>
                <a:lnTo>
                  <a:pt x="2126" y="157"/>
                </a:lnTo>
                <a:lnTo>
                  <a:pt x="2127" y="157"/>
                </a:lnTo>
                <a:lnTo>
                  <a:pt x="2126" y="158"/>
                </a:lnTo>
                <a:lnTo>
                  <a:pt x="2125" y="159"/>
                </a:lnTo>
                <a:lnTo>
                  <a:pt x="2124" y="160"/>
                </a:lnTo>
                <a:lnTo>
                  <a:pt x="2122" y="162"/>
                </a:lnTo>
                <a:lnTo>
                  <a:pt x="2119" y="165"/>
                </a:lnTo>
                <a:lnTo>
                  <a:pt x="2115" y="169"/>
                </a:lnTo>
                <a:lnTo>
                  <a:pt x="2111" y="173"/>
                </a:lnTo>
                <a:lnTo>
                  <a:pt x="2107" y="177"/>
                </a:lnTo>
                <a:lnTo>
                  <a:pt x="2102" y="182"/>
                </a:lnTo>
                <a:lnTo>
                  <a:pt x="2096" y="188"/>
                </a:lnTo>
                <a:lnTo>
                  <a:pt x="2089" y="195"/>
                </a:lnTo>
                <a:lnTo>
                  <a:pt x="2082" y="202"/>
                </a:lnTo>
                <a:lnTo>
                  <a:pt x="2075" y="209"/>
                </a:lnTo>
                <a:lnTo>
                  <a:pt x="2066" y="218"/>
                </a:lnTo>
                <a:lnTo>
                  <a:pt x="2057" y="227"/>
                </a:lnTo>
                <a:lnTo>
                  <a:pt x="2048" y="236"/>
                </a:lnTo>
                <a:lnTo>
                  <a:pt x="2038" y="246"/>
                </a:lnTo>
                <a:lnTo>
                  <a:pt x="2029" y="255"/>
                </a:lnTo>
                <a:lnTo>
                  <a:pt x="2021" y="263"/>
                </a:lnTo>
                <a:lnTo>
                  <a:pt x="2013" y="271"/>
                </a:lnTo>
                <a:lnTo>
                  <a:pt x="2006" y="278"/>
                </a:lnTo>
                <a:lnTo>
                  <a:pt x="2000" y="284"/>
                </a:lnTo>
                <a:lnTo>
                  <a:pt x="1994" y="290"/>
                </a:lnTo>
                <a:lnTo>
                  <a:pt x="1989" y="295"/>
                </a:lnTo>
                <a:lnTo>
                  <a:pt x="1984" y="300"/>
                </a:lnTo>
                <a:lnTo>
                  <a:pt x="1980" y="304"/>
                </a:lnTo>
                <a:lnTo>
                  <a:pt x="1977" y="307"/>
                </a:lnTo>
                <a:lnTo>
                  <a:pt x="1974" y="310"/>
                </a:lnTo>
                <a:lnTo>
                  <a:pt x="1972" y="312"/>
                </a:lnTo>
                <a:lnTo>
                  <a:pt x="1970" y="314"/>
                </a:lnTo>
                <a:lnTo>
                  <a:pt x="1969" y="315"/>
                </a:lnTo>
                <a:lnTo>
                  <a:pt x="1969" y="314"/>
                </a:lnTo>
                <a:lnTo>
                  <a:pt x="1969" y="313"/>
                </a:lnTo>
                <a:lnTo>
                  <a:pt x="1969" y="311"/>
                </a:lnTo>
                <a:lnTo>
                  <a:pt x="1969" y="309"/>
                </a:lnTo>
                <a:lnTo>
                  <a:pt x="1969" y="307"/>
                </a:lnTo>
                <a:lnTo>
                  <a:pt x="1969" y="305"/>
                </a:lnTo>
                <a:lnTo>
                  <a:pt x="1969" y="303"/>
                </a:lnTo>
                <a:lnTo>
                  <a:pt x="1969" y="300"/>
                </a:lnTo>
                <a:lnTo>
                  <a:pt x="1969" y="296"/>
                </a:lnTo>
                <a:lnTo>
                  <a:pt x="1969" y="293"/>
                </a:lnTo>
                <a:lnTo>
                  <a:pt x="1969" y="289"/>
                </a:lnTo>
                <a:lnTo>
                  <a:pt x="1969" y="285"/>
                </a:lnTo>
                <a:lnTo>
                  <a:pt x="1969" y="280"/>
                </a:lnTo>
                <a:lnTo>
                  <a:pt x="1969" y="276"/>
                </a:lnTo>
                <a:lnTo>
                  <a:pt x="1969" y="271"/>
                </a:lnTo>
                <a:lnTo>
                  <a:pt x="1969" y="266"/>
                </a:lnTo>
                <a:lnTo>
                  <a:pt x="1969" y="262"/>
                </a:lnTo>
                <a:lnTo>
                  <a:pt x="1969" y="258"/>
                </a:lnTo>
                <a:lnTo>
                  <a:pt x="1969" y="255"/>
                </a:lnTo>
                <a:lnTo>
                  <a:pt x="1969" y="252"/>
                </a:lnTo>
                <a:lnTo>
                  <a:pt x="1969" y="249"/>
                </a:lnTo>
                <a:lnTo>
                  <a:pt x="1969" y="246"/>
                </a:lnTo>
                <a:lnTo>
                  <a:pt x="1969" y="244"/>
                </a:lnTo>
                <a:lnTo>
                  <a:pt x="1969" y="242"/>
                </a:lnTo>
                <a:lnTo>
                  <a:pt x="1969" y="240"/>
                </a:lnTo>
                <a:lnTo>
                  <a:pt x="1969" y="239"/>
                </a:lnTo>
                <a:lnTo>
                  <a:pt x="1969" y="238"/>
                </a:lnTo>
                <a:lnTo>
                  <a:pt x="1969" y="237"/>
                </a:lnTo>
                <a:lnTo>
                  <a:pt x="1969" y="236"/>
                </a:lnTo>
                <a:lnTo>
                  <a:pt x="1968" y="236"/>
                </a:lnTo>
                <a:lnTo>
                  <a:pt x="1966" y="236"/>
                </a:lnTo>
                <a:lnTo>
                  <a:pt x="1962" y="236"/>
                </a:lnTo>
                <a:lnTo>
                  <a:pt x="1957" y="236"/>
                </a:lnTo>
                <a:lnTo>
                  <a:pt x="1950" y="236"/>
                </a:lnTo>
                <a:lnTo>
                  <a:pt x="1941" y="236"/>
                </a:lnTo>
                <a:lnTo>
                  <a:pt x="1931" y="236"/>
                </a:lnTo>
                <a:lnTo>
                  <a:pt x="1920" y="236"/>
                </a:lnTo>
                <a:lnTo>
                  <a:pt x="1907" y="236"/>
                </a:lnTo>
                <a:lnTo>
                  <a:pt x="1892" y="236"/>
                </a:lnTo>
                <a:lnTo>
                  <a:pt x="1876" y="236"/>
                </a:lnTo>
                <a:lnTo>
                  <a:pt x="1858" y="236"/>
                </a:lnTo>
                <a:lnTo>
                  <a:pt x="1839" y="236"/>
                </a:lnTo>
                <a:lnTo>
                  <a:pt x="1818" y="236"/>
                </a:lnTo>
                <a:lnTo>
                  <a:pt x="1796" y="236"/>
                </a:lnTo>
                <a:lnTo>
                  <a:pt x="1772" y="236"/>
                </a:lnTo>
                <a:lnTo>
                  <a:pt x="1748" y="237"/>
                </a:lnTo>
                <a:lnTo>
                  <a:pt x="1726" y="240"/>
                </a:lnTo>
                <a:lnTo>
                  <a:pt x="1705" y="245"/>
                </a:lnTo>
                <a:lnTo>
                  <a:pt x="1686" y="251"/>
                </a:lnTo>
                <a:lnTo>
                  <a:pt x="1668" y="259"/>
                </a:lnTo>
                <a:lnTo>
                  <a:pt x="1652" y="269"/>
                </a:lnTo>
                <a:lnTo>
                  <a:pt x="1638" y="281"/>
                </a:lnTo>
                <a:lnTo>
                  <a:pt x="1624" y="295"/>
                </a:lnTo>
                <a:lnTo>
                  <a:pt x="1613" y="311"/>
                </a:lnTo>
                <a:lnTo>
                  <a:pt x="1603" y="329"/>
                </a:lnTo>
                <a:lnTo>
                  <a:pt x="1594" y="348"/>
                </a:lnTo>
                <a:lnTo>
                  <a:pt x="1588" y="369"/>
                </a:lnTo>
                <a:lnTo>
                  <a:pt x="1582" y="392"/>
                </a:lnTo>
                <a:lnTo>
                  <a:pt x="1578" y="417"/>
                </a:lnTo>
                <a:lnTo>
                  <a:pt x="1576" y="444"/>
                </a:lnTo>
                <a:lnTo>
                  <a:pt x="1575" y="472"/>
                </a:lnTo>
                <a:lnTo>
                  <a:pt x="1575" y="502"/>
                </a:lnTo>
                <a:lnTo>
                  <a:pt x="1575" y="532"/>
                </a:lnTo>
                <a:lnTo>
                  <a:pt x="1575" y="561"/>
                </a:lnTo>
                <a:lnTo>
                  <a:pt x="1575" y="591"/>
                </a:lnTo>
                <a:lnTo>
                  <a:pt x="1575" y="620"/>
                </a:lnTo>
                <a:lnTo>
                  <a:pt x="1575" y="650"/>
                </a:lnTo>
                <a:lnTo>
                  <a:pt x="1575" y="679"/>
                </a:lnTo>
                <a:lnTo>
                  <a:pt x="1575" y="709"/>
                </a:lnTo>
                <a:lnTo>
                  <a:pt x="1575" y="738"/>
                </a:lnTo>
                <a:lnTo>
                  <a:pt x="1575" y="768"/>
                </a:lnTo>
                <a:lnTo>
                  <a:pt x="1575" y="797"/>
                </a:lnTo>
                <a:lnTo>
                  <a:pt x="1575" y="827"/>
                </a:lnTo>
                <a:lnTo>
                  <a:pt x="1575" y="856"/>
                </a:lnTo>
                <a:lnTo>
                  <a:pt x="1575" y="886"/>
                </a:lnTo>
                <a:lnTo>
                  <a:pt x="1575" y="915"/>
                </a:lnTo>
                <a:lnTo>
                  <a:pt x="1575" y="945"/>
                </a:lnTo>
                <a:lnTo>
                  <a:pt x="1576" y="974"/>
                </a:lnTo>
                <a:lnTo>
                  <a:pt x="1578" y="1000"/>
                </a:lnTo>
                <a:lnTo>
                  <a:pt x="1582" y="1025"/>
                </a:lnTo>
                <a:lnTo>
                  <a:pt x="1588" y="1048"/>
                </a:lnTo>
                <a:lnTo>
                  <a:pt x="1594" y="1070"/>
                </a:lnTo>
                <a:lnTo>
                  <a:pt x="1603" y="1089"/>
                </a:lnTo>
                <a:lnTo>
                  <a:pt x="1613" y="1106"/>
                </a:lnTo>
                <a:lnTo>
                  <a:pt x="1624" y="1122"/>
                </a:lnTo>
                <a:lnTo>
                  <a:pt x="1638" y="1136"/>
                </a:lnTo>
                <a:lnTo>
                  <a:pt x="1652" y="1148"/>
                </a:lnTo>
                <a:lnTo>
                  <a:pt x="1668" y="1158"/>
                </a:lnTo>
                <a:lnTo>
                  <a:pt x="1686" y="1166"/>
                </a:lnTo>
                <a:lnTo>
                  <a:pt x="1705" y="1173"/>
                </a:lnTo>
                <a:lnTo>
                  <a:pt x="1726" y="1178"/>
                </a:lnTo>
                <a:lnTo>
                  <a:pt x="1748" y="1180"/>
                </a:lnTo>
                <a:lnTo>
                  <a:pt x="1772" y="1181"/>
                </a:lnTo>
                <a:lnTo>
                  <a:pt x="1796" y="1181"/>
                </a:lnTo>
                <a:lnTo>
                  <a:pt x="1818" y="1181"/>
                </a:lnTo>
                <a:lnTo>
                  <a:pt x="1839" y="1181"/>
                </a:lnTo>
                <a:lnTo>
                  <a:pt x="1858" y="1181"/>
                </a:lnTo>
                <a:lnTo>
                  <a:pt x="1876" y="1181"/>
                </a:lnTo>
                <a:lnTo>
                  <a:pt x="1892" y="1181"/>
                </a:lnTo>
                <a:lnTo>
                  <a:pt x="1907" y="1181"/>
                </a:lnTo>
                <a:lnTo>
                  <a:pt x="1920" y="1181"/>
                </a:lnTo>
                <a:lnTo>
                  <a:pt x="1931" y="1181"/>
                </a:lnTo>
                <a:lnTo>
                  <a:pt x="1941" y="1181"/>
                </a:lnTo>
                <a:lnTo>
                  <a:pt x="1950" y="1181"/>
                </a:lnTo>
                <a:lnTo>
                  <a:pt x="1957" y="1181"/>
                </a:lnTo>
                <a:lnTo>
                  <a:pt x="1962" y="1181"/>
                </a:lnTo>
                <a:lnTo>
                  <a:pt x="1966" y="1181"/>
                </a:lnTo>
                <a:lnTo>
                  <a:pt x="1968" y="1181"/>
                </a:lnTo>
                <a:lnTo>
                  <a:pt x="1969" y="1181"/>
                </a:lnTo>
                <a:lnTo>
                  <a:pt x="1969" y="1180"/>
                </a:lnTo>
                <a:lnTo>
                  <a:pt x="1969" y="1179"/>
                </a:lnTo>
                <a:lnTo>
                  <a:pt x="1969" y="1177"/>
                </a:lnTo>
                <a:lnTo>
                  <a:pt x="1969" y="1176"/>
                </a:lnTo>
                <a:lnTo>
                  <a:pt x="1969" y="1174"/>
                </a:lnTo>
                <a:lnTo>
                  <a:pt x="1969" y="1171"/>
                </a:lnTo>
                <a:lnTo>
                  <a:pt x="1969" y="1169"/>
                </a:lnTo>
                <a:lnTo>
                  <a:pt x="1969" y="1166"/>
                </a:lnTo>
                <a:lnTo>
                  <a:pt x="1969" y="1163"/>
                </a:lnTo>
                <a:lnTo>
                  <a:pt x="1969" y="1159"/>
                </a:lnTo>
                <a:lnTo>
                  <a:pt x="1969" y="1155"/>
                </a:lnTo>
                <a:lnTo>
                  <a:pt x="1969" y="1151"/>
                </a:lnTo>
                <a:lnTo>
                  <a:pt x="1969" y="1147"/>
                </a:lnTo>
                <a:lnTo>
                  <a:pt x="1969" y="1142"/>
                </a:lnTo>
                <a:lnTo>
                  <a:pt x="1969" y="1137"/>
                </a:lnTo>
                <a:lnTo>
                  <a:pt x="1969" y="1133"/>
                </a:lnTo>
                <a:lnTo>
                  <a:pt x="1969" y="1128"/>
                </a:lnTo>
                <a:lnTo>
                  <a:pt x="1969" y="1125"/>
                </a:lnTo>
                <a:lnTo>
                  <a:pt x="1969" y="1121"/>
                </a:lnTo>
                <a:lnTo>
                  <a:pt x="1969" y="1118"/>
                </a:lnTo>
                <a:lnTo>
                  <a:pt x="1969" y="1115"/>
                </a:lnTo>
                <a:lnTo>
                  <a:pt x="1969" y="1112"/>
                </a:lnTo>
                <a:lnTo>
                  <a:pt x="1969" y="1110"/>
                </a:lnTo>
                <a:lnTo>
                  <a:pt x="1969" y="1108"/>
                </a:lnTo>
                <a:lnTo>
                  <a:pt x="1969" y="1106"/>
                </a:lnTo>
                <a:lnTo>
                  <a:pt x="1969" y="1105"/>
                </a:lnTo>
                <a:lnTo>
                  <a:pt x="1969" y="1104"/>
                </a:lnTo>
                <a:lnTo>
                  <a:pt x="1969" y="1103"/>
                </a:lnTo>
                <a:lnTo>
                  <a:pt x="1969" y="1102"/>
                </a:lnTo>
                <a:lnTo>
                  <a:pt x="1969" y="1103"/>
                </a:lnTo>
                <a:lnTo>
                  <a:pt x="1970" y="1104"/>
                </a:lnTo>
                <a:lnTo>
                  <a:pt x="1972" y="1105"/>
                </a:lnTo>
                <a:lnTo>
                  <a:pt x="1974" y="1107"/>
                </a:lnTo>
                <a:lnTo>
                  <a:pt x="1977" y="1110"/>
                </a:lnTo>
                <a:lnTo>
                  <a:pt x="1980" y="1114"/>
                </a:lnTo>
                <a:lnTo>
                  <a:pt x="1984" y="1118"/>
                </a:lnTo>
                <a:lnTo>
                  <a:pt x="1989" y="1122"/>
                </a:lnTo>
                <a:lnTo>
                  <a:pt x="1994" y="1127"/>
                </a:lnTo>
                <a:lnTo>
                  <a:pt x="2000" y="1133"/>
                </a:lnTo>
                <a:lnTo>
                  <a:pt x="2006" y="1140"/>
                </a:lnTo>
                <a:lnTo>
                  <a:pt x="2013" y="1147"/>
                </a:lnTo>
                <a:lnTo>
                  <a:pt x="2021" y="1154"/>
                </a:lnTo>
                <a:lnTo>
                  <a:pt x="2029" y="1163"/>
                </a:lnTo>
                <a:lnTo>
                  <a:pt x="2038" y="1172"/>
                </a:lnTo>
                <a:lnTo>
                  <a:pt x="2048" y="1181"/>
                </a:lnTo>
                <a:lnTo>
                  <a:pt x="2057" y="1191"/>
                </a:lnTo>
                <a:lnTo>
                  <a:pt x="2066" y="1200"/>
                </a:lnTo>
                <a:lnTo>
                  <a:pt x="2075" y="1208"/>
                </a:lnTo>
                <a:lnTo>
                  <a:pt x="2082" y="1216"/>
                </a:lnTo>
                <a:lnTo>
                  <a:pt x="2089" y="1223"/>
                </a:lnTo>
                <a:lnTo>
                  <a:pt x="2096" y="1229"/>
                </a:lnTo>
                <a:lnTo>
                  <a:pt x="2102" y="1235"/>
                </a:lnTo>
                <a:lnTo>
                  <a:pt x="2107" y="1240"/>
                </a:lnTo>
                <a:lnTo>
                  <a:pt x="2111" y="1245"/>
                </a:lnTo>
                <a:lnTo>
                  <a:pt x="2115" y="1249"/>
                </a:lnTo>
                <a:lnTo>
                  <a:pt x="2119" y="1252"/>
                </a:lnTo>
                <a:lnTo>
                  <a:pt x="2122" y="1255"/>
                </a:lnTo>
                <a:lnTo>
                  <a:pt x="2124" y="1257"/>
                </a:lnTo>
                <a:lnTo>
                  <a:pt x="2125" y="1259"/>
                </a:lnTo>
                <a:lnTo>
                  <a:pt x="2126" y="1260"/>
                </a:lnTo>
                <a:lnTo>
                  <a:pt x="2127" y="1260"/>
                </a:lnTo>
                <a:lnTo>
                  <a:pt x="2126" y="1260"/>
                </a:lnTo>
                <a:lnTo>
                  <a:pt x="2125" y="1261"/>
                </a:lnTo>
                <a:lnTo>
                  <a:pt x="2124" y="1263"/>
                </a:lnTo>
                <a:lnTo>
                  <a:pt x="2122" y="1265"/>
                </a:lnTo>
                <a:lnTo>
                  <a:pt x="2119" y="1268"/>
                </a:lnTo>
                <a:lnTo>
                  <a:pt x="2115" y="1271"/>
                </a:lnTo>
                <a:lnTo>
                  <a:pt x="2111" y="1275"/>
                </a:lnTo>
                <a:lnTo>
                  <a:pt x="2107" y="1280"/>
                </a:lnTo>
                <a:lnTo>
                  <a:pt x="2102" y="1285"/>
                </a:lnTo>
                <a:lnTo>
                  <a:pt x="2096" y="1291"/>
                </a:lnTo>
                <a:lnTo>
                  <a:pt x="2089" y="1297"/>
                </a:lnTo>
                <a:lnTo>
                  <a:pt x="2082" y="1304"/>
                </a:lnTo>
                <a:lnTo>
                  <a:pt x="2075" y="1312"/>
                </a:lnTo>
                <a:lnTo>
                  <a:pt x="2066" y="1320"/>
                </a:lnTo>
                <a:lnTo>
                  <a:pt x="2057" y="1329"/>
                </a:lnTo>
                <a:lnTo>
                  <a:pt x="2048" y="1339"/>
                </a:lnTo>
                <a:lnTo>
                  <a:pt x="2038" y="1348"/>
                </a:lnTo>
                <a:lnTo>
                  <a:pt x="2029" y="1357"/>
                </a:lnTo>
                <a:lnTo>
                  <a:pt x="2021" y="1366"/>
                </a:lnTo>
                <a:lnTo>
                  <a:pt x="2013" y="1373"/>
                </a:lnTo>
                <a:lnTo>
                  <a:pt x="2006" y="1380"/>
                </a:lnTo>
                <a:lnTo>
                  <a:pt x="2000" y="1387"/>
                </a:lnTo>
                <a:lnTo>
                  <a:pt x="1994" y="1393"/>
                </a:lnTo>
                <a:lnTo>
                  <a:pt x="1989" y="1398"/>
                </a:lnTo>
                <a:lnTo>
                  <a:pt x="1984" y="1402"/>
                </a:lnTo>
                <a:lnTo>
                  <a:pt x="1980" y="1406"/>
                </a:lnTo>
                <a:lnTo>
                  <a:pt x="1977" y="1410"/>
                </a:lnTo>
                <a:lnTo>
                  <a:pt x="1974" y="1413"/>
                </a:lnTo>
                <a:lnTo>
                  <a:pt x="1972" y="1415"/>
                </a:lnTo>
                <a:lnTo>
                  <a:pt x="1970" y="1416"/>
                </a:lnTo>
                <a:lnTo>
                  <a:pt x="1969" y="1417"/>
                </a:lnTo>
                <a:lnTo>
                  <a:pt x="1969" y="1416"/>
                </a:lnTo>
                <a:lnTo>
                  <a:pt x="1969" y="1415"/>
                </a:lnTo>
                <a:lnTo>
                  <a:pt x="1969" y="1414"/>
                </a:lnTo>
                <a:lnTo>
                  <a:pt x="1969" y="1412"/>
                </a:lnTo>
                <a:lnTo>
                  <a:pt x="1969" y="1410"/>
                </a:lnTo>
                <a:lnTo>
                  <a:pt x="1969" y="1408"/>
                </a:lnTo>
                <a:lnTo>
                  <a:pt x="1969" y="1405"/>
                </a:lnTo>
                <a:lnTo>
                  <a:pt x="1969" y="1402"/>
                </a:lnTo>
                <a:lnTo>
                  <a:pt x="1969" y="1399"/>
                </a:lnTo>
                <a:lnTo>
                  <a:pt x="1969" y="1395"/>
                </a:lnTo>
                <a:lnTo>
                  <a:pt x="1969" y="1392"/>
                </a:lnTo>
                <a:lnTo>
                  <a:pt x="1969" y="1387"/>
                </a:lnTo>
                <a:lnTo>
                  <a:pt x="1969" y="1383"/>
                </a:lnTo>
                <a:lnTo>
                  <a:pt x="1969" y="1378"/>
                </a:lnTo>
                <a:lnTo>
                  <a:pt x="1969" y="1373"/>
                </a:lnTo>
                <a:lnTo>
                  <a:pt x="1969" y="1369"/>
                </a:lnTo>
                <a:lnTo>
                  <a:pt x="1969" y="1365"/>
                </a:lnTo>
                <a:lnTo>
                  <a:pt x="1969" y="1361"/>
                </a:lnTo>
                <a:lnTo>
                  <a:pt x="1969" y="1357"/>
                </a:lnTo>
                <a:lnTo>
                  <a:pt x="1969" y="1354"/>
                </a:lnTo>
                <a:lnTo>
                  <a:pt x="1969" y="1351"/>
                </a:lnTo>
                <a:lnTo>
                  <a:pt x="1969" y="1349"/>
                </a:lnTo>
                <a:lnTo>
                  <a:pt x="1969" y="1346"/>
                </a:lnTo>
                <a:lnTo>
                  <a:pt x="1969" y="1344"/>
                </a:lnTo>
                <a:lnTo>
                  <a:pt x="1969" y="1343"/>
                </a:lnTo>
                <a:lnTo>
                  <a:pt x="1969" y="1341"/>
                </a:lnTo>
                <a:lnTo>
                  <a:pt x="1969" y="1340"/>
                </a:lnTo>
                <a:lnTo>
                  <a:pt x="1969" y="1339"/>
                </a:lnTo>
                <a:lnTo>
                  <a:pt x="1968" y="1339"/>
                </a:lnTo>
                <a:lnTo>
                  <a:pt x="1965" y="1339"/>
                </a:lnTo>
                <a:lnTo>
                  <a:pt x="1961" y="1339"/>
                </a:lnTo>
                <a:lnTo>
                  <a:pt x="1954" y="1339"/>
                </a:lnTo>
                <a:lnTo>
                  <a:pt x="1946" y="1339"/>
                </a:lnTo>
                <a:lnTo>
                  <a:pt x="1936" y="1339"/>
                </a:lnTo>
                <a:lnTo>
                  <a:pt x="1924" y="1339"/>
                </a:lnTo>
                <a:lnTo>
                  <a:pt x="1910" y="1339"/>
                </a:lnTo>
                <a:lnTo>
                  <a:pt x="1894" y="1339"/>
                </a:lnTo>
                <a:lnTo>
                  <a:pt x="1877" y="1339"/>
                </a:lnTo>
                <a:lnTo>
                  <a:pt x="1857" y="1339"/>
                </a:lnTo>
                <a:lnTo>
                  <a:pt x="1836" y="1339"/>
                </a:lnTo>
                <a:lnTo>
                  <a:pt x="1813" y="1339"/>
                </a:lnTo>
                <a:lnTo>
                  <a:pt x="1788" y="1339"/>
                </a:lnTo>
                <a:lnTo>
                  <a:pt x="1761" y="1339"/>
                </a:lnTo>
                <a:lnTo>
                  <a:pt x="1733" y="1339"/>
                </a:lnTo>
                <a:lnTo>
                  <a:pt x="1704" y="1338"/>
                </a:lnTo>
                <a:lnTo>
                  <a:pt x="1676" y="1335"/>
                </a:lnTo>
                <a:lnTo>
                  <a:pt x="1648" y="1330"/>
                </a:lnTo>
                <a:lnTo>
                  <a:pt x="1622" y="1324"/>
                </a:lnTo>
                <a:lnTo>
                  <a:pt x="1597" y="1316"/>
                </a:lnTo>
                <a:lnTo>
                  <a:pt x="1572" y="1306"/>
                </a:lnTo>
                <a:lnTo>
                  <a:pt x="1549" y="1294"/>
                </a:lnTo>
                <a:lnTo>
                  <a:pt x="1526" y="1280"/>
                </a:lnTo>
                <a:lnTo>
                  <a:pt x="1504" y="1264"/>
                </a:lnTo>
                <a:lnTo>
                  <a:pt x="1484" y="1246"/>
                </a:lnTo>
                <a:lnTo>
                  <a:pt x="1464" y="1227"/>
                </a:lnTo>
                <a:lnTo>
                  <a:pt x="1445" y="1206"/>
                </a:lnTo>
                <a:lnTo>
                  <a:pt x="1427" y="1183"/>
                </a:lnTo>
                <a:lnTo>
                  <a:pt x="1410" y="1158"/>
                </a:lnTo>
                <a:lnTo>
                  <a:pt x="1394" y="1131"/>
                </a:lnTo>
                <a:lnTo>
                  <a:pt x="1378" y="1102"/>
                </a:lnTo>
                <a:lnTo>
                  <a:pt x="1364" y="1074"/>
                </a:lnTo>
                <a:lnTo>
                  <a:pt x="1351" y="1047"/>
                </a:lnTo>
                <a:lnTo>
                  <a:pt x="1338" y="1022"/>
                </a:lnTo>
                <a:lnTo>
                  <a:pt x="1327" y="999"/>
                </a:lnTo>
                <a:lnTo>
                  <a:pt x="1316" y="978"/>
                </a:lnTo>
                <a:lnTo>
                  <a:pt x="1306" y="959"/>
                </a:lnTo>
                <a:lnTo>
                  <a:pt x="1298" y="941"/>
                </a:lnTo>
                <a:lnTo>
                  <a:pt x="1290" y="925"/>
                </a:lnTo>
                <a:lnTo>
                  <a:pt x="1283" y="911"/>
                </a:lnTo>
                <a:lnTo>
                  <a:pt x="1277" y="899"/>
                </a:lnTo>
                <a:lnTo>
                  <a:pt x="1272" y="889"/>
                </a:lnTo>
                <a:lnTo>
                  <a:pt x="1268" y="881"/>
                </a:lnTo>
                <a:lnTo>
                  <a:pt x="1264" y="875"/>
                </a:lnTo>
                <a:lnTo>
                  <a:pt x="1262" y="870"/>
                </a:lnTo>
                <a:lnTo>
                  <a:pt x="1261" y="867"/>
                </a:lnTo>
                <a:lnTo>
                  <a:pt x="1260" y="866"/>
                </a:lnTo>
                <a:lnTo>
                  <a:pt x="1258" y="866"/>
                </a:lnTo>
                <a:lnTo>
                  <a:pt x="1250" y="866"/>
                </a:lnTo>
                <a:lnTo>
                  <a:pt x="1238" y="866"/>
                </a:lnTo>
                <a:lnTo>
                  <a:pt x="1221" y="866"/>
                </a:lnTo>
                <a:lnTo>
                  <a:pt x="1199" y="866"/>
                </a:lnTo>
                <a:lnTo>
                  <a:pt x="1172" y="866"/>
                </a:lnTo>
                <a:lnTo>
                  <a:pt x="1140" y="866"/>
                </a:lnTo>
                <a:lnTo>
                  <a:pt x="1103" y="866"/>
                </a:lnTo>
                <a:lnTo>
                  <a:pt x="1061" y="866"/>
                </a:lnTo>
                <a:lnTo>
                  <a:pt x="1014" y="866"/>
                </a:lnTo>
                <a:lnTo>
                  <a:pt x="962" y="866"/>
                </a:lnTo>
                <a:lnTo>
                  <a:pt x="906" y="866"/>
                </a:lnTo>
                <a:lnTo>
                  <a:pt x="844" y="866"/>
                </a:lnTo>
                <a:lnTo>
                  <a:pt x="778" y="866"/>
                </a:lnTo>
                <a:lnTo>
                  <a:pt x="707" y="866"/>
                </a:lnTo>
                <a:lnTo>
                  <a:pt x="630" y="866"/>
                </a:lnTo>
                <a:lnTo>
                  <a:pt x="554" y="866"/>
                </a:lnTo>
                <a:lnTo>
                  <a:pt x="483" y="866"/>
                </a:lnTo>
                <a:lnTo>
                  <a:pt x="416" y="866"/>
                </a:lnTo>
                <a:lnTo>
                  <a:pt x="355" y="866"/>
                </a:lnTo>
                <a:lnTo>
                  <a:pt x="298" y="866"/>
                </a:lnTo>
                <a:lnTo>
                  <a:pt x="246" y="866"/>
                </a:lnTo>
                <a:lnTo>
                  <a:pt x="200" y="866"/>
                </a:lnTo>
                <a:lnTo>
                  <a:pt x="158" y="866"/>
                </a:lnTo>
                <a:lnTo>
                  <a:pt x="121" y="866"/>
                </a:lnTo>
                <a:lnTo>
                  <a:pt x="89" y="866"/>
                </a:lnTo>
                <a:lnTo>
                  <a:pt x="62" y="866"/>
                </a:lnTo>
                <a:lnTo>
                  <a:pt x="40" y="866"/>
                </a:lnTo>
                <a:lnTo>
                  <a:pt x="22" y="866"/>
                </a:lnTo>
                <a:lnTo>
                  <a:pt x="10" y="866"/>
                </a:lnTo>
                <a:lnTo>
                  <a:pt x="3" y="866"/>
                </a:lnTo>
                <a:lnTo>
                  <a:pt x="0" y="866"/>
                </a:lnTo>
                <a:lnTo>
                  <a:pt x="0" y="863"/>
                </a:lnTo>
                <a:lnTo>
                  <a:pt x="0" y="854"/>
                </a:lnTo>
                <a:lnTo>
                  <a:pt x="0" y="839"/>
                </a:lnTo>
                <a:lnTo>
                  <a:pt x="0" y="817"/>
                </a:lnTo>
                <a:lnTo>
                  <a:pt x="0" y="789"/>
                </a:lnTo>
                <a:lnTo>
                  <a:pt x="0" y="756"/>
                </a:lnTo>
                <a:lnTo>
                  <a:pt x="0" y="716"/>
                </a:lnTo>
                <a:lnTo>
                  <a:pt x="0" y="669"/>
                </a:lnTo>
                <a:lnTo>
                  <a:pt x="0" y="617"/>
                </a:lnTo>
                <a:lnTo>
                  <a:pt x="0" y="559"/>
                </a:lnTo>
                <a:lnTo>
                  <a:pt x="0" y="494"/>
                </a:lnTo>
                <a:lnTo>
                  <a:pt x="0" y="423"/>
                </a:lnTo>
                <a:lnTo>
                  <a:pt x="0" y="346"/>
                </a:lnTo>
                <a:lnTo>
                  <a:pt x="0" y="263"/>
                </a:lnTo>
                <a:lnTo>
                  <a:pt x="0" y="174"/>
                </a:lnTo>
                <a:lnTo>
                  <a:pt x="0" y="7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35" name="Text Box 6">
            <a:extLst>
              <a:ext uri="{FF2B5EF4-FFF2-40B4-BE49-F238E27FC236}">
                <a16:creationId xmlns:a16="http://schemas.microsoft.com/office/drawing/2014/main" id="{3D099E08-D8C9-A6AF-97E1-A179146079FE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79920" y="2313526"/>
            <a:ext cx="3015817" cy="1222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584200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839788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260475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1681163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1383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5955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0527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5099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nl-NL" sz="1400" b="1" dirty="0">
                <a:solidFill>
                  <a:schemeClr val="accent1"/>
                </a:solidFill>
                <a:latin typeface="Arial" charset="0"/>
              </a:rPr>
              <a:t>Gap Analyse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Beleid: actiepunt 1, 2, 3, 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Strategie: actiepunt, 1, 2, 3, 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IRO: actiepunt 1,2, 3, 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Doelen &amp; KPI’s: actiepunt 1, 2, 3… </a:t>
            </a:r>
          </a:p>
        </p:txBody>
      </p:sp>
      <p:sp>
        <p:nvSpPr>
          <p:cNvPr id="41" name="Text Box 6">
            <a:extLst>
              <a:ext uri="{FF2B5EF4-FFF2-40B4-BE49-F238E27FC236}">
                <a16:creationId xmlns:a16="http://schemas.microsoft.com/office/drawing/2014/main" id="{2AD0E630-61A3-4678-C1D4-07C12E074710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79919" y="4324210"/>
            <a:ext cx="3015817" cy="122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584200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839788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260475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1681163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1383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5955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0527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5099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nl-NL" sz="1400" b="1" dirty="0">
                <a:solidFill>
                  <a:schemeClr val="accent1"/>
                </a:solidFill>
                <a:latin typeface="Arial" charset="0"/>
              </a:rPr>
              <a:t>Materialiteitsanalyse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Onderwerp 1: actiepunt 1, 2, 3, 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Onderwerp 2: actiepunt 1, 2, 3, 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Onderwerp 3: actiepunt 1, 2, 3, 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0000"/>
                </a:solidFill>
                <a:latin typeface="Arial" charset="0"/>
              </a:rPr>
              <a:t>Onderwerp 3: actiepunt 1, 2, 3, …</a:t>
            </a:r>
            <a:endParaRPr lang="nl-NL" sz="1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CCAC1223-199A-B0C3-E8ED-164A6189B999}"/>
              </a:ext>
            </a:extLst>
          </p:cNvPr>
          <p:cNvSpPr/>
          <p:nvPr/>
        </p:nvSpPr>
        <p:spPr>
          <a:xfrm>
            <a:off x="7590503" y="3716677"/>
            <a:ext cx="658761" cy="47194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1" name="Picture 50" descr="A green arrows in a circle&#10;&#10;Description automatically generated">
            <a:extLst>
              <a:ext uri="{FF2B5EF4-FFF2-40B4-BE49-F238E27FC236}">
                <a16:creationId xmlns:a16="http://schemas.microsoft.com/office/drawing/2014/main" id="{1F6692F1-4941-9AB6-D75F-6A3BB355FA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567" y="3516858"/>
            <a:ext cx="874194" cy="874194"/>
          </a:xfrm>
          <a:prstGeom prst="rect">
            <a:avLst/>
          </a:prstGeom>
        </p:spPr>
      </p:pic>
      <p:sp>
        <p:nvSpPr>
          <p:cNvPr id="52" name="Text Box 6">
            <a:extLst>
              <a:ext uri="{FF2B5EF4-FFF2-40B4-BE49-F238E27FC236}">
                <a16:creationId xmlns:a16="http://schemas.microsoft.com/office/drawing/2014/main" id="{142B936D-5ECC-D54E-1BF6-1DF7E8CDA379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9386385" y="3341597"/>
            <a:ext cx="2125695" cy="1222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584200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839788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260475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1681163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1383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5955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0527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5099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nl-NL" sz="1400" b="1" dirty="0">
                <a:solidFill>
                  <a:schemeClr val="accent1"/>
                </a:solidFill>
                <a:latin typeface="Arial" charset="0"/>
              </a:rPr>
              <a:t>Verantwoordelijkheden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nl-NL" sz="1400" b="1" dirty="0">
                <a:solidFill>
                  <a:schemeClr val="accent1"/>
                </a:solidFill>
                <a:latin typeface="Arial" charset="0"/>
              </a:rPr>
              <a:t>Planning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nl-NL" sz="1400" b="1" dirty="0">
                <a:solidFill>
                  <a:schemeClr val="accent1"/>
                </a:solidFill>
                <a:latin typeface="Arial" charset="0"/>
              </a:rPr>
              <a:t>Middelen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nl-NL" sz="1400" b="1" dirty="0">
                <a:solidFill>
                  <a:schemeClr val="accent1"/>
                </a:solidFill>
                <a:latin typeface="Arial" charset="0"/>
              </a:rPr>
              <a:t>Validatie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B53A450-6630-D46C-7726-3D2EF4BB6156}"/>
              </a:ext>
            </a:extLst>
          </p:cNvPr>
          <p:cNvCxnSpPr/>
          <p:nvPr/>
        </p:nvCxnSpPr>
        <p:spPr>
          <a:xfrm>
            <a:off x="2172929" y="5546318"/>
            <a:ext cx="0" cy="392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Box 6">
            <a:extLst>
              <a:ext uri="{FF2B5EF4-FFF2-40B4-BE49-F238E27FC236}">
                <a16:creationId xmlns:a16="http://schemas.microsoft.com/office/drawing/2014/main" id="{24B7EB69-995D-5109-D51C-6806C79CE534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1657964" y="5868854"/>
            <a:ext cx="1029930" cy="466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1pPr>
            <a:lvl2pPr marL="584200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839788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3pPr>
            <a:lvl4pPr marL="1260475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4pPr>
            <a:lvl5pPr marL="1681163" defTabSz="331788">
              <a:defRPr sz="2400">
                <a:solidFill>
                  <a:schemeClr val="tx1"/>
                </a:solidFill>
                <a:latin typeface="Book Antiqua" pitchFamily="18" charset="0"/>
              </a:defRPr>
            </a:lvl5pPr>
            <a:lvl6pPr marL="21383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6pPr>
            <a:lvl7pPr marL="25955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7pPr>
            <a:lvl8pPr marL="30527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8pPr>
            <a:lvl9pPr marL="3509963" defTabSz="331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nl-NL" sz="1400" dirty="0">
                <a:solidFill>
                  <a:schemeClr val="accent1"/>
                </a:solidFill>
                <a:latin typeface="Arial" charset="0"/>
              </a:rPr>
              <a:t>ESRS</a:t>
            </a:r>
          </a:p>
        </p:txBody>
      </p:sp>
    </p:spTree>
    <p:extLst>
      <p:ext uri="{BB962C8B-B14F-4D97-AF65-F5344CB8AC3E}">
        <p14:creationId xmlns:p14="http://schemas.microsoft.com/office/powerpoint/2010/main" val="359899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7B73F152-AACA-006E-4920-051FB4AB645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77567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7B73F152-AACA-006E-4920-051FB4AB64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Arrow: Circular 13">
            <a:extLst>
              <a:ext uri="{FF2B5EF4-FFF2-40B4-BE49-F238E27FC236}">
                <a16:creationId xmlns:a16="http://schemas.microsoft.com/office/drawing/2014/main" id="{A4F193B9-B594-A254-D0DA-79097282FA28}"/>
              </a:ext>
            </a:extLst>
          </p:cNvPr>
          <p:cNvSpPr/>
          <p:nvPr/>
        </p:nvSpPr>
        <p:spPr>
          <a:xfrm rot="5400000" flipH="1">
            <a:off x="-11274002" y="-22309420"/>
            <a:ext cx="26987374" cy="27641416"/>
          </a:xfrm>
          <a:prstGeom prst="circularArrow">
            <a:avLst>
              <a:gd name="adj1" fmla="val 2486"/>
              <a:gd name="adj2" fmla="val 248602"/>
              <a:gd name="adj3" fmla="val 12878193"/>
              <a:gd name="adj4" fmla="val 10800000"/>
              <a:gd name="adj5" fmla="val 237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>
              <a:solidFill>
                <a:schemeClr val="tx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10EDD0-1D19-B8F7-69B9-94881E97159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/>
              <a:t>Ieder bedrijf is anders; hoe hoog leggen jullie de lat?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BEEA59-E395-F647-52FA-8EA4C0270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l-NL"/>
              <a:t>Duurzame ambitie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F44314E-981A-3891-599D-E3BD7B955012}"/>
              </a:ext>
            </a:extLst>
          </p:cNvPr>
          <p:cNvSpPr/>
          <p:nvPr/>
        </p:nvSpPr>
        <p:spPr>
          <a:xfrm>
            <a:off x="2365695" y="4082145"/>
            <a:ext cx="536895" cy="53689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C0EEC51-F721-E668-8162-DC64367A213E}"/>
              </a:ext>
            </a:extLst>
          </p:cNvPr>
          <p:cNvSpPr/>
          <p:nvPr/>
        </p:nvSpPr>
        <p:spPr>
          <a:xfrm>
            <a:off x="6083143" y="3432107"/>
            <a:ext cx="536895" cy="53689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835EBD4-C130-DBA3-D99E-7EDAAF368583}"/>
              </a:ext>
            </a:extLst>
          </p:cNvPr>
          <p:cNvSpPr/>
          <p:nvPr/>
        </p:nvSpPr>
        <p:spPr>
          <a:xfrm>
            <a:off x="9476502" y="1822615"/>
            <a:ext cx="536895" cy="53689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7E540C0-838C-1E6F-DFDE-3D028B899A34}"/>
              </a:ext>
            </a:extLst>
          </p:cNvPr>
          <p:cNvSpPr/>
          <p:nvPr/>
        </p:nvSpPr>
        <p:spPr>
          <a:xfrm>
            <a:off x="1314566" y="4878117"/>
            <a:ext cx="2639151" cy="1594890"/>
          </a:xfrm>
          <a:prstGeom prst="rect">
            <a:avLst/>
          </a:prstGeom>
          <a:solidFill>
            <a:srgbClr val="D4E4D0"/>
          </a:solidFill>
          <a:ln>
            <a:solidFill>
              <a:srgbClr val="D4E4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72000" rtlCol="0" anchor="ctr"/>
          <a:lstStyle/>
          <a:p>
            <a:pPr marL="0" lvl="1" algn="ctr" defTabSz="800100">
              <a:spcBef>
                <a:spcPct val="0"/>
              </a:spcBef>
              <a:spcAft>
                <a:spcPts val="1800"/>
              </a:spcAft>
            </a:pPr>
            <a:r>
              <a:rPr lang="nl-NL">
                <a:solidFill>
                  <a:schemeClr val="tx1"/>
                </a:solidFill>
                <a:cs typeface="Arial" panose="020B0604020202020204" pitchFamily="34" charset="0"/>
              </a:rPr>
              <a:t>Wij implementeren CSRD om te voldoen aan</a:t>
            </a:r>
            <a:r>
              <a:rPr lang="nl-NL" b="1">
                <a:solidFill>
                  <a:schemeClr val="tx1"/>
                </a:solidFill>
                <a:cs typeface="Arial" panose="020B0604020202020204" pitchFamily="34" charset="0"/>
              </a:rPr>
              <a:t> wet- en regelgeving 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94DBD64-FD5D-4B46-2347-1C6A6EE20567}"/>
              </a:ext>
            </a:extLst>
          </p:cNvPr>
          <p:cNvSpPr/>
          <p:nvPr/>
        </p:nvSpPr>
        <p:spPr>
          <a:xfrm>
            <a:off x="5032016" y="4228079"/>
            <a:ext cx="2639151" cy="1594890"/>
          </a:xfrm>
          <a:prstGeom prst="rect">
            <a:avLst/>
          </a:prstGeom>
          <a:solidFill>
            <a:srgbClr val="D4E4D0"/>
          </a:solidFill>
          <a:ln>
            <a:solidFill>
              <a:srgbClr val="D4E4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72000" rtlCol="0" anchor="ctr"/>
          <a:lstStyle/>
          <a:p>
            <a:pPr marL="0" lvl="1" algn="ctr" defTabSz="800100">
              <a:spcBef>
                <a:spcPct val="0"/>
              </a:spcBef>
              <a:spcAft>
                <a:spcPts val="1800"/>
              </a:spcAft>
            </a:pPr>
            <a:r>
              <a:rPr lang="nl-NL">
                <a:solidFill>
                  <a:schemeClr val="tx1"/>
                </a:solidFill>
                <a:cs typeface="Arial" panose="020B0604020202020204" pitchFamily="34" charset="0"/>
              </a:rPr>
              <a:t>Wij implementeren CSRD om onze </a:t>
            </a:r>
            <a:r>
              <a:rPr lang="nl-NL" b="1">
                <a:solidFill>
                  <a:schemeClr val="tx1"/>
                </a:solidFill>
                <a:cs typeface="Arial" panose="020B0604020202020204" pitchFamily="34" charset="0"/>
              </a:rPr>
              <a:t>kansen</a:t>
            </a:r>
            <a:r>
              <a:rPr lang="nl-NL">
                <a:solidFill>
                  <a:schemeClr val="tx1"/>
                </a:solidFill>
                <a:cs typeface="Arial" panose="020B0604020202020204" pitchFamily="34" charset="0"/>
              </a:rPr>
              <a:t> en </a:t>
            </a:r>
            <a:r>
              <a:rPr lang="nl-NL" b="1">
                <a:solidFill>
                  <a:schemeClr val="tx1"/>
                </a:solidFill>
                <a:cs typeface="Arial" panose="020B0604020202020204" pitchFamily="34" charset="0"/>
              </a:rPr>
              <a:t>risico’s</a:t>
            </a:r>
            <a:r>
              <a:rPr lang="nl-NL">
                <a:solidFill>
                  <a:schemeClr val="tx1"/>
                </a:solidFill>
                <a:cs typeface="Arial" panose="020B0604020202020204" pitchFamily="34" charset="0"/>
              </a:rPr>
              <a:t> beter in kaart te brengen en hierop te acteren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F7E4519-F12C-BA77-C68D-EB9C3D741511}"/>
              </a:ext>
            </a:extLst>
          </p:cNvPr>
          <p:cNvSpPr/>
          <p:nvPr/>
        </p:nvSpPr>
        <p:spPr>
          <a:xfrm>
            <a:off x="8425375" y="2579855"/>
            <a:ext cx="2639151" cy="1594890"/>
          </a:xfrm>
          <a:prstGeom prst="rect">
            <a:avLst/>
          </a:prstGeom>
          <a:solidFill>
            <a:srgbClr val="D4E4D0"/>
          </a:solidFill>
          <a:ln>
            <a:solidFill>
              <a:srgbClr val="D4E4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72000" rtlCol="0" anchor="ctr"/>
          <a:lstStyle/>
          <a:p>
            <a:pPr marL="0" lvl="1" algn="ctr" defTabSz="800100">
              <a:spcBef>
                <a:spcPct val="0"/>
              </a:spcBef>
              <a:spcAft>
                <a:spcPts val="1800"/>
              </a:spcAft>
            </a:pPr>
            <a:r>
              <a:rPr lang="nl-NL">
                <a:solidFill>
                  <a:schemeClr val="tx1"/>
                </a:solidFill>
                <a:cs typeface="Arial" panose="020B0604020202020204" pitchFamily="34" charset="0"/>
              </a:rPr>
              <a:t>Wij gebruiken CSRD als </a:t>
            </a:r>
            <a:r>
              <a:rPr lang="nl-NL" b="1">
                <a:solidFill>
                  <a:schemeClr val="tx1"/>
                </a:solidFill>
                <a:cs typeface="Arial" panose="020B0604020202020204" pitchFamily="34" charset="0"/>
              </a:rPr>
              <a:t>middel</a:t>
            </a:r>
            <a:r>
              <a:rPr lang="nl-NL">
                <a:solidFill>
                  <a:schemeClr val="tx1"/>
                </a:solidFill>
                <a:cs typeface="Arial" panose="020B0604020202020204" pitchFamily="34" charset="0"/>
              </a:rPr>
              <a:t> voor onze </a:t>
            </a:r>
            <a:r>
              <a:rPr lang="nl-NL" b="1">
                <a:solidFill>
                  <a:schemeClr val="tx1"/>
                </a:solidFill>
                <a:cs typeface="Arial" panose="020B0604020202020204" pitchFamily="34" charset="0"/>
              </a:rPr>
              <a:t>duurzame transformatie</a:t>
            </a:r>
          </a:p>
        </p:txBody>
      </p:sp>
    </p:spTree>
    <p:extLst>
      <p:ext uri="{BB962C8B-B14F-4D97-AF65-F5344CB8AC3E}">
        <p14:creationId xmlns:p14="http://schemas.microsoft.com/office/powerpoint/2010/main" val="2321375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9F74710D-B371-871E-225C-FD63C1627A9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55778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F74710D-B371-871E-225C-FD63C1627A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Placeholder 8" descr="A picture containing winter&#10;&#10;Description automatically generated">
            <a:extLst>
              <a:ext uri="{FF2B5EF4-FFF2-40B4-BE49-F238E27FC236}">
                <a16:creationId xmlns:a16="http://schemas.microsoft.com/office/drawing/2014/main" id="{5193A051-21B8-B936-0593-69B1594EFD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5078" y="0"/>
            <a:ext cx="4456920" cy="6721475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32604B-9862-13D6-E1F6-D55EAFC0B3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/>
              <a:t>Vragen? Gewoon even bellen </a:t>
            </a:r>
            <a:r>
              <a:rPr lang="nl-NL" dirty="0">
                <a:sym typeface="Wingdings" panose="05000000000000000000" pitchFamily="2" charset="2"/>
              </a:rPr>
              <a:t> </a:t>
            </a:r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0331E0-78DD-9183-FC5E-FE3B3E7A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l-NL"/>
              <a:t>Bedankt!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4FD38-4B49-52C4-C77B-9B1FEB567A22}"/>
              </a:ext>
            </a:extLst>
          </p:cNvPr>
          <p:cNvSpPr/>
          <p:nvPr/>
        </p:nvSpPr>
        <p:spPr>
          <a:xfrm>
            <a:off x="1711703" y="4247993"/>
            <a:ext cx="2814516" cy="475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Emma Kallen</a:t>
            </a:r>
            <a:endParaRPr lang="en-NL" sz="2800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623B8D-21B0-BE3E-C4D6-E117607239DE}"/>
              </a:ext>
            </a:extLst>
          </p:cNvPr>
          <p:cNvSpPr/>
          <p:nvPr/>
        </p:nvSpPr>
        <p:spPr>
          <a:xfrm>
            <a:off x="806850" y="4764444"/>
            <a:ext cx="4624222" cy="936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dirty="0">
                <a:solidFill>
                  <a:schemeClr val="accent1"/>
                </a:solidFill>
              </a:rPr>
              <a:t>Adviseur duurzaamheid bij Factor Delta</a:t>
            </a:r>
          </a:p>
          <a:p>
            <a:pPr algn="ctr"/>
            <a:r>
              <a:rPr lang="nl-NL" sz="1600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e.kallen@factordelta.nl</a:t>
            </a:r>
            <a:endParaRPr lang="nl-NL" sz="1600" dirty="0">
              <a:solidFill>
                <a:schemeClr val="accent1"/>
              </a:solidFill>
            </a:endParaRPr>
          </a:p>
          <a:p>
            <a:pPr algn="ctr"/>
            <a:r>
              <a:rPr lang="nl-NL" sz="1600" dirty="0">
                <a:solidFill>
                  <a:schemeClr val="accent1"/>
                </a:solidFill>
              </a:rPr>
              <a:t>06 36 17 25 68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FE8B31-0422-5E6B-0072-1D4E18E4D7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 t="8353" r="9371" b="37475"/>
          <a:stretch/>
        </p:blipFill>
        <p:spPr>
          <a:xfrm>
            <a:off x="2200961" y="2262629"/>
            <a:ext cx="1836000" cy="1836000"/>
          </a:xfrm>
          <a:custGeom>
            <a:avLst/>
            <a:gdLst>
              <a:gd name="connsiteX0" fmla="*/ 918000 w 1836000"/>
              <a:gd name="connsiteY0" fmla="*/ 0 h 1836000"/>
              <a:gd name="connsiteX1" fmla="*/ 1836000 w 1836000"/>
              <a:gd name="connsiteY1" fmla="*/ 918000 h 1836000"/>
              <a:gd name="connsiteX2" fmla="*/ 918000 w 1836000"/>
              <a:gd name="connsiteY2" fmla="*/ 1836000 h 1836000"/>
              <a:gd name="connsiteX3" fmla="*/ 0 w 1836000"/>
              <a:gd name="connsiteY3" fmla="*/ 918000 h 1836000"/>
              <a:gd name="connsiteX4" fmla="*/ 918000 w 1836000"/>
              <a:gd name="connsiteY4" fmla="*/ 0 h 18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6000" h="1836000">
                <a:moveTo>
                  <a:pt x="918000" y="0"/>
                </a:moveTo>
                <a:cubicBezTo>
                  <a:pt x="1424997" y="0"/>
                  <a:pt x="1836000" y="411003"/>
                  <a:pt x="1836000" y="918000"/>
                </a:cubicBezTo>
                <a:cubicBezTo>
                  <a:pt x="1836000" y="1424997"/>
                  <a:pt x="1424997" y="1836000"/>
                  <a:pt x="918000" y="1836000"/>
                </a:cubicBezTo>
                <a:cubicBezTo>
                  <a:pt x="411003" y="1836000"/>
                  <a:pt x="0" y="1424997"/>
                  <a:pt x="0" y="918000"/>
                </a:cubicBezTo>
                <a:cubicBezTo>
                  <a:pt x="0" y="411003"/>
                  <a:pt x="411003" y="0"/>
                  <a:pt x="918000" y="0"/>
                </a:cubicBezTo>
                <a:close/>
              </a:path>
            </a:pathLst>
          </a:cu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8287BE-E67F-E235-4D5B-262DFEBB7931}"/>
              </a:ext>
            </a:extLst>
          </p:cNvPr>
          <p:cNvSpPr/>
          <p:nvPr/>
        </p:nvSpPr>
        <p:spPr>
          <a:xfrm>
            <a:off x="6096000" y="0"/>
            <a:ext cx="6096000" cy="67214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F19A19-DC45-00CE-5840-EE66815AA409}"/>
              </a:ext>
            </a:extLst>
          </p:cNvPr>
          <p:cNvSpPr/>
          <p:nvPr/>
        </p:nvSpPr>
        <p:spPr>
          <a:xfrm>
            <a:off x="7131290" y="2655110"/>
            <a:ext cx="4025419" cy="12585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800" dirty="0">
                <a:solidFill>
                  <a:schemeClr val="bg1"/>
                </a:solidFill>
              </a:rPr>
              <a:t>Kom naar onze stand op het innovatieplein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10109-BBF5-AD35-8D2E-D529E6795C0E}"/>
              </a:ext>
            </a:extLst>
          </p:cNvPr>
          <p:cNvSpPr/>
          <p:nvPr/>
        </p:nvSpPr>
        <p:spPr>
          <a:xfrm>
            <a:off x="5840357" y="1496829"/>
            <a:ext cx="6607282" cy="12585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Wil je meer weten over de CSRD? </a:t>
            </a:r>
          </a:p>
        </p:txBody>
      </p:sp>
      <p:pic>
        <p:nvPicPr>
          <p:cNvPr id="11" name="Picture 10" descr="A white line drawing of a store&#10;&#10;Description automatically generated">
            <a:extLst>
              <a:ext uri="{FF2B5EF4-FFF2-40B4-BE49-F238E27FC236}">
                <a16:creationId xmlns:a16="http://schemas.microsoft.com/office/drawing/2014/main" id="{C1C3D9F8-E876-AAA6-E20D-A85EA45D8B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792" y="3755923"/>
            <a:ext cx="2853706" cy="2853706"/>
          </a:xfrm>
          <a:prstGeom prst="rect">
            <a:avLst/>
          </a:prstGeom>
        </p:spPr>
      </p:pic>
      <p:pic>
        <p:nvPicPr>
          <p:cNvPr id="14" name="Picture 13" descr="A white figure with one hand up&#10;&#10;Description automatically generated">
            <a:extLst>
              <a:ext uri="{FF2B5EF4-FFF2-40B4-BE49-F238E27FC236}">
                <a16:creationId xmlns:a16="http://schemas.microsoft.com/office/drawing/2014/main" id="{CCD96A96-057B-7D46-E430-23ECC475E4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898" y="4764444"/>
            <a:ext cx="1720013" cy="1720013"/>
          </a:xfrm>
          <a:prstGeom prst="rect">
            <a:avLst/>
          </a:prstGeom>
        </p:spPr>
      </p:pic>
      <p:pic>
        <p:nvPicPr>
          <p:cNvPr id="15" name="Afbeelding 5" descr="Afbeelding met Lettertype, tekst, logo, Graphics&#10;&#10;Automatisch gegenereerde beschrijving">
            <a:extLst>
              <a:ext uri="{FF2B5EF4-FFF2-40B4-BE49-F238E27FC236}">
                <a16:creationId xmlns:a16="http://schemas.microsoft.com/office/drawing/2014/main" id="{FF21F1D4-8303-E34F-7D14-AACABC5594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8950" y="99733"/>
            <a:ext cx="2205721" cy="17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54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8I.7kAkiUi_sQdDw5ZcV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PooTyP2iU2WKsDbBOlEQ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vNCNWXbB0.A1DnHdz.XA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winv_chh0uxO_bC4WpYA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44jpDQrKkScqlLwjK1wO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1jTOq7rmFLVVjwkVX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5adcUQoYkm4qRQbbUtjC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2.BBVvzQkaQeO04dxuNO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kq7YI0mQkiB9wJzvUngu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Un.L0RoM0S7SoSyp6vvt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Un.L0RoM0S7SoSyp6vvt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Un.L0RoM0S7SoSyp6vvt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Un.L0RoM0S7SoSyp6vvt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actor Delta">
  <a:themeElements>
    <a:clrScheme name="Custom 2">
      <a:dk1>
        <a:srgbClr val="000000"/>
      </a:dk1>
      <a:lt1>
        <a:sysClr val="window" lastClr="FFFFFF"/>
      </a:lt1>
      <a:dk2>
        <a:srgbClr val="1E4A33"/>
      </a:dk2>
      <a:lt2>
        <a:srgbClr val="E7E6E6"/>
      </a:lt2>
      <a:accent1>
        <a:srgbClr val="1E4A33"/>
      </a:accent1>
      <a:accent2>
        <a:srgbClr val="A7D4A3"/>
      </a:accent2>
      <a:accent3>
        <a:srgbClr val="D4E4CF"/>
      </a:accent3>
      <a:accent4>
        <a:srgbClr val="E3E3E2"/>
      </a:accent4>
      <a:accent5>
        <a:srgbClr val="F8E8D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tor Delta" id="{2EE2BB2E-F00C-4C06-8801-565117E09AE3}" vid="{EDD109F1-5A0A-4E84-A091-E17D007D1D2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7B40226-8966-4B27-BCE7-81FB855E49D6}">
  <we:reference id="wa104381063" version="1.0.0.1" store="en-US" storeType="OMEX"/>
  <we:alternateReferences>
    <we:reference id="WA104381063" version="1.0.0.1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e22ab-3f18-481f-bd99-894791353098">
      <Terms xmlns="http://schemas.microsoft.com/office/infopath/2007/PartnerControls"/>
    </lcf76f155ced4ddcb4097134ff3c332f>
    <TaxCatchAll xmlns="ebd6202d-b24a-4f29-9a13-8fb6e2ab5e4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0DF00A87CBBE4C8CD9A1468D3FF216" ma:contentTypeVersion="17" ma:contentTypeDescription="Een nieuw document maken." ma:contentTypeScope="" ma:versionID="110dc1c37f313cb2a5ef8404bd0d0eab">
  <xsd:schema xmlns:xsd="http://www.w3.org/2001/XMLSchema" xmlns:xs="http://www.w3.org/2001/XMLSchema" xmlns:p="http://schemas.microsoft.com/office/2006/metadata/properties" xmlns:ns2="68ee22ab-3f18-481f-bd99-894791353098" xmlns:ns3="ebd6202d-b24a-4f29-9a13-8fb6e2ab5e4c" targetNamespace="http://schemas.microsoft.com/office/2006/metadata/properties" ma:root="true" ma:fieldsID="9ac4c919a65d1d6ce226bef75cbd542c" ns2:_="" ns3:_="">
    <xsd:import namespace="68ee22ab-3f18-481f-bd99-894791353098"/>
    <xsd:import namespace="ebd6202d-b24a-4f29-9a13-8fb6e2ab5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e22ab-3f18-481f-bd99-894791353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aa6de86-0b56-40c5-bde1-372edbdf9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6202d-b24a-4f29-9a13-8fb6e2ab5e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4ae572-47c4-49d1-b452-750d8dca7209}" ma:internalName="TaxCatchAll" ma:showField="CatchAllData" ma:web="ebd6202d-b24a-4f29-9a13-8fb6e2ab5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47947E-F8BF-44AF-93E8-7045C708BEE1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a5273ac4-c613-4230-9fd3-28a27015deeb"/>
    <ds:schemaRef ds:uri="http://purl.org/dc/dcmitype/"/>
    <ds:schemaRef ds:uri="http://purl.org/dc/terms/"/>
    <ds:schemaRef ds:uri="http://schemas.openxmlformats.org/package/2006/metadata/core-properties"/>
    <ds:schemaRef ds:uri="9713295f-1e6b-40e8-b8ad-e5dd944a321d"/>
    <ds:schemaRef ds:uri="http://schemas.microsoft.com/office/infopath/2007/PartnerControls"/>
    <ds:schemaRef ds:uri="http://www.w3.org/XML/1998/namespace"/>
    <ds:schemaRef ds:uri="bc15c948-07b3-4437-96a3-0b413b1ea5a5"/>
    <ds:schemaRef ds:uri="353ef3f1-3b2d-41de-81f4-852435ac398e"/>
  </ds:schemaRefs>
</ds:datastoreItem>
</file>

<file path=customXml/itemProps2.xml><?xml version="1.0" encoding="utf-8"?>
<ds:datastoreItem xmlns:ds="http://schemas.openxmlformats.org/officeDocument/2006/customXml" ds:itemID="{C676ACB9-CF87-4590-8B3E-682ADE220B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B7130E-D283-40A3-B7BF-C3E0CD574BC3}"/>
</file>

<file path=docProps/app.xml><?xml version="1.0" encoding="utf-8"?>
<Properties xmlns="http://schemas.openxmlformats.org/officeDocument/2006/extended-properties" xmlns:vt="http://schemas.openxmlformats.org/officeDocument/2006/docPropsVTypes">
  <Template>Factor Delta</Template>
  <TotalTime>0</TotalTime>
  <Words>739</Words>
  <Application>Microsoft Office PowerPoint</Application>
  <PresentationFormat>Widescreen</PresentationFormat>
  <Paragraphs>139</Paragraphs>
  <Slides>10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Euclid Circular A Light</vt:lpstr>
      <vt:lpstr>Calibri</vt:lpstr>
      <vt:lpstr>Segoe UI</vt:lpstr>
      <vt:lpstr>Arial</vt:lpstr>
      <vt:lpstr>Abadi Extra Light</vt:lpstr>
      <vt:lpstr>Calibri Light</vt:lpstr>
      <vt:lpstr>Factor Delta</vt:lpstr>
      <vt:lpstr>think-cell Slide</vt:lpstr>
      <vt:lpstr>CSRD</vt:lpstr>
      <vt:lpstr>Factor Delta</vt:lpstr>
      <vt:lpstr>De inhoud van de CSRD</vt:lpstr>
      <vt:lpstr>Het proces in een vogelvlucht</vt:lpstr>
      <vt:lpstr>Hoe ziet de tijdlijn van een CSRD traject eruit?</vt:lpstr>
      <vt:lpstr>Stap 1: Gap Analyse</vt:lpstr>
      <vt:lpstr>Stap 2: Materialiteitsanalyse</vt:lpstr>
      <vt:lpstr>Stap 3: Actieplan</vt:lpstr>
      <vt:lpstr>Duurzame ambitie</vt:lpstr>
      <vt:lpstr>Bedankt!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CSRD</dc:title>
  <dc:creator>Emma Kallen</dc:creator>
  <cp:lastModifiedBy>Emma Kallen</cp:lastModifiedBy>
  <cp:revision>1</cp:revision>
  <dcterms:created xsi:type="dcterms:W3CDTF">2023-06-05T18:21:51Z</dcterms:created>
  <dcterms:modified xsi:type="dcterms:W3CDTF">2023-11-23T13:41:35Z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0x010100B70DF00A87CBBE4C8CD9A1468D3FF216</vt:lpwstr>
  </property>
</Properties>
</file>