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27.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42.xml" ContentType="application/vnd.openxmlformats-officedocument.presentationml.slideLayou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ink/ink11.xml" ContentType="application/inkml+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ink/ink10.xml" ContentType="application/inkml+xml"/>
  <Override PartName="/ppt/theme/theme6.xml" ContentType="application/vnd.openxmlformats-officedocument.theme+xml"/>
  <Override PartName="/ppt/ink/ink9.xml" ContentType="application/inkml+xml"/>
  <Override PartName="/ppt/ink/ink8.xml" ContentType="application/inkml+xml"/>
  <Override PartName="/ppt/ink/ink7.xml" ContentType="application/inkml+xml"/>
  <Override PartName="/ppt/ink/ink6.xml" ContentType="application/inkml+xml"/>
  <Override PartName="/ppt/ink/ink5.xml" ContentType="application/inkml+xml"/>
  <Override PartName="/ppt/ink/ink4.xml" ContentType="application/inkml+xml"/>
  <Override PartName="/ppt/ink/ink3.xml" ContentType="application/inkml+xml"/>
  <Override PartName="/ppt/ink/ink2.xml" ContentType="application/inkml+xml"/>
  <Override PartName="/ppt/ink/ink1.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12.xml" ContentType="application/inkml+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2" r:id="rId3"/>
    <p:sldMasterId id="2147483686" r:id="rId4"/>
    <p:sldMasterId id="2147483695" r:id="rId5"/>
  </p:sldMasterIdLst>
  <p:notesMasterIdLst>
    <p:notesMasterId r:id="rId48"/>
  </p:notesMasterIdLst>
  <p:sldIdLst>
    <p:sldId id="257" r:id="rId6"/>
    <p:sldId id="1193" r:id="rId7"/>
    <p:sldId id="1186" r:id="rId8"/>
    <p:sldId id="1190" r:id="rId9"/>
    <p:sldId id="1196" r:id="rId10"/>
    <p:sldId id="1197" r:id="rId11"/>
    <p:sldId id="1198" r:id="rId12"/>
    <p:sldId id="1199" r:id="rId13"/>
    <p:sldId id="1200" r:id="rId14"/>
    <p:sldId id="1201" r:id="rId15"/>
    <p:sldId id="1202" r:id="rId16"/>
    <p:sldId id="1203" r:id="rId17"/>
    <p:sldId id="1204" r:id="rId18"/>
    <p:sldId id="1205" r:id="rId19"/>
    <p:sldId id="1206" r:id="rId20"/>
    <p:sldId id="1192" r:id="rId21"/>
    <p:sldId id="1208" r:id="rId22"/>
    <p:sldId id="1209" r:id="rId23"/>
    <p:sldId id="1210" r:id="rId24"/>
    <p:sldId id="1211" r:id="rId25"/>
    <p:sldId id="1212" r:id="rId26"/>
    <p:sldId id="1213" r:id="rId27"/>
    <p:sldId id="1214" r:id="rId28"/>
    <p:sldId id="1215" r:id="rId29"/>
    <p:sldId id="1216" r:id="rId30"/>
    <p:sldId id="1217" r:id="rId31"/>
    <p:sldId id="1218" r:id="rId32"/>
    <p:sldId id="1219" r:id="rId33"/>
    <p:sldId id="1195" r:id="rId34"/>
    <p:sldId id="880" r:id="rId35"/>
    <p:sldId id="898" r:id="rId36"/>
    <p:sldId id="895" r:id="rId37"/>
    <p:sldId id="899" r:id="rId38"/>
    <p:sldId id="905" r:id="rId39"/>
    <p:sldId id="884" r:id="rId40"/>
    <p:sldId id="906" r:id="rId41"/>
    <p:sldId id="885" r:id="rId42"/>
    <p:sldId id="907" r:id="rId43"/>
    <p:sldId id="890" r:id="rId44"/>
    <p:sldId id="894" r:id="rId45"/>
    <p:sldId id="1207" r:id="rId46"/>
    <p:sldId id="667" r:id="rId4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EE2B06CE-5C2F-46DD-A864-BBE63C77AB25}">
          <p14:sldIdLst>
            <p14:sldId id="257"/>
            <p14:sldId id="1193"/>
            <p14:sldId id="1186"/>
            <p14:sldId id="1190"/>
            <p14:sldId id="1196"/>
            <p14:sldId id="1197"/>
            <p14:sldId id="1198"/>
            <p14:sldId id="1199"/>
            <p14:sldId id="1200"/>
            <p14:sldId id="1201"/>
            <p14:sldId id="1202"/>
            <p14:sldId id="1203"/>
            <p14:sldId id="1204"/>
            <p14:sldId id="1205"/>
            <p14:sldId id="1206"/>
            <p14:sldId id="1192"/>
            <p14:sldId id="1208"/>
            <p14:sldId id="1209"/>
            <p14:sldId id="1210"/>
            <p14:sldId id="1211"/>
            <p14:sldId id="1212"/>
            <p14:sldId id="1213"/>
            <p14:sldId id="1214"/>
            <p14:sldId id="1215"/>
            <p14:sldId id="1216"/>
            <p14:sldId id="1217"/>
            <p14:sldId id="1218"/>
            <p14:sldId id="1219"/>
            <p14:sldId id="1195"/>
            <p14:sldId id="880"/>
            <p14:sldId id="898"/>
            <p14:sldId id="895"/>
            <p14:sldId id="899"/>
            <p14:sldId id="905"/>
            <p14:sldId id="884"/>
            <p14:sldId id="906"/>
            <p14:sldId id="885"/>
            <p14:sldId id="907"/>
            <p14:sldId id="890"/>
            <p14:sldId id="894"/>
            <p14:sldId id="1207"/>
            <p14:sldId id="6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9AD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389" autoAdjust="0"/>
    <p:restoredTop sz="73219" autoAdjust="0"/>
  </p:normalViewPr>
  <p:slideViewPr>
    <p:cSldViewPr snapToGrid="0">
      <p:cViewPr varScale="1">
        <p:scale>
          <a:sx n="43" d="100"/>
          <a:sy n="43" d="100"/>
        </p:scale>
        <p:origin x="7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viewProps" Target="viewProps.xml"/><Relationship Id="rId55" Type="http://schemas.openxmlformats.org/officeDocument/2006/relationships/customXml" Target="../customXml/item3.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ustomXml" Target="../customXml/item1.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Blad1!$B$1</c:f>
              <c:strCache>
                <c:ptCount val="1"/>
                <c:pt idx="0">
                  <c:v>Vrachtwagens</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Blad1!$A$2:$A$4</c:f>
              <c:numCache>
                <c:formatCode>General</c:formatCode>
                <c:ptCount val="3"/>
                <c:pt idx="0">
                  <c:v>2025</c:v>
                </c:pt>
                <c:pt idx="1">
                  <c:v>2030</c:v>
                </c:pt>
                <c:pt idx="2">
                  <c:v>2035</c:v>
                </c:pt>
              </c:numCache>
            </c:numRef>
          </c:cat>
          <c:val>
            <c:numRef>
              <c:f>Blad1!$B$2:$B$4</c:f>
              <c:numCache>
                <c:formatCode>General</c:formatCode>
                <c:ptCount val="3"/>
                <c:pt idx="0">
                  <c:v>6</c:v>
                </c:pt>
                <c:pt idx="1">
                  <c:v>41</c:v>
                </c:pt>
                <c:pt idx="2">
                  <c:v>104</c:v>
                </c:pt>
              </c:numCache>
            </c:numRef>
          </c:val>
          <c:smooth val="0"/>
          <c:extLst>
            <c:ext xmlns:c16="http://schemas.microsoft.com/office/drawing/2014/chart" uri="{C3380CC4-5D6E-409C-BE32-E72D297353CC}">
              <c16:uniqueId val="{00000000-FA91-7A4F-9F63-D2EE522410B2}"/>
            </c:ext>
          </c:extLst>
        </c:ser>
        <c:ser>
          <c:idx val="1"/>
          <c:order val="1"/>
          <c:tx>
            <c:strRef>
              <c:f>Blad1!$C$1</c:f>
              <c:strCache>
                <c:ptCount val="1"/>
                <c:pt idx="0">
                  <c:v>Bestelauto's</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Blad1!$A$2:$A$4</c:f>
              <c:numCache>
                <c:formatCode>General</c:formatCode>
                <c:ptCount val="3"/>
                <c:pt idx="0">
                  <c:v>2025</c:v>
                </c:pt>
                <c:pt idx="1">
                  <c:v>2030</c:v>
                </c:pt>
                <c:pt idx="2">
                  <c:v>2035</c:v>
                </c:pt>
              </c:numCache>
            </c:numRef>
          </c:cat>
          <c:val>
            <c:numRef>
              <c:f>Blad1!$C$2:$C$4</c:f>
              <c:numCache>
                <c:formatCode>General</c:formatCode>
                <c:ptCount val="3"/>
                <c:pt idx="0">
                  <c:v>25</c:v>
                </c:pt>
                <c:pt idx="1">
                  <c:v>154</c:v>
                </c:pt>
                <c:pt idx="2">
                  <c:v>356</c:v>
                </c:pt>
              </c:numCache>
            </c:numRef>
          </c:val>
          <c:smooth val="0"/>
          <c:extLst>
            <c:ext xmlns:c16="http://schemas.microsoft.com/office/drawing/2014/chart" uri="{C3380CC4-5D6E-409C-BE32-E72D297353CC}">
              <c16:uniqueId val="{00000003-FA91-7A4F-9F63-D2EE522410B2}"/>
            </c:ext>
          </c:extLst>
        </c:ser>
        <c:dLbls>
          <c:showLegendKey val="0"/>
          <c:showVal val="1"/>
          <c:showCatName val="0"/>
          <c:showSerName val="0"/>
          <c:showPercent val="0"/>
          <c:showBubbleSize val="0"/>
        </c:dLbls>
        <c:smooth val="0"/>
        <c:axId val="525335167"/>
        <c:axId val="525094319"/>
      </c:lineChart>
      <c:catAx>
        <c:axId val="5253351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525094319"/>
        <c:crosses val="autoZero"/>
        <c:auto val="1"/>
        <c:lblAlgn val="ctr"/>
        <c:lblOffset val="100"/>
        <c:noMultiLvlLbl val="0"/>
      </c:catAx>
      <c:valAx>
        <c:axId val="5250943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525335167"/>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NL"/>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7:09.822"/>
    </inkml:context>
    <inkml:brush xml:id="br0">
      <inkml:brushProperty name="width" value="0.05" units="cm"/>
      <inkml:brushProperty name="height" value="0.05" units="cm"/>
    </inkml:brush>
  </inkml:definitions>
  <inkml:trace contextRef="#ctx0" brushRef="#br0">14 0 24575,'0'13'0,"0"-6"0,2 4 0,-2-7 0,2 0 0,-2 1 0,0-1 0,0 0 0,0 1 0,0-1 0,0 0 0,2 0 0,-2 1 0,2-1 0,-2 0 0,0 1 0,0-1 0,0 0 0,0 1 0,0-1 0,0 0 0,0 1 0,0-1 0,0 0 0,0 1 0,0-1 0,2 0 0,-1 1 0,1-1 0,-2 0 0,0 3 0,0-3 0,0 5 0,0-4 0,0 1 0,0-2 0,0 0 0,0 1 0,0-1 0,0 0 0,0 1 0,0-1 0,0 0 0,0 1 0,0-1 0,0 0 0,0 1 0,0-1 0,0 0 0,0 1 0,0-1 0,-2 0 0,1 1 0,-1-1 0,2 0 0,0 1 0,0-1 0,0 0 0,0 1 0,0-1 0,-2 0 0,2 1 0,-2-1 0,2 0 0,0 1 0,0-1 0,-2-2 0,1 2 0,0-1 0,1 1 0,0 0 0,0 1 0,0-1 0,0 0 0,0 1 0,0-1 0,0 0 0,0 1 0,0-1 0,0 0 0,0 1 0,0 1 0,0-1 0,0 3 0,0-3 0,0 6 0,0-5 0,0 4 0,0-6 0,0 1 0,0-1 0,0 0 0,0 1 0,0-1 0,0 0 0,0 1 0,0-1 0,0 0 0,0 1 0,0-1 0,-2-2 0,1 2 0,-1-2 0,2 3 0,0-1 0,0 0 0,0 1 0,0-1 0,0 0 0,0 1 0,0-1 0,0 0 0,0 1 0,0-1 0,0 0 0,0 1 0,0-1 0,0 0 0,0 1 0,0-1 0,0 0 0,0 1 0,0-1 0,0 0 0,0 3 0,0-3 0,0 3 0,0-3 0,0 0 0,0 1 0,0-1 0,0 0 0,0 1 0,0-1 0,0 0 0,0 1 0,0-1 0,0 2 0,0-1 0,0 1 0,0-1 0,0-1 0,0 0 0,0 1 0,0-1 0,0 0 0,0 1 0,0-1 0,0 0 0,0 1 0,-2-3 0,2 2 0,-2-2 0,2 3 0,0-1 0,0 0 0,0 1 0,0-1 0,0 0 0,0 3 0,0-3 0,0 3 0,0-3 0,0 0 0,0 1 0,-2-3 0,1 2 0,-1-2 0,2 3 0,0-1 0,0 0 0,0 1 0,0-1 0,0 0 0,0 1 0,0-1 0,0 0 0,0 0 0,0 1 0,0-1 0,0 0 0,0 1 0,0-1 0,0 0 0,0 1 0,0-1 0,0 0 0,0 1 0,0-1 0,0 0 0,0 1 0,0-1 0,0 0 0,0 1 0,0-1 0,0 0 0,0 1 0,0-1 0,0 0 0,0 1 0,0-1 0,0 0 0,0 1 0,0-1 0,2 0 0,-1 1 0,1-1 0,-2 0 0,0 1 0,0-1 0,2-2 0,-2 2 0,2-1 0,-2 1 0,0 0 0,2-1 0,-2 0 0,2 0 0,0-1 0,-1 2 0,1-1 0,0 1 0,-2 0 0,4 1 0,-4-1 0,4 0 0,-3 1 0,3-3 0,-4 2 0,2-2 0,-2 2 0,0 1 0,2-3 0,-2 2 0,2-2 0,-2 3 0,0-1 0,0 0 0,0 1 0,0-1 0,0 0 0,2 3 0,-1-2 0,1 3 0,-2-3 0,0 1 0,0 0 0,0-1 0,0 3 0,0-1 0,0 0 0,0-1 0,0 0 0,0 1 0,0 0 0,0-1 0,0-2 0,0 1 0,0-1 0,0 0 0,0 1 0,0-1 0,0 0 0,0 1 0,0-1 0,0 0 0,0 1 0,0-1 0,0 0 0,0 1 0,0-1 0,0 0 0,0 1 0,0-1 0,0 0 0,0 3 0,0-3 0,0 5 0,-2-4 0,1 1 0,-1-2 0,2 0 0,0 3 0,0-2 0,0 1 0,0-2 0,0 0 0,0 1 0,0-1 0,0 0 0,0 1 0,0-1 0,0 0 0,0 1 0,0-1 0,0 0 0,0 1 0,0-1 0,0 0 0,0 1 0,0-1 0,0 0 0,0 1 0,0-1 0,0 0 0,0 1 0,0-1 0,0 0 0,0 1 0,0 1 0,0-1 0,0 1 0,0-2 0,0 1 0,0 3 0,0-1 0,0 2 0,0-3 0,0-2 0,0 1 0,0-1 0,0 0 0,0 3 0,0-2 0,0 1 0,0-2 0,0 0 0,0 1 0,0-1 0,0 0 0,0 1 0,0-1 0,0 0 0,0 1 0,0-1 0,0 0 0,0 1 0,0-1 0,0 0 0,0 1 0,0-1 0,0 0 0,0 1 0,0-1 0,0 0 0,0 1 0,0-1 0,0 0 0,0 1 0,0-1 0,0 0 0,0 1 0,0-1 0,0 0 0,0 3 0,0-3 0,0 5 0,0-5 0,0 5 0,0-4 0,0 1 0,0-2 0,0 0 0,0 1 0,0-1 0,0 0 0,0 1 0,0-1 0,0 0 0,0 1 0,0-1 0,0 0 0,0 1 0,0 1 0,0-1 0,0 1 0,0-2 0,0 1 0,0-1 0,0 0 0,0 1 0,0-1 0,0 0 0,0 1 0,0-1 0,0 0 0,0 1 0,0-1 0,0 0 0,0 1 0,0-1 0,0 2 0,0-1 0,0 1 0,0 1 0,0-3 0,0 3 0,0-3 0,-2 0 0,2 1 0,-2-1 0,2 0 0,0 1 0,0-1 0,0 0 0,0 1 0,0-1 0,0 0 0,0 1 0,0-1 0,0 0 0,0 1 0,0-1 0,0 0 0,0 1 0,0-1 0,0 0 0,0 1 0,0-1 0,0 0 0,0 1 0,0-1 0,0 0 0,-2 1 0,1-1 0,-1 0 0,2 1 0,0-1 0,0 0 0,0 1 0,0-1 0,0 0 0,0 1 0,0-1 0,0 0 0,0 1 0,0-1 0,0 0 0,0 1 0,0-1 0,0 0 0,0 0 0,0 1 0,-2-3 0,2 2 0,-2-2 0,2 3 0,0-1 0,0 0 0,0 1 0,0-1 0,-2-1 0,2-2 0,-2-1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7:14.948"/>
    </inkml:context>
    <inkml:brush xml:id="br0">
      <inkml:brushProperty name="width" value="0.05" units="cm"/>
      <inkml:brushProperty name="height" value="0.05" units="cm"/>
    </inkml:brush>
  </inkml:definitions>
  <inkml:trace contextRef="#ctx0" brushRef="#br0">27 0 24575,'0'7'0,"0"-1"0,0-1 0,0-1 0,0 0 0,0 1 0,0-1 0,0 0 0,0 1 0,0-1 0,0 0 0,0 2 0,0-1 0,0 2 0,0-3 0,0 0 0,0 1 0,0 1 0,0-1 0,0 1 0,0 0 0,0-1 0,0 1 0,0-1 0,0-1 0,0 2 0,0-1 0,0 1 0,0-1 0,0-1 0,0 0 0,0 1 0,0-1 0,0 0 0,0 1 0,0-1 0,0 2 0,0-1 0,0 1 0,0 1 0,0-3 0,0 5 0,0-5 0,0 3 0,0-3 0,0 0 0,0 1 0,0-1 0,0 2 0,0-1 0,0 1 0,0 1 0,0-2 0,0 1 0,0 0 0,0-1 0,0 3 0,0-3 0,0 1 0,0 1 0,0-1 0,2 1 0,-2-1 0,2 1 0,-2-3 0,0 3 0,0-3 0,0 0 0,0 3 0,0-2 0,0 3 0,0-1 0,0-1 0,0 1 0,0-1 0,0-1 0,0 1 0,0-2 0,0 1 0,0 1 0,0-1 0,0 1 0,0-2 0,0 1 0,0-1 0,0 0 0,0 3 0,0-1 0,0 1 0,0-1 0,0-1 0,0 1 0,0-1 0,0 1 0,-2 0 0,1-1 0,0 1 0,1-1 0,0-1 0,0 0 0,0 1 0,0-1 0,0 0 0,0 1 0,0-1 0,0 0 0,0 3 0,0-2 0,0 1 0,0-2 0,0 2 0,0-1 0,0 2 0,0-3 0,0 2 0,0-1 0,0 1 0,0-1 0,0-1 0,0 2 0,0-1 0,0 1 0,0-1 0,0-1 0,0 0 0,0 1 0,0 1 0,0-1 0,0 3 0,0-3 0,0 1 0,0 0 0,0-1 0,0 3 0,0-3 0,0 3 0,0-1 0,-2 0 0,1 1 0,-1-3 0,2 1 0,0 1 0,0-3 0,0 5 0,0-5 0,0 3 0,0-3 0,0 2 0,0-1 0,0 1 0,0-1 0,0-1 0,0 0 0,0 1 0,0-1 0,0 0 0,0 1 0,0-1 0,0 0 0,0 3 0,0-3 0,0 3 0,-2-3 0,2 0 0,-2 3 0,2-2 0,0 1 0,0 0 0,0 1 0,0 0 0,0 1 0,0-1 0,0-1 0,0 3 0,0-5 0,0 5 0,0-3 0,0 1 0,-2 1 0,1-3 0,-1 4 0,2-5 0,0 3 0,0-3 0,0 2 0,0-1 0,0 1 0,0-1 0,0-1 0,0 0 0,0 1 0,0 1 0,0 1 0,0-1 0,0 1 0,0-3 0,0 0 0,0 1 0,0-1 0,0 0 0,0 3 0,-2-3 0,2 3 0,-2-3 0,2 0 0,0 1 0,0-1 0,0 0 0,0 1 0,0-1 0,0 0 0,0 1 0,0-1 0,0 0 0,0 1 0,0-1 0,0 0 0,0 1 0,0-1 0,-2-2 0,1 2 0,0-1 0,1 1 0,0 0 0,0 1 0,0-1 0,0 0 0,0 1 0,0-1 0,0 0 0,0 1 0,0-1 0,0 0 0,0 1 0,-2-1 0,1 0 0,-1 1 0,2-1 0,0 0 0,0 1 0,0-1 0,0 0 0,0 1 0,0-1 0,0 0 0,0 1 0,0-1 0,0 0 0,0 0 0,0 1 0,0-1 0,0-1 0,0-2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7:22.996"/>
    </inkml:context>
    <inkml:brush xml:id="br0">
      <inkml:brushProperty name="width" value="0.05" units="cm"/>
      <inkml:brushProperty name="height" value="0.05" units="cm"/>
    </inkml:brush>
  </inkml:definitions>
  <inkml:trace contextRef="#ctx0" brushRef="#br0">50 1 24575,'0'9'0,"0"1"0,0-5 0,0 3 0,0-3 0,0 1 0,0-1 0,0-1 0,0 0 0,0 1 0,0-1 0,0 0 0,0 0 0,0 1 0,0-1 0,-2 0 0,2 1 0,-2-1 0,2 0 0,0 1 0,0-1 0,0 0 0,0 3 0,0-2 0,0 1 0,0-2 0,0 0 0,0 1 0,0 1 0,0-1 0,0 1 0,0-2 0,0 1 0,0-1 0,0 0 0,0 1 0,0-1 0,0 0 0,0 1 0,0-1 0,0 0 0,0 1 0,0-1 0,0 0 0,0 1 0,0-1 0,0 0 0,0 1 0,0-1 0,0 0 0,0 3 0,0-3 0,0 5 0,-2-4 0,1 1 0,-1 0 0,2-1 0,0 1 0,0-1 0,0-1 0,0 2 0,0-1 0,0 1 0,0-1 0,0-1 0,0 2 0,0-1 0,0 1 0,-2-1 0,2-1 0,-4 0 0,3 1 0,0-1 0,1 0 0,0 1 0,0-1 0,0 0 0,0 1 0,0-1 0,0 0 0,0 1 0,0-1 0,0 0 0,0 1 0,0-1 0,0 0 0,0 0 0,0 1 0,0-1 0,0 2 0,0-1 0,0 2 0,0-3 0,0 0 0,0 0 0,0 1 0,0-1 0,0 0 0,0 1 0,0-1 0,0 0 0,0 1 0,0-1 0,0 0 0,0 1 0,0-1 0,0 0 0,0 1 0,0 1 0,0-1 0,0 3 0,0-3 0,0 3 0,0-1 0,0 0 0,0-1 0,0-2 0,0 1 0,0-1 0,0 0 0,0 1 0,0-1 0,0 0 0,0 1 0,0-1 0,0 0 0,0 1 0,0-1 0,0 2 0,0 1 0,0 5 0,2 1 0,-1 10 0,1-4 0,-2 10 0,0-11 0,3 5 0,-3-6 0,3 0 0,-3-4 0,0-1 0,0-3 0,0-1 0,0-1 0,0 1 0,0-3 0,0 1 0,0 1 0,0-2 0,0 1 0,0-2 0,1-1 0,0 0 0,1 0 0,-2 1 0,0 1 0,0-1 0,0 0 0,0 0 0,0 1 0,0-1 0,0 0 0,0 1 0,0-1 0,0 0 0,0 1 0,0 1 0,0 1 0,0 2 0,0-3 0,0 3 0,0-3 0,0 3 0,0 3 0,0-4 0,0 4 0,0-7 0,0 1 0,0-2 0,0 2 0,0-1 0,0 2 0,0-3 0,0 0 0,0 1 0,0 1 0,0-1 0,0 1 0,0-2 0,0 1 0,0-1 0,-2 2 0,1-1 0,-1 1 0,2-1 0,0-1 0,0 2 0,0-1 0,0 1 0,0-1 0,0-1 0,0 2 0,0 1 0,0 2 0,0-1 0,0 1 0,0 0 0,0 0 0,0-3 0,0 1 0,0-1 0,0-1 0,0 1 0,0-2 0,0 1 0,0-1 0,0 0 0,0 1 0,0-1 0,0 0 0,0 1 0,0-1 0,0 0 0,0 3 0,0-1 0,0 1 0,0-1 0,0 1 0,0-2 0,0 1 0,0 0 0,0 1 0,0 2 0,0-1 0,0 5 0,-1-4 0,0 3 0,-1-3 0,2 3 0,0-4 0,-2 2 0,2-4 0,-2-1 0,2 1 0,0-1 0,0 1 0,0 1 0,0-1 0,0 1 0,0-3 0,-2 0 0,1 1 0,-1 1 0,2-1 0,0 1 0,0-2 0,0 3 0,0-3 0,0 3 0,0-1 0,-2 1 0,2 0 0,-2 1 0,2-3 0,0 3 0,0-3 0,0 3 0,0-1 0,-5 37 0,4-28 0,-4 26 0,5-38 0,0 0 0,0 1 0,0-1 0,0 0 0,0 1 0,0-1 0,0 0 0,0 1 0,0 1 0,0-1 0,0 3 0,0-1 0,0 1 0,-3 5 0,3-4 0,-3 7 0,3-6 0,0 5 0,0-5 0,0 2 0,0-3 0,0-2 0,0 1 0,-2-3 0,2 3 0,-2-3 0,2 3 0,0-3 0,0 3 0,0-3 0,0 1 0,0-1 0,0-1 0,0 0 0,0 1 0,0-1 0,0 0 0,0 1 0,0-1 0,0 0 0,0 1 0,0-1 0,0 0 0,0 1 0,0-1 0,0 0 0,0 1 0,0-1 0,0 0 0,0 0 0,0 3 0,0-2 0,0 3 0,0-1 0,0 1 0,0 1 0,0 0 0,0 0 0,0 3 0,0-3 0,0 7 0,0-6 0,0 0 0,0-2 0,0-1 0,0 0 0,0-1 0,0-2 0,0 1 0,0-1 0,0 0 0,0 1 0,0-1 0,0 0 0,0 3 0,0-3 0,0 3 0,0-3 0,0 0 0,0 1 0,0-1 0,2 0 0,-2 3 0,2-3 0,-2 3 0,0-1 0,0 1 0,0 0 0,0 1 0,-2-3 0,2 1 0,-2-2 0,2 3 0,0-3 0,-2 3 0,1-3 0,-1 0 0,2 1 0,0-1 0,0 0 0,0 1 0,0-1 0,0 0 0,0 1 0,0-1 0,0 0 0,0 4 0,0 0 0,0 2 0,0-1 0,0-2 0,0-1 0,0-2 0,0 1 0,0 1 0,2-1 0,-1 1 0,1-2 0,-2 1 0,0-1 0,0 0 0,0 1 0,0-1 0,2 6 0,-1-4 0,1 5 0,-2-6 0,0 1 0,0-1 0,0-1 0,0 0 0,0 1 0,0-1 0,0 0 0,0 1 0,0-1 0,0 0 0,0 1 0,0-1 0,0 0 0,0 1 0,0-1 0,0 0 0,0 1 0,0-1 0,0 0 0,0 1 0,0-1 0,0 0 0,0 1 0,0-1 0,0 0 0,0 1 0,0-1 0,0 0 0,0 1 0,0 1 0,2 1 0,-2 1 0,2-1 0,-2 1 0,0-3 0,0 2 0,0-3 0,0 0 0,0 0 0,0-1 0,0-1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7:30.715"/>
    </inkml:context>
    <inkml:brush xml:id="br0">
      <inkml:brushProperty name="width" value="0.05" units="cm"/>
      <inkml:brushProperty name="height" value="0.05" units="cm"/>
    </inkml:brush>
  </inkml:definitions>
  <inkml:trace contextRef="#ctx0" brushRef="#br0">76 1 24575,'0'11'0,"0"-3"0,0-1 0,0-3 0,0 0 0,0 1 0,0-1 0,0 0 0,0 1 0,0-1 0,0 2 0,0-1 0,0 3 0,0-3 0,0 3 0,0-3 0,0 3 0,0-3 0,0 3 0,0-3 0,0 2 0,0-3 0,0 2 0,0-1 0,0 1 0,0-1 0,0-1 0,-2 0 0,1 1 0,-1-1 0,2 0 0,0 1 0,0-1 0,0 0 0,-2-1 0,2 0 0,-2 0 0,2 1 0,0 1 0,0-1 0,0 0 0,0 0 0,0 1 0,0 1 0,-2-1 0,1 1 0,-1-1 0,2-1 0,0 0 0,-2 1 0,2-1 0,-2 2 0,2-1 0,0 1 0,-2-1 0,1 1 0,0-1 0,1 1 0,0-2 0,0 3 0,-2-3 0,1 5 0,-1-3 0,0 3 0,2 0 0,-2 0 0,2-1 0,0 5 0,-2-4 0,1 7 0,-1-7 0,2 7 0,0-6 0,-2 2 0,2-3 0,-2-2 0,2 1 0,0-1 0,0-1 0,0 1 0,0-1 0,-2 1 0,1 1 0,0-1 0,1 0 0,0-3 0,0 2 0,0-1 0,0 3 0,0-3 0,0 3 0,0-3 0,0 3 0,0-3 0,-2 3 0,1-3 0,-1 3 0,2-3 0,0 3 0,0-3 0,0 2 0,0-3 0,0 2 0,0-1 0,0 1 0,0-1 0,0-1 0,0 0 0,0 3 0,0-3 0,0 3 0,0-3 0,0 0 0,0 1 0,0 1 0,0-1 0,0 1 0,0 0 0,0-1 0,0 3 0,0-3 0,-2 1 0,2 1 0,-2-2 0,2 1 0,-2 0 0,-1-1 0,1 3 0,0-3 0,2 3 0,0-3 0,0 1 0,0-1 0,-2-1 0,1 2 0,0-1 0,1 3 0,0-1 0,0 0 0,-2 1 0,1-1 0,-1 0 0,2 1 0,0-3 0,0 1 0,0-2 0,0 3 0,0-3 0,0 3 0,-2-5 0,2 2 0,-2-2 0,2 3 0,0-1 0,0 0 0,0 1 0,0-1 0,0 0 0,0 1 0,0-1 0,0 0 0,0 1 0,0-1 0,0 0 0,0 1 0,0-1 0,0 0 0,2 1 0,-2-1 0,2 0 0,-2 1 0,0-1 0,0 0 0,2-1 0,-2 0 0,2 0 0,-2 1 0,2-1 0,-1 0 0,1 0 0,0-1 0,-2 2 0,2-2 0,-2 3 0,0-1 0,2-1 0,-2 0 0,2 0 0,-2 1 0,0 0 0,0 3 0,2-2 0,-1 1 0,1-2 0,-2 0 0,0 1 0,0-1 0,2 0 0,-2 1 0,2-1 0,-2 0 0,0 3 0,0-2 0,2 3 0,-2-1 0,2-1 0,-2 3 0,0-3 0,0 1 0,0-1 0,0-1 0,2-1 0,-1 0 0,1 1 0,-2-1 0,0 2 0,0-1 0,0 1 0,0-1 0,0 1 0,0-1 0,0 3 0,0-3 0,-2 3 0,1-3 0,-1 1 0,2-1 0,0-1 0,0 0 0,0 1 0,0-1 0,0 0 0,0 0 0,0 1 0,0 1 0,0-1 0,0 1 0,0-1 0,0-1 0,0 0 0,0 1 0,0-1 0,0 0 0,0 0 0,0 1 0,0-1 0,0 0 0,0 1 0,0-1 0,0 0 0,0 1 0,0-1 0,0 0 0,0 1 0,0-1 0,0 0 0,0 1 0,0-1 0,0 0 0,0 1 0,2-3 0,-1 2 0,1-2 0,-2 3 0,0-1 0,0 0 0,0 1 0,0-1 0,0 0 0,0 1 0,1-1 0,0 0 0,1 1 0,-2-1 0,0 0 0,0 1 0,0-1 0,0 2 0,2-1 0,-2 1 0,2-1 0,-2-1 0,0 0 0,0 1 0,0-1 0,0 0 0,0 1 0,0-1 0,0 0 0,0 1 0,0-1 0,0 0 0,2 3 0,-1-3 0,1 3 0,-2-3 0,0 0 0,0 1 0,0-1 0,0 0 0,0 1 0,-2-3 0,1 0 0,-1-2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7:37.568"/>
    </inkml:context>
    <inkml:brush xml:id="br0">
      <inkml:brushProperty name="width" value="0.05" units="cm"/>
      <inkml:brushProperty name="height" value="0.05" units="cm"/>
    </inkml:brush>
  </inkml:definitions>
  <inkml:trace contextRef="#ctx0" brushRef="#br0">62 1 24575,'-2'7'0,"0"-1"0,2-2 0,0 0 0,0 1 0,0-1 0,0 0 0,0 3 0,0-2 0,0 3 0,0-1 0,0 5 0,0 1 0,-4 10 0,3 2 0,-6 12 0,6-4 0,-3 10 0,4-10 0,0-2 0,0-8 0,0-10 0,0 3 0,0-6 0,0 2 0,0-3 0,0 3 0,0-3 0,0 4 0,0-5 0,0 5 0,0-4 0,0 4 0,0-5 0,-2 1 0,1 0 0,-1-1 0,2 1 0,0-2 0,0 1 0,0-1 0,0 2 0,0-1 0,0 1 0,0 0 0,0 0 0,0-1 0,0 1 0,-2 0 0,2-2 0,-2 1 0,2-1 0,0 1 0,0-1 0,0 1 0,0-1 0,0 0 0,0 1 0,0-3 0,0 3 0,0-1 0,0 2 0,0-3 0,0 3 0,0 1 0,0 0 0,0 2 0,0-3 0,0-1 0,0 1 0,0-2 0,0 1 0,0-1 0,0 1 0,0 1 0,0 3 0,0-2 0,0 6 0,0-3 0,0 4 0,0-1 0,0-3 0,-3 3 0,3-3 0,-3 0 0,3 0 0,0-1 0,0-3 0,0 4 0,0-1 0,0-2 0,0 2 0,0-4 0,0 1 0,0 0 0,0 0 0,0-1 0,0 1 0,0 0 0,0 0 0,0-1 0,-2 1 0,2 0 0,-2 0 0,2-3 0,0 3 0,0-5 0,0 5 0,0-3 0,0 1 0,0 1 0,0-1 0,0 0 0,-2 1 0,1-3 0,-1 3 0,2-1 0,0 2 0,0-1 0,-1 1 0,0-2 0,-1 1 0,2-1 0,0 2 0,0-3 0,0 3 0,0-5 0,0 3 0,0-1 0,0-1 0,0 3 0,0-3 0,0 3 0,0-3 0,0 3 0,0-1 0,0 2 0,0-1 0,-2 1 0,2 0 0,-2 0 0,2-1 0,0-1 0,0-1 0,0-1 0,0-1 0,0 0 0,0 1 0,0-1 0,0 0 0,0 1 0,0-1 0,0 0 0,2-1 0,0-1 0,0 0 0,0 0 0,-2 8 0,3 1 0,-3 6 0,3-4 0,-1-1 0,-2-3 0,2-3 0,-2 1 0,2-1 0,-1-1 0,1 1 0,-2-2 0,0 1 0,1-1 0,0 0 0,1 1 0,-2 1 0,0-1 0,0 3 0,0-3 0,0 3 0,0-3 0,0 3 0,2-3 0,-2 3 0,2-1 0,-2 2 0,0 0 0,0 3 0,0-3 0,0 7 0,3-3 0,-1 0 0,1 3 0,-1-6 0,-2 5 0,0-5 0,0 2 0,2 1 0,-1-4 0,2 3 0,-3-3 0,0 0 0,0-2 0,0 1 0,0-1 0,0 1 0,0-1 0,0 1 0,0-3 0,0 3 0,0-1 0,0 0 0,0 1 0,0-1 0,0 2 0,0-1 0,0 1 0,0 0 0,0 0 0,0-1 0,0 5 0,0-6 0,0 5 0,0-7 0,0 3 0,0-3 0,0 3 0,0-3 0,0 3 0,0-3 0,0 3 0,0-1 0,0 0 0,0-1 0,0-2 0,0 3 0,0-2 0,0 1 0,0-2 0,0 2 0,0 1 0,0 0 0,0 1 0,0-1 0,0 2 0,0-1 0,0-1 0,0 1 0,0-3 0,0 3 0,0-1 0,-2 2 0,1 0 0,-1-3 0,2 3 0,0-3 0,-2 1 0,2 1 0,-2-3 0,2 4 0,0-3 0,0 1 0,0 1 0,0-3 0,0 3 0,0-3 0,0 3 0,0-3 0,-2 4 0,1-5 0,-1 5 0,2-3 0,0 3 0,0 0 0,0 0 0,0-3 0,0 3 0,0 1 0,0-1 0,0 4 0,0-5 0,0 1 0,-2 3 0,1-2 0,-1 6 0,2-7 0,0 4 0,-3-1 0,3-3 0,-3 4 0,3-1 0,0-2 0,-2 2 0,2-4 0,-2 1 0,2 0 0,0 0 0,-2-1 0,1 1 0,-1 0 0,2 0 0,0-1 0,-2 1 0,2 0 0,-2-1 0,2 1 0,0 0 0,0 0 0,0-1 0,0 1 0,-2-2 0,1 1 0,0-1 0,1 2 0,0-3 0,0 1 0,0-1 0,0-1 0,0 1 0,0-2 0,0 1 0,-2-1 0,1 0 0,-1 1 0,2-1 0,0 0 0,0 1 0,0-1 0,0 0 0,0 3 0,0-3 0,0 5 0,0-3 0,0 3 0,-2 0 0,2 0 0,-2-1 0,2 1 0,0-2 0,0 1 0,0-3 0,0 1 0,0-1 0,0-1 0,0 0 0,0 1 0,0-1 0,0 2 0,0-1 0,0 1 0,0-1 0,0 1 0,-2-3 0,1 3 0,-1-4 0,2 2 0,0 3 0,0-3 0,0 3 0,0-3 0,0 0 0,0 3 0,0-3 0,0 5 0,0-5 0,0 5 0,0-4 0,0 3 0,0 2 0,0 3 0,0 0 0,0 3 0,0-6 0,0 2 0,0-3 0,0-1 0,0-1 0,0-1 0,0-1 0,0-1 0,0 0 0,0 1 0,0-1 0,0 0 0,0 1 0,0-1 0,0 0 0,0 1 0,0-1 0,0 0 0,0 3 0,0-1 0,0 1 0,0 1 0,0 3 0,0-2 0,0 7 0,0-6 0,0 2 0,0-5 0,2 1 0,-1-3 0,1 1 0,-2-2 0,0 1 0,0-1 0,2-2 0,-2 2 0,2-1 0,-2 1 0,0 0 0,0 1 0,2-1 0,-2 0 0,2 1 0,-2-1 0,2 0 0,-1 1 0,1-1 0,-2 0 0,2 1 0,-2-1 0,4 0 0,-4 2 0,4-1 0,-3 2 0,3-1 0,-4-1 0,2 1 0,-2-2 0,2-1 0,-2 0 0,2 0 0,-2 1 0,2 1 0,-1-1 0,1 0 0,-2 1 0,0-1 0,0 0 0,0 0 0,0 1 0,2-1 0,-2 2 0,2-1 0,-2 2 0,0-3 0,0 0 0,0 1 0,0-1 0,0 0 0,0 0 0,0 1 0,0-1 0,0 0 0,0 1 0,0-1 0,0 0 0,0 1 0,0-1 0,0 0 0,0 1 0,0-1 0,0 0 0,0-1 0,0-1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7:43.652"/>
    </inkml:context>
    <inkml:brush xml:id="br0">
      <inkml:brushProperty name="width" value="0.05" units="cm"/>
      <inkml:brushProperty name="height" value="0.05" units="cm"/>
    </inkml:brush>
  </inkml:definitions>
  <inkml:trace contextRef="#ctx0" brushRef="#br0">0 46 24575,'5'2'0,"-1"0"0,0-2 0,1 2 0,-1-1 0,0 0 0,1-1 0,1 0 0,-1 0 0,1 0 0,-2 0 0,1 0 0,-1 0 0,0 0 0,1 0 0,-1 0 0,0 0 0,1 0 0,-1 0 0,0 0 0,1 0 0,-1 0 0,0 0 0,1 0 0,-1 0 0,0 0 0,1 0 0,-1 0 0,0 0 0,1 0 0,1 2 0,1-1 0,1 1 0,5-2 0,0 2 0,3-1 0,1 1 0,-4-2 0,-3 0 0,-1 0 0,-3 2 0,1-1 0,1 1 0,-1-2 0,2 0 0,0 2 0,-1-2 0,1 2 0,0-2 0,0 0 0,-1 0 0,-1 0 0,-1 0 0,-1 0 0,-1 0 0,0 0 0,1 0 0,-1 0 0,0 0 0,1 0 0,-1 0 0,0 0 0,1 0 0,1 0 0,-1 0 0,1 0 0,-2 0 0,1 0 0,-1 0 0,0 0 0,3 0 0,-1 0 0,3 0 0,-2 0 0,-1 0 0,0 0 0,-1 0 0,2 0 0,-1 0 0,-1 0 0,1 0 0,0 0 0,1-2 0,2 2 0,3-2 0,-2 2 0,2 0 0,-3 0 0,-1-2 0,-1 1 0,1-1 0,-3 2 0,1 0 0,-1 0 0,-1 0 0,0 0 0,1 0 0,-1 0 0,2 0 0,-1 0 0,3-2 0,-1 2 0,2-2 0,3 2 0,-2 0 0,5 0 0,-7-2 0,7 1 0,-9-1 0,6 2 0,-7 0 0,3 0 0,-3 0 0,3-2 0,-3 2 0,3-2 0,-3 2 0,3-2 0,-1 1 0,2 0 0,-1-1 0,4 1 0,-4-1 0,4 2 0,-5-2 0,-1 2 0,1-2 0,-3 2 0,0-2 0,1 1 0,-3-3 0,2 4 0,-2-2 0,3 2 0,-1 0 0,0 0 0,3 0 0,-3 0 0,3-2 0,-1 1 0,1 0 0,0 1 0,1 0 0,-1-2 0,5 1 0,-3-1 0,4 2 0,-7-2 0,3 2 0,-3-2 0,3 2 0,0 0 0,0-2 0,3 1 0,-3-1 0,4 2 0,-7 0 0,3 0 0,-4 0 0,3 0 0,-3 0 0,3-2 0,-3 2 0,1-2 0,-2 2 0,3 0 0,-3 0 0,3 0 0,-3 0 0,0 0 0,1 0 0,-1 0 0,0 0 0,1 0 0,1 0 0,1 0 0,5 0 0,1 0 0,10 0 0,-5 0 0,5 0 0,-6 0 0,-4 2 0,-3-2 0,-1 2 0,-5-2 0,3 0 0,-3 0 0,0 0 0,3 0 0,-3 0 0,5 0 0,-3 0 0,1 0 0,1 0 0,-3 0 0,4 0 0,-5 0 0,5 2 0,-3-1 0,3 1 0,3-2 0,1 0 0,4 0 0,0 2 0,-1-1 0,1 1 0,6-2 0,2 4 0,6-4 0,0 4 0,6-4 0,-4 3 0,-2-2 0,-12 3 0,-6-4 0,-7 0 0,-1 2 0,-1-2 0,-2 2 0,2-2 0,6 0 0,-2 0 0,8 0 0,3 0 0,-1 0 0,2 0 0,-8 0 0,-3 0 0,-1 0 0,1 0 0,3 0 0,-4 0 0,7 0 0,-7 0 0,4 0 0,1 0 0,-4 0 0,3 0 0,-3 0 0,0 0 0,0 0 0,-3 0 0,1 0 0,-3 0 0,2-2 0,1 2 0,5-2 0,1 2 0,0 0 0,3 0 0,-6 0 0,0 0 0,-4 0 0,-1 0 0,-1 0 0,0 0 0,1 0 0,-1 0 0,2 0 0,-1 0 0,3 0 0,-1 0 0,5-3 0,2 2 0,2-1 0,1 2 0,-1 0 0,-2 0 0,1 0 0,-5 0 0,2 0 0,-3 0 0,0 0 0,-1 0 0,1 0 0,-2 0 0,-1 0 0,-2 0 0,-1-2 0,1 2 0,-2-2 0,4 2 0,-1 0 0,1 0 0,1 0 0,0 0 0,-1 0 0,1 0 0,-1 0 0,-1-2 0,1 1 0,-2-1 0,1 2 0,-1 0 0,2 0 0,-1-2 0,3 2 0,3-2 0,2 2 0,0-2 0,3 1 0,-9-1 0,5 2 0,-7 0 0,-1-2 0,0 2 0,-2-2 0,3 2 0,-1 0 0,-2-2 0,2 1 0,-1 0 0,1 1 0,2 0 0,-1 0 0,3 0 0,-3 0 0,3 0 0,-3 0 0,2 0 0,-3 0 0,0-2 0,1 1 0,-1-1 0,0 2 0,1 0 0,-1 0 0,2 0 0,-1 0 0,1 0 0,-1 0 0,-1 0 0,0 0 0,1 0 0,-1 0 0,0 0 0,1 0 0,-1 0 0,0 0 0,0 0 0,1 0 0,-1 0 0,0 0 0,1 2 0,1-1 0,-1 0 0,1-1 0,-2 0 0,1 0 0,-1 2 0,0-1 0,1 1 0,-1-2 0,0 0 0,1 0 0,-3 2 0,2-2 0,-2 2 0,1-2 0,-1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7:58.745"/>
    </inkml:context>
    <inkml:brush xml:id="br0">
      <inkml:brushProperty name="width" value="0.05" units="cm"/>
      <inkml:brushProperty name="height" value="0.05" units="cm"/>
    </inkml:brush>
  </inkml:definitions>
  <inkml:trace contextRef="#ctx0" brushRef="#br0">1 1 24575,'2'6'0,"2"-1"0,-1 1 0,-1 0 0,2-1 0,-4 1 0,4-1 0,-3-1 0,1 0 0,-1 1 0,0 1 0,1-1 0,-2 1 0,0-1 0,0 1 0,2-1 0,-2 1 0,2 0 0,0-1 0,-1 3 0,1-1 0,-2 0 0,0 1 0,0-1 0,0 2 0,0-3 0,0 3 0,1-3 0,0 3 0,1 0 0,-2-1 0,0-1 0,0 0 0,0-1 0,0-1 0,0 1 0,0-2 0,0 1 0,0 1 0,2 1 0,-2-1 0,2 3 0,-2-3 0,0 3 0,0-2 0,0 5 0,0-7 0,0 7 0,0-7 0,0 3 0,-2-3 0,2 3 0,-2-3 0,2 3 0,0-3 0,0 3 0,0-3 0,0 1 0,0 1 0,0-2 0,0 1 0,0-2 0,0 0 0,-2 1 0,1 1 0,-1-1 0,2 1 0,0-1 0,0-1 0,0 2 0,0-1 0,0 1 0,-2 0 0,2 1 0,-2 0 0,2-1 0,0 1 0,0-3 0,-2 3 0,2-3 0,-2 0 0,2 3 0,-2-3 0,1 3 0,-3-1 0,4-1 0,-2 1 0,2-2 0,-2 1 0,1 1 0,-1-1 0,2 1 0,0-2 0,0 1 0,0-1 0,-2-1 0,2 0 0,-2 0 0,2 1 0,0 0 0,0 1 0,0-1 0,0 0 0,0 1 0,0-1 0,-2-2 0,2 2 0,-2-1 0,2 1 0,0 0 0,0 1 0,0-1 0,0 0 0,0 1 0,0-1 0,0 0 0,0 1 0,0-1 0,0 0 0,0 1 0,0-1 0,0 0 0,0 3 0,0-3 0,0 3 0,0-3 0,0 0 0,0 1 0,1-1 0,0 0 0,1 1 0,-2-1 0,0 0 0,0 1 0,0-1 0,0 0 0,2 1 0,-2-1 0,2 0 0,-2 1 0,2-1 0,-1 0 0,1 1 0,-1-1 0,0 0 0,3 1 0,-4-1 0,2 0 0,-2 1 0,0-1 0,0 2 0,0-1 0,0 1 0,2-1 0,-1-1 0,1 0 0,-2 1 0,0-1 0,0 0 0,0 1 0,1-3 0,0 2 0,1-2 0,0 1 0,-2 0 0,2 0 0,0 1 0,-1 0 0,1 1 0,-2-1 0,1 0 0,0 3 0,3-4 0,-4 2 0,4-4 0,-3 3 0,2-2 0,-2 3 0,3-3 0,-4 2 0,4-2 0,-2 2 0,3 1 0,-1-1 0,0 0 0,-1 1 0,1-1 0,-2 2 0,2-1 0,1 2 0,-3-3 0,2-2 0,-2 2 0,3-2 0,-3 3 0,2-3 0,-4 2 0,4 0 0,-1-1 0,-1 3 0,2-3 0,-4 1 0,2 0 0,0-1 0,1 0 0,-1 0 0,2-1 0,-4 2 0,2-2 0,-2 3 0,2-1 0,-1 0 0,3 1 0,-2-3 0,0 2 0,0-2 0,0 3 0,-1-1 0,3-2 0,-4 2 0,4-1 0,-4 3 0,2-1 0,0 1 0,-1-2 0,1 1 0,-2-1 0,0 0 0,2-1 0,-2 1 0,2-2 0,-2 2 0,0 1 0,0-1 0,0 0 0,2-1 0,-2 1 0,2-2 0,-2 4 0,2 1 0,-1 2 0,3 3 0,-3-2 0,4 5 0,-5-5 0,3 6 0,-3-7 0,2 4 0,-2-7 0,2 1 0,-2-1 0,2-1 0,-2 1 0,2-2 0,-2 1 0,0-1 0,0 2 0,2 1 0,-1 2 0,1 0 0,-2-1 0,2 1 0,-2-2 0,2 1 0,-2-1 0,2 2 0,-2-1 0,2 1 0,0-2 0,-1 1 0,1-3 0,-2 1 0,0-2 0,2 3 0,-2-2 0,2 3 0,-2-3 0,0 1 0,2-2 0,-2 1 0,4-1 0,-3 0 0,3 1 0,-4-1 0,2 0 0,-2 0 0,0 1 0,0 1 0,0-1 0,0 1 0,0-1 0,2-1 0,-2 0 0,2 2 0,-2-1 0,0 2 0,0-1 0,0-1 0,0 1 0,0-2 0,0 1 0,0-1 0,0 0 0,2 1 0,-1-1 0,1 0 0,-2 1 0,0-1 0,0 0 0,0 1 0,0-1 0,0 0 0,0 1 0,0-1 0,2 0 0,-2 1 0,2 1 0,-2-1 0,0 3 0,0-3 0,0 1 0,2-2 0,-2 3 0,2-3 0,-2 5 0,0-5 0,0 5 0,0-5 0,0 3 0,0-3 0,0 0 0,2 1 0,-1-1 0,1 0 0,-2 1 0,0-1 0,0 0 0,0 1 0,1-3 0,0 2 0,1-2 0,0 3 0,-2-1 0,2 0 0,0 1 0,-1-1 0,1 0 0,-2 3 0,1-3 0,0 5 0,1-5 0,-2 3 0,0-3 0,2 0 0,-2 1 0,2-1 0,-2 0 0,0 1 0,2-1 0,-1 0 0,1 1 0,-2-1 0,0 0 0,1-1 0,0 1 0,1-2 0,-2 2 0,0 1 0,0-1 0,2-2 0,-2 2 0,2-1 0,0 1 0,-1 0 0,1 1 0,-2-1 0,0 0 0,0 1 0,0 1 0,1-3 0,0 5 0,1-6 0,-2 5 0,0-3 0,0 0 0,0 1 0,0 1 0,0-1 0,0 1 0,0-2 0,2 1 0,-2-1 0,2 0 0,-2 1 0,0-1 0,0 0 0,0 1 0,0-1 0,0 0 0,0 1 0,0-1 0,0 0 0,2 1 0,-1-1 0,0 0 0,-1 1 0,0-1 0,0 0 0,0 1 0,0-1 0,0 0 0,0 6 0,2-2 0,1 7 0,0-1 0,-1-1 0,0-3 0,-1-2 0,1-3 0,0 1 0,-2-1 0,2-1 0,-2 0 0,0 1 0,2-1 0,-2 0 0,2 1 0,-2-1 0,2 0 0,-1 3 0,1-3 0,0 3 0,-2-3 0,2 0 0,-2 1 0,0-1 0,0 0 0,0 1 0,2-3 0,-2 2 0,2-2 0,-2 3 0,0-1 0,0 0 0,0 1 0,2-1 0,-1 0 0,1 1 0,-2-1 0,2 0 0,-2 1 0,2-1 0,-2 0 0,0 1 0,0 1 0,0-1 0,0 1 0,0 0 0,0-1 0,0 1 0,2-1 0,-2-1 0,2 0 0,-2 3 0,2-1 0,-1 1 0,1-1 0,-2-1 0,2 1 0,-2 1 0,2 1 0,-2-1 0,0 1 0,2-3 0,-2 4 0,2-5 0,0 5 0,-1-5 0,1 5 0,-2-3 0,2 1 0,-2 1 0,2-1 0,-2 0 0,2 1 0,-2-3 0,2 1 0,-2-1 0,0 1 0,2-1 0,-1 3 0,1-3 0,-2 3 0,1-3 0,0 3 0,1-3 0,0 3 0,-2-3 0,2 3 0,-2-3 0,0 3 0,0-1 0,0 0 0,2-1 0,-1 0 0,1-1 0,-2 1 0,1-1 0,0 1 0,1-1 0,-2 3 0,0-3 0,2 3 0,-2-1 0,2 0 0,-2-1 0,0-2 0,0 3 0,0-1 0,0 1 0,2-1 0,-1-1 0,1-1 0,-2 2 0,0 1 0,0 0 0,1 1 0,0-1 0,1 2 0,-2-1 0,0 1 0,2 0 0,-2-2 0,2 1 0,-2-1 0,0 1 0,0 1 0,0 0 0,2 0 0,-1-3 0,1 3 0,-2-3 0,0 3 0,0 0 0,0-2 0,0 1 0,0-3 0,0 3 0,0-3 0,1 1 0,0-2 0,1 1 0,-2-1 0,0 2 0,0-1 0,0 1 0,0-1 0,0-1 0,0 0 0,0 3 0,0-3 0,0 5 0,0-5 0,0 5 0,0-3 0,0 1 0,2 1 0,-2-3 0,2 4 0,-2-3 0,0 1 0,0 1 0,0-1 0,2 2 0,-1-2 0,0 1 0,-1-1 0,0-1 0,0 1 0,0-3 0,0 0 0,2 1 0,-1-1 0,1 0 0,-2 1 0,0 1 0,0-1 0,0 1 0,0-2 0,0 3 0,0-3 0,2 5 0,-2-5 0,2 3 0,-2-3 0,0 0 0,0 1 0,0 1 0,0-1 0,2 3 0,-1-1 0,0 0 0,-1 1 0,0-3 0,0 1 0,0-2 0,0 3 0,0-1 0,0 1 0,2 1 0,-1-1 0,1 2 0,-2-2 0,0 1 0,0-3 0,0 3 0,0-1 0,0-1 0,2 1 0,-2-3 0,2 0 0,-2 1 0,0 1 0,0-1 0,0 1 0,0-2 0,0 1 0,0-1 0,0 0 0,0 1 0,0-1 0,0 0 0,0 1 0,0-1 0,0 0 0,2-1 0,-1 1 0,0-2 0,-1 2 0,0 1 0,0 1 0,0-1 0,0 1 0,0 0 0,0-1 0,0 1 0,2-1 0,-1-1 0,1 0 0,-2 1 0,0-1 0,0 0 0,0 1 0,2-3 0,-2 4 0,2-3 0,2 15 0,-1-5 0,3 6 0,-1-6 0,-1-5 0,-2 5 0,2-6 0,-3 5 0,1-7 0,-2 1 0,2-4 0,-2 2 0,2-1 0,-2 1 0,0 0 0,2 1 0,-2-1 0,2 0 0,0 1 0,-1 1 0,1-1 0,0 1 0,-2 0 0,2-1 0,-2 1 0,2-1 0,-2-1 0,2 0 0,-2 1 0,0-1 0,0 0 0,2 1 0,-1-1 0,1 0 0,-2 1 0,0-1 0,0 0 0,2 1 0,-2 1 0,2 1 0,-2-1 0,0 1 0,0-3 0,2 0 0,-2 1 0,2-1 0,-2 0 0,0 1 0,0-1 0,0 0 0,0 1 0,0-1 0,0 0 0,0 1 0,0-1 0,0 0 0,0 1 0,0-1 0,0 0 0,0 1 0,0-1 0,-2 0 0,2 1 0,-2 1 0,2-1 0,0 1 0,-2 0 0,1-1 0,0 3 0,1-3 0,-2 1 0,1-1 0,-3-1 0,4 0 0,-2 3 0,2-2 0,-2 3 0,1-3 0,-1 1 0,2-2 0,-2 0 0,2 3 0,-2-2 0,2 1 0,-2-2 0,1 2 0,-2-1 0,2 2 0,-1-3 0,2 0 0,-2 1 0,2-1 0,-4 0 0,3 1 0,-1-1 0,0 2 0,2-1 0,-2 1 0,0 1 0,1-3 0,-1 3 0,1-3 0,0 0 0,-1 1 0,2-1 0,-2 0 0,2 1 0,-2-1 0,0 2 0,1-1 0,-3 3 0,4-3 0,-2 1 0,0 1 0,1-1 0,-2 3 0,2 0 0,-1-2 0,0 1 0,2-1 0,-4 1 0,3 1 0,-3 0 0,4 0 0,-4-1 0,3 1 0,-1-2 0,2-1 0,0-2 0,-1 1 0,0-1 0,-1 0 0,2 1 0,0-1 0,-2 0 0,2 1 0,-2 1 0,2 1 0,0 1 0,0 1 0,0 0 0,0 0 0,0-3 0,0 3 0,0-5 0,0 5 0,-2-4 0,1 1 0,-1 0 0,2-1 0,0 1 0,0-1 0,0-1 0,0 0 0,0 1 0,0-1 0,0 0 0,0 1 0,0-1 0,0 0 0,0 0 0,0 1 0,0-1 0,0 0 0,0 1 0,0 1 0,0-1 0,2 1 0,-1 0 0,1-1 0,-2 2 0,0-3 0,0 0 0,0 1 0,0-1 0,0 0 0,0 1 0,2-1 0,-2 0 0,2 0 0,-2 1 0,0-1 0,0 0 0,0 1 0,0-1 0,0 0 0,-2 3 0,1-2 0,-2-1 0,2 0 0,-1-2 0,6 14 0,0 4 0,3 4 0,-1-1 0,-3-6 0,2-1 0,-2-2 0,0-2 0,0-5 0,-2-1 0,1-2 0,-2 1 0,0-1 0,0 0 0,2 1 0,-2-1 0,2 0 0,0 1 0,-1 1 0,1-1 0,-1 3 0,0-3 0,3 3 0,-4-3 0,2 3 0,0-1 0,-1-1 0,2 3 0,-2-2 0,1-1 0,0 1 0,-2-3 0,2 0 0,0 1 0,-1-1 0,0 0 0,1 2 0,-1-1 0,1 2 0,0-1 0,-2-1 0,2 3 0,0-1 0,-1 1 0,2 1 0,0 3 0,0-2 0,1 2 0,-3-3 0,4 10 0,-4-5 0,4 6 0,-4-8 0,1-3 0,0 0 0,-2-1 0,2 5 0,0-4 0,-2 3 0,2-5 0,-2 1 0,2-3 0,-1 3 0,1-1 0,-2 2 0,2-2 0,-2-1 0,2-2 0,-2 1 0,0 1 0,2-1 0,-2 3 0,2-3 0,0 3 0,-1-1 0,1 2 0,-2-3 0,0 3 0,2-3 0,-2 1 0,4 1 0,-4-1 0,2 0 0,-2-1 0,2 0 0,-1-1 0,1 3 0,-2 3 0,2-2 0,-2 7 0,2-3 0,0 0 0,-2 3 0,5-3 0,-5 0 0,3 3 0,-1-6 0,-2 2 0,2-3 0,0-1 0,-1 1 0,0 0 0,-1 0 0,2-1 0,-1 1 0,1 0 0,-2 0 0,2-1 0,-2-1 0,2 1 0,-2-1 0,0 0 0,2 1 0,-1-3 0,0 1 0,-1-1 0,0-1 0,0 0 0,0 0 0,0 1 0,2-1 0,-1 0 0,1 1 0,-2 1 0,0-1 0,0 1 0,0-2 0,0 3 0,2-2 0,-2 1 0,2 0 0,-2 1 0,2 0 0,-1 4 0,0-5 0,-1 6 0,0-5 0,0 1 0,0-1 0,0-1 0,0-1 0,0-1 0,0 0 0,0 3 0,0-2 0,2 3 0,-1-3 0,1 1 0,-2-2 0,0 1 0,0-1 0,2 0 0,-2 1 0,2-1 0,0 2 0,-2-1 0,2 1 0,-2-1 0,0-1 0,2 0 0,-1 1 0,1-1 0,-2 0 0,2 1 0,-2-1 0,2 0 0,-2 0 0,2-1 0,-2 1 0,2-2 0,-2 2 0,2-1 0,-1 1 0,1-2 0,-2 2 0,0 1 0,0-1 0,0-1 0,0-2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8:13.765"/>
    </inkml:context>
    <inkml:brush xml:id="br0">
      <inkml:brushProperty name="width" value="0.05" units="cm"/>
      <inkml:brushProperty name="height" value="0.05" units="cm"/>
    </inkml:brush>
  </inkml:definitions>
  <inkml:trace contextRef="#ctx0" brushRef="#br0">0 1755 24575,'7'0'0,"-1"0"0,-1 0 0,-1 0 0,0 0 0,1 0 0,-3 2 0,2-2 0,-2 4 0,3-3 0,-1 1 0,0-2 0,-1 2 0,1-2 0,-2 2 0,2 0 0,1-2 0,-3 4 0,2-3 0,-2 3 0,3-4 0,-3 4 0,2-4 0,-2 2 0,1 0 0,1-1 0,-2 1 0,2 0 0,1 0 0,-1 0 0,0 2 0,1-3 0,-1 1 0,-2 0 0,2-2 0,-1 2 0,1 0 0,0-2 0,1 4 0,-1-3 0,6 3 0,-5-3 0,7 1 0,-7-2 0,3 0 0,-3 0 0,1 0 0,-1 0 0,1 2 0,-1-1 0,1 0 0,-2-1 0,1 2 0,-1-1 0,0 1 0,3-2 0,-3 0 0,3 0 0,-3 0 0,0 0 0,1 0 0,1 0 0,1 0 0,-1 0 0,3 0 0,-5 0 0,5 0 0,-5-2 0,3 1 0,-3-1 0,0 2 0,1 0 0,-1-2 0,0 2 0,3-2 0,-2 0 0,1 2 0,-2-2 0,2 0 0,-1 1 0,1-1 0,-1 0 0,-1 2 0,0-2 0,1 2 0,-1 0 0,-1-2 0,0 1 0,0-1 0,1 2 0,0 0 0,3 0 0,-2 0 0,3 0 0,-1 0 0,1-2 0,1 2 0,3-2 0,-2 2 0,2-2 0,-5 2 0,1-2 0,-3 2 0,1-2 0,-1 1 0,-1-1 0,0 2 0,1 0 0,-1 0 0,0-2 0,2 2 0,1-2 0,0 2 0,-1-2 0,-1 1 0,-1-1 0,0 2 0,1 0 0,-1-2 0,0 2 0,1-2 0,-1 2 0,0 0 0,1-2 0,-1 2 0,0-4 0,2 3 0,-1-1 0,2 2 0,-3 0 0,2 0 0,-1-2 0,1 2 0,-1-2 0,-1 2 0,0-2 0,1 1 0,-3-3 0,2 4 0,-2-2 0,3 2 0,-1-2 0,0 2 0,3-2 0,-3 0 0,3 1 0,-3-3 0,0 4 0,1-2 0,-3 0 0,2 1 0,-2-3 0,3 4 0,-1-2 0,-2 0 0,2 2 0,-1-2 0,1 2 0,0 0 0,-1-2 0,0-1 0,0 1 0,1-2 0,1 3 0,-1-3 0,0 4 0,0-2 0,1 2 0,-1-2 0,0 2 0,1-2 0,-3 0 0,2 1 0,-2-1 0,1 0 0,1 2 0,-2-2 0,1 0 0,0 1 0,0-1 0,1 0 0,0 2 0,-1-4 0,1 4 0,-4-4 0,4 3 0,-4-3 0,4 4 0,-1-2 0,-1 0 0,2 1 0,-4-3 0,4 4 0,-1-4 0,1 2 0,0-3 0,1 3 0,-3-2 0,2 1 0,-2-1 0,3 0 0,-3-1 0,2 3 0,-4-2 0,4 1 0,-1-1 0,1 0 0,-2-1 0,2 1 0,-3-1 0,3 3 0,-4-2 0,2 2 0,0-3 0,0 1 0,1-1 0,1 1 0,-2-2 0,0 1 0,2-2 0,-3 3 0,3 0 0,-4-1 0,4 3 0,-4-4 0,4 5 0,-3-5 0,1 4 0,-1-1 0,0-1 0,1 2 0,0-3 0,0 1 0,3-2 0,-1 1 0,-2-2 0,0 3 0,0 1 0,-1 0 0,1 0 0,-2-1 0,1-1 0,0 1 0,1-1 0,0 1 0,-2 0 0,2-3 0,0 2 0,-1-1 0,3-4 0,-1 2 0,-1-2 0,0 2 0,0 3 0,-1-1 0,3-1 0,-4 2 0,4-1 0,-4 2 0,2-1 0,-2 1 0,0-1 0,0 1 0,2 2 0,-1-4 0,1 3 0,-2-6 0,0 5 0,2-3 0,-2 3 0,2-1 0,-2-1 0,0 1 0,2-3 0,-2 1 0,2-2 0,0 2 0,-1-1 0,1 1 0,-2 0 0,0-1 0,2 3 0,-2-1 0,2 1 0,-2 1 0,0 0 0,0-1 0,2 3 0,-2-2 0,2 1 0,-2-1 0,0 0 0,0-1 0,0 1 0,0-1 0,0 1 0,0-1 0,0 1 0,0 0 0,2 1 0,-1-1 0,1 2 0,-2-3 0,0 1 0,0 0 0,0-1 0,0 1 0,0-1 0,0 1 0,0 0 0,0-3 0,0 2 0,0-1 0,0 2 0,0-1 0,0-1 0,2 1 0,-2-1 0,2-1 0,-2 2 0,0-1 0,0 2 0,0-1 0,2 1 0,-2-1 0,2 1 0,-2 0 0,0-1 0,0 1 0,2-1 0,-1 1 0,1 0 0,-2-1 0,0 1 0,0-1 0,2-1 0,-2 1 0,2-3 0,-2 3 0,0-3 0,0 3 0,0-2 0,0 3 0,0-2 0,0 1 0,0-2 0,2 1 0,-2 1 0,2-1 0,-2-1 0,0 3 0,0-3 0,2 5 0,-1-2 0,1 1 0,0-1 0,-2 0 0,2-1 0,-2 1 0,0-1 0,2 3 0,-2-2 0,2 2 0,-2-3 0,2 1 0,1-3 0,-1 3 0,0-3 0,0 3 0,-2-3 0,2 3 0,0-3 0,-1 3 0,1-1 0,-1 1 0,0 0 0,1-1 0,0 3 0,0-2 0,3 3 0,-1-3 0,2 2 0,-1 0 0,1-2 0,1 1 0,-3-1 0,3-1 0,-3 3 0,0-2 0,1 4 0,-3-4 0,2 3 0,-2-1 0,3 0 0,-1 2 0,0-4 0,3 1 0,-3 1 0,3 0 0,-3 0 0,0 2 0,1-2 0,-1 2 0,2 0 0,-1 0 0,1 0 0,-1 0 0,-1 0 0,-2 1 0,4 0 0,-3 1 0,5-2 0,3 2 0,-2-1 0,3 1 0,-3-2 0,0 0 0,-2 0 0,1 2 0,-3-1 0,1 1 0,-2-2 0,1 0 0,-1 0 0,-2 2 0,2-2 0,-1 2 0,3 0 0,1-2 0,-1 2 0,1-2 0,-3 0 0,0 0 0,1 0 0,-1 2 0,0-1 0,1 1 0,-1-2 0,0 2 0,1-2 0,1 2 0,1-2 0,1 0 0,-1 0 0,1 0 0,-5 2 0,3-2 0,-3 2 0,1-2 0,2 0 0,-1 0 0,1 0 0,0 0 0,1 0 0,0 0 0,-1 0 0,1 0 0,-3 0 0,3 0 0,-3 0 0,0 0 0,1 0 0,-1 0 0,0 0 0,3 0 0,-3 0 0,3 0 0,-3 0 0,2 0 0,1 0 0,5 0 0,-4 0 0,4 0 0,-7 0 0,1 0 0,-2 0 0,1 0 0,1 0 0,-1 0 0,3 0 0,-3 0 0,1 0 0,-2 0 0,1 0 0,-1 0 0,0 0 0,1 0 0,-3 2 0,2-1 0,4 1 0,-1-2 0,4 0 0,-5 0 0,-2 0 0,1 0 0,-1 0 0,-2 2 0,2-2 0,-1 2 0,1-2 0,0 0 0,1 0 0,1 0 0,-1 0 0,1 0 0,-2 0 0,1 0 0,-1 0 0,0 0 0,1 2 0,-1-2 0,0 2 0,1-2 0,-1 0 0,0 0 0,1 0 0,-1 0 0,2 2 0,-1-1 0,1 1 0,-1-2 0,-1 0 0,0 0 0,1 0 0,-1 0 0,0 0 0,1 0 0,-1 0 0,0 0 0,0 0 0,-1-2 0,1 1 0,-2-1 0,2 2 0,1-2 0,-1 0 0,-1-3 0,0 1 0,0 0 0,-1-1 0,2 1 0,-2 1 0,1-1 0,1 2 0,-4-2 0,2-1 0,-2 1 0,2 1 0,-2-1 0,2 2 0,-2-2 0,2 1 0,-1-1 0,1 2 0,-2-3 0,0 1 0,0 0 0,0-1 0,0 1 0,0-1 0,0 1 0,0 0 0,0-1 0,0 1 0,0-1 0,0 1 0,0 0 0,0-1 0,0 1 0,-2 1 0,1-1 0,-1 2 0,2-2 0,0-1 0,0 1 0,-2-1 0,2 1 0,-2 0 0,2-1 0,0 1 0,0-1 0,0 1 0,0 0 0,-2-1 0,1 1 0,0-1 0,1 1 0,0 0 0,0-1 0,0 1 0,0-1 0,0 1 0,-2 0 0,1-1 0,-1 1 0,2-1 0,0 1 0,-2 0 0,2-1 0,-4 1 0,3-1 0,-1 1 0,2-2 0,0 1 0,0-2 0,0 1 0,0 1 0,0-1 0,0 1 0,0 1 0,0 0 0,0-1 0,0 1 0,0-1 0,0 1 0,0 0 0,0-1 0,0 1 0,0-1 0,0 1 0,-2 2 0,2-2 0,-2 1 0,2-1 0,0-1 0,0 1 0,0 0 0,0-1 0,0 1 0,0-1 0,0 1 0,0 0 0,0-1 0,-2 1 0,1-1 0,0 1 0,1 0 0,0-1 0,0 1 0,0-1 0,0 1 0,0-2 0,0 1 0,0-2 0,0 3 0,0 0 0,0-1 0,0 1 0,0-1 0,0 1 0,0 0 0,-2-1 0,1 1 0,-1-1 0,2 1 0,0-1 0,0 1 0,0 0 0,0-1 0,0 1 0,0-1 0,-2 1 0,2 0 0,-2-1 0,2 1 0,-2 1 0,1 0 0,-1 0 0,2-1 0,-2 1 0,2-1 0,-4 4 0,3-4 0,-2 3 0,0-1 0,1 1 0,-2 0 0,1-1 0,1 0 0,-2 2 0,2-2 0,-3 2 0,3-2 0,-2 1 0,1-1 0,-1 0 0,-2 2 0,3-4 0,-3 3 0,5-2 0,-3 2 0,2-1 0,-1 0 0,1 0 0,1-1 0,0-1 0,-3 4 0,4-4 0,-2 1 0,0 1 0,-1-2 0,-1 2 0,1-3 0,0 3 0,0-2 0,1 1 0,-2 1 0,3-2 0,-1 2 0,2-3 0,0 1 0,-2 1 0,2-1 0,-2 2 0,2-2 0,0-1 0,0 1 0,0-1 0,0 1 0,0 0 0,0-1 0,0 1 0,0-1 0,0 1 0,0 0 0,0-1 0,0 1 0,0-1 0,0 1 0,0 0 0,0-1 0,0 1 0,0-1 0,0 3 0,0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8:27.540"/>
    </inkml:context>
    <inkml:brush xml:id="br0">
      <inkml:brushProperty name="width" value="0.05" units="cm"/>
      <inkml:brushProperty name="height" value="0.05" units="cm"/>
    </inkml:brush>
  </inkml:definitions>
  <inkml:trace contextRef="#ctx0" brushRef="#br0">2149 79 24575,'-5'-4'0,"-1"-1"0,6 1 0,-4 2 0,4-2 0,-4 3 0,3-3 0,-1 2 0,2-3 0,0 1 0,-2 2 0,2-2 0,-4 3 0,1-3 0,-3 4 0,1-4 0,-3 3 0,5-2 0,-3 2 0,4-3 0,-3 4 0,1-4 0,-1 3 0,1-3 0,0 4 0,-1-4 0,1 3 0,-1-3 0,1 4 0,0-2 0,-1 2 0,1 0 0,1 2 0,-3-2 0,2 6 0,-9-2 0,0 3 0,-4-2 0,1 1 0,2-1 0,-1 0 0,7-2 0,-2 1 0,6-4 0,1 4 0,-1-3 0,2 3 0,-3-2 0,1 0 0,2 2 0,-4-1 0,3-1 0,-6 2 0,3-4 0,-7 2 0,4 0 0,-4-1 0,6 1 0,1-2 0,2 0 0,-3 2 0,2-2 0,-6 2 0,3-2 0,-8 2 0,6-1 0,-5 4 0,7-4 0,-4 1 0,7-2 0,1 2 0,0-2 0,1 2 0,-1-2 0,0 0 0,-1 0 0,1 0 0,-1 2 0,-1-1 0,-1 1 0,-2-2 0,1 2 0,1-2 0,-2 2 0,1 0 0,0-2 0,0 2 0,4-2 0,-1 0 0,1 0 0,-3 0 0,2 0 0,-1 2 0,2-1 0,-1 1 0,1-2 0,-1 0 0,-1 0 0,1 0 0,-3 0 0,1 0 0,-2 0 0,2 0 0,1 2 0,2-2 0,-1 2 0,1-2 0,-1 0 0,1 0 0,0 0 0,-1 0 0,1 0 0,-1 0 0,1 0 0,2 2 0,-2-2 0,1 2 0,-1-2 0,-1 2 0,-1-1 0,-1 1 0,-2-2 0,1 2 0,1-2 0,0 2 0,3-2 0,0 0 0,-1 0 0,1 0 0,-1 0 0,1 0 0,0 2 0,-1-2 0,1 2 0,-1-2 0,-1 0 0,1 0 0,-1 0 0,1 2 0,-1-1 0,1 1 0,-1-2 0,1 0 0,1 0 0,-2 0 0,-1 0 0,-2 0 0,0 2 0,0-2 0,1 2 0,1 0 0,0-2 0,3 2 0,0-2 0,-1 0 0,1 2 0,-1-1 0,1 1 0,0-2 0,-1 2 0,1-2 0,-3 2 0,3-2 0,-5 0 0,4 0 0,-1 0 0,2 0 0,-1 0 0,3 2 0,-2-2 0,-1 2 0,1-2 0,-3 0 0,3 0 0,-3 0 0,1 2 0,-3-1 0,-4 1 0,4-1 0,-2 0 0,5 1 0,2-2 0,-1 0 0,1 0 0,-1 0 0,1 2 0,0-2 0,-1 2 0,1-2 0,-1 0 0,3 2 0,-2-1 0,2 1 0,-3-2 0,1 0 0,-1 0 0,1 0 0,-2 0 0,1 0 0,-2 0 0,3 0 0,0 0 0,-1 0 0,1 0 0,-1 0 0,1 0 0,0 0 0,-3 0 0,0 0 0,-5 0 0,2 0 0,-5 0 0,1 0 0,-2 0 0,2 0 0,2 0 0,5 0 0,1 0 0,2 0 0,-1 0 0,-1 0 0,1 0 0,-1 0 0,1 0 0,1 0 0,-1 0 0,1 0 0,0 0 0,-3 0 0,2 0 0,-3-2 0,3 1 0,-3-1 0,3 2 0,-1 0 0,1 0 0,1 0 0,-1 0 0,1-2 0,-1 2 0,-1-2 0,1 2 0,-1 0 0,1 0 0,1 0 0,0-2 0,-1 1 0,-1-1 0,1 0 0,-1 2 0,-1-4 0,2 4 0,-1-2 0,2 2 0,-1 0 0,1 0 0,-1 0 0,1 0 0,0 0 0,-1 0 0,-1 0 0,-1 0 0,0 0 0,-1 0 0,3-2 0,-1 1 0,-1-1 0,0 2 0,1 0 0,-3 0 0,4 0 0,-1-2 0,2 2 0,-1-2 0,1 2 0,-1 0 0,1 0 0,-2 0 0,1 0 0,-2 0 0,3 0 0,0 0 0,-1 0 0,1 0 0,-1 0 0,1 0 0,0 0 0,-1 0 0,1 0 0,-1 0 0,1 0 0,-2 0 0,-1 0 0,-2 0 0,0 0 0,0 0 0,1 0 0,-1 0 0,0 0 0,0 0 0,2 0 0,1 0 0,0 0 0,1 0 0,-2 0 0,3 0 0,2-2 0,-2 1 0,1-1 0,-3 2 0,1 0 0,-1 0 0,-1 0 0,2-2 0,-1 2 0,2-2 0,-1 2 0,1 0 0,-1 0 0,1 0 0,0 0 0,-1 0 0,1-2 0,-3 1 0,2 0 0,-1 1 0,0 0 0,-1 0 0,-2 0 0,-3-3 0,-1 2 0,-4-1 0,0 2 0,0-3 0,6 3 0,-1-3 0,8 3 0,-3 0 0,3 0 0,-1 0 0,1 0 0,0 0 0,-1 0 0,1 0 0,-1 0 0,1 0 0,0 0 0,-1-2 0,1 2 0,-1-2 0,3 4 0,-2-2 0,2 4 0,-3-1 0,1-1 0,1 2 0,-1-2 0,4 3 0,-4-3 0,3 2 0,-2-4 0,2 4 0,-3-3 0,4 2 0,-2 0 0,0-1 0,1 2 0,-1-1 0,0-1 0,2 2 0,-4-4 0,3 4 0,-2-3 0,2 2 0,-1 0 0,0-1 0,2 2 0,-4-3 0,3 2 0,-1 0 0,0 1 0,2 0 0,-2 1 0,0-3 0,1 2 0,0-2 0,1 3 0,-2-3 0,1 2 0,-3-3 0,4 2 0,-2-2 0,2 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8:42.721"/>
    </inkml:context>
    <inkml:brush xml:id="br0">
      <inkml:brushProperty name="width" value="0.05" units="cm"/>
      <inkml:brushProperty name="height" value="0.05" units="cm"/>
    </inkml:brush>
  </inkml:definitions>
  <inkml:trace contextRef="#ctx0" brushRef="#br0">5 0 24575,'0'12'0,"0"-2"0,0 2 0,0-5 0,0 1 0,-2-3 0,2 1 0,-2-1 0,2-1 0,0 0 0,0 1 0,0-1 0,0 0 0,0 1 0,0-1 0,0 0 0,0 1 0,0-1 0,0 0 0,0 1 0,0-1 0,0 0 0,0 1 0,0-1 0,0 0 0,0 1 0,0-1 0,0 0 0,0 1 0,0-1 0,0 0 0,0 1 0,0-1 0,0 0 0,0 1 0,0-1 0,0 0 0,0 1 0,0-1 0,0 0 0,0 1 0,2-1 0,-2 0 0,2 1 0,-2-1 0,0 2 0,0-1 0,0 1 0,0-1 0,0-1 0,0 2 0,0-1 0,0 1 0,0-1 0,0-1 0,0 0 0,0 1 0,0-1 0,0 0 0,0 1 0,0-1 0,0 0 0,0 1 0,0-1 0,2 0 0,-2 1 0,2-1 0,-2 0 0,0 1 0,0-1 0,0 0 0,0 1 0,0-1 0,0 0 0,0 0 0,0 1 0,2 1 0,-1-1 0,1 1 0,-2-1 0,0-1 0,0 0 0,0 0 0,0 1 0,0-1 0,0 0 0,0 1 0,0-1 0,2-1 0,-2 0 0,2 0 0,-2 1 0,0 0 0,0 1 0,0-1 0,0 0 0,0 1 0,0-1 0,0 2 0,2-1 0,-2 1 0,2-1 0,-2-1 0,0 0 0,0 1 0,0-1 0,0 0 0,0 1 0,0-1 0,2 0 0,-1 1 0,1-1 0,-2 0 0,0 1 0,0-1 0,0 2 0,0-1 0,0 1 0,0-1 0,2-1 0,-2 0 0,2 1 0,-2-1 0,0 0 0,0 1 0,2-3 0,-2 2 0,2 0 0,-2 1 0,0 1 0,0-1 0,2-1 0,-1 0 0,1 3 0,-2-1 0,0 1 0,2 1 0,-2-3 0,2 3 0,-2-3 0,0 2 0,0-3 0,0 0 0,2 1 0,-2-1 0,2 0 0,-2 0 0,0 1 0,0-1 0,0 0 0,0 1 0,2-1 0,-1 0 0,1 1 0,-2-1 0,0 0 0,0 1 0,2-3 0,-2 2 0,2-2 0,-2 3 0,0-1 0,2 0 0,-2 1 0,2-1 0,-2 0 0,2 1 0,-1-1 0,1 0 0,-2 1 0,2-1 0,-2 0 0,2 1 0,-2-1 0,0 0 0,0 1 0,0-1 0,0 0 0,2-1 0,-2 1 0,2-2 0,-2 2 0,0 1 0,0-1 0,0 0 0,0 1 0,0-1 0,0 0 0,0 1 0,0-1 0,2 0 0,-1 1 0,1 1 0,-2-1 0,0 1 0,1-2 0,0 3 0,1-3 0,-2 5 0,0-5 0,2 5 0,-2-5 0,2 5 0,-2-4 0,2 1 0,-1 0 0,1-1 0,-2 1 0,0-1 0,0-1 0,1 0 0,0 0 0,1 1 0,-2-1 0,2 0 0,-2 1 0,2-1 0,-2 0 0,0 1 0,0-1 0,0 0 0,2 3 0,-1-2 0,1 1 0,-2-2 0,0 0 0,0 1 0,0-1 0,0 0 0,1 1 0,0-1 0,1 0 0,-2 1 0,0-1 0,0 2 0,0-1 0,0 3 0,0-3 0,0 3 0,0-3 0,0 4 0,0-5 0,0 3 0,0-3 0,0 0 0,0 1 0,0-1 0,0 0 0,0 1 0,0-1 0,0 0 0,0 1 0,0-1 0,0 0 0,0 1 0,0-1 0,0 0 0,0 1 0,0-1 0,0 0 0,0 1 0,0 1 0,0-1 0,0 1 0,0 0 0,0 1 0,0 2 0,0-3 0,0 1 0,0-1 0,0-1 0,0 1 0,0 0 0,0-1 0,0 2 0,0-3 0,0 2 0,0-1 0,0 1 0,0 0 0,0-1 0,0 2 0,0-1 0,0-1 0,0 1 0,0-2 0,0 1 0,0-1 0,0 0 0,0 1 0,0-1 0,0 0 0,0 3 0,2-5 0,-2 4 0,2-3 0,-2 1 0,2 0 0,1 1 0,-1-1 0,0 0 0,-2 1 0,0-1 0,0 0 0,0 1 0,0-1 0,2 0 0,-2 3 0,2 1 0,-2-1 0,0 4 0,0-5 0,0 1 0,0-1 0,2 1 0,-1-2 0,0 1 0,-1-2 0,0 0 0,0 1 0,0-1 0,0 0 0,0 1 0,0-1 0,0 0 0,0 1 0,0-1 0,0 0 0,0 1 0,0-1 0,0 0 0,0 3 0,0-2 0,0 3 0,0-3 0,0 1 0,0-2 0,0 2 0,0-1 0,0 2 0,0-3 0,0 0 0,2 1 0,-1-1 0,1 0 0,-2 1 0,0-1 0,0 0 0,0 1 0,0-1 0,0 0 0,0 0 0,0 1 0,0-1 0,0 0 0,0 1 0,2-1 0,-2 0 0,2 1 0,-2-1 0,0 0 0,0 1 0,0-1 0,0 0 0,0 1 0,2-3 0,-1 2 0,0-2 0,-1 3 0,0-1 0,0 0 0,0 1 0,0-1 0,0 0 0,0 1 0,0-1 0,0 0 0,2 1 0,-1-1 0,1 0 0,-2 1 0,0-1 0,0 0 0,0 1 0,0-1 0,0 0 0,0 1 0,0-1 0,0 0 0,2 1 0,-2-1 0,2 0 0,-2 1 0,0-1 0,0 0 0,0 1 0,0-1 0,2 0 0,-1 1 0,0-1 0,-1 2 0,2-1 0,-1 1 0,1-1 0,-2-1 0,0 0 0,0 1 0,0-1 0,2-2 0,-2 2 0,2-1 0,-2 1 0,0 0 0,0 0 0,0 1 0,2 1 0,-1-1 0,0 1 0,-1-1 0,0-1 0,0 0 0,0 1 0,0-1 0,0 0 0,0 0 0,2 1 0,-1-1 0,1 0 0,-2 1 0,0-1 0,0 2 0,0-1 0,0 2 0,0-3 0,2 0 0,-2 0 0,2 1 0,-2-1 0,0 0 0,0 1 0,0 1 0,0-1 0,0 1 0,0-1 0,0-1 0,0 2 0,0-1 0,0 1 0,0-1 0,0-1 0,2 0 0,-2 1 0,2-1 0,-2 0 0,0 1 0,0-1 0,0 0 0,0 0 0,0 1 0,0-1 0,0 0 0,0 1 0,0-1 0,0 2 0,0-1 0,0 3 0,0-3 0,0 4 0,-2-3 0,2 1 0,-4-1 0,4 1 0,-4-1 0,3 3 0,-1-2 0,0-1 0,2-1 0,-2-1 0,2 0 0,-2 0 0,1 1 0,-1-1 0,2 0 0,-2-1 0,2 1 0,-2-2 0,2 2 0,0 1 0,-2-1 0,2 2 0,-2-1 0,2 1 0,0-1 0,0-1 0,0 0 0,0 1 0,0-1 0,0 0 0,0 1 0,0-1 0,0 0 0,0 1 0,0-1 0,0 0 0,0 1 0,0-1 0,0 0 0,0 1 0,0 1 0,2-1 0,-2 1 0,2-2 0,-2 1 0,0-1 0,0 0 0,2 1 0,-2-1 0,2 0 0,-2 1 0,0-1 0,2 0 0,-1 1 0,1 1 0,-2 1 0,0 0 0,0-1 0,1 0 0,0 1 0,1 0 0,-2-1 0,2 0 0,-2-1 0,2 1 0,-2-1 0,2 1 0,-1-1 0,1 1 0,-2-2 0,0 1 0,1 1 0,0-1 0,1 1 0,-2 0 0,0-1 0,0 3 0,0-3 0,0 1 0,0 1 0,2 0 0,-2-1 0,2 1 0,-2-3 0,0 0 0,0 1 0,0-1 0,0 0 0,0 2 0,0-1 0,0 2 0,0-1 0,0-1 0,0 3 0,0-3 0,0 3 0,2-3 0,-1 3 0,1-1 0,-2 0 0,0-1 0,0 0 0,0-1 0,0 1 0,0-1 0,0-1 0,0 0 0,0 1 0,1-1 0,0 0 0,1 1 0,-2-1 0,0 0 0,0 1 0,0-1 0,0 0 0,0 2 0,0-1 0,0 2 0,0-3 0,0 0 0,0 1 0,0-1 0,0 0 0,2 1 0,-2 1 0,2-1 0,-2 3 0,0-3 0,0 3 0,0-1 0,0 1 0,0 1 0,0 0 0,2 0 0,-1 3 0,1-3 0,-2 4 0,0-5 0,1 1 0,0-2 0,1 1 0,-2-3 0,0 1 0,0 1 0,0-3 0,0 3 0,0-3 0,0 0 0,0 1 0,0-1 0,0 0 0,2 1 0,-2-1 0,2 0 0,-2 1 0,0-1 0,0 0 0,0 1 0,0-1 0,0 2 0,0-1 0,0 3 0,0-3 0,0 1 0,0-1 0,0-1 0,0 0 0,0 1 0,0-1 0,0 0 0,0 1 0,2-1 0,-1 0 0,0 1 0,-1-1 0,0 0 0,0 1 0,0-1 0,0 2 0,0-1 0,0 3 0,2-3 0,-1 3 0,1-3 0,-2 1 0,0-1 0,0-1 0,0 0 0,0 1 0,0-1 0,0 0 0,0 3 0,0-3 0,0 5 0,2-4 0,-2 1 0,2-2 0,-2 0 0,0 1 0,0-1 0,0 0 0,0 1 0,0-1 0,0 0 0,0 1 0,2-3 0,-1 2 0,0-2 0,-1 3 0,0-1 0,0 0 0,0 3 0,0-3 0,0 3 0,0-1 0,0 1 0,0 2 0,0-3 0,2 3 0,-1-3 0,1 3 0,-2 0 0,0 0 0,0 3 0,0-3 0,0 4 0,0-5 0,2 1 0,-2 0 0,2-2 0,-2-1 0,0-2 0,0 0 0,0 1 0,0-1 0,0 0 0,0 1 0,0-1 0,0 0 0,0 1 0,0-1 0,0 0 0,0 1 0,0-1 0,0 0 0,0 1 0,0-1 0,0 0 0,0 1 0,0 1 0,0 1 0,0 1 0,0 1 0,0 3 0,0-2 0,0 2 0,0-3 0,0 0 0,0-2 0,0-1 0,0 0 0,2-1 0,-1 1 0,0-1 0,-1-1 0,0 0 0,0 1 0,0-1 0,0 0 0,0 1 0,0-1 0,0 0 0,0 0 0,0 1 0,0-1 0,0 0 0,0 1 0,2-1 0,-1 0 0,1 1 0,-2-1 0,0 0 0,0 1 0,0-1 0,2 0 0,-2 1 0,2-1 0,-2 0 0,0 1 0,0-1 0,2-2 0,-1 2 0,0-1 0,-1 1 0,0 0 0,0 1 0,0-1 0,0 0 0,0 1 0,2-1 0,-1 0 0,1 1 0,-2-1 0,0 0 0,0 1 0,0-1 0,0 0 0,0 1 0,2-3 0,-2 2 0,2-2 0,-2 3 0,0-1 0,0-2 0,0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8:57.221"/>
    </inkml:context>
    <inkml:brush xml:id="br0">
      <inkml:brushProperty name="width" value="0.05" units="cm"/>
      <inkml:brushProperty name="height" value="0.05" units="cm"/>
    </inkml:brush>
  </inkml:definitions>
  <inkml:trace contextRef="#ctx0" brushRef="#br0">0 70 24575,'0'-7'0,"0"1"0,2 4 0,-1-2 0,3 1 0,-2 1 0,0-2 0,2 3 0,-1-1 0,1 0 0,0 2 0,1-2 0,-3 0 0,2 2 0,-2-2 0,3 2 0,-1 0 0,0 0 0,1 0 0,-1 0 0,0 0 0,1-2 0,-1 1 0,0-1 0,1 2 0,-1 0 0,0 0 0,2 0 0,1 2 0,0-1 0,1 2 0,-1 0 0,0-1 0,-1 0 0,-2-2 0,1 0 0,-1 0 0,0 0 0,1 2 0,-1-1 0,0 1 0,1-2 0,-1 0 0,0 0 0,3 0 0,-3 0 0,5 0 0,-3 0 0,3 0 0,-2 0 0,1 0 0,-3 0 0,3 0 0,-3 0 0,1 0 0,-1 0 0,1-2 0,-1 1 0,1-1 0,-2 2 0,-1-2 0,1 2 0,-2-2 0,2 2 0,3-2 0,-1 1 0,3-3 0,3 1 0,1-2 0,10 2 0,-4-2 0,10 5 0,-14-5 0,4 5 0,-11-2 0,-1 0 0,-1 1 0,-1-1 0,-1 2 0,0 0 0,1 0 0,-1 0 0,0 0 0,1 0 0,-1 0 0,0 2 0,1-1 0,-1 1 0,0-2 0,3 0 0,-3 0 0,3 2 0,-3-2 0,0 2 0,1-2 0,-1 0 0,0 2 0,1-2 0,-3 4 0,0-1 0,-2 1 0,-2 0 0,1 1 0,-1-1 0,1 0 0,0 1 0,-1-1 0,0-2 0,2 2 0,-2-1 0,2 1 0,-2-2 0,1 2 0,-1 0 0,0-1 0,2 3 0,-2-3 0,0 1 0,1 0 0,-1 1 0,1-1 0,0 0 0,-1 0 0,2 1 0,0-1 0,-2 0 0,2 3 0,-2-2 0,2 1 0,-2 0 0,1-1 0,-1 1 0,2-1 0,0-1 0,0 0 0,0 1 0,0-1 0,0 0 0,0 1 0,0-1 0,0 0 0,0 1 0,0-1 0,0 0 0,0 0 0,0 1 0,0-1 0,0 0 0,0 1 0,0-1 0,0 0 0,0 1 0,0-1 0,0 0 0,0 1 0,0-1 0,0 0 0,0 1 0,0-1 0,0 0 0,0 1 0,0-1 0,0 0 0,0 1 0,-2-1 0,2 0 0,-2 1 0,0-3 0,1 2 0,-1-2 0,1 1 0,0 1 0,-3-2 0,4 2 0,-4-1 0,3 1 0,-1-2 0,2 2 0,0 1 0,0-1 0,0 0 0,0 1 0,0-1 0,0 0 0,0 1 0,0-1 0,0 0 0,0 1 0,0-1 0,2-2 0,-1 2 0,3-3 0,-2 1 0,2-2 0,1 0 0,-1 0 0,0 0 0,1 0 0,-1 0 0,0 0 0,1 0 0,-1 0 0,2 0 0,-1 0 0,1-2 0,-1 1 0,-1-1 0,0 2 0,1 0 0,4 0 0,-3 0 0,6 0 0,-7 0 0,-1 2 0,0-1 0,0 0 0,6-1 0,-2 0 0,2 0 0,-6 0 0,1 0 0,-1 0 0,0 0 0,1 0 0,1 2 0,4 1 0,3 2 0,10 2 0,-4-1 0,10-2 0,-11 1 0,2-3 0,-8 3 0,-5-3 0,-1 0 0,0-2 0,1 0 0,0 0 0,-1 0 0,-2 0 0,1 0 0,-1 0 0,0 0 0,1 0 0,1 0 0,-1-2 0,3 2 0,-3-2 0,1 2 0,-1 0 0,-1 0 0,0 0 0,1 0 0,-1 0 0,0 0 0,2-2 0,-1 1 0,2-1 0,-3 2 0,0 0 0,1 0 0,1-1 0,-1 0 0,3-1 0,2 2 0,-2 0 0,2 0 0,-6 0 0,0 0 0,1-2 0,-1 2 0,0-2 0,1 2 0,1 0 0,-1 0 0,1 0 0,-2 0 0,1 0 0,1 0 0,-1 0 0,1-2 0,-2 1 0,1-1 0,-1 2 0,0 0 0,-1 2 0,1-1 0,-2 1 0,4 0 0,-1-2 0,1 2 0,1-2 0,-3 0 0,3 0 0,-3 0 0,0 2 0,1-2 0,-1 2 0,-2 0 0,2-1 0,-1 1 0,-1 0 0,2-2 0,-2 2 0,3-2 0,-1 0 0,0 0 0,-1 2 0,1-2 0,-4 4 0,4-1 0,-4 3 0,2-1 0,-2 1 0,0-2 0,0 3 0,0-3 0,0 5 0,0-5 0,0 3 0,0-3 0,0 0 0,0 1 0,-2-3 0,2 2 0,-2-2 0,2 3 0,0-1 0,0 0 0,0 1 0,-2-3 0,1 2 0,-1-2 0,2 3 0,0-1 0,-1 0 0,0 1 0,-1-1 0,2 0 0,0 3 0,0-3 0,0 3 0,0-3 0,0 0 0,0 1 0,0-1 0,0 0 0,-2-1 0,2 1 0,-2-2 0,2 2 0,0 1 0,0-1 0,0 0 0,0 1 0,0-1 0,-2-2 0,1 2 0,-3-3 0,4 2 0,-2 0 0,2 1 0,0 1 0,0-1 0,0 0 0,0 1 0,0-1 0,0 0 0,0 0 0,0 1 0,0-1 0,0 0 0,0 1 0,0-1 0,0 0 0,0 1 0,0-1 0,0 0 0,2 1 0,-2-1 0,2 0 0,-2 1 0,2-3 0,1 2 0,1-4 0,0 4 0,0-1 0,1-1 0,-1 0 0,-1 0 0,0-2 0,0 2 0,-1 0 0,2-1 0,-2 1 0,3-2 0,-1 2 0,0-2 0,-1 4 0,1-4 0,-2 2 0,2 0 0,1-1 0,-1 3 0,0-4 0,1 2 0,-3 0 0,2-2 0,-2 2 0,3 0 0,-1-1 0,0 1 0,1 0 0,-1-2 0,0 2 0,3-2 0,-3 0 0,3 2 0,-3-2 0,2 2 0,-3 0 0,3-1 0,-4 1 0,3-2 0,-1 2 0,0 0 0,1 0 0,-3 2 0,2-3 0,-2 1 0,1 0 0,1-2 0,-2 2 0,2 0 0,1 0 0,-1 1 0,0 1 0,1-4 0,-1 2 0,0 0 0,1-2 0,-1 2 0,0-2 0,1 0 0,-1 0 0,0 0 0,-1 2 0,1-1 0,-2 1 0,2-2 0,1 0 0,-1 0 0,0 0 0,1 0 0,-1 0 0,0 0 0,1 0 0,-1 0 0,0 0 0,1 2 0,-3-2 0,0 2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0T08:19:04.044"/>
    </inkml:context>
    <inkml:brush xml:id="br0">
      <inkml:brushProperty name="width" value="0.05" units="cm"/>
      <inkml:brushProperty name="height" value="0.05" units="cm"/>
    </inkml:brush>
  </inkml:definitions>
  <inkml:trace contextRef="#ctx0" brushRef="#br0">1 0 24575,'0'11'0,"0"-2"0,0-3 0,0-2 0,0 1 0,0-1 0,0 0 0,0 1 0,2-3 0,-2 2 0,2-2 0,-2 3 0,0-1 0,0-2 0,0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7:43.532"/>
    </inkml:context>
    <inkml:brush xml:id="br0">
      <inkml:brushProperty name="width" value="0.05" units="cm"/>
      <inkml:brushProperty name="height" value="0.05" units="cm"/>
    </inkml:brush>
  </inkml:definitions>
  <inkml:trace contextRef="#ctx0" brushRef="#br0">20 0 24575,'-2'11'0,"1"-3"0,-2 0 0,0-2 0,1 2 0,1-2 0,-1 4 0,2 3 0,-2-2 0,2 4 0,0-4 0,-1-1 0,0 5 0,0-3 0,1-1 0,0-3 0,0-4 0,0 1 0,0-1 0,1-2 0,-1 1 0,2 0 0,-2 0 0,0 1 0,0-1 0,0 2 0,0 0 0,1 0 0,-1 1 0,1 0 0,1-2 0,-2 0 0,1-1 0,-1 0 0,0-1 0,0 1 0,0 0 0,0 0 0,0 0 0,0 0 0,1-1 0,0 1 0,0 0 0,-1 1 0,0-1 0,1 1 0,0-1 0,0 1 0,-1-1 0,1 1 0,-1-1 0,1 0 0,-1 0 0,2 0 0,-2-1 0,1 1 0,-1 0 0,0 1 0,0-1 0,0 1 0,1 0 0,0 1 0,0 0 0,-1 1 0,0 0 0,1-2 0,0 1 0,1-2 0,-2 3 0,2-3 0,-2 1 0,1-1 0,-1 0 0,1 1 0,-1-1 0,2 1 0,-2-1 0,1-1 0,0 3 0,0-2 0,0 1 0,-1 0 0,1 0 0,-1 1 0,2-1 0,-1-2 0,-1 1 0,1 1 0,1-1 0,-2 1 0,1-1 0,-1 1 0,0 0 0,0 0 0,0 0 0,1-2 0,0 1 0,0-1 0,-1 1 0,0-1 0,0 1 0,0 0 0,0 0 0,0 1 0,0-1 0,0 1 0,1-1 0,-1 0 0,2 1 0,-2-1 0,0 2 0,0-2 0,0 3 0,0-3 0,1 2 0,-1-2 0,1 1 0,-1-1 0,2 0 0,-2 1 0,1-1 0,-1 1 0,0 0 0,0-1 0,0 2 0,0-3 0,0 1 0,0 0 0,0 0 0,0 0 0,0-1 0,0 1 0,0 0 0,0 1 0,0-1 0,0 3 0,1-5 0,0 3 0,0-1 0,-1 0 0,0 1 0,0-1 0,0 0 0,0 0 0,0-1 0,0 1 0,1-1 0,0 0 0,0 1 0,-1 0 0,0 1 0,0-1 0,0 0 0,0 0 0,0 0 0,0-1 0,0 1 0,0 0 0,0 0 0,0 0 0,0-1 0,0 1 0,0 0 0,0 0 0,0 0 0,0 0 0,0-1 0,0 1 0,0 0 0,0 0 0,1 0 0,-1-1 0,2 1 0,-2 0 0,0 0 0,0 0 0,0-1 0,0 1 0,0 0 0,0 0 0,0 0 0,0 0 0,0-1 0,0 1 0,0 0 0,0 0 0,0 0 0,1-2 0,-1 2 0,1-2 0,-1 2 0,2-1 0,-2 0 0,1 0 0,0 1 0,0-1 0,0 1 0,0-1 0,-1 0 0,3-1 0,-3 1 0,1 0 0,-1 0 0,0 1 0,2 0 0,-2 0 0,1 0 0,-1-1 0,1 0 0,0 1 0,0-2 0,-1 2 0,0 0 0,0 0 0,0-1 0,1 0 0,-1 0 0,2 0 0,-2 1 0,0 0 0,1-2 0,-1 2 0,1-2 0,-1 2 0,2-1 0,-2 0 0,2-2 0,-1 3 0,0-1 0,0 0 0,1 0 0,-1 0 0,2-1 0,-2 2 0,1-1 0,0 2 0,-1-1 0,1-1 0,-2 0 0,3 0 0,-2 1 0,2-2 0,0 0 0,0-1 0,-1 0 0,1 0 0,0 0 0,0 0 0,-1 0 0,1 0 0,-1 0 0,-1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7:50.441"/>
    </inkml:context>
    <inkml:brush xml:id="br0">
      <inkml:brushProperty name="width" value="0.05" units="cm"/>
      <inkml:brushProperty name="height" value="0.05" units="cm"/>
    </inkml:brush>
  </inkml:definitions>
  <inkml:trace contextRef="#ctx0" brushRef="#br0">1 23 24575,'4'2'0,"0"0"0,-1 0 0,0-1 0,1 0 0,-1 0 0,1 0 0,-2 0 0,0 0 0,0-1 0,0 2 0,1-2 0,0 0 0,-1 0 0,1 0 0,0 0 0,0 0 0,-1 0 0,1 0 0,0 0 0,0 0 0,1 0 0,-1 0 0,2 0 0,-2 0 0,1 0 0,-1 0 0,0 0 0,-1 0 0,1 0 0,0 0 0,0 0 0,0 0 0,-1 0 0,1 0 0,1 0 0,-1 0 0,2 0 0,0 0 0,0 0 0,1 0 0,-1 0 0,0 0 0,-1 0 0,-1 0 0,-1 0 0,1 0 0,0 0 0,0 0 0,1 0 0,-1 0 0,1-2 0,-1 2 0,-1-2 0,1 1 0,1 0 0,-1 1 0,1 0 0,-2-1 0,0 1 0,0-2 0,0 2 0,1 0 0,0 0 0,0-1 0,0 1 0,-1-1 0,1 1 0,0 0 0,0 0 0,-1 0 0,1 0 0,0 0 0,0 0 0,-1 0 0,1 0 0,0 0 0,0 0 0,0 0 0,1 0 0,0 0 0,4 0 0,-2 0 0,2 0 0,-3 0 0,1 0 0,-2 0 0,0 0 0,-1 0 0,0 0 0,-1 0 0,1 0 0,0 0 0,0 0 0,0 0 0,-1 0 0,1 0 0,0 0 0,0 0 0,-1 0 0,1 0 0,0 0 0,0 0 0,-1 0 0,2 0 0,0 0 0,0 0 0,-2 0 0,1 0 0,1 0 0,-1-2 0,1 2 0,-1-1 0,0 1 0,0 0 0,-1 0 0,1 0 0,0 0 0,0 0 0,-1 0 0,1 0 0,0 0 0,0 0 0,-1 0 0,5 0 0,-4 0 0,4 0 0,-5 0 0,1 0 0,0 0 0,0 0 0,-1-1 0,1 0 0,0 0 0,0 1 0,-1 0 0,1 0 0,0 0 0,0 0 0,0 0 0,-1 0 0,1-1 0,0 0 0,0 0 0,-1 1 0,2 0 0,1 0 0,0 0 0,0 0 0,-1 0 0,0 0 0,0-1 0,0 1 0,2-2 0,-2 2 0,0 0 0,0-1 0,0 1 0,-1-1 0,1 1 0,-1 0 0,0 0 0,0 0 0,-1 0 0,1-2 0,0 2 0,0-1 0,0 1 0,-1 0 0,1 0 0,1 0 0,-1 0 0,1 0 0,-1 0 0,0 0 0,-1 0 0,1 0 0,0 0 0,0 0 0,1 0 0,0 0 0,0 0 0,2 0 0,-3 0 0,2-1 0,-1 0 0,1 0 0,0 1 0,2 0 0,-3 0 0,4-1 0,-5 1 0,1-2 0,-1 2 0,0 0 0,-1 0 0,1 0 0,0 0 0,0 0 0,-1 0 0,0-1 0,0 1 0,0-1 0,1 1 0,0 0 0,-1 0 0,1 1 0,0-1 0,0 1 0,-1 1 0,1-2 0,0 3 0,0-3 0,-1 1 0,1-1 0,-1 1 0,-1 1 0,-1 1 0,-1-2 0,0 2 0,0-2 0,0 2 0,1 0 0,-3 0 0,3 0 0,-1-1 0,1 1 0,0 0 0,0 0 0,0 0 0,0-1 0,0 1 0,0 0 0,0 0 0,0 0 0,0 0 0,0-1 0,0 1 0,0 0 0,0 0 0,0 0 0,0-1 0,0 0 0,0-1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8:05.869"/>
    </inkml:context>
    <inkml:brush xml:id="br0">
      <inkml:brushProperty name="width" value="0.05" units="cm"/>
      <inkml:brushProperty name="height" value="0.05" units="cm"/>
    </inkml:brush>
  </inkml:definitions>
  <inkml:trace contextRef="#ctx0" brushRef="#br0">1 0 24575,'4'2'0,"-1"0"0,-1-2 0,0 2 0,0-1 0,-2 1 0,-1 0 0,0 1 0,1 0 0,-1 0 0,0 0 0,0-1 0,0 1 0,1 0 0,-2 0 0,2 0 0,0-1 0,0 1 0,0 0 0,0 0 0,-1 0 0,1 0 0,-1-1 0,1 1 0,0 0 0,0 0 0,0 0 0,0-1 0,0 1 0,0 0 0,0 0 0,0 0 0,0 0 0,0-1 0,0 1 0,0 0 0,0 0 0,0 0 0,0-1 0,0 1 0,0 1 0,0-1 0,0 1 0,0-1 0,0 0 0,0 0 0,0 0 0,0 0 0,0-1 0,0 1 0,0 0 0,1-1 0,-1 0 0,1 0 0,-1 0 0,0 1 0,0 0 0,0 0 0,2 0 0,-2 1 0,1-1 0,-1 1 0,0-1 0,1 0 0,0-1 0,0 1 0,-1 0 0,1 1 0,-1-1 0,2 1 0,-2-1 0,0 0 0,0 0 0,0 1 0,1-1 0,-1 2 0,1-2 0,1 5 0,-2-3 0,2 3 0,-1-3 0,-1 1 0,3 2 0,-2-3 0,1 2 0,-1-2 0,1 0 0,-1 0 0,1-1 0,-2 0 0,2-1 0,-2 1 0,0-1 0,1 0 0,-1 0 0,1-1 0,-1 1 0,0 0 0,0 0 0,0 0 0,1-1 0,0 2 0,0 1 0,-1 0 0,1 1 0,1 0 0,-1-1 0,2 3 0,-1-2 0,1 2 0,-2-3 0,2-1 0,-3-1 0,1-1 0,1 1 0,-2 0 0,1 0 0,-1 0 0,0-1 0,1 0 0,0 1 0,0-2 0,-1 2 0,0 0 0,0 0 0,0-1 0,1 1 0,-1 0 0,2 0 0,-2 1 0,0 0 0,0 2 0,1-2 0,0 2 0,1-2 0,0 0 0,-1 2 0,1-3 0,-1 2 0,0-2 0,0 1 0,-1-1 0,2 0 0,-2 0 0,1 0 0,-1-1 0,1 1 0,-1 0 0,0 0 0,0 0 0,0-1 0,0 1 0,0 0 0,0 0 0,0 0 0,0-1 0,0 1 0,0 0 0,0 0 0,0 0 0,0 0 0,0-1 0,0 1 0,0 1 0,0 1 0,0-1 0,0 1 0,0-2 0,0 3 0,0-2 0,0 1 0,0 0 0,0-1 0,0 2 0,0-2 0,2 0 0,-2-1 0,1 0 0,-1 0 0,0 0 0,0-1 0,0 1 0,0 0 0,0 0 0,0 0 0,0 1 0,0 0 0,0 0 0,0 4 0,0-1 0,0 2 0,0-2 0,0-1 0,0 0 0,0-1 0,0 1 0,0 0 0,0-1 0,0 1 0,0-2 0,0 0 0,0-1 0,0 0 0,0 0 0,0 1 0,0-1 0,0 1 0,0 0 0,0-1 0,0 1 0,0-1 0,0 0 0,0 0 0,1-2 0,0 2 0,0-2 0,-1 2 0,0 0 0,0 0 0,0 0 0,0-1 0,0 1 0,0 1 0,0-1 0,0 2 0,0-3 0,0 1 0,0 1 0,0 1 0,0 0 0,0 0 0,0 0 0,1-2 0,-1 1 0,2-1 0,-2 0 0,0 0 0,0-1 0,0 2 0,0 0 0,0 1 0,0-1 0,1 2 0,-1-2 0,1 2 0,-1-2 0,0 4 0,2-2 0,-2 2 0,1-4 0,-1 0 0,0-1 0,0 0 0,0 0 0,0 0 0,0-1 0,0 1 0,0 0 0,0 0 0,0 1 0,0 0 0,0 4 0,0-2 0,0 4 0,0-3 0,0 1 0,2-1 0,-2 2 0,2-1 0,-2 2 0,0-1 0,0-1 0,0 0 0,0-3 0,0-1 0,0-2 0,0 1 0,0 0 0,0 0 0,0 0 0,0-1 0,1 1 0,-1 0 0,1 0 0,-1 0 0,0 0 0,0-1 0,0 2 0,0 1 0,0-1 0,0 2 0,0-3 0,0 2 0,2-2 0,-2 1 0,1-1 0,-1 0 0,0 0 0,0-1 0,0 1 0,0 0 0,0 0 0,0 1 0,0-1 0,0 2 0,0 0 0,0 0 0,0 1 0,0 0 0,1-1 0,0 3 0,0 1 0,-1-1 0,0 0 0,0-2 0,0-1 0,0 3 0,0-2 0,1 2 0,-1-2 0,2-1 0,-2 1 0,0 0 0,0-2 0,0 1 0,0 0 0,0 0 0,0 0 0,0 0 0,1-2 0,-1 1 0,1-1 0,-1 0 0,0 0 0,0-1 0,0 1 0,0 0 0,0 0 0,0 0 0,0 0 0,0-1 0,0 1 0,0 1 0,0 3 0,2-1 0,-2 2 0,1 0 0,-1-3 0,0 1 0,0-2 0,0-1 0,0 5 0,0-5 0,0 5 0,1-5 0,0 2 0,0-1 0,-1 0 0,0-2 0,0 1 0,0 0 0,0 0 0,0 0 0,0 0 0,0-1 0,0 1 0,0 0 0,0 0 0,0 0 0,0-1 0,0 1 0,0 1 0,0 1 0,0 0 0,0 0 0,0 0 0,0-2 0,0 1 0,0-1 0,0 0 0,0 0 0,0-1 0,0 1 0,0 0 0,0 0 0,0 0 0,0 0 0,0-1 0,0 1 0,0 0 0,0 0 0,-1-2 0,0 2 0,0-2 0,1 3 0,0 1 0,0 1 0,0-1 0,0 1 0,0-1 0,0 0 0,0-1 0,0-1 0,0-1 0,0 1 0,0 0 0,0 0 0,0 0 0,0 0 0,0-1 0,0 1 0,0 0 0,0 0 0,0 0 0,0-1 0,0 1 0,1 0 0,0 1 0,0-1 0,-1 1 0,0-1 0,0 0 0,0 0 0,0 0 0,0-1 0,0 1 0,0 0 0,0 0 0,0 0 0,0 1 0,0 2 0,0 1 0,0 3 0,2-2 0,-2 1 0,2-2 0,-2-1 0,0 0 0,0-1 0,0 0 0,1-3 0,-1 1 0,1-1 0,-1 0 0,0 1 0,0 0 0,0 0 0,0 0 0,0 1 0,0-1 0,0 2 0,2-2 0,-2 3 0,1 0 0,-1 3 0,0 1 0,1-3 0,0 1 0,0-4 0,-1 2 0,0 0 0,0 2 0,0 0 0,0-1 0,0 1 0,0-5 0,1 1 0,-1 0 0,2-1 0,-2 2 0,0-1 0,0 1 0,0-2 0,0 1 0,0-1 0,0 0 0,0 0 0,0-1 0,1 1 0,-1 0 0,1 0 0,-1 0 0,0-1 0,0 2 0,0 1 0,0 3 0,2 0 0,-2 1 0,2-2 0,-1-1 0,-1 0 0,2 2 0,-2-2 0,0 2 0,0-3 0,0 0 0,0-1 0,0-1 0,0-1 0,0 1 0,0 0 0,0 0 0,0 0 0,0-1 0,0 1 0,0 0 0,0 0 0,0 0 0,0 0 0,0-1 0,0 1 0,0 0 0,0 1 0,0-1 0,0 2 0,0 0 0,1 3 0,0-2 0,0 2 0,-1-4 0,0 4 0,0-1 0,1 1 0,0 0 0,0 0 0,-1-3 0,0 1 0,0-3 0,0 0 0,0 1 0,0-1 0,0 1 0,0-1 0,0 0 0,0 0 0,0 0 0,0-1 0,0 1 0,1 0 0,-1 1 0,2-1 0,-2 2 0,0 0 0,0 0 0,0 0 0,1 0 0,-1-2 0,1 3 0,-1-2 0,0 2 0,0-1 0,0 1 0,0 0 0,0-1 0,0 3 0,0-2 0,2 4 0,-2-3 0,2 0 0,-2 1 0,0-2 0,0 2 0,0-2 0,0 0 0,0-1 0,0 0 0,0-1 0,0-2 0,0 1 0,0 0 0,0 0 0,1 0 0,0 0 0,0-1 0,-1 1 0,0 0 0,0 0 0,0 1 0,0-1 0,0 1 0,0-1 0,0 1 0,0-1 0,0 1 0,0-1 0,0 1 0,0 0 0,0 1 0,0 0 0,0-1 0,0 1 0,0-1 0,0-1 0,0 1 0,0 0 0,0 2 0,0 2 0,0-2 0,0 4 0,0-4 0,0 8 0,0-4 0,0 5 0,1-5 0,0-1 0,0 1 0,-1-4 0,0 2 0,0-2 0,0-2 0,0 1 0,0 0 0,2-1 0,-2 0 0,1-1 0,-1 0 0,0 0 0,0-1 0,0 1 0,0 0 0,0 0 0,0 0 0,0-1 0,0 2 0,0 0 0,0 1 0,0-1 0,0 2 0,1 0 0,0 1 0,0 2 0,-1 6 0,1-4 0,0 8 0,0-7 0,-1 7 0,3-3 0,-3-3 0,2-1 0,-2-6 0,0-2 0,0 0 0,0-1 0,0 0 0,2-2 0,-2 2 0,1-2 0,-1 2 0,0 0 0,0 0 0,0 0 0,0 0 0,0-1 0,0 1 0,0 1 0,0 1 0,0-1 0,0 4 0,0-4 0,1 4 0,0-2 0,0 0 0,-1-2 0,0 1 0,0 0 0,0 0 0,0 1 0,1 0 0,-1-1 0,2 1 0,-2-1 0,0 1 0,0 0 0,1-1 0,-1 1 0,1 0 0,-1-1 0,0 1 0,0-1 0,0 1 0,2 0 0,-2 2 0,1-2 0,1 4 0,-2-4 0,2 4 0,-1-4 0,-1 5 0,1-3 0,1 3 0,-2-3 0,2 0 0,-2 0 0,1-2 0,0 2 0,0-2 0,-1-1 0,0 1 0,0-1 0,0 0 0,1-1 0,-1-1 0,2 0 0,-2-1 0,0 1 0,0 0 0,0 0 0,0 0 0,0-1 0,0 1 0,1 0 0,-1 0 0,1 3 0,-1-2 0,0 3 0,2 0 0,-2 1 0,2 3 0,-2 0 0,1 0 0,0-1 0,0 1 0,-1 0 0,2-1 0,-2 1 0,4 4 0,-3-4 0,1 4 0,-2-4 0,1-3 0,-1 0 0,2 0 0,-1-2 0,-1 2 0,1-2 0,1-1 0,-2 0 0,1 0 0,-1 0 0,1 0 0,0 1 0,0-1 0,-1 1 0,1 0 0,-1-1 0,2 1 0,-2-2 0,1 2 0,-1-2 0,1 0 0,-1 2 0,0-3 0,0 1 0,2-1 0,-2-1 0,1 1 0,-1 0 0,0 0 0,0 0 0,0 0 0,0-1 0,0 1 0,1 0 0,0 0 0,0 0 0,-1 1 0,0-1 0,0 1 0,0-1 0,0 0 0,0 1 0,0-1 0,0 2 0,0-2 0,0 1 0,1-1 0,0 0 0,0 1 0,-1-1 0,0 1 0,0-1 0,0 1 0,0 0 0,1 2 0,-1 0 0,1-1 0,-1 1 0,0 0 0,0-1 0,0 1 0,0 2 0,0-2 0,0 2 0,0 0 0,0-2 0,2 4 0,-2-2 0,2 3 0,-2 0 0,0-1 0,2 1 0,-2 0 0,2-3 0,-2 0 0,0 4 0,0-5 0,0 5 0,0-6 0,0-2 0,1 0 0,-1-1 0,1 0 0,-1 0 0,0 0 0,0-1 0,0 1 0,0 0 0,0 0 0,0 0 0,2-2 0,-2 2 0,1-2 0,-1 2 0,1 0 0,0 0 0,0 0 0,-1-1 0,0 1 0,1-1 0,-1 0 0,2 0 0,-2 1 0,0-1 0,1 2 0,0 1 0,1-1 0,0 2 0,-1-3 0,0 1 0,0-1 0,-1-1 0,2 1 0,-1 0 0,-1 0 0,3-2 0,-3 2 0,1-2 0,0 1 0,0 0 0,1 0 0,-1 1 0,0 0 0,0-1 0,-1 1 0,2 0 0,-2 0 0,1-1 0,-1 0 0,1 0 0,1-1 0,-2 2 0,1-2 0,-1 2 0,1 0 0,0 0 0,0-1 0,-1 1 0,1 0 0,-1 0 0,2 0 0,-2 0 0,1-1 0,-1 1 0,1 0 0,-1 0 0,0 0 0,0-1 0,0 1 0,0 0 0,0 0 0,0 0 0,2-2 0,-2 2 0,1-2 0,-1 2 0,0 0 0,0 0 0,1 0 0,0-1 0,0 1 0,-1 0 0,0 0 0,0 0 0,0-1 0,0 1 0,0-1 0,0-1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7:33.064"/>
    </inkml:context>
    <inkml:brush xml:id="br0">
      <inkml:brushProperty name="width" value="0.05" units="cm"/>
      <inkml:brushProperty name="height" value="0.05" units="cm"/>
    </inkml:brush>
  </inkml:definitions>
  <inkml:trace contextRef="#ctx0" brushRef="#br0">539 0 24575,'-6'0'0,"0"0"0,1 0 0,0 0 0,0 0 0,1 0 0,1 0 0,1 0 0,-1 0 0,-1 0 0,-1 2 0,1-2 0,-1 1 0,0-1 0,1 0 0,0 0 0,1 0 0,0 0 0,0 0 0,2 1 0,-2 0 0,2 0 0,-2-1 0,0 0 0,-3 0 0,1 0 0,-5 1 0,4 0 0,-5 0 0,5-1 0,-4 0 0,2 2 0,-1-2 0,1 2 0,3-2 0,-1 0 0,0 0 0,1 0 0,0 0 0,1 0 0,0 0 0,0 0 0,0 0 0,-2 0 0,2 0 0,-1 0 0,1 0 0,2 1 0,-1 0 0,-1 0 0,1-1 0,-1 0 0,1 0 0,-1 0 0,1 0 0,-2 0 0,1 0 0,1 0 0,-4 0 0,2 0 0,-14 0 0,9 0 0,-9 0 0,8 0 0,1 0 0,1 0 0,1 0 0,3 0 0,-1 0 0,1 0 0,0 0 0,1 0 0,1 0 0,0 0 0,2 1 0,-3-1 0,2 2 0,-3-2 0,1 1 0,-2-1 0,2 3 0,-2-3 0,2 1 0,-1-1 0,1 2 0,0-2 0,1 1 0,-1-1 0,1 0 0,1 0 0,-1 0 0,0 0 0,0 0 0,2 1 0,-2 0 0,1 0 0,0-1 0,-2 0 0,-1 0 0,1 0 0,-1 0 0,0 0 0,1-1 0,-2 0 0,3 0 0,-2 1 0,1 0 0,-1 0 0,1 0 0,1 0 0,1 0 0,0 0 0,1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7:35.164"/>
    </inkml:context>
    <inkml:brush xml:id="br0">
      <inkml:brushProperty name="width" value="0.05" units="cm"/>
      <inkml:brushProperty name="height" value="0.05" units="cm"/>
    </inkml:brush>
  </inkml:definitions>
  <inkml:trace contextRef="#ctx0" brushRef="#br0">1 0 24575,'0'5'0,"0"-1"0,1 0 0,-1-1 0,1 1 0,-1-1 0,0 1 0,0-1 0,0 2 0,2-3 0,-2 3 0,1-3 0,-1 3 0,0-2 0,0 1 0,0-1 0,1 1 0,0-1 0,0 2 0,-1-1 0,0-1 0,1 1 0,0-1 0,0 1 0,-1-1 0,1 2 0,-1-2 0,2 1 0,-1-1 0,-1 0 0,1 1 0,-1-1 0,0 1 0,2 0 0,-2-1 0,2 3 0,-1-2 0,1 4 0,0-2 0,1 2 0,-1-4 0,0 2 0,-2-3 0,3 1 0,-3 0 0,1-1 0,-1 1 0,0-1 0,2 0 0,-2 1 0,1 0 0,-1 1 0,1-1 0,0-1 0,0 1 0,-1-1 0,0 1 0,1-1 0,0 1 0,0-1 0,-1 2 0,0-2 0,0 1 0,0 0 0,0-1 0,0 2 0,0-3 0,0 2 0,0 0 0,0 1 0,0-2 0,0 1 0,0-1 0,0 1 0,0-1 0,0 1 0,0-1 0,0 0 0,0 0 0,0-1 0,0 1 0,0 0 0,0 0 0,0 0 0,0-1 0,0 1 0,0 0 0,0 0 0,0 0 0,0 0 0,0-1 0,0 1 0,0 0 0,0 0 0,1 1 0,-1-1 0,2 2 0,-2-2 0,0 1 0,0 1 0,0-1 0,0 0 0,0 2 0,0-2 0,0 0 0,0 2 0,0-3 0,0 2 0,0-2 0,0 3 0,0-3 0,1 2 0,-1-1 0,1 2 0,-1 0 0,0-2 0,0 1 0,0 0 0,0 3 0,0-2 0,0 2 0,0-4 0,0 1 0,0 0 0,2-1 0,-2 0 0,1 2 0,-1-1 0,0 2 0,0-2 0,0 0 0,0-1 0,0 0 0,1-1 0,0 0 0,0 1 0,-1-1 0,0 1 0,0 0 0,0 1 0,0-1 0,0 0 0,0-1 0,0 0 0,0 1 0,0-1 0,0 2 0,0-1 0,0 1 0,0 0 0,0-2 0,0 3 0,0-3 0,0 1 0,0-1 0,0-1 0,0 1 0,0 0 0,0 0 0,0 0 0,0 0 0,0-1 0,0 1 0,0 0 0,0 0 0,1 0 0,-1-1 0,2 1 0,-2 0 0,0 0 0,0 0 0,0-1 0,0 1 0,0 0 0,0-1 0,0-1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7:37.212"/>
    </inkml:context>
    <inkml:brush xml:id="br0">
      <inkml:brushProperty name="width" value="0.05" units="cm"/>
      <inkml:brushProperty name="height" value="0.05" units="cm"/>
    </inkml:brush>
  </inkml:definitions>
  <inkml:trace contextRef="#ctx0" brushRef="#br0">497 1 24575,'-5'0'0,"1"1"0,2 1 0,-1-1 0,0 0 0,-1-1 0,2 2 0,-2-2 0,1 1 0,0 0 0,-2 0 0,2 0 0,0 0 0,0 0 0,2 0 0,-2 0 0,0-1 0,0 2 0,1-2 0,-1 1 0,-1-1 0,-1 1 0,0 1 0,-1-2 0,1 1 0,0-1 0,0 1 0,2 0 0,-3 0 0,2 0 0,-2 0 0,2 0 0,0-1 0,1 1 0,0-1 0,0 2 0,1-2 0,-2 0 0,-1 0 0,1 0 0,-1 1 0,0-1 0,0 2 0,0-2 0,1 0 0,1 0 0,0 0 0,-1 0 0,1 0 0,-2 0 0,-2 1 0,-1-1 0,-1 2 0,-1-2 0,2 0 0,-3 0 0,1 0 0,1 0 0,-1 0 0,2 0 0,-3 0 0,2 0 0,2 0 0,2 0 0,1 0 0,1 0 0,0 0 0,1 0 0,-1 0 0,0 0 0,-1 0 0,1 0 0,-1 0 0,1 0 0,-1 0 0,1 0 0,-3 0 0,3 0 0,-2 0 0,1 0 0,-1 0 0,0 0 0,2 0 0,-3 0 0,3 0 0,-1 0 0,1 0 0,-1 1 0,1 0 0,-1 0 0,1-1 0,1 0 0,-1 0 0,0 0 0,1 1 0,0-1 0,0 2 0,0-2 0,-1 0 0,0 0 0,1 1 0,0-1 0,0 2 0,-1-2 0,1 0 0,-1 0 0,1 1 0,0-1 0,0 1 0,-1-1 0,1 0 0,-1 0 0,1-1 0,0 1 0,0-1 0,-1 1 0,0-2 0,1 2 0,-1-1 0,-1 0 0,1 0 0,-1 0 0,2 0 0,0 1 0,1-2 0,0 2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8:13.600"/>
    </inkml:context>
    <inkml:brush xml:id="br0">
      <inkml:brushProperty name="width" value="0.05" units="cm"/>
      <inkml:brushProperty name="height" value="0.05" units="cm"/>
    </inkml:brush>
  </inkml:definitions>
  <inkml:trace contextRef="#ctx0" brushRef="#br0">1 0 24575,'1'6'0,"1"-2"0,-2 1 0,0-3 0,0 1 0,0 0 0,0 0 0,0 0 0,0 1 0,0-1 0,1 1 0,-1-1 0,1-1 0,-1 3 0,0-2 0,0 2 0,2-2 0,-2 2 0,1-1 0,-1 1 0,0-2 0,1 1 0,0-1 0,0 0 0,-1 0 0,0-1 0,1 2 0,-1 0 0,2 0 0,-2-2 0,0 1 0,0 0 0,0 0 0,0 0 0,0-1 0,0 3 0,1-2 0,-1 1 0,1-1 0,-1-1 0,0 1 0,0 0 0,0 1 0,0-1 0,0 2 0,0-1 0,0 0 0,0 0 0,0-1 0,0 1 0,0 0 0,0-1 0,0 1 0,0-1 0,0 1 0,0-1 0,0 1 0,0 0 0,0-1 0,0 2 0,0-3 0,0 1 0,0 0 0,0 1 0,0-1 0,0 2 0,0 0 0,0 0 0,0 1 0,0-2 0,0 2 0,0-2 0,0 1 0,0 0 0,0-2 0,0 2 0,0-2 0,0 3 0,-1-2 0,1 1 0,-1-1 0,1 0 0,0-1 0,0 2 0,0-1 0,0 1 0,0 0 0,-2-2 0,2 3 0,-1-3 0,1 2 0,0-1 0,0 2 0,0-2 0,-1 2 0,0-3 0,0 4 0,1-2 0,0 2 0,0-2 0,0-2 0,0 3 0,0-2 0,-1 1 0,0 0 0,0-2 0,1 2 0,0-2 0,0 3 0,0-3 0,0 2 0,0-2 0,0 3 0,0-3 0,0 2 0,0-1 0,0 1 0,0-1 0,-1 0 0,1-1 0,-2 1 0,2-1 0,0 0 0,0 0 0,0-1 0,0 1 0,0 0 0,0 0 0,0 0 0,0-1 0,0 1 0,0 0 0,0 1 0,0-1 0,0 1 0,0-1 0,0 0 0,0 1 0,0 0 0,0 1 0,0-1 0,0-1 0,0-1 0,0 1 0,0 0 0,0 0 0,0 1 0,0-1 0,0 1 0,0 0 0,0-1 0,0 1 0,0 1 0,0-1 0,0 2 0,0 1 0,0 0 0,0 3 0,0-2 0,0 7 0,0-3 0,0 0 0,0-2 0,0-1 0,0-1 0,0 0 0,0-2 0,0-1 0,0 0 0,0-1 0,0-1 0,0-1 0,0 1 0,0 0 0,0 0 0,0 0 0,0-1 0,0 1 0,0 0 0,0 0 0,0 0 0,0 0 0,0-1 0,0 1 0,0 0 0,0 0 0,0 1 0,0 0 0,0 2 0,0-1 0,0 1 0,0 0 0,0 2 0,0-2 0,0 2 0,0-3 0,0 0 0,0-1 0,0-1 0,0-1 0,0 1 0,0 0 0,0 0 0,0 0 0,0-1 0,0 3 0,0-2 0,0 2 0,0-1 0,0 8 0,0-4 0,0 6 0,0-8 0,0 4 0,0-4 0,0 2 0,0 0 0,0-2 0,0 2 0,0-2 0,0-1 0,0 1 0,0 0 0,0-1 0,0 1 0,0-2 0,2 2 0,-2-2 0,1 0 0,-1 2 0,0-2 0,0 2 0,0-2 0,0 1 0,0 0 0,0 3 0,0-2 0,0 2 0,0-3 0,0 1 0,0-2 0,2 4 0,-2-3 0,2 3 0,-2-3 0,0 1 0,0 0 0,1-1 0,-1 0 0,1 0 0,-1-2 0,0 1 0,0-1 0,0 0 0,0-1 0,0 1 0,0 0 0,2-1 0,-2 0 0,1 0 0,-1 1 0,0-1 0,0 1 0,0 0 0,0 0 0,1 0 0,0 1 0,0-1 0,-1 1 0,0-1 0,0 1 0,2 2 0,-2 1 0,1 0 0,1-1 0,-2 2 0,1-2 0,-1 2 0,1-2 0,0-1 0,0 1 0,-1 2 0,0-2 0,1 2 0,0 0 0,0-2 0,-1 2 0,0-3 0,1 1 0,-1 0 0,2-1 0,-2 0 0,0 0 0,0-2 0,0 1 0,0-1 0,0 0 0,1 1 0,-1-1 0,3 1 0,-3-1 0,1 0 0,-1 0 0,0-1 0,0 1 0,0 0 0,0 0 0,0 0 0,0-1 0,1 1 0,0 0 0,0 0 0,-1 0 0,0-1 0,1 3 0,-1-2 0,2 2 0,-2-2 0,0 1 0,0-1 0,1 0 0,-1 0 0,1-1 0,1 1 0,-1 0 0,1 0 0,-1 0 0,-1 0 0,1-1 0,-1 1 0,2 0 0,-1 0 0,-1 0 0,1-1 0,-1 1 0,2 0 0,-2 0 0,2 0 0,-1-1 0,0 1 0,-1 0 0,0 0 0,1 1 0,0-1 0,0 1 0,0-1 0,-1 1 0,2-1 0,-1 1 0,-1 0 0,1-1 0,-1 1 0,0 1 0,0-2 0,0 1 0,1-1 0,0-1 0,0 1 0,-1 1 0,0-1 0,0 1 0,0-1 0,0 0 0,0 0 0,0 0 0,0 0 0,0-1 0,1 0 0,0 0 0,0 0 0,-1 1 0,0 0 0,0-1 0,0 1 0,0 0 0,0 0 0,0 0 0,0 1 0,0-1 0,0 1 0,0-1 0,0 0 0,1-1 0,1 1 0,-1 0 0,0 0 0,-1 0 0,0-1 0,0 1 0,0 0 0,0 0 0,0 0 0,0 0 0,0-1 0,0 1 0,0 0 0,0 0 0,0 0 0,0-1 0,0 1 0,0 0 0,0-1 0,0-1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8:28.588"/>
    </inkml:context>
    <inkml:brush xml:id="br0">
      <inkml:brushProperty name="width" value="0.05" units="cm"/>
      <inkml:brushProperty name="height" value="0.05" units="cm"/>
    </inkml:brush>
  </inkml:definitions>
  <inkml:trace contextRef="#ctx0" brushRef="#br0">23 1 24575,'0'4'0,"0"0"0,0-1 0,0 0 0,2 0 0,-2 0 0,1-1 0,-1 1 0,0 0 0,0 0 0,0 0 0,0-1 0,0 1 0,0 0 0,0 0 0,0 0 0,0 0 0,0 1 0,0-1 0,0 1 0,0-1 0,0-1 0,0 1 0,0 0 0,0 0 0,0 0 0,0 1 0,0-1 0,0 2 0,0-2 0,0 3 0,0-3 0,0 2 0,0-2 0,0 1 0,0 0 0,0-1 0,0 2 0,0-1 0,0 0 0,0 2 0,0-1 0,0 3 0,0 1 0,0-1 0,0 2 0,-1-1 0,0-1 0,0 0 0,1-2 0,0-1 0,0 1 0,0-1 0,-2 0 0,2 0 0,-1-2 0,1 3 0,0-3 0,0 1 0,0-1 0,0 1 0,0-1 0,-1 1 0,0 0 0,0-1 0,1 1 0,0-1 0,0 1 0,0 0 0,0 2 0,0 0 0,0-1 0,0 1 0,0 6 0,0-5 0,0 5 0,0-6 0,0-1 0,0 1 0,0-2 0,0 2 0,0-2 0,0 0 0,0 0 0,0 0 0,0 1 0,0 0 0,0 3 0,0-1 0,0 3 0,0-4 0,0 4 0,0-2 0,0 1 0,0-1 0,0-3 0,0 1 0,0 0 0,0-1 0,0 0 0,0 0 0,0-2 0,0 1 0,0-1 0,0 0 0,0 0 0,0-1 0,0 1 0,0 0 0,0 0 0,0 0 0,0-1 0,0 2 0,0 1 0,0 0 0,0 1 0,0-1 0,0 0 0,0-2 0,0 2 0,0 0 0,0-1 0,0 1 0,0 0 0,0-1 0,0 1 0,0 0 0,0-1 0,0 0 0,0-1 0,0 0 0,0 0 0,0-1 0,0 1 0,0 0 0,0 0 0,0 0 0,0 0 0,0-1 0,0 1 0,0 0 0,0 0 0,0 0 0,0-1 0,0 1 0,0 0 0,0 0 0,0 0 0,0 0 0,0-1 0,0 1 0,0 0 0,0 0 0,0 0 0,0-1 0,0 5 0,0-4 0,0 5 0,0-4 0,0 2 0,0-2 0,0 2 0,0-3 0,0 1 0,0-1 0,-1-1 0,0 1 0,0 0 0,1 0 0,0 1 0,0-1 0,0 1 0,0-1 0,0 1 0,-1-1 0,1 1 0,-2 0 0,2-1 0,0 3 0,0-2 0,0 2 0,0-1 0,0 1 0,0 0 0,0-2 0,-1 1 0,1-2 0,-1 2 0,1-3 0,0 1 0,0 0 0,0 0 0,0 0 0,0-1 0,0 1 0,0 0 0,0 0 0,0 0 0,-2 0 0,2-1 0,-1 1 0,1 0 0,0 0 0,0 0 0,0-1 0,0 1 0,0 1 0,0-1 0,0 1 0,0-1 0,0 1 0,0-1 0,0 2 0,0-3 0,0 1 0,0 0 0,0 0 0,0 0 0,0 1 0,0 0 0,0 0 0,0 0 0,0-1 0,0 0 0,0 0 0,0 0 0,0 0 0,0-1 0,0 1 0,0 0 0,0 0 0,0 0 0,0-1 0,0 1 0,0 0 0,0 0 0,0 0 0,0 0 0,0-1 0,0 1 0,0 0 0,0 0 0,0 0 0,0 1 0,0-1 0,0 2 0,0-1 0,0 2 0,-1 0 0,0-1 0,0 1 0,1 6 0,0-5 0,0 5 0,0-6 0,0-1 0,0 0 0,0 0 0,0-2 0,0 1 0,0 0 0,0-1 0,0 2 0,0-3 0,0 1 0,0 0 0,0 0 0,0 0 0,0-1 0,0 1 0,0 0 0,0 1 0,0-1 0,-1 1 0,0 0 0,0 1 0,1 0 0,0 1 0,0 0 0,0 2 0,0 0 0,0 0 0,0 3 0,0-3 0,0 0 0,0 0 0,0-2 0,0-2 0,0 0 0,0-1 0,0 0 0,0 0 0,0 0 0,0-1 0,0 1 0,0 0 0,0 0 0,0 0 0,0-1 0,0 1 0,0 0 0,0 1 0,0-1 0,0 3 0,0-3 0,0 1 0,0 0 0,0 0 0,0 1 0,0 0 0,0-2 0,0 1 0,0 0 0,0 1 0,1 0 0,0 1 0,0 2 0,-1 0 0,0 1 0,0 1 0,0-2 0,0 1 0,0-2 0,0 1 0,0-3 0,0 2 0,1-5 0,-1 2 0,2 0 0,-2 0 0,0-2 0,0 1 0,0 0 0,0 0 0,0 0 0,0 0 0,0-1 0,0 1 0,0 0 0,0 0 0,0 1 0,0-1 0,0 1 0,0-1 0,0 1 0,0 0 0,0 2 0,0 0 0,0 1 0,1 2 0,0 6 0,0-6 0,-1 5 0,0-7 0,0 0 0,0-1 0,0 2 0,1-2 0,0 4 0,0-5 0,-1 3 0,0-4 0,0 1 0,0-1 0,0-2 0,0 1 0,0 0 0,0 0 0,0 0 0,0-1 0,0 3 0,0-2 0,0 1 0,0 0 0,0 0 0,0 2 0,0-1 0,0 3 0,0-2 0,0 5 0,2 1 0,-1 0 0,1 7 0,-2-8 0,0 4 0,0-4 0,0 0 0,0-3 0,0 2 0,0-1 0,0 1 0,0 1 0,0-3 0,0 0 0,0 0 0,0-2 0,0 1 0,0-2 0,0-2 0,0 1 0,0 1 0,0-2 0,0 1 0,0-1 0,0-1 0,0 2 0,0 0 0,0 1 0,0-1 0,0 2 0,0-2 0,0 4 0,0-3 0,0 5 0,2-2 0,-2 7 0,1-5 0,-1 8 0,0-11 0,0 7 0,0-8 0,2 2 0,-2 0 0,1-2 0,-1 2 0,0-3 0,0-1 0,0-1 0,0-1 0,0 2 0,0 0 0,0 0 0,0-2 0,1 2 0,0 0 0,0 1 0,0-2 0,0 1 0,0-1 0,-1 0 0,0 0 0,0-1 0,0 1 0,0 0 0,0 0 0,0 0 0,0-1 0,0 1 0,0 0 0,0 0 0,0 0 0,0 1 0,0-1 0,0 1 0,0 10 0,0-4 0,0 9 0,0-5 0,0-2 0,0 3 0,0-4 0,0-3 0,0 0 0,0-4 0,0 0 0,0-1 0,0 0 0,0 0 0,0 0 0,0 1 0,0-1 0,1 2 0,-1-1 0,2 1 0,-2 0 0,0-1 0,0 1 0,0 0 0,0-2 0,0 3 0,0-3 0,0 1 0,0-1 0,0-1 0,0 1 0,0 0 0,0 0 0,0 0 0,0 0 0,0-1 0,0 1 0,0 0 0,0 3 0,0-1 0,0 5 0,0-1 0,0 6 0,0 0 0,0 5 0,0 8 0,0 2 0,0 13 0,0 0 0,0 1 0,0-2 0,0 9 0,0-14 0,0 13 0,0-20 0,0 3 0,0-4 0,0-4 0,0-1 0,0-4 0,0 0 0,0 0 0,0-4 0,0-4 0,0-2 0,0-5 0,0 1 0,0-3 0,0 0 0,0 0 0,0 0 0,0 0 0,0 1 0,0-1 0,0 1 0,0-1 0,0-1 0,0 1 0,0 0 0,0 0 0,0 1 0,0 0 0,0 2 0,0 0 0,0 1 0,0 2 0,0 2 0,0-1 0,0 1 0,0-3 0,0 0 0,0-2 0,0 0 0,0-2 0,0 0 0,0-1 0,0 0 0,0-1 0,0 1 0,0 0 0,0 1 0,0-1 0,0 3 0,0-2 0,0 4 0,0-2 0,0 4 0,0 3 0,0-2 0,0 8 0,0-7 0,0 0 0,0-4 0,0-2 0,0-2 0,0 2 0,0-3 0,0 1 0,0 0 0,0-1 0,0 1 0,0-1 0,0 0 0,0 0 0,0 1 0,0-1 0,0 2 0,0-1 0,0 2 0,0-2 0,0 2 0,1-2 0,-1 2 0,1 2 0,-1-2 0,0 2 0,0-2 0,0 0 0,0-1 0,0 0 0,0 0 0,2-2 0,-2 1 0,1 0 0,-1-1 0,0 1 0,1-1 0,0 1 0,0-1 0,-1 3 0,0-2 0,0 2 0,1-1 0,-1 1 0,2 0 0,-1-1 0,-1 1 0,1-2 0,-1 0 0,0 0 0,2 1 0,-2 3 0,3 4 0,-2 0 0,3 3 0,-4-5 0,2-1 0,-1-1 0,-1-3 0,1 0 0,-1-1 0,0-2 0,2 1 0,-2 0 0,1 0 0,-1 0 0,1 0 0,0-1 0,0 1 0,-1 0 0,0 0 0,0 1 0,0-1 0,0 1 0,1 0 0,-1-1 0,2 1 0,-2-1 0,0 0 0,0 0 0,0 0 0,0-1 0,0 1 0,1 0 0,-1 0 0,1 0 0,-1-1 0,0 1 0,0 0 0,0 1 0,0-1 0,0 1 0,0-1 0,2 0 0,-2 0 0,1 0 0,-1-1 0,0 1 0,0 0 0,0 0 0,0 0 0,0-1 0,0 1 0,0 0 0,1-1 0,0 0 0,0 0 0,-1 1 0,0 1 0,0-1 0,0 1 0,0-1 0,0-1 0,0 1 0,1 0 0,0 0 0,0 0 0,-1 0 0,0-1 0,0 1 0,0 0 0,0 0 0,0 0 0,0-1 0,0 1 0,0 0 0,0 0 0,0 0 0,0-1 0,0 1 0,0 0 0,0 0 0,0 0 0,0 0 0,0-1 0,0 1 0,0 0 0,0 0 0,0 0 0,0-1 0,0 1 0,0 0 0,0 0 0,0 0 0,0-1 0,0 1 0,0 0 0,0 0 0,-1 0 0,0 0 0,0-1 0,1 1 0,0 0 0,0 0 0,-1-2 0,0 2 0,0-3 0,1 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8:33.448"/>
    </inkml:context>
    <inkml:brush xml:id="br0">
      <inkml:brushProperty name="width" value="0.05" units="cm"/>
      <inkml:brushProperty name="height" value="0.05" units="cm"/>
    </inkml:brush>
  </inkml:definitions>
  <inkml:trace contextRef="#ctx0" brushRef="#br0">0 60 24575,'6'0'0,"-2"0"0,0 0 0,-1 0 0,0 0 0,0 0 0,-1 0 0,1 0 0,0 0 0,0 1 0,-1-1 0,2 2 0,0-2 0,0 0 0,-2 0 0,1 0 0,0 0 0,0 0 0,-1 0 0,1 0 0,0 0 0,0 0 0,1 0 0,0 0 0,4 0 0,-2 0 0,4 0 0,-2 0 0,1 0 0,-1 0 0,-3 0 0,0 0 0,-1 0 0,-2 0 0,1-2 0,0 2 0,0-1 0,-1 1 0,1 0 0,0 0 0,0 0 0,0 0 0,-1 0 0,2 0 0,-1 0 0,3 0 0,-3 0 0,2 0 0,-2 0 0,2-1 0,-2 0 0,3 0 0,-3 1 0,1 0 0,-1 0 0,1 0 0,0 0 0,0 0 0,2 0 0,-3 0 0,2-1 0,-1 1 0,1-2 0,0 2 0,-2 0 0,2 0 0,-2 0 0,1 0 0,0 0 0,-1 0 0,3 0 0,-3 0 0,2 0 0,-2 0 0,2 0 0,-2 0 0,3 0 0,-3 0 0,1 0 0,0 0 0,-1-1 0,2 1 0,-2-1 0,2 1 0,-1 0 0,1 0 0,-2 0 0,1 0 0,-1 0 0,-1 0 0,2-2 0,0 2 0,1-1 0,-1 1 0,2 0 0,2-2 0,-2 2 0,2-2 0,-1 2 0,-1 0 0,1-1 0,-2 1 0,-2-1 0,1 1 0,-1 0 0,0 0 0,0 0 0,-1 0 0,1 0 0,0 0 0,0 0 0,0 0 0,-1 0 0,1 0 0,0 0 0,0 0 0,-1 0 0,1 0 0,0 0 0,0 0 0,-1 0 0,1 0 0,0 0 0,0 0 0,0 0 0,-1 0 0,1 0 0,1 0 0,-1 0 0,1 0 0,-1 0 0,0 0 0,-1 0 0,1 0 0,0 0 0,0 0 0,1-2 0,-1 2 0,1-1 0,-1 1 0,-1-1 0,1 0 0,0-1 0,0 2 0,1-4 0,-1 3 0,1-4 0,-1 5 0,-1-4 0,1 2 0,0 1 0,-2-2 0,2 3 0,-3-2 0,3 1 0,-2 0 0,2 1 0,0 0 0,1-1 0,-1-1 0,1 1 0,-1 0 0,-2-1 0,2 2 0,-2-1 0,2 1 0,0 0 0,-1 0 0,1 0 0,0 0 0,1-1 0,-1 0 0,1 0 0,-1 1 0,0 0 0,-1 0 0,1 0 0,-1 0 0,-1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8:40.836"/>
    </inkml:context>
    <inkml:brush xml:id="br0">
      <inkml:brushProperty name="width" value="0.05" units="cm"/>
      <inkml:brushProperty name="height" value="0.05" units="cm"/>
    </inkml:brush>
  </inkml:definitions>
  <inkml:trace contextRef="#ctx0" brushRef="#br0">1 1 24575,'2'4'0,"0"0"0,-1-1 0,-1 0 0,1 1 0,0-1 0,0 1 0,0-1 0,-1 0 0,2 1 0,-1-1 0,-1 1 0,1-1 0,-1 0 0,0-1 0,2 1 0,-2 1 0,2-1 0,-1 2 0,0-1 0,-1-1 0,1 1 0,-1-1 0,3-1 0,-3 3 0,1-2 0,-1 1 0,0-1 0,2-1 0,-2 1 0,1 0 0,-1 0 0,0 0 0,1-1 0,0 2 0,0 1 0,-1-1 0,1 0 0,-1 0 0,2-1 0,-2 2 0,0-1 0,0-1 0,0 2 0,1-2 0,-1 3 0,1-2 0,1 2 0,0 1 0,-1 0 0,2 3 0,-2-5 0,0 4 0,-1-5 0,2 6 0,-2-5 0,3 3 0,-3-3 0,3 0 0,-3 0 0,1-1 0,-1 1 0,0 0 0,0 0 0,0 0 0,2 1 0,-2-1 0,2 0 0,-1 0 0,1-1 0,-2 1 0,2 0 0,-2-2 0,0 1 0,1 0 0,-1 1 0,1-1 0,-1 0 0,0 0 0,0-1 0,0 3 0,0-3 0,2 2 0,-2 0 0,1 0 0,-1 1 0,2 2 0,-2-2 0,2 4 0,-2-4 0,1 4 0,0-3 0,0-1 0,-1-1 0,0 0 0,0 0 0,0 1 0,0-1 0,0 0 0,0-1 0,0 2 0,0-1 0,0 1 0,0-2 0,0 2 0,0-2 0,0 2 0,1-1 0,0 1 0,0-2 0,-1 4 0,0-4 0,0 3 0,0-2 0,0 0 0,0 1 0,1-1 0,0 0 0,0 0 0,-1-2 0,0 3 0,0-2 0,0 2 0,0-2 0,0 1 0,1 0 0,-1 0 0,2 1 0,0 6 0,-2-5 0,3 7 0,-3-5 0,0 1 0,1-1 0,-1 1 0,1-2 0,-1 1 0,0 1 0,2-2 0,-2 1 0,2 1 0,-2 7 0,2-1 0,-1 4 0,1-5 0,0 0 0,-1-3 0,1 2 0,-2-3 0,1 0 0,0-1 0,2 1 0,-3 0 0,2 0 0,-1-1 0,0 1 0,2-3 0,-3 0 0,1 0 0,0-2 0,0 2 0,1 0 0,-1-2 0,0 2 0,-1-2 0,2-1 0,-2 1 0,1 0 0,-1-1 0,0 3 0,1-2 0,0 2 0,0-2 0,0-1 0,-1 1 0,2 0 0,-1-1 0,-1 0 0,1 0 0,-1-1 0,2 1 0,-2 0 0,1-1 0,-1 1 0,1-1 0,0-1 0,0 0 0,-1-1 0,0 1 0,0 1 0,1 1 0,0 0 0,1 1 0,-2 0 0,2-2 0,-2 1 0,1-2 0,-1 1 0,3 0 0,-3 0 0,1 1 0,0-1 0,0 2 0,0-2 0,0 4 0,0-3 0,2 3 0,-3-3 0,1 1 0,0 0 0,0-2 0,1 1 0,-2 0 0,2-1 0,-2 0 0,1-1 0,-1 0 0,1 0 0,1-1 0,-2 1 0,1 0 0,0 0 0,0 0 0,1-1 0,-2 2 0,2 0 0,-2 1 0,1-2 0,-1 1 0,1 0 0,1 1 0,-1 0 0,1 1 0,0-1 0,-1 3 0,1-2 0,-2 2 0,3-2 0,-3 0 0,3-1 0,-3 1 0,2 0 0,-1-1 0,1 1 0,-2-1 0,3 1 0,-3 0 0,3-1 0,-3 1 0,1 0 0,-1-2 0,1 1 0,0-2 0,0 3 0,-1-2 0,1 0 0,-1 2 0,2-2 0,-2 4 0,0-2 0,1 2 0,-1-4 0,1 2 0,-1-3 0,0 1 0,2-1 0,-2 1 0,1-1 0,-1 1 0,0-1 0,0 1 0,1-1 0,0 1 0,0-1 0,-1 0 0,1 0 0,0-1 0,0 2 0,-1 0 0,0 0 0,0-2 0,1 1 0,-1 0 0,3 0 0,-3 0 0,3 1 0,-3-1 0,2 1 0,-1-1 0,0 0 0,0-1 0,-1 1 0,2 0 0,-1 0 0,-1 0 0,3-1 0,-3 1 0,1 1 0,0-2 0,0 2 0,0-2 0,0-1 0,-1 2 0,2-2 0,-1 1 0,-1 0 0,3 0 0,-3 1 0,1-1 0,0 0 0,0 0 0,1 0 0,-2 1 0,3 0 0,-3-1 0,1 1 0,1 0 0,-2 1 0,1-1 0,-1 1 0,1-1 0,0 0 0,0 0 0,0-2 0,0 2 0,0-2 0,0 2 0,-1 0 0,2 0 0,-1 0 0,-1 1 0,1-1 0,-1 2 0,2 0 0,-2 0 0,1 1 0,0-2 0,0 2 0,1-3 0,-2 1 0,2-1 0,-2-1 0,1 2 0,-1 0 0,1 1 0,-1-2 0,0 2 0,2-2 0,-2 3 0,1-3 0,-1 2 0,0-2 0,0 1 0,1 0 0,0 0 0,0 0 0,-1-2 0,0 1 0,0 0 0,0 0 0,0 0 0,0 0 0,0-1 0,0 0 0,0-1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8:43.800"/>
    </inkml:context>
    <inkml:brush xml:id="br0">
      <inkml:brushProperty name="width" value="0.05" units="cm"/>
      <inkml:brushProperty name="height" value="0.05" units="cm"/>
    </inkml:brush>
  </inkml:definitions>
  <inkml:trace contextRef="#ctx0" brushRef="#br0">729 4 24575,'-6'0'0,"1"0"0,2 0 0,-1 0 0,-3 0 0,-1 0 0,-3 0 0,0 0 0,3 0 0,0 0 0,4 0 0,0 0 0,1 0 0,0 0 0,0 0 0,0 0 0,1 0 0,-1 0 0,0 0 0,-1 1 0,1-1 0,-1 2 0,0-2 0,-3 0 0,1 0 0,-2 0 0,2 0 0,1 0 0,0 0 0,0 0 0,2 0 0,-3 0 0,3 0 0,-1 0 0,1 0 0,1 0 0,-1 0 0,0 0 0,0 0 0,-1 0 0,1 0 0,-1 0 0,1 0 0,-1 0 0,1 0 0,-1 0 0,1 0 0,0 0 0,0 0 0,1 0 0,-1 0 0,-1 0 0,-1 0 0,0 0 0,-3 0 0,-1 0 0,1 0 0,0 0 0,2 0 0,1 0 0,-1 0 0,1 0 0,0-1 0,1 0 0,1 0 0,1 1 0,-1 0 0,0 0 0,-1 0 0,1 0 0,-1 0 0,1 0 0,0 0 0,0 0 0,0 0 0,2 1 0,-2 0 0,2 0 0,-3-1 0,-1 0 0,1 0 0,-1 0 0,0 0 0,0 0 0,-1 0 0,-2 0 0,0 0 0,-7 0 0,5 0 0,-4 0 0,6 0 0,-1 0 0,1 0 0,4-1 0,-1 0 0,0 0 0,1 1 0,0 0 0,1 0 0,0 0 0,1 0 0,-3 0 0,2 0 0,-1 0 0,1 0 0,-1 0 0,0 0 0,-4 0 0,2 0 0,-4-2 0,1 2 0,-5-2 0,2 4 0,-7-2 0,7 4 0,-2-4 0,5 2 0,1-2 0,4 0 0,0 0 0,1 0 0,0 0 0,0 0 0,1 0 0,-3 0 0,2 0 0,-2 0 0,2 0 0,-1 0 0,1 0 0,0 0 0,0 0 0,1 1 0,-1-1 0,0 1 0,0-1 0,-1 0 0,1 0 0,-2 0 0,0 0 0,1-1 0,0 1 0,1-1 0,0 1 0,0-2 0,1 2 0,0-1 0,1 1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8:51.780"/>
    </inkml:context>
    <inkml:brush xml:id="br0">
      <inkml:brushProperty name="width" value="0.05" units="cm"/>
      <inkml:brushProperty name="height" value="0.05" units="cm"/>
    </inkml:brush>
  </inkml:definitions>
  <inkml:trace contextRef="#ctx0" brushRef="#br0">50 1 24575,'0'4'0,"0"0"0,0 0 0,0 0 0,0 0 0,0-2 0,0 1 0,0 0 0,0 0 0,0 0 0,0-1 0,0 1 0,0 1 0,0-1 0,0 2 0,0-3 0,0 1 0,0 0 0,0 0 0,0 0 0,0-1 0,0 1 0,0 0 0,0 0 0,0 1 0,0-1 0,0 1 0,0 0 0,0-1 0,0 3 0,0-3 0,0 1 0,0-1 0,0-1 0,2 3 0,-2-1 0,1 0 0,-1 2 0,0-3 0,0 2 0,0-2 0,0 1 0,0-1 0,1 0 0,0 0 0,0 0 0,-1-1 0,0 1 0,1 0 0,-1 0 0,2 0 0,-2-1 0,0 1 0,0 0 0,0 0 0,0 0 0,0-1 0,0 1 0,0 0 0,0 0 0,0 0 0,0 0 0,0 1 0,0 0 0,0 2 0,0-1 0,0 0 0,1 2 0,0-3 0,0 3 0,-1-3 0,0 0 0,0-2 0,0 1 0,0 0 0,0 0 0,0 0 0,0 0 0,0-1 0,0 1 0,0 0 0,0 0 0,0 0 0,0-1 0,0 1 0,0 0 0,0 1 0,0-1 0,0 1 0,0 0 0,0-1 0,-1 3 0,1 0 0,-2 1 0,2 3 0,0-4 0,0 4 0,-1-4 0,1 1 0,-1-2 0,1 0 0,0-1 0,0 0 0,-2 0 0,2-1 0,-1 1 0,1-1 0,0 0 0,0 0 0,0 0 0,0-1 0,0 1 0,0 0 0,0 0 0,-1 0 0,0 1 0,0-1 0,1 1 0,0-1 0,0-1 0,0 3 0,0-1 0,0 0 0,-1 2 0,0-2 0,0 2 0,1-1 0,0 1 0,-1-1 0,1 1 0,-2-1 0,2 0 0,0-1 0,-1 2 0,1-1 0,-1 1 0,1 0 0,0-1 0,0 1 0,-2 0 0,2-1 0,-1 1 0,-2 6 0,3-5 0,-2 5 0,0-6 0,2 2 0,-1-2 0,1 2 0,0-3 0,0 1 0,-1-1 0,0 0 0,0-1 0,1-1 0,0 0 0,0-1 0,0 1 0,0 0 0,0 0 0,0 0 0,0-1 0,-1 2 0,1 0 0,-2 0 0,2-2 0,0 1 0,0 0 0,0 0 0,0 0 0,0 0 0,0-1 0,0 1 0,0 0 0,0 0 0,0 1 0,0 0 0,0 2 0,-1 0 0,1 1 0,-2 2 0,2-1 0,0 2 0,0-3 0,0 0 0,0-1 0,0 0 0,0-1 0,0 1 0,0 0 0,0-1 0,0 0 0,0 0 0,0-1 0,0 1 0,0-1 0,0 0 0,0 0 0,-1 2 0,1-1 0,-1 3 0,1 1 0,0-1 0,0 0 0,0 0 0,0-2 0,0 4 0,0-5 0,0 3 0,0-4 0,0 2 0,0 2 0,0-2 0,-2 2 0,2 0 0,-1-3 0,1 2 0,0-3 0,0 1 0,0 0 0,0-2 0,0 1 0,0-1 0,0 0 0,0 0 0,0 0 0,-1-1 0,0 1 0,0 0 0,1 0 0,0 1 0,0 0 0,0 2 0,0 0 0,0 1 0,-2 2 0,2 2 0,-2 3 0,2 2 0,0 0 0,0 3 0,0-3 0,0 8 0,0 1 0,0 0 0,-1-5 0,0-2 0,0-6 0,1 3 0,0-4 0,0-1 0,-2 1 0,2-3 0,-2 2 0,2-3 0,0-1 0,0-2 0,0-1 0,0 0 0,0 0 0,0 0 0,0-1 0,0 1 0,0 0 0,0 0 0,0 0 0,0 0 0,0-1 0,0 2 0,0 0 0,0 0 0,0 0 0,0 0 0,0 2 0,0-1 0,0 1 0,0 0 0,0 1 0,0 2 0,0 6 0,-1-4 0,0 4 0,0 0 0,1 1 0,0 4 0,0-5 0,0 0 0,0-4 0,0 0 0,0-3 0,0 2 0,0-4 0,0 2 0,0-2 0,0-1 0,0 1 0,0 2 0,0-2 0,0 1 0,0-2 0,0-2 0,0 1 0,0-1 0,1 0 0,-1 0 0,1-1 0,-1 1 0,0 0 0,0 0 0,0 0 0,0 0 0,0-1 0,0 1 0,0 0 0,0 0 0,0 0 0,0 1 0,0-1 0,2 1 0,-2-1 0,1 0 0,-1-1 0,0 1 0,1 0 0,0 0 0,0 0 0,-1-1 0,0 1 0,0 0 0,1 0 0,0 0 0,0-1 0,-1 1 0,1-1 0,-1 0 0,2 0 0,-2 1 0,1-2 0,-1 2 0,3-2 0,-3 2 0,1 0 0,0 0 0,0 0 0,1-1 0,-2 1 0,3 0 0,-3 0 0,1 0 0,1-2 0,-2 2 0,1-2 0,0 1 0,0 0 0,1-1 0,-2 1 0,2 0 0,-1-1 0,-1 2 0,1-2 0,-1 2 0,2-1 0,-2 0 0,1 0 0,0 1 0,0-1 0,0 1 0,-1 0 0,1 0 0,0 0 0,0-2 0,-1 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9:06.116"/>
    </inkml:context>
    <inkml:brush xml:id="br0">
      <inkml:brushProperty name="width" value="0.05" units="cm"/>
      <inkml:brushProperty name="height" value="0.05" units="cm"/>
    </inkml:brush>
  </inkml:definitions>
  <inkml:trace contextRef="#ctx0" brushRef="#br0">43 5 24575,'5'-3'0,"-3"1"0,0 4 0,-2 1 0,0 0 0,0-1 0,0 1 0,0 1 0,0-1 0,0 1 0,0 1 0,0-1 0,0 0 0,0 2 0,0-3 0,0 2 0,0-1 0,0 1 0,0 0 0,0-2 0,0 1 0,0-1 0,0 0 0,0 0 0,0 0 0,0-1 0,0 2 0,0 0 0,0 0 0,0-2 0,0 1 0,0 0 0,0 1 0,0-1 0,0 3 0,0-3 0,0 2 0,0-2 0,0 1 0,0-1 0,0 0 0,0 0 0,0-1 0,0 1 0,0 1 0,0-1 0,0 2 0,0-3 0,0 1 0,0 1 0,0-1 0,0 3 0,0-2 0,0 0 0,0 2 0,0-3 0,0 2 0,0 0 0,0 0 0,0 1 0,0-1 0,0 1 0,0 0 0,0-1 0,0 1 0,0 0 0,0-1 0,0 1 0,1-1 0,-1 0 0,1 0 0,-1 0 0,0 0 0,0 0 0,2 0 0,-2-2 0,1 2 0,-1 0 0,0 0 0,0 1 0,0 2 0,1-2 0,0 2 0,0 0 0,-1 0 0,0 3 0,1 0 0,0-1 0,0 1 0,-1-3 0,0 0 0,2-2 0,-2 0 0,2-1 0,-1 0 0,0-1 0,-1 0 0,0-1 0,1 1 0,-1 0 0,2-1 0,-2 1 0,0-1 0,0 0 0,0 0 0,0-1 0,0 1 0,0 0 0,0 0 0,0 0 0,0-1 0,0 1 0,0 0 0,0 0 0,0 0 0,0 1 0,0-1 0,0 1 0,0 0 0,0 0 0,0 2 0,0 0 0,0-1 0,0 1 0,0 0 0,1 1 0,0 2 0,0-1 0,-1 0 0,0 0 0,0 0 0,0 3 0,2 0 0,-2-3 0,2 2 0,-2-3 0,0 0 0,0-1 0,0 0 0,1-1 0,-1 1 0,2 0 0,-2-2 0,0 0 0,0 0 0,0-1 0,0 3 0,1-2 0,-1 2 0,1 1 0,-1 0 0,0 3 0,0-2 0,0 1 0,2 5 0,-1-7 0,1 7 0,-2-8 0,0 2 0,0 0 0,1-2 0,0 5 0,0-5 0,-1 2 0,0-3 0,0 3 0,0-2 0,0 2 0,1-2 0,0-1 0,0 0 0,-1 0 0,0-2 0,0 3 0,0-2 0,0 2 0,1 1 0,0-2 0,0 5 0,-1-3 0,0 2 0,0 1 0,2-4 0,-2 4 0,1-4 0,-1 2 0,0-2 0,0 0 0,1-1 0,0 1 0,0-1 0,-1 1 0,0 0 0,0-1 0,0 1 0,0-2 0,0 2 0,1-3 0,-1 2 0,2-2 0,-2 1 0,0-1 0,0 0 0,0 0 0,0 0 0,0-1 0,0 1 0,0 0 0,0 0 0,0 0 0,0-1 0,0 3 0,1-2 0,-1 2 0,1 2 0,-1-1 0,0 2 0,0 0 0,0-2 0,0 4 0,2-2 0,-2 3 0,2-3 0,-2 3 0,0-3 0,0 3 0,0-3 0,0 0 0,1 0 0,0-2 0,0 2 0,-1 0 0,0-2 0,0 2 0,0-2 0,0-1 0,0 1 0,0-1 0,0 0 0,0 0 0,0-2 0,0 3 0,2-2 0,-2 0 0,1 2 0,-1-2 0,0 2 0,0 1 0,0-2 0,0 3 0,0-4 0,0 2 0,0 0 0,0-2 0,1 1 0,0 0 0,0 0 0,-1 1 0,0-2 0,0 0 0,0-1 0,0 0 0,0 0 0,0 0 0,0-1 0,1 0 0,0 1 0,0-2 0,-1 2 0,0 0 0,0 0 0,0-1 0,0 1 0,0 0 0,0 0 0,0 0 0,0 1 0,0 0 0,0 2 0,1-1 0,-1 3 0,2 1 0,-2-1 0,0 0 0,1-2 0,-1-1 0,1 1 0,-1-1 0,0 1 0,0 0 0,0-2 0,0 0 0,0 0 0,0-1 0,0 1 0,0-1 0,0 0 0,0 0 0,0 0 0,1-1 0,0 3 0,0-1 0,-1 2 0,0 1 0,0 2 0,0 2 0,2-1 0,-2 1 0,2 8 0,-2-2 0,0 7 0,0-5 0,1-3 0,0 3 0,0-3 0,-1 4 0,2 0 0,-1 4 0,1-3 0,-2-1 0,0-2 0,2-6 0,-2 3 0,2-7 0,-2 2 0,0-3 0,0 1 0,0-3 0,0 1 0,0-1 0,1 1 0,-1 0 0,1-2 0,-1 0 0,0-1 0,0 1 0,0-1 0,2 1 0,-2 0 0,1-1 0,-1 1 0,0 0 0,0 1 0,0-1 0,0 2 0,1-3 0,0 1 0,0-1 0,-1-1 0,0 1 0,0 0 0,0 0 0,0 0 0,0-1 0,0 1 0,0 0 0,1 0 0,-1 0 0,2 0 0,-2-1 0,0 1 0,0 1 0,0-1 0,0 3 0,1-2 0,-1 2 0,1-1 0,-1 3 0,0-2 0,0 4 0,2-3 0,-2 3 0,1-4 0,-1 2 0,0-2 0,0 1 0,0 0 0,0-1 0,0 2 0,1-5 0,0 5 0,0-5 0,-1 1 0,0-1 0,0 0 0,0 0 0,1-2 0,-1 2 0,2-2 0,-2 2 0,0 0 0,0 0 0,0 0 0,0-1 0,0 1 0,0 0 0,0 0 0,0 1 0,0-1 0,0 1 0,0 0 0,0-1 0,0 1 0,0-1 0,0 0 0,0 1 0,0-1 0,0 2 0,0-1 0,0 1 0,1-1 0,-1 1 0,1 0 0,-1-1 0,0 1 0,0 2 0,0-2 0,0 2 0,0-2 0,0-2 0,0 3 0,0-3 0,0 2 0,0-2 0,2 1 0,-2 0 0,1 1 0,-1 0 0,0 1 0,0 0 0,0-1 0,0 1 0,0-2 0,0 0 0,0 0 0,1-1 0,0 2 0,0-3 0,-1 1 0,0 0 0,0 0 0,0 0 0,0-1 0,0 1 0,0 0 0,0 0 0,0 0 0,0-1 0,1 1 0,0 0 0,0 0 0,-1 0 0,0 0 0,0-1 0,0 2 0,0 0 0,0 1 0,0-2 0,0 2 0,0 0 0,0 0 0,1 3 0,0 1 0,0 1 0,-1 1 0,0 4 0,0-4 0,0 8 0,2-7 0,-2 3 0,2-4 0,-2-3 0,0 2 0,0-4 0,1 2 0,-1-2 0,2-1 0,-2 1 0,0-2 0,0 0 0,0-1 0,0 0 0,0 0 0,0 0 0,0 0 0,0-1 0,0 1 0,0 0 0,0 0 0,1 0 0,-1 1 0,1 0 0,-1 0 0,0 2 0,0-2 0,0 2 0,0-1 0,0 3 0,0-2 0,0 2 0,0 0 0,0 1 0,0 1 0,0 1 0,2 0 0,-2-1 0,2 1 0,-2-2 0,1-2 0,-1 1 0,2-2 0,-2 2 0,0-2 0,0-2 0,0 2 0,0-2 0,0 2 0,0-2 0,0 1 0,0 0 0,0 0 0,1 1 0,-1-2 0,1 2 0,-1-2 0,0 0 0,0 2 0,0 0 0,0 1 0,0 0 0,0 1 0,0 1 0,0 1 0,0 1 0,0 0 0,0 0 0,0-1 0,2-1 0,-2 5 0,1-5 0,-1 6 0,0-4 0,0-1 0,2 5 0,-1 1 0,1 4 0,-2-4 0,0 3 0,2-4 0,-1 1 0,1-1 0,-2-4 0,1-3 0,0 2 0,0-4 0,-1 9 0,0-9 0,0 5 0,0-8 0,1 1 0,-1-1 0,2 0 0,-2 0 0,0 0 0,0 0 0,0 1 0,0-1 0,0 1 0,0-1 0,0-1 0,0 1 0,0 0 0,0 0 0,0 0 0,0 1 0,0 0 0,0 4 0,1 0 0,0 3 0,0 4 0,-1 1 0,0-1 0,0 4 0,0-3 0,0 0 0,2 3 0,-1-7 0,1 2 0,-2-3 0,0 0 0,0-1 0,2 1 0,-2 0 0,2-3 0,-2 0 0,0-2 0,0-2 0,0 1 0,1-2 0,-1 2 0,1-3 0,-1 1 0,0 0 0,0 0 0,0 0 0,0-1 0,0 1 0,0 0 0,0 0 0,0 0 0,0 0 0,0-1 0,0 1 0,0 0 0,0 1 0,0-1 0,0 5 0,0 3 0,2 1 0,-2 2 0,2 1 0,-2-3 0,0 7 0,0-7 0,0-1 0,0-4 0,0-3 0,0 0 0,0-2 0,0 1 0,0 0 0,0 0 0,0 0 0,0-1 0,0 3 0,0-1 0,0 2 0,0-1 0,0 1 0,0-1 0,0 1 0,0 2 0,0-2 0,0 2 0,0-2 0,0-2 0,0 1 0,0 0 0,0-1 0,0 0 0,0 0 0,0-1 0,0 3 0,1-3 0,0 2 0,0-1 0,-1 1 0,0 0 0,0 0 0,0-1 0,0 1 0,0-2 0,0 3 0,1-3 0,-1 2 0,2-2 0,-2 1 0,0 0 0,0 1 0,0-1 0,0 0 0,0 0 0,0-1 0,1 3 0,-1-3 0,1 2 0,-1-2 0,0 3 0,0-3 0,0 1 0,2 0 0,-2-1 0,1 1 0,-1 0 0,0-1 0,1 1 0,0 0 0,0 1 0,-1-1 0,1 1 0,-1 0 0,2 0 0,-2 1 0,0-2 0,0 2 0,1-3 0,-1 2 0,1-2 0,-1 1 0,0 0 0,2 0 0,-2 1 0,1-2 0,-1 2 0,0-2 0,0 2 0,0-3 0,0 1 0,0 0 0,0 0 0,0 0 0,1-1 0,0 1 0,0 1 0,-1-1 0,0 1 0,0 1 0,0-2 0,0 2 0,0-2 0,0 2 0,0-1 0,0 0 0,0-2 0,0 3 0,0-2 0,0 1 0,0-1 0,0-1 0,0 1 0,0 0 0,0 0 0,0 0 0,0-1 0,0 1 0,-1-1 0,-1-1 0,-1-1 0,0 0 0,1 0 0,0 1 0,0 0 0,0 0 0,-1-1 0,0 0 0,1 0 0,-1 0 0,0 0 0,0 0 0,0 0 0,0 0 0,1 0 0,-1 0 0,0 0 0,0 0 0,0-1 0,1 0 0,-2 0 0,-1 1 0,0 0 0,0 0 0,0 0 0,2 0 0,-1 0 0,1 0 0,0 0 0,0 0 0,0 0 0,1 0 0,-1 0 0,0 0 0,0 0 0,0 0 0,0 0 0,1 0 0,-1 0 0,-1 0 0,1 0 0,-1 0 0,1 0 0,0 0 0,-1 0 0,1 0 0,-1 0 0,1 0 0,0 0 0,0 0 0,0 0 0,1 0 0,-1 0 0,0 0 0,0 1 0,0 0 0,1 0 0,-1-1 0,0 0 0,0 0 0,0 0 0,1 0 0,0-1 0,-1 0 0,2 0 0,-2 1 0,0 0 0,0 0 0,2-1 0,-2 1 0,2-2 0,-2 2 0,1-1 0,0 1 0,2-3 0,-3 3 0,2-1 0,-1 0 0,-1 0 0,2 0 0,-1 0 0,0 1 0,0-2 0,-1 2 0,1 0 0,-1 0 0,0-1 0,0 1 0,0-1 0,1 1 0,-1 0 0,0 0 0,1-2 0,0 2 0,2-1 0,-2 1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9:13.199"/>
    </inkml:context>
    <inkml:brush xml:id="br0">
      <inkml:brushProperty name="width" value="0.05" units="cm"/>
      <inkml:brushProperty name="height" value="0.05" units="cm"/>
    </inkml:brush>
  </inkml:definitions>
  <inkml:trace contextRef="#ctx0" brushRef="#br0">34 1 24575,'-1'6'0,"0"0"0,0-3 0,1 3 0,-1-3 0,1 1 0,-2-1 0,2-1 0,-1 1 0,1 0 0,-1 0 0,1 0 0,-2-2 0,2 2 0,-1-2 0,0 2 0,0 0 0,0 0 0,0-2 0,0 2 0,-1-3 0,2 3 0,-3-2 0,3 2 0,-1 0 0,-1 0 0,2 0 0,-1-1 0,-1 1 0,2 1 0,-1-1 0,0 1 0,0 0 0,0 0 0,1 0 0,0-2 0,0 1 0,-1 0 0,0 0 0,0 0 0,1 0 0,0 1 0,0-1 0,0 1 0,0 0 0,0-1 0,0 2 0,0 0 0,0 0 0,0 1 0,0 0 0,0-1 0,0 1 0,0-1 0,1 1 0,0 0 0,0-1 0,-1 1 0,2 2 0,-2-2 0,2 2 0,-2-2 0,0-1 0,0 1 0,0-2 0,0 0 0,0 0 0,0-1 0,0 3 0,0-3 0,1 2 0,-1-2 0,1 3 0,-1-3 0,2 1 0,-2-1 0,2-1 0,-1 3 0,0-2 0,0 1 0,-1 0 0,3-1 0,-3 2 0,3-2 0,-3 1 0,1-1 0,0 0 0,0 1 0,1 0 0,-2 1 0,2-1 0,-1 0 0,-1-1 0,1 1 0,1 0 0,-1 1 0,1-1 0,-1 0 0,0 0 0,0-1 0,0 1 0,-1 0 0,1-2 0,-1 2 0,2-2 0,-2 2 0,0-1 0,1 1 0,-1-1 0,1 1 0,1-1 0,-2 1 0,3 2 0,-3-2 0,2 3 0,-2-2 0,1 0 0,-1 0 0,1 0 0,1 0 0,-2 0 0,1 0 0,-1 0 0,0-2 0,1 2 0,0 0 0,0-1 0,-1 1 0,0 0 0,1 0 0,-1 0 0,2 0 0,-1-1 0,-1 2 0,1 0 0,1 2 0,-2-3 0,2 2 0,-2-3 0,1 2 0,-1 0 0,2-2 0,-2 1 0,1 0 0,-1-1 0,1 2 0,-1-3 0,0 1 0,0-1 0,0 1 0,0-1 0,0 1 0,2-1 0,-2-1 0,1 1 0,-1 0 0,0 0 0,0 0 0,0-1 0,0 1 0,0 1 0,0-1 0,0 2 0,0-3 0,0 1 0,0 0 0,0 0 0,0 0 0,0-1 0,0 1 0,0 1 0,0-1 0,0 3 0,0-3 0,0 2 0,0-2 0,0 1 0,0 0 0,0 0 0,0 0 0,1-2 0,0 1 0,0 0 0,-1 0 0,0 0 0,0 1 0,0-1 0,0 1 0,0-1 0,0 0 0,0-1 0,1 0 0,0 0 0,0 0 0,-1 1 0,0 0 0,0-1 0,0 1 0,1-1 0,-1 0 0,2 0 0,-2 1 0,0 0 0,0-1 0,1 0 0,-1 0 0,1 0 0,-1 1 0,0 0 0,2-1 0,-2 1 0,1 0 0,-1 0 0,0 0 0,1 0 0,0-1 0,0 1 0,-1 0 0,0 0 0,1-2 0,-1 2 0,2-2 0,-2 2 0,0 0 0,0 0 0,1 0 0,-1 1 0,3-1 0,-3 2 0,1-2 0,0 3 0,0-3 0,0 2 0,0-2 0,-1 3 0,2-3 0,-1 1 0,-1 0 0,1-1 0,-1 2 0,0-2 0,0 1 0,2 0 0,-2 0 0,2 1 0,-1-1 0,1 1 0,-1 0 0,0-1 0,0 1 0,-1 0 0,3-1 0,-3 2 0,3 0 0,-3-1 0,1 1 0,0 0 0,0-1 0,1 1 0,-2-1 0,3 1 0,-3-2 0,1 2 0,1-3 0,-2 1 0,1-1 0,-1 0 0,1-1 0,0 1 0,0 0 0,-1 0 0,0 0 0,0 1 0,0-1 0,1 2 0,-1 0 0,2 0 0,-1 1 0,-1-1 0,1 0 0,-1-1 0,2 0 0,-1-1 0,1 2 0,-1-1 0,0 0 0,-1 0 0,3-2 0,-3 3 0,1-4 0,-1 3 0,2-1 0,-2 0 0,1 0 0,0-2 0,0 2 0,0-1 0,-1 0 0,1 1 0,0 0 0,0 0 0,-1 0 0,1-1 0,-1 2 0,3 0 0,-3 1 0,3-2 0,-3 2 0,1-1 0,0 0 0,0 0 0,1-1 0,0 2 0,-1-1 0,2 1 0,-3 0 0,2 0 0,-1-1 0,1 1 0,-2 0 0,2 0 0,-2 1 0,1 2 0,1-2 0,0 1 0,0-2 0,-1-1 0,1 2 0,-2-2 0,3 0 0,-3-1 0,1 0 0,0 0 0,0 0 0,0-1 0,-1 1 0,0 0 0,1 0 0,0 0 0,0-1 0,-1 1 0,0 0 0,0 0 0,0 1 0,0-1 0,1 1 0,-1 0 0,2-1 0,-2 1 0,0-1 0,0 0 0,1-1 0,-1 0 0,1 0 0,-1 0 0,0 1 0,2 0 0,-2 0 0,1 0 0,-1 0 0,0-1 0,0 1 0,0 1 0,0-1 0,0 1 0,0 1 0,0-2 0,0 1 0,0-1 0,0-1 0,0 1 0,0 0 0,0 1 0,0-1 0,0 1 0,0-1 0,0 0 0,0 0 0,0-1 0,0 1 0,0 0 0,0 0 0,1 1 0,0-1 0,0 1 0,-1-1 0,0 0 0,0 0 0,0-1 0,0 1 0,0 0 0,0 0 0,0 1 0,0-1 0,0 1 0,0-1 0,0 0 0,0 0 0,0 1 0,0-1 0,0 2 0,0-2 0,0 3 0,0-2 0,0 2 0,0-1 0,0 1 0,0-1 0,0 1 0,0 0 0,0-2 0,0 1 0,0-1 0,0 0 0,0-2 0,0 1 0,0 0 0,0 0 0,0 0 0,0-1 0,0 1 0,0 0 0,0 0 0,0 0 0,0 0 0,0-1 0,0 1 0,0 0 0,0 0 0,0 0 0,0-1 0,0 1 0,0 0 0,-1 0 0,0 1 0,0-1 0,1 1 0,0-1 0,0 0 0,0 1 0,0-1 0,0 1 0,0-1 0,0 0 0,0-1 0,0 1 0,1 0 0,0 0 0,0 0 0,0 0 0,-1-1 0,2 1 0,-2 0 0,0 0 0,0 0 0,0-1 0,0 1 0,0 0 0,0 0 0,0 0 0,0-1 0,0 1 0,0 0 0,0 0 0,0 0 0,0 0 0,0-1 0,0 1 0,0 0 0,0 0 0,0 0 0,-2-2 0,2 2 0,-1-2 0,1 1 0,0-1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3T12:19:24.864"/>
    </inkml:context>
    <inkml:brush xml:id="br0">
      <inkml:brushProperty name="width" value="0.05" units="cm"/>
      <inkml:brushProperty name="height" value="0.05" units="cm"/>
    </inkml:brush>
  </inkml:definitions>
  <inkml:trace contextRef="#ctx0" brushRef="#br0">6 1 24575,'-1'4'0,"1"0"0,-2-1 0,2 0 0,0-1 0,0 1 0,0 0 0,0 0 0,0 1 0,-1-1 0,1 1 0,-2-1 0,2 0 0,0 0 0,0-1 0,0 1 0,0 0 0,0 0 0,0 0 0,0-1 0,0 1 0,0 0 0,2 0 0,-2 0 0,1 1 0,-1-1 0,0 1 0,1-1 0,0 0 0,0-1 0,-1 1 0,0 0 0,0 0 0,1 0 0,0-1 0,0 1 0,-1 0 0,0 0 0,0 0 0,0 0 0,1-2 0,-1 2 0,2-2 0,-2 3 0,0-1 0,0 1 0,0-1 0,0 0 0,1 0 0,-1 1 0,1-1 0,-1 1 0,0-1 0,0 1 0,0-1 0,0 1 0,0-1 0,0 0 0,2 0 0,-2-1 0,1 3 0,-1-2 0,1 1 0,0 2 0,0-1 0,0 3 0,-1 0 0,3-2 0,-3 2 0,3 0 0,-3-2 0,3 2 0,-3-3 0,2 1 0,-1 0 0,-1-2 0,1 1 0,1-2 0,-2 2 0,1-3 0,-1 1 0,0 0 0,1-1 0,0 0 0,1 0 0,-2 0 0,3 1 0,-3 0 0,3 0 0,-3 0 0,2-2 0,-1 2 0,1-3 0,0 1 0,1-1 0,-2 2 0,0-1 0,1 3 0,-2-1 0,1 1 0,-1-1 0,1 0 0,0 0 0,0 0 0,-1-1 0,0 1 0,0 1 0,0-1 0,0 3 0,0-3 0,1 1 0,-1-1 0,2 0 0,-2-1 0,1 0 0,-1 0 0,1 0 0,1 1 0,-2 1 0,1-1 0,0 2 0,0-2 0,0 2 0,-1-3 0,0 1 0,0 0 0,0 0 0,0 0 0,0-1 0,0 1 0,0 0 0,0 0 0,0 0 0,0 0 0,0-1 0,0 2 0,0 0 0,-1 0 0,0-2 0,0 1 0,1 1 0,0 1 0,0-1 0,-1 0 0,1-1 0,-2 0 0,2 0 0,0-1 0,0 1 0,0 0 0,-1 0 0,1 0 0,-2-1 0,2 2 0,0 1 0,0 0 0,0 1 0,0 2 0,0 0 0,2 3 0,-2 0 0,2-1 0,0 1 0,-2 0 0,2 0 0,-2-1 0,0-1 0,0 1 0,0-4 0,1 1 0,-1-2 0,1-2 0,-1 1 0,0-1 0,2-2 0,-2 2 0,2-3 0,0 3 0,-1-2 0,2 1 0,-2 0 0,1 0 0,0 1 0,0 0 0,-1-1 0,2 0 0,-3 1 0,1-2 0,1 2 0,-2 0 0,1 0 0,-1-1 0,0 1 0,0 0 0,0 1 0,0-1 0,0 1 0,0 3 0,0 0 0,0 3 0,0 1 0,0 4 0,0-3 0,3 11 0,-3-11 0,5 11 0,-4-13 0,1 4 0,-1-6 0,0 3 0,0 0 0,-1-1 0,2 1 0,-2 0 0,2-1 0,-2-2 0,1-1 0,0-4 0,0 3 0,-1-3 0,1 0 0,-1-1 0,2 0 0,-2 0 0,0 1 0,0 0 0,1-1 0,-1 0 0,1 0 0,1 2 0,-2-1 0,1 1 0,-1-1 0,0 0 0,0-1 0,0 1 0,0 0 0,0 0 0,0 0 0,0-1 0,0 1 0,0 0 0,0 0 0,1-2 0,0 2 0,0-1 0,-1 2 0,0-1 0,0 2 0,0-2 0,0 3 0,0-2 0,0 2 0,1 1 0,0 0 0,0 3 0,1-4 0,-2 2 0,1-3 0,0 1 0,0 0 0,0-1 0,-1 1 0,0-2 0,0 2 0,0-2 0,1 2 0,-1-1 0,2 0 0,-2 0 0,0-1 0,0 1 0,0 0 0,0-1 0,1 2 0,-1 0 0,1-1 0,-1 3 0,2-2 0,-2 4 0,1-3 0,-1 3 0,0-2 0,0 1 0,0-1 0,2-1 0,-2 2 0,2-1 0,-2 2 0,0-1 0,1 2 0,0-1 0,0 1 0,-1-3 0,0 2 0,0-3 0,0 3 0,0-2 0,0 11 0,0-6 0,0 6 0,0-9 0,0 5 0,2-3 0,-2 3 0,2-1 0,-2 2 0,0 0 0,0-1 0,0 0 0,0-4 0,0 2 0,0-5 0,0-3 0,1 1 0,-1 0 0,2-1 0,-2 0 0,0-1 0,0-2 0,0 1 0,0 0 0,0 0 0,0 0 0,0 0 0,0-1 0,0 1 0,0 0 0,0 0 0,0 0 0,0-1 0,0 1 0,0 0 0,0 0 0,0 0 0,0-1 0,0 1 0,0 0 0,0 0 0,0 0 0,0 0 0,0-1 0,0 1 0,0 0 0,0 0 0,0 0 0,0-1 0,0 2 0,0 0 0,0 1 0,0-1 0,0 2 0,0 0 0,0 1 0,0 0 0,0 3 0,0-4 0,1 4 0,-1-1 0,2 1 0,-2-1 0,1-1 0,0-3 0,0 0 0,-1 0 0,0-2 0,0 1 0,0-1 0,0 0 0,0-1 0,1 1 0,-1 0 0,2 0 0,-2 0 0,0 0 0,0-1 0,0 1 0,0 0 0,0 0 0,0 0 0,0 1 0,0-1 0,0 2 0,0 0 0,0 0 0,1 1 0,-1-1 0,1 3 0,-1-2 0,0 2 0,0-2 0,0-2 0,2 2 0,-2-3 0,1 1 0,-1 0 0,0-1 0,0 1 0,0 0 0,0-1 0,0 1 0,0-1 0,0 0 0,1 0 0,0 0 0,0-1 0,-1 1 0,0 0 0,0 1 0,0-1 0,0 1 0,0-1 0,0 1 0,0 1 0,0 0 0,0 1 0,1-1 0,-1 1 0,2-2 0,-1 2 0,-1-2 0,1 1 0,1-1 0,-2-2 0,1 1 0,-1 0 0,0 0 0,0 0 0,0-1 0,0 1 0,0 0 0,0 0 0,0 0 0,0 0 0,0-1 0,0 2 0,0 0 0,0 0 0,0 0 0,0 0 0,0 2 0,0-1 0,0 1 0,0-2 0,0 0 0,1 0 0,0 0 0,0 0 0,-1-2 0,0 1 0,0 0 0,0 0 0,0 0 0,0 0 0,0 1 0,0-1 0,0 1 0,0-1 0,0-1 0,0 1 0,1 0 0,0 1 0,0-1 0,-1 1 0,0 0 0,0 0 0,0 0 0,0-2 0,0 2 0,0 0 0,0 0 0,0-2 0,0 1 0,0 0 0,0 0 0,0 0 0,0 0 0,0-1 0,0 1 0,0 0 0,0 0 0,0 0 0,0-1 0,0 1 0,0 0 0,0 0 0,0 0 0,0 0 0,0-1 0,0 1 0,0 0 0,0 0 0,0 1 0,0-1 0,0 2 0,0-2 0,0 3 0,0-3 0,0 1 0,0 0 0,1 3 0,0 1 0,0 0 0,-1 0 0,0-2 0,0 0 0,0-1 0,0 1 0,0 2 0,1-2 0,0 2 0,0-3 0,0 1 0,0-2 0,0 1 0,-1-3 0,0 1 0,0 0 0,1-1 0,-1 0 0,2 0 0,-2 0 0,0 1 0,1 0 0,-1 0 0,1 0 0,-1-1 0,0 1 0,2 0 0,-2 0 0,1 0 0,-1 0 0,0-1 0,0 1 0,0 0 0,0 0 0,0 0 0,0-1 0,1 1 0,0 0 0,0 0 0,0-2 0,-1 2 0,2-2 0,-1 2 0,-1 0 0,3 0 0,-3 0 0,2-2 0,-1 2 0,1-3 0,-2 3 0,3-3 0,-3 1 0,1-1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1B4AF4-B492-4278-8ABD-8E3A1C4FE9A4}" type="datetimeFigureOut">
              <a:rPr lang="nl-NL" smtClean="0"/>
              <a:t>21-11-2023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58AC27-C4A5-4E41-ACA1-07DC0BD7646D}" type="slidenum">
              <a:rPr lang="nl-NL" smtClean="0"/>
              <a:t>‹nr.›</a:t>
            </a:fld>
            <a:endParaRPr lang="nl-NL"/>
          </a:p>
        </p:txBody>
      </p:sp>
    </p:spTree>
    <p:extLst>
      <p:ext uri="{BB962C8B-B14F-4D97-AF65-F5344CB8AC3E}">
        <p14:creationId xmlns:p14="http://schemas.microsoft.com/office/powerpoint/2010/main" val="3777901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8F48927C-BCF4-754B-B45E-B60BC7F2560D}" type="slidenum">
              <a:rPr lang="nl-NL" smtClean="0"/>
              <a:t>1</a:t>
            </a:fld>
            <a:endParaRPr lang="nl-NL"/>
          </a:p>
        </p:txBody>
      </p:sp>
    </p:spTree>
    <p:extLst>
      <p:ext uri="{BB962C8B-B14F-4D97-AF65-F5344CB8AC3E}">
        <p14:creationId xmlns:p14="http://schemas.microsoft.com/office/powerpoint/2010/main" val="3048692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Welkom </a:t>
            </a:r>
          </a:p>
          <a:p>
            <a:r>
              <a:rPr lang="nl-NL" dirty="0"/>
              <a:t>Wie zijn jullie? Steek je hand op als je een verlader bent, een vervoerder bent of van een gemeente bent</a:t>
            </a:r>
          </a:p>
          <a:p>
            <a:r>
              <a:rPr lang="nl-NL" dirty="0"/>
              <a:t>Ik ben Merijn Rijnsburger. Onze rol in elektrificatie van bedrijven is ..</a:t>
            </a:r>
          </a:p>
          <a:p>
            <a:r>
              <a:rPr lang="nl-NL" dirty="0"/>
              <a:t>Vandaag willen we jullie meenemen in de stappen die je kunt doorlopen om over te stappen naar elektrisch rijden. Hoe doe je dat nu? Hoe organiseer je </a:t>
            </a:r>
            <a:r>
              <a:rPr lang="nl-NL" dirty="0" err="1"/>
              <a:t>laadinfrastructuur</a:t>
            </a:r>
            <a:r>
              <a:rPr lang="nl-NL" dirty="0"/>
              <a:t>, wat kun je verwachten van de netbeheerder en welke hulp is er beschikbaar?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8927C-BCF4-754B-B45E-B60BC7F2560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814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Hoe organiseer je </a:t>
            </a:r>
            <a:r>
              <a:rPr lang="nl-NL" dirty="0" err="1"/>
              <a:t>laadinfrastructuur</a:t>
            </a:r>
            <a:r>
              <a:rPr lang="nl-NL" dirty="0"/>
              <a:t>, wat kun je verwachten van de netbeheerder en welke hulp is er beschikbaar?</a:t>
            </a:r>
          </a:p>
          <a:p>
            <a:r>
              <a:rPr lang="nl-NL" dirty="0"/>
              <a:t>Dit gaan we vertellen met het volgende programma:.. </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8927C-BCF4-754B-B45E-B60BC7F2560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71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Frank is </a:t>
            </a:r>
            <a:r>
              <a:rPr lang="nl-NL" dirty="0" err="1"/>
              <a:t>onderzoeksmanager</a:t>
            </a:r>
            <a:r>
              <a:rPr lang="nl-NL" dirty="0"/>
              <a:t> bij de NAL (Nationale Agenda Laadinfrastructuur) werkgroep Logistiek. Het is zijn taak op tafel te leggen welke kennis nog ontbreekt en hoe deze beschikbaar en toepasbaar te maken voor gemeenten en bedrijven.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Vragen van Merijn aan Frank: </a:t>
            </a:r>
            <a:r>
              <a:rPr lang="nl-NL" sz="1800" b="0" i="0" dirty="0">
                <a:solidFill>
                  <a:srgbClr val="242424"/>
                </a:solidFill>
                <a:effectLst/>
                <a:latin typeface="Calibri" panose="020F0502020204030204" pitchFamily="34" charset="0"/>
              </a:rPr>
              <a:t>Wat doen jullie met netcongestie op </a:t>
            </a:r>
            <a:r>
              <a:rPr lang="nl-NL" sz="1800" b="0" i="0" dirty="0" err="1">
                <a:solidFill>
                  <a:srgbClr val="242424"/>
                </a:solidFill>
                <a:effectLst/>
                <a:latin typeface="Calibri" panose="020F0502020204030204" pitchFamily="34" charset="0"/>
              </a:rPr>
              <a:t>bedr</a:t>
            </a:r>
            <a:r>
              <a:rPr lang="nl-NL" sz="1800" b="0" i="0" dirty="0">
                <a:solidFill>
                  <a:srgbClr val="242424"/>
                </a:solidFill>
                <a:effectLst/>
                <a:latin typeface="Calibri" panose="020F0502020204030204" pitchFamily="34" charset="0"/>
              </a:rPr>
              <a:t> terreinen? Ik zag het rapport mitigerende maatregelen; wat wordt daar nu mee gedaan? Veel partijen hebben vragen over het laden bij de buren, kan dat zomaar?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8927C-BCF4-754B-B45E-B60BC7F2560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8208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sz="900" b="0" i="1" dirty="0" err="1"/>
              <a:t>Panteia</a:t>
            </a:r>
            <a:r>
              <a:rPr lang="en-US" sz="900" b="0" i="1" dirty="0"/>
              <a:t> (2021): </a:t>
            </a:r>
            <a:r>
              <a:rPr lang="en-US" sz="900" b="0" dirty="0"/>
              <a:t>14.800 </a:t>
            </a:r>
            <a:r>
              <a:rPr lang="en-US" sz="900" b="0" dirty="0" err="1"/>
              <a:t>voertuigen</a:t>
            </a:r>
            <a:r>
              <a:rPr lang="en-US" sz="900" b="0" dirty="0"/>
              <a:t> </a:t>
            </a:r>
            <a:r>
              <a:rPr lang="en-US" sz="900" b="0" dirty="0" err="1"/>
              <a:t>a.g.v</a:t>
            </a:r>
            <a:r>
              <a:rPr lang="en-US" sz="900" b="0" dirty="0"/>
              <a:t>. ZE zones (</a:t>
            </a:r>
            <a:r>
              <a:rPr lang="en-US" sz="900" b="0" dirty="0" err="1"/>
              <a:t>waarvan</a:t>
            </a:r>
            <a:r>
              <a:rPr lang="en-US" sz="900" b="0" dirty="0"/>
              <a:t> 80% </a:t>
            </a:r>
            <a:r>
              <a:rPr lang="en-US" sz="900" b="0" dirty="0" err="1"/>
              <a:t>bakwagens</a:t>
            </a:r>
            <a:endParaRPr lang="en-US" sz="900" b="0" dirty="0"/>
          </a:p>
          <a:p>
            <a:pPr marL="0" marR="0" lvl="0" indent="0" algn="l" defTabSz="685749" rtl="0" eaLnBrk="1" fontAlgn="auto" latinLnBrk="0" hangingPunct="1">
              <a:lnSpc>
                <a:spcPct val="100000"/>
              </a:lnSpc>
              <a:spcBef>
                <a:spcPts val="0"/>
              </a:spcBef>
              <a:spcAft>
                <a:spcPts val="0"/>
              </a:spcAft>
              <a:buClrTx/>
              <a:buSzTx/>
              <a:buFontTx/>
              <a:buNone/>
              <a:tabLst/>
              <a:defRPr/>
            </a:pPr>
            <a:r>
              <a:rPr lang="en-US" sz="900" b="0" i="1" dirty="0" err="1"/>
              <a:t>Elaad</a:t>
            </a:r>
            <a:r>
              <a:rPr lang="en-US" sz="900" b="0" i="1" dirty="0"/>
              <a:t> (2020): </a:t>
            </a:r>
            <a:r>
              <a:rPr lang="en-US" sz="900" b="0" dirty="0"/>
              <a:t>midden-scenario </a:t>
            </a:r>
            <a:r>
              <a:rPr lang="en-US" sz="900" b="0" dirty="0" err="1"/>
              <a:t>gaat</a:t>
            </a:r>
            <a:r>
              <a:rPr lang="en-US" sz="900" b="0" dirty="0"/>
              <a:t> </a:t>
            </a:r>
            <a:r>
              <a:rPr lang="en-US" sz="900" b="0" dirty="0" err="1"/>
              <a:t>uit</a:t>
            </a:r>
            <a:r>
              <a:rPr lang="en-US" sz="900" b="0" dirty="0"/>
              <a:t> van 266.000 </a:t>
            </a:r>
            <a:r>
              <a:rPr lang="en-US" sz="900" b="0" dirty="0" err="1"/>
              <a:t>bestelvoertuigen</a:t>
            </a:r>
            <a:endParaRPr lang="en-US" sz="900" b="0" dirty="0"/>
          </a:p>
          <a:p>
            <a:pPr marL="0" marR="0" lvl="0" indent="0" algn="l" defTabSz="685749" rtl="0" eaLnBrk="1" fontAlgn="auto" latinLnBrk="0" hangingPunct="1">
              <a:lnSpc>
                <a:spcPct val="100000"/>
              </a:lnSpc>
              <a:spcBef>
                <a:spcPts val="0"/>
              </a:spcBef>
              <a:spcAft>
                <a:spcPts val="0"/>
              </a:spcAft>
              <a:buClrTx/>
              <a:buSzTx/>
              <a:buFontTx/>
              <a:buNone/>
              <a:tabLst/>
              <a:defRPr/>
            </a:pPr>
            <a:endParaRPr lang="en-US" sz="900" b="0" dirty="0"/>
          </a:p>
          <a:p>
            <a:pPr marL="0" marR="0" lvl="0" indent="0" algn="l" defTabSz="685749" rtl="0" eaLnBrk="1" fontAlgn="auto" latinLnBrk="0" hangingPunct="1">
              <a:lnSpc>
                <a:spcPct val="100000"/>
              </a:lnSpc>
              <a:spcBef>
                <a:spcPts val="0"/>
              </a:spcBef>
              <a:spcAft>
                <a:spcPts val="0"/>
              </a:spcAft>
              <a:buClrTx/>
              <a:buSzTx/>
              <a:buFontTx/>
              <a:buNone/>
              <a:tabLst/>
              <a:defRPr/>
            </a:pPr>
            <a:r>
              <a:rPr lang="en-US" sz="900" b="0" dirty="0"/>
              <a:t>NU: </a:t>
            </a:r>
          </a:p>
          <a:p>
            <a:pPr marL="285750" indent="-285750">
              <a:buFont typeface="Arial" panose="020B0604020202020204" pitchFamily="34" charset="0"/>
              <a:buChar char="•"/>
            </a:pPr>
            <a:r>
              <a:rPr lang="en-US" sz="1400" b="0" dirty="0"/>
              <a:t>9k e-</a:t>
            </a:r>
            <a:r>
              <a:rPr lang="en-US" sz="1400" b="0" dirty="0" err="1"/>
              <a:t>bestel</a:t>
            </a:r>
            <a:r>
              <a:rPr lang="en-US" sz="1400" b="1" dirty="0"/>
              <a:t> </a:t>
            </a:r>
            <a:r>
              <a:rPr lang="en-US" sz="1400" dirty="0"/>
              <a:t>(dec 2021) </a:t>
            </a:r>
            <a:r>
              <a:rPr lang="en-US" sz="1400" dirty="0" err="1"/>
              <a:t>iets</a:t>
            </a:r>
            <a:r>
              <a:rPr lang="en-US" sz="1400" dirty="0"/>
              <a:t> achter op schema</a:t>
            </a:r>
          </a:p>
          <a:p>
            <a:pPr marL="742950" lvl="1" indent="-285750">
              <a:buFont typeface="Arial" panose="020B0604020202020204" pitchFamily="34" charset="0"/>
              <a:buChar char="•"/>
            </a:pPr>
            <a:r>
              <a:rPr lang="en-US" sz="1400" dirty="0"/>
              <a:t>12k in 2021 (ElaadNL)</a:t>
            </a:r>
          </a:p>
          <a:p>
            <a:pPr marL="742950" lvl="1" indent="-285750">
              <a:buFont typeface="Arial" panose="020B0604020202020204" pitchFamily="34" charset="0"/>
              <a:buChar char="•"/>
            </a:pPr>
            <a:r>
              <a:rPr lang="en-US" sz="1400" dirty="0"/>
              <a:t>50k in 2025 (KA)</a:t>
            </a:r>
          </a:p>
          <a:p>
            <a:pPr marL="285750" indent="-285750">
              <a:buFont typeface="Arial" panose="020B0604020202020204" pitchFamily="34" charset="0"/>
              <a:buChar char="•"/>
            </a:pPr>
            <a:r>
              <a:rPr lang="en-US" sz="1400" dirty="0"/>
              <a:t>205 e-trucks (dec2021) achter op schema:</a:t>
            </a:r>
          </a:p>
          <a:p>
            <a:pPr marL="742950" lvl="1" indent="-285750">
              <a:buFont typeface="Arial" panose="020B0604020202020204" pitchFamily="34" charset="0"/>
              <a:buChar char="•"/>
            </a:pPr>
            <a:r>
              <a:rPr lang="en-US" sz="1400" dirty="0"/>
              <a:t> ~600 (ElaadNL), </a:t>
            </a:r>
          </a:p>
          <a:p>
            <a:pPr marL="742950" lvl="1" indent="-285750">
              <a:buFont typeface="Arial" panose="020B0604020202020204" pitchFamily="34" charset="0"/>
              <a:buChar char="•"/>
            </a:pPr>
            <a:r>
              <a:rPr lang="en-US" sz="1400" dirty="0"/>
              <a:t>5k in 2025 (KA)</a:t>
            </a:r>
          </a:p>
          <a:p>
            <a:pPr marL="0" marR="0" lvl="0" indent="0" algn="l" defTabSz="685749" rtl="0" eaLnBrk="1" fontAlgn="auto" latinLnBrk="0" hangingPunct="1">
              <a:lnSpc>
                <a:spcPct val="100000"/>
              </a:lnSpc>
              <a:spcBef>
                <a:spcPts val="0"/>
              </a:spcBef>
              <a:spcAft>
                <a:spcPts val="0"/>
              </a:spcAft>
              <a:buClrTx/>
              <a:buSzTx/>
              <a:buFontTx/>
              <a:buNone/>
              <a:tabLst/>
              <a:defRPr/>
            </a:pPr>
            <a:endParaRPr lang="nl-NL" sz="900" b="0" dirty="0"/>
          </a:p>
          <a:p>
            <a:pPr marL="0" marR="0" lvl="0" indent="0" algn="l" defTabSz="685749" rtl="0" eaLnBrk="1" fontAlgn="auto" latinLnBrk="0" hangingPunct="1">
              <a:lnSpc>
                <a:spcPct val="100000"/>
              </a:lnSpc>
              <a:spcBef>
                <a:spcPts val="0"/>
              </a:spcBef>
              <a:spcAft>
                <a:spcPts val="0"/>
              </a:spcAft>
              <a:buClrTx/>
              <a:buSzTx/>
              <a:buFontTx/>
              <a:buNone/>
              <a:tabLst/>
              <a:defRPr/>
            </a:pPr>
            <a:endParaRPr lang="nl-NL" sz="900" b="0" dirty="0"/>
          </a:p>
          <a:p>
            <a:pPr marL="0" marR="0" lvl="0" indent="0" algn="l" defTabSz="685749" rtl="0" eaLnBrk="1" fontAlgn="auto" latinLnBrk="0" hangingPunct="1">
              <a:lnSpc>
                <a:spcPct val="100000"/>
              </a:lnSpc>
              <a:spcBef>
                <a:spcPts val="0"/>
              </a:spcBef>
              <a:spcAft>
                <a:spcPts val="0"/>
              </a:spcAft>
              <a:buClrTx/>
              <a:buSzTx/>
              <a:buFontTx/>
              <a:buNone/>
              <a:tabLst/>
              <a:defRPr/>
            </a:pPr>
            <a:endParaRPr lang="nl-NL" sz="900" b="0" dirty="0"/>
          </a:p>
          <a:p>
            <a:endParaRPr lang="en-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8927C-BCF4-754B-B45E-B60BC7F2560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8569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8927C-BCF4-754B-B45E-B60BC7F2560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315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8F48927C-BCF4-754B-B45E-B60BC7F2560D}" type="slidenum">
              <a:rPr lang="nl-NL" smtClean="0"/>
              <a:t>17</a:t>
            </a:fld>
            <a:endParaRPr lang="nl-NL"/>
          </a:p>
        </p:txBody>
      </p:sp>
    </p:spTree>
    <p:extLst>
      <p:ext uri="{BB962C8B-B14F-4D97-AF65-F5344CB8AC3E}">
        <p14:creationId xmlns:p14="http://schemas.microsoft.com/office/powerpoint/2010/main" val="3048692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F48927C-BCF4-754B-B45E-B60BC7F2560D}" type="slidenum">
              <a:rPr lang="nl-NL" smtClean="0"/>
              <a:t>18</a:t>
            </a:fld>
            <a:endParaRPr lang="nl-NL"/>
          </a:p>
        </p:txBody>
      </p:sp>
    </p:spTree>
    <p:extLst>
      <p:ext uri="{BB962C8B-B14F-4D97-AF65-F5344CB8AC3E}">
        <p14:creationId xmlns:p14="http://schemas.microsoft.com/office/powerpoint/2010/main" val="2719449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8F48927C-BCF4-754B-B45E-B60BC7F2560D}" type="slidenum">
              <a:rPr lang="nl-NL" smtClean="0"/>
              <a:t>19</a:t>
            </a:fld>
            <a:endParaRPr lang="nl-NL"/>
          </a:p>
        </p:txBody>
      </p:sp>
    </p:spTree>
    <p:extLst>
      <p:ext uri="{BB962C8B-B14F-4D97-AF65-F5344CB8AC3E}">
        <p14:creationId xmlns:p14="http://schemas.microsoft.com/office/powerpoint/2010/main" val="970798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8F48927C-BCF4-754B-B45E-B60BC7F2560D}" type="slidenum">
              <a:rPr lang="nl-NL" smtClean="0"/>
              <a:t>20</a:t>
            </a:fld>
            <a:endParaRPr lang="nl-NL"/>
          </a:p>
        </p:txBody>
      </p:sp>
    </p:spTree>
    <p:extLst>
      <p:ext uri="{BB962C8B-B14F-4D97-AF65-F5344CB8AC3E}">
        <p14:creationId xmlns:p14="http://schemas.microsoft.com/office/powerpoint/2010/main" val="2978604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8F48927C-BCF4-754B-B45E-B60BC7F2560D}" type="slidenum">
              <a:rPr lang="nl-NL" smtClean="0"/>
              <a:t>25</a:t>
            </a:fld>
            <a:endParaRPr lang="nl-NL"/>
          </a:p>
        </p:txBody>
      </p:sp>
    </p:spTree>
    <p:extLst>
      <p:ext uri="{BB962C8B-B14F-4D97-AF65-F5344CB8AC3E}">
        <p14:creationId xmlns:p14="http://schemas.microsoft.com/office/powerpoint/2010/main" val="1959705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br>
              <a:rPr lang="nl-NL" dirty="0"/>
            </a:br>
            <a:endParaRPr lang="nl-NL" dirty="0"/>
          </a:p>
        </p:txBody>
      </p:sp>
      <p:sp>
        <p:nvSpPr>
          <p:cNvPr id="4" name="Tijdelijke aanduiding voor dianummer 3"/>
          <p:cNvSpPr>
            <a:spLocks noGrp="1"/>
          </p:cNvSpPr>
          <p:nvPr>
            <p:ph type="sldNum" sz="quarter" idx="5"/>
          </p:nvPr>
        </p:nvSpPr>
        <p:spPr/>
        <p:txBody>
          <a:bodyPr/>
          <a:lstStyle/>
          <a:p>
            <a:fld id="{8F48927C-BCF4-754B-B45E-B60BC7F2560D}" type="slidenum">
              <a:rPr lang="nl-NL" smtClean="0"/>
              <a:t>28</a:t>
            </a:fld>
            <a:endParaRPr lang="nl-NL"/>
          </a:p>
        </p:txBody>
      </p:sp>
    </p:spTree>
    <p:extLst>
      <p:ext uri="{BB962C8B-B14F-4D97-AF65-F5344CB8AC3E}">
        <p14:creationId xmlns:p14="http://schemas.microsoft.com/office/powerpoint/2010/main" val="3685728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8927C-BCF4-754B-B45E-B60BC7F2560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2258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45B2A4-2584-410B-B629-3F6CD5EBDE6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72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Uitleggen hoe het net in elkaar zit: HS/Tennet, overdracht naar regionale netbeheerder TS of MS</a:t>
            </a:r>
          </a:p>
          <a:p>
            <a:r>
              <a:rPr lang="nl-NL" dirty="0"/>
              <a:t>&gt;1750/2000 kVA moet je rechtstreeks op station aansluiten, dan heb je soms een paar kilometer tracélengte</a:t>
            </a:r>
          </a:p>
          <a:p>
            <a:r>
              <a:rPr lang="nl-NL" dirty="0"/>
              <a:t>&lt;1750/2000 in de MS-ring</a:t>
            </a:r>
          </a:p>
          <a:p>
            <a:r>
              <a:rPr lang="nl-NL" dirty="0"/>
              <a:t>Op LS kun je een klein laadplein aansluiten en natuurlijk laadpunten bij woningen en openbare laadpalen in de straat</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ECCC0A-DA1D-44AF-A1BA-7E53974599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8723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Uitleggen hoe het net in elkaar zit: HS/Tennet, overdracht naar regionale netbeheerder TS of MS</a:t>
            </a:r>
          </a:p>
          <a:p>
            <a:r>
              <a:rPr lang="nl-NL" dirty="0"/>
              <a:t>&gt;1750/2000 kVA moet je rechtstreeks op station aansluiten, dan heb je soms een paar kilometer tracélengte</a:t>
            </a:r>
          </a:p>
          <a:p>
            <a:r>
              <a:rPr lang="nl-NL" dirty="0"/>
              <a:t>&lt;1750/2000 in de MS-ring</a:t>
            </a:r>
          </a:p>
          <a:p>
            <a:r>
              <a:rPr lang="nl-NL" dirty="0"/>
              <a:t>Op LS kun je een klein laadplein aansluiten en natuurlijk laadpunten bij woningen en openbare laadpalen in de straat</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ECCC0A-DA1D-44AF-A1BA-7E53974599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855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07000"/>
              </a:lnSpc>
              <a:spcAft>
                <a:spcPts val="800"/>
              </a:spcAft>
            </a:pPr>
            <a:r>
              <a:rPr lang="nl-NL" sz="1800" b="1" kern="100" dirty="0">
                <a:effectLst/>
                <a:latin typeface="Calibri" panose="020F0502020204030204" pitchFamily="34" charset="0"/>
                <a:ea typeface="Calibri" panose="020F0502020204030204" pitchFamily="34" charset="0"/>
                <a:cs typeface="Times New Roman" panose="02020603050405020304" pitchFamily="18" charset="0"/>
              </a:rPr>
              <a:t>Kan ik mijn plannen voor een elektrisch wagenpark door laten gaan zónder netverzwaring?</a:t>
            </a:r>
            <a:endParaRPr lang="nl-NL"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Er zijn mogelijkheden om een begin te maken met de </a:t>
            </a:r>
            <a:r>
              <a:rPr lang="nl-NL" sz="1800" kern="100" dirty="0" err="1">
                <a:effectLst/>
                <a:latin typeface="Calibri" panose="020F0502020204030204" pitchFamily="34" charset="0"/>
                <a:ea typeface="Calibri" panose="020F0502020204030204" pitchFamily="34" charset="0"/>
                <a:cs typeface="Times New Roman" panose="02020603050405020304" pitchFamily="18" charset="0"/>
              </a:rPr>
              <a:t>elektrificering</a:t>
            </a: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van je wagenpark zonder netverzwaring. Dit kun je doen:</a:t>
            </a: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a. Bespaar energie op andere onderdelen van je bedrijfsvoering, zodat er meer ruimte ontstaat binnen je huidige aansluiting;</a:t>
            </a:r>
          </a:p>
          <a:p>
            <a:pPr>
              <a:lnSpc>
                <a:spcPct val="107000"/>
              </a:lnSpc>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b. </a:t>
            </a:r>
            <a:r>
              <a:rPr lang="nl-NL" sz="1800" u="none"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Plaats zonnepanelen en een bufferbatterij</a:t>
            </a: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De zonne-energie die in de batterij is opgeslagen, kun je op elk moment gebruik om jouw voertuigen mee op te laden. Houd er wel rekening mee dat je ook ’s winters, als de zonnepanelen minder produceren, genoeg capaciteit moet hebben om de elektrische voertuigen op te laden;</a:t>
            </a:r>
          </a:p>
          <a:p>
            <a:pPr marL="342900" indent="-342900">
              <a:lnSpc>
                <a:spcPct val="107000"/>
              </a:lnSpc>
              <a:spcAft>
                <a:spcPts val="800"/>
              </a:spcAft>
              <a:buAutoNum type="alphaLcPeriod" startAt="3"/>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Maak gebruik van nieuwe soorten transportovereenkomsten. Zie volgende vraag.</a:t>
            </a:r>
          </a:p>
          <a:p>
            <a:pPr marL="342900" indent="-342900">
              <a:lnSpc>
                <a:spcPct val="107000"/>
              </a:lnSpc>
              <a:spcAft>
                <a:spcPts val="800"/>
              </a:spcAft>
              <a:buAutoNum type="alphaLcPeriod" startAt="3"/>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Een tijdelijk aggregaat hoeft natuurlijk niet op diesel te draaien. Kan ook op </a:t>
            </a:r>
            <a:r>
              <a:rPr lang="nl-NL" sz="1800" kern="100" dirty="0" err="1">
                <a:effectLst/>
                <a:latin typeface="Calibri" panose="020F0502020204030204" pitchFamily="34" charset="0"/>
                <a:ea typeface="Calibri" panose="020F0502020204030204" pitchFamily="34" charset="0"/>
                <a:cs typeface="Times New Roman" panose="02020603050405020304" pitchFamily="18" charset="0"/>
              </a:rPr>
              <a:t>hvo</a:t>
            </a: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aardgas/biogas of misschien zelfs waterstof.</a:t>
            </a:r>
          </a:p>
          <a:p>
            <a:pPr>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spcAft>
                <a:spcPts val="800"/>
              </a:spcAft>
            </a:pPr>
            <a:r>
              <a:rPr lang="nl-NL"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ECCC0A-DA1D-44AF-A1BA-7E53974599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1398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de toekomst krijgen trucks grotere accu’s en heb je misschien per truck 60 kW of meer nodig.</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ECCC0A-DA1D-44AF-A1BA-7E53974599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618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r>
              <a:rPr lang="nl-NL" sz="1200" i="1">
                <a:solidFill>
                  <a:schemeClr val="bg2">
                    <a:lumMod val="50000"/>
                  </a:schemeClr>
                </a:solidFill>
                <a:effectLst/>
                <a:ea typeface="Calibri" panose="020F0502020204030204" pitchFamily="34" charset="0"/>
                <a:cs typeface="Times New Roman" panose="02020603050405020304" pitchFamily="18" charset="0"/>
              </a:rPr>
              <a:t>Waar verzwaring aanvragen? </a:t>
            </a:r>
          </a:p>
          <a:p>
            <a:pPr>
              <a:buFont typeface="Wingdings" panose="05000000000000000000" pitchFamily="2" charset="2"/>
              <a:buChar char="à"/>
            </a:pPr>
            <a:r>
              <a:rPr lang="nl-NL" sz="1200" i="1">
                <a:solidFill>
                  <a:schemeClr val="bg2">
                    <a:lumMod val="50000"/>
                  </a:schemeClr>
                </a:solidFill>
                <a:effectLst/>
                <a:ea typeface="Calibri" panose="020F0502020204030204" pitchFamily="34" charset="0"/>
                <a:cs typeface="Times New Roman" panose="02020603050405020304" pitchFamily="18" charset="0"/>
              </a:rPr>
              <a:t> Je kunt online gewenste capaciteit aanvragen: via </a:t>
            </a:r>
            <a:r>
              <a:rPr lang="nl-NL" sz="1200" i="1" u="sng">
                <a:solidFill>
                  <a:schemeClr val="bg2">
                    <a:lumMod val="50000"/>
                  </a:schemeClr>
                </a:solidFill>
                <a:effectLs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www.mijnaansluiting.nl</a:t>
            </a:r>
            <a:r>
              <a:rPr lang="nl-NL" sz="1200" i="1">
                <a:solidFill>
                  <a:schemeClr val="bg2">
                    <a:lumMod val="50000"/>
                  </a:schemeClr>
                </a:solidFill>
                <a:effectLst/>
                <a:ea typeface="Calibri" panose="020F0502020204030204" pitchFamily="34" charset="0"/>
                <a:cs typeface="Times New Roman" panose="02020603050405020304" pitchFamily="18" charset="0"/>
              </a:rPr>
              <a:t> (noot: sommige netbeheerders eigen aanvraagportal voor grootzakelijke klanten).</a:t>
            </a:r>
            <a:br>
              <a:rPr lang="nl-NL" sz="1200" i="1">
                <a:solidFill>
                  <a:schemeClr val="bg2">
                    <a:lumMod val="50000"/>
                  </a:schemeClr>
                </a:solidFill>
                <a:effectLst/>
                <a:ea typeface="Calibri" panose="020F0502020204030204" pitchFamily="34" charset="0"/>
                <a:cs typeface="Times New Roman" panose="02020603050405020304" pitchFamily="18" charset="0"/>
              </a:rPr>
            </a:br>
            <a:endParaRPr lang="nl-NL" sz="1200" kern="100">
              <a:solidFill>
                <a:schemeClr val="bg2">
                  <a:lumMod val="50000"/>
                </a:schemeClr>
              </a:solidFill>
              <a:effectLst/>
              <a:ea typeface="Calibri" panose="020F0502020204030204" pitchFamily="34" charset="0"/>
              <a:cs typeface="Times New Roman" panose="02020603050405020304" pitchFamily="18" charset="0"/>
            </a:endParaRPr>
          </a:p>
          <a:p>
            <a:pPr marL="0" indent="0">
              <a:buNone/>
            </a:pPr>
            <a:r>
              <a:rPr lang="nl-NL" sz="1200">
                <a:solidFill>
                  <a:schemeClr val="bg2">
                    <a:lumMod val="50000"/>
                  </a:schemeClr>
                </a:solidFill>
                <a:effectLst/>
                <a:ea typeface="Calibri" panose="020F0502020204030204" pitchFamily="34" charset="0"/>
                <a:cs typeface="Times New Roman" panose="02020603050405020304" pitchFamily="18" charset="0"/>
              </a:rPr>
              <a:t>Heb je een </a:t>
            </a:r>
            <a:r>
              <a:rPr lang="nl-NL" sz="1200">
                <a:solidFill>
                  <a:schemeClr val="bg2">
                    <a:lumMod val="50000"/>
                  </a:schemeClr>
                </a:solidFill>
                <a:ea typeface="Calibri" panose="020F0502020204030204" pitchFamily="34" charset="0"/>
                <a:cs typeface="Times New Roman" panose="02020603050405020304" pitchFamily="18" charset="0"/>
              </a:rPr>
              <a:t>m</a:t>
            </a:r>
            <a:r>
              <a:rPr lang="nl-NL" sz="1200">
                <a:solidFill>
                  <a:schemeClr val="bg2">
                    <a:lumMod val="50000"/>
                  </a:schemeClr>
                </a:solidFill>
                <a:effectLst/>
                <a:ea typeface="Calibri" panose="020F0502020204030204" pitchFamily="34" charset="0"/>
                <a:cs typeface="Times New Roman" panose="02020603050405020304" pitchFamily="18" charset="0"/>
              </a:rPr>
              <a:t>eerjarenplan, met geleidelijke </a:t>
            </a:r>
            <a:r>
              <a:rPr lang="nl-NL" sz="1200" err="1">
                <a:solidFill>
                  <a:schemeClr val="bg2">
                    <a:lumMod val="50000"/>
                  </a:schemeClr>
                </a:solidFill>
                <a:effectLst/>
                <a:ea typeface="Calibri" panose="020F0502020204030204" pitchFamily="34" charset="0"/>
                <a:cs typeface="Times New Roman" panose="02020603050405020304" pitchFamily="18" charset="0"/>
              </a:rPr>
              <a:t>infasering</a:t>
            </a:r>
            <a:r>
              <a:rPr lang="nl-NL" sz="1200">
                <a:solidFill>
                  <a:schemeClr val="bg2">
                    <a:lumMod val="50000"/>
                  </a:schemeClr>
                </a:solidFill>
                <a:effectLst/>
                <a:ea typeface="Calibri" panose="020F0502020204030204" pitchFamily="34" charset="0"/>
                <a:cs typeface="Times New Roman" panose="02020603050405020304" pitchFamily="18" charset="0"/>
              </a:rPr>
              <a:t> van elektrische voertuigen?</a:t>
            </a:r>
          </a:p>
          <a:p>
            <a:pPr marL="0" indent="0">
              <a:buNone/>
            </a:pPr>
            <a:r>
              <a:rPr lang="nl-NL" sz="1200">
                <a:solidFill>
                  <a:schemeClr val="bg2">
                    <a:lumMod val="50000"/>
                  </a:schemeClr>
                </a:solidFill>
                <a:effectLst/>
                <a:ea typeface="Calibri" panose="020F0502020204030204" pitchFamily="34" charset="0"/>
                <a:cs typeface="Times New Roman" panose="02020603050405020304" pitchFamily="18" charset="0"/>
                <a:sym typeface="Wingdings" panose="05000000000000000000" pitchFamily="2" charset="2"/>
              </a:rPr>
              <a:t> </a:t>
            </a:r>
            <a:r>
              <a:rPr lang="nl-NL" sz="1200">
                <a:solidFill>
                  <a:schemeClr val="bg2">
                    <a:lumMod val="50000"/>
                  </a:schemeClr>
                </a:solidFill>
                <a:ea typeface="Calibri" panose="020F0502020204030204" pitchFamily="34" charset="0"/>
                <a:cs typeface="Times New Roman" panose="02020603050405020304" pitchFamily="18" charset="0"/>
                <a:sym typeface="Wingdings" panose="05000000000000000000" pitchFamily="2" charset="2"/>
              </a:rPr>
              <a:t>B</a:t>
            </a:r>
            <a:r>
              <a:rPr lang="nl-NL" sz="1200">
                <a:solidFill>
                  <a:schemeClr val="bg2">
                    <a:lumMod val="50000"/>
                  </a:schemeClr>
                </a:solidFill>
                <a:effectLst/>
                <a:ea typeface="Calibri" panose="020F0502020204030204" pitchFamily="34" charset="0"/>
                <a:cs typeface="Times New Roman" panose="02020603050405020304" pitchFamily="18" charset="0"/>
              </a:rPr>
              <a:t>espreek dit dan met je netbeheerder. Misschien kan de netcapaciteit meegroeien.</a:t>
            </a:r>
            <a:endParaRPr lang="nl-NL" sz="1200">
              <a:solidFill>
                <a:schemeClr val="bg2">
                  <a:lumMod val="50000"/>
                </a:schemeClr>
              </a:solidFill>
            </a:endParaRPr>
          </a:p>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ECCC0A-DA1D-44AF-A1BA-7E53974599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493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Groeps-TO: Op deze manier kunnen bedrijven met een complementaire vermogensvraag samenwerken, bijv. een productiebedrijf dat overdag vermogen vraagt en een logistiek bedrijf dat de wagens ‘s nachts wil opladen.</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ECCC0A-DA1D-44AF-A1BA-7E53974599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9461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Vergunningen: graafvergunning, omgevingsvergunning, vergunning om het verkeer af te mogen zetten, soms vergunning waterschap nodig (werkzaamheden in de buurt van dijken mogen vaak niet in de winter)</a:t>
            </a:r>
          </a:p>
          <a:p>
            <a:endParaRPr lang="nl-NL" dirty="0"/>
          </a:p>
          <a:p>
            <a:r>
              <a:rPr lang="nl-NL" dirty="0"/>
              <a:t>Grondzaken: netbeheerder moet soms grond kopen of pacht of precario regelen met de grondeigenaar</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ECCC0A-DA1D-44AF-A1BA-7E53974599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9385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Vergunningen: graafvergunning, omgevingsvergunning, vergunning om het verkeer af te mogen zetten, soms vergunning waterschap nodig (werkzaamheden in de buurt van dijken mogen vaak niet in de winter)</a:t>
            </a:r>
          </a:p>
          <a:p>
            <a:endParaRPr lang="nl-NL" dirty="0"/>
          </a:p>
          <a:p>
            <a:r>
              <a:rPr lang="nl-NL" dirty="0"/>
              <a:t>Grondzaken: netbeheerder moet soms grond kopen of pacht of precario regelen met de grondeigenaar</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ECCC0A-DA1D-44AF-A1BA-7E53974599C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369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gaan graag het gesprek met je aan over je eigen situatie en wat voor jou nu belangrijk is te weten om met je bedrijf de overstap te maken. Ik adviseer je daarom naar onze stand op de innovatiemarkt te gaan. Daar kun je met de volgende partijen in gesprek om je eigen situatie tegen het licht te houden. </a:t>
            </a:r>
          </a:p>
          <a:p>
            <a:endParaRPr lang="nl-NL"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48927C-BCF4-754B-B45E-B60BC7F2560D}"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5558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BD63C0-ABBA-7DF9-4DB8-BD2C492E17D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0CE7459-3496-21CA-D7FC-286BE52E87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9F1ED5D-E135-CDC7-3F51-63BA762BB316}"/>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1771F315-0905-D398-B639-CD901455E04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3D8804B-31AA-F07C-7FA6-523198C66737}"/>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3576197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CFB9D6-3702-BA3E-8222-EC260C4D49E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2A9430F-A007-E02E-4FF5-E541490EEF8B}"/>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B66FC65-4D17-7955-E55A-1ECEDD877630}"/>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B358A94F-4228-FE17-9E55-49B4BA97767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24CCDC4-A9EB-E933-18F6-FBB782374C4F}"/>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1831190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968A3C-E6EC-F47F-F405-B93972D721C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5F87253-9F43-59B8-A419-8872F7AF84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64F5239-C3C5-CD39-4593-44FB1D397071}"/>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7F2517F6-7B77-04D7-B8AD-42C38837E5F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BA50702-64B6-54B2-61BA-F6F01BE74305}"/>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1654873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6B6DD6-4BEB-3990-050F-D1D1B02293D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73D27EA-D5BD-37F2-A4E8-7015117DC47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2846B32-D09D-8650-7B35-778761A8393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F5B1FE6D-D3EF-047A-344A-4EF302DE8DDA}"/>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6" name="Tijdelijke aanduiding voor voettekst 5">
            <a:extLst>
              <a:ext uri="{FF2B5EF4-FFF2-40B4-BE49-F238E27FC236}">
                <a16:creationId xmlns:a16="http://schemas.microsoft.com/office/drawing/2014/main" id="{3C901FEB-3B38-1E96-76C7-3AA36358292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4C86ECB-5579-B2C2-F613-51033EF124A8}"/>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3968213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2B5C97-371B-58C4-2CA7-472D6C31696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4D7A11A-F82F-9EB8-AC84-A95AA983F5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0A5DB7F-31F8-01CF-0F6C-99EC07BC4DD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193BFA1-1051-A5DB-58AA-21232D13AE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A5DBFD5-BBBA-90EC-942B-493DABE57BD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9947E7A-6492-F6CB-9E25-0562F4094875}"/>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8" name="Tijdelijke aanduiding voor voettekst 7">
            <a:extLst>
              <a:ext uri="{FF2B5EF4-FFF2-40B4-BE49-F238E27FC236}">
                <a16:creationId xmlns:a16="http://schemas.microsoft.com/office/drawing/2014/main" id="{2E835EEA-30CB-336D-4122-72414B8976CE}"/>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C8ED77A-3FC3-E865-0DA6-4EA255BB702E}"/>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92359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D992D7-5B52-AFA0-CE59-59C951F28C3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4094D4E-3CB4-0CE9-29A5-16B694D79465}"/>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4" name="Tijdelijke aanduiding voor voettekst 3">
            <a:extLst>
              <a:ext uri="{FF2B5EF4-FFF2-40B4-BE49-F238E27FC236}">
                <a16:creationId xmlns:a16="http://schemas.microsoft.com/office/drawing/2014/main" id="{EA0D056D-64E8-F893-EBB2-03609FE542D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BAB577B-A8FC-D6EC-5D84-346C33010A65}"/>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1154866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F2B684E-FC2C-C447-789A-18B455DC84EE}"/>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3" name="Tijdelijke aanduiding voor voettekst 2">
            <a:extLst>
              <a:ext uri="{FF2B5EF4-FFF2-40B4-BE49-F238E27FC236}">
                <a16:creationId xmlns:a16="http://schemas.microsoft.com/office/drawing/2014/main" id="{99929635-D44A-7F02-70A5-537A1939102F}"/>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4576AA0-FFDC-4336-8613-F0D3A9D91E7F}"/>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3432366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55B100-284D-A7F1-5A40-1B73250C72A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5A72E8CA-A2A4-FDB4-5F53-F91646C692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4243F59-CB4F-DC98-322A-9035D9F15B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2232D31-4B3E-A7F1-9230-16F455F8B275}"/>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6" name="Tijdelijke aanduiding voor voettekst 5">
            <a:extLst>
              <a:ext uri="{FF2B5EF4-FFF2-40B4-BE49-F238E27FC236}">
                <a16:creationId xmlns:a16="http://schemas.microsoft.com/office/drawing/2014/main" id="{AE4EAF70-E376-509D-4B62-A2D66C0654B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9F74666-8862-A4A1-EB3F-897EFEE158CF}"/>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277571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A89402-1138-B518-76D8-809AE042073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EF846729-B2AC-554E-8008-ABE9AF0CDE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674F0750-62E1-8C80-01FA-C9D422962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266733D-D6E3-4635-DEB1-08913920B7F9}"/>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6" name="Tijdelijke aanduiding voor voettekst 5">
            <a:extLst>
              <a:ext uri="{FF2B5EF4-FFF2-40B4-BE49-F238E27FC236}">
                <a16:creationId xmlns:a16="http://schemas.microsoft.com/office/drawing/2014/main" id="{B353D462-0787-038F-385F-F6D21C71BE9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24D6705-1A96-A98B-B427-AFF468BD973E}"/>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14226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1840F3-E836-A424-3A0D-C1BF1C6F118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D22BE35-7888-38EB-1397-D121E12389F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92B2EC1-2A15-F746-4C5E-2611DAEA1270}"/>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C1D4DED0-A035-015C-C5C1-DA6D1373DE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3CD50EB-6258-ABCA-24B9-29DEB2D2DBDC}"/>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1090654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2C6F7B1-C5CF-A823-1CE5-B1B1B3CF1C41}"/>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52C74B93-335B-6F9D-8835-5E4EF9591AE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C8B6D91-1F94-28D6-E048-AAF354AA7602}"/>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096FC095-805A-32F2-A516-B07DF12FBC3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60D1D2D-6657-CA51-F959-2FEFACD54F22}"/>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1262333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dia">
    <p:spTree>
      <p:nvGrpSpPr>
        <p:cNvPr id="1" name=""/>
        <p:cNvGrpSpPr/>
        <p:nvPr/>
      </p:nvGrpSpPr>
      <p:grpSpPr>
        <a:xfrm>
          <a:off x="0" y="0"/>
          <a:ext cx="0" cy="0"/>
          <a:chOff x="0" y="0"/>
          <a:chExt cx="0" cy="0"/>
        </a:xfrm>
      </p:grpSpPr>
      <p:sp>
        <p:nvSpPr>
          <p:cNvPr id="7" name="Tijdelijke aanduiding voor afbeelding 5">
            <a:extLst>
              <a:ext uri="{FF2B5EF4-FFF2-40B4-BE49-F238E27FC236}">
                <a16:creationId xmlns:a16="http://schemas.microsoft.com/office/drawing/2014/main" id="{DD8991B6-1845-0E45-8F17-FA1DD9CC607B}"/>
              </a:ext>
            </a:extLst>
          </p:cNvPr>
          <p:cNvSpPr>
            <a:spLocks noGrp="1"/>
          </p:cNvSpPr>
          <p:nvPr>
            <p:ph type="pic" sz="quarter" idx="10"/>
          </p:nvPr>
        </p:nvSpPr>
        <p:spPr>
          <a:xfrm>
            <a:off x="1" y="1700213"/>
            <a:ext cx="12192000" cy="4321175"/>
          </a:xfrm>
          <a:solidFill>
            <a:schemeClr val="bg2"/>
          </a:solidFill>
        </p:spPr>
        <p:txBody>
          <a:bodyPr rtlCol="0">
            <a:noAutofit/>
          </a:bodyPr>
          <a:lstStyle>
            <a:lvl1pPr marL="0" indent="0">
              <a:buFontTx/>
              <a:buNone/>
              <a:defRPr>
                <a:noFill/>
              </a:defRPr>
            </a:lvl1pPr>
          </a:lstStyle>
          <a:p>
            <a:pPr lvl="0"/>
            <a:endParaRPr lang="en-GB" noProof="0" dirty="0"/>
          </a:p>
        </p:txBody>
      </p:sp>
      <p:sp>
        <p:nvSpPr>
          <p:cNvPr id="14" name="Titel 1">
            <a:extLst>
              <a:ext uri="{FF2B5EF4-FFF2-40B4-BE49-F238E27FC236}">
                <a16:creationId xmlns:a16="http://schemas.microsoft.com/office/drawing/2014/main" id="{3D144CCD-407F-0C45-8090-0C381B574B52}"/>
              </a:ext>
            </a:extLst>
          </p:cNvPr>
          <p:cNvSpPr>
            <a:spLocks noGrp="1"/>
          </p:cNvSpPr>
          <p:nvPr>
            <p:ph type="ctrTitle" hasCustomPrompt="1"/>
          </p:nvPr>
        </p:nvSpPr>
        <p:spPr>
          <a:xfrm>
            <a:off x="1055689" y="2533782"/>
            <a:ext cx="6300786" cy="895218"/>
          </a:xfrm>
          <a:solidFill>
            <a:srgbClr val="0070C0"/>
          </a:solidFill>
        </p:spPr>
        <p:txBody>
          <a:bodyPr wrap="square" lIns="144000" tIns="72000" rIns="72000" bIns="144000" anchor="b" anchorCtr="0">
            <a:spAutoFit/>
          </a:bodyPr>
          <a:lstStyle>
            <a:lvl1pPr marL="0" indent="0" algn="l">
              <a:lnSpc>
                <a:spcPct val="100000"/>
              </a:lnSpc>
              <a:tabLst/>
              <a:defRPr sz="4400">
                <a:solidFill>
                  <a:schemeClr val="bg1"/>
                </a:solidFill>
              </a:defRPr>
            </a:lvl1pPr>
          </a:lstStyle>
          <a:p>
            <a:r>
              <a:rPr lang="nl-NL" dirty="0"/>
              <a:t>Klik om stijl te bewerken   </a:t>
            </a:r>
          </a:p>
        </p:txBody>
      </p:sp>
      <p:sp>
        <p:nvSpPr>
          <p:cNvPr id="15" name="Ondertitel 2">
            <a:extLst>
              <a:ext uri="{FF2B5EF4-FFF2-40B4-BE49-F238E27FC236}">
                <a16:creationId xmlns:a16="http://schemas.microsoft.com/office/drawing/2014/main" id="{BB6A66AC-E334-B24D-8575-051C07EA15A1}"/>
              </a:ext>
            </a:extLst>
          </p:cNvPr>
          <p:cNvSpPr>
            <a:spLocks noGrp="1"/>
          </p:cNvSpPr>
          <p:nvPr>
            <p:ph type="subTitle" idx="1"/>
          </p:nvPr>
        </p:nvSpPr>
        <p:spPr>
          <a:xfrm>
            <a:off x="1055688" y="4292600"/>
            <a:ext cx="7561262" cy="865188"/>
          </a:xfrm>
        </p:spPr>
        <p:txBody>
          <a:bodyPr/>
          <a:lstStyle>
            <a:lvl1pPr marL="0" indent="0" algn="l">
              <a:lnSpc>
                <a:spcPct val="100000"/>
              </a:lnSpc>
              <a:buNone/>
              <a:defRPr sz="2400">
                <a:solidFill>
                  <a:srgbClr val="17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10" name="Afbeelding 9">
            <a:extLst>
              <a:ext uri="{FF2B5EF4-FFF2-40B4-BE49-F238E27FC236}">
                <a16:creationId xmlns:a16="http://schemas.microsoft.com/office/drawing/2014/main" id="{70F6993F-99D7-1446-A07D-3713D5A9B0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7581" y="403008"/>
            <a:ext cx="3230836" cy="1001724"/>
          </a:xfrm>
          <a:prstGeom prst="rect">
            <a:avLst/>
          </a:prstGeom>
          <a:solidFill>
            <a:schemeClr val="bg1"/>
          </a:solidFill>
        </p:spPr>
      </p:pic>
      <p:pic>
        <p:nvPicPr>
          <p:cNvPr id="5" name="Afbeelding 4">
            <a:extLst>
              <a:ext uri="{FF2B5EF4-FFF2-40B4-BE49-F238E27FC236}">
                <a16:creationId xmlns:a16="http://schemas.microsoft.com/office/drawing/2014/main" id="{0584CDFA-FA6B-FF43-8DB5-8E0EB6C29C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57925" y="6110930"/>
            <a:ext cx="2329345" cy="680810"/>
          </a:xfrm>
          <a:prstGeom prst="rect">
            <a:avLst/>
          </a:prstGeom>
        </p:spPr>
      </p:pic>
      <p:sp>
        <p:nvSpPr>
          <p:cNvPr id="8" name="Tijdelijke aanduiding voor datum 3">
            <a:extLst>
              <a:ext uri="{FF2B5EF4-FFF2-40B4-BE49-F238E27FC236}">
                <a16:creationId xmlns:a16="http://schemas.microsoft.com/office/drawing/2014/main" id="{4BE1683B-8DFD-A743-A0D2-CCFCEEC4D3D7}"/>
              </a:ext>
            </a:extLst>
          </p:cNvPr>
          <p:cNvSpPr>
            <a:spLocks noGrp="1"/>
          </p:cNvSpPr>
          <p:nvPr>
            <p:ph type="dt" sz="half" idx="2"/>
          </p:nvPr>
        </p:nvSpPr>
        <p:spPr>
          <a:xfrm>
            <a:off x="1055688" y="5157788"/>
            <a:ext cx="7561262" cy="863600"/>
          </a:xfrm>
          <a:prstGeom prst="rect">
            <a:avLst/>
          </a:prstGeom>
        </p:spPr>
        <p:txBody>
          <a:bodyPr vert="horz" lIns="0" tIns="0" rIns="0" bIns="0" rtlCol="0" anchor="ctr"/>
          <a:lstStyle>
            <a:lvl1pPr algn="l">
              <a:defRPr sz="2400" b="0" i="0" baseline="0">
                <a:solidFill>
                  <a:srgbClr val="170000"/>
                </a:solidFill>
                <a:latin typeface="Calibri" panose="020F0502020204030204" pitchFamily="34" charset="0"/>
                <a:cs typeface="Calibri" panose="020F0502020204030204" pitchFamily="34" charset="0"/>
              </a:defRPr>
            </a:lvl1pPr>
          </a:lstStyle>
          <a:p>
            <a:r>
              <a:rPr lang="nl-NL"/>
              <a:t>23 november 2020</a:t>
            </a:r>
            <a:endParaRPr lang="nl-NL" dirty="0"/>
          </a:p>
        </p:txBody>
      </p:sp>
    </p:spTree>
    <p:extLst>
      <p:ext uri="{BB962C8B-B14F-4D97-AF65-F5344CB8AC3E}">
        <p14:creationId xmlns:p14="http://schemas.microsoft.com/office/powerpoint/2010/main" val="2638577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dia">
    <p:spTree>
      <p:nvGrpSpPr>
        <p:cNvPr id="1" name=""/>
        <p:cNvGrpSpPr/>
        <p:nvPr/>
      </p:nvGrpSpPr>
      <p:grpSpPr>
        <a:xfrm>
          <a:off x="0" y="0"/>
          <a:ext cx="0" cy="0"/>
          <a:chOff x="0" y="0"/>
          <a:chExt cx="0" cy="0"/>
        </a:xfrm>
      </p:grpSpPr>
      <p:sp>
        <p:nvSpPr>
          <p:cNvPr id="7" name="Tijdelijke aanduiding voor afbeelding 5">
            <a:extLst>
              <a:ext uri="{FF2B5EF4-FFF2-40B4-BE49-F238E27FC236}">
                <a16:creationId xmlns:a16="http://schemas.microsoft.com/office/drawing/2014/main" id="{DD8991B6-1845-0E45-8F17-FA1DD9CC607B}"/>
              </a:ext>
            </a:extLst>
          </p:cNvPr>
          <p:cNvSpPr>
            <a:spLocks noGrp="1"/>
          </p:cNvSpPr>
          <p:nvPr>
            <p:ph type="pic" sz="quarter" idx="10"/>
          </p:nvPr>
        </p:nvSpPr>
        <p:spPr>
          <a:xfrm>
            <a:off x="1" y="1700213"/>
            <a:ext cx="12192000" cy="4321175"/>
          </a:xfrm>
          <a:solidFill>
            <a:schemeClr val="bg2"/>
          </a:solidFill>
        </p:spPr>
        <p:txBody>
          <a:bodyPr rtlCol="0">
            <a:noAutofit/>
          </a:bodyPr>
          <a:lstStyle>
            <a:lvl1pPr marL="0" indent="0">
              <a:buFontTx/>
              <a:buNone/>
              <a:defRPr>
                <a:noFill/>
              </a:defRPr>
            </a:lvl1pPr>
          </a:lstStyle>
          <a:p>
            <a:pPr lvl="0"/>
            <a:endParaRPr lang="en-GB" noProof="0" dirty="0"/>
          </a:p>
        </p:txBody>
      </p:sp>
      <p:sp>
        <p:nvSpPr>
          <p:cNvPr id="14" name="Titel 1">
            <a:extLst>
              <a:ext uri="{FF2B5EF4-FFF2-40B4-BE49-F238E27FC236}">
                <a16:creationId xmlns:a16="http://schemas.microsoft.com/office/drawing/2014/main" id="{3D144CCD-407F-0C45-8090-0C381B574B52}"/>
              </a:ext>
            </a:extLst>
          </p:cNvPr>
          <p:cNvSpPr>
            <a:spLocks noGrp="1"/>
          </p:cNvSpPr>
          <p:nvPr>
            <p:ph type="ctrTitle" hasCustomPrompt="1"/>
          </p:nvPr>
        </p:nvSpPr>
        <p:spPr>
          <a:xfrm>
            <a:off x="1055689" y="2533782"/>
            <a:ext cx="6300786" cy="895218"/>
          </a:xfrm>
          <a:solidFill>
            <a:srgbClr val="0070C0"/>
          </a:solidFill>
        </p:spPr>
        <p:txBody>
          <a:bodyPr wrap="square" lIns="144000" tIns="72000" rIns="72000" bIns="144000" anchor="b" anchorCtr="0">
            <a:spAutoFit/>
          </a:bodyPr>
          <a:lstStyle>
            <a:lvl1pPr marL="0" indent="0" algn="l">
              <a:lnSpc>
                <a:spcPct val="100000"/>
              </a:lnSpc>
              <a:tabLst/>
              <a:defRPr sz="4400">
                <a:solidFill>
                  <a:schemeClr val="bg1"/>
                </a:solidFill>
              </a:defRPr>
            </a:lvl1pPr>
          </a:lstStyle>
          <a:p>
            <a:r>
              <a:rPr lang="nl-NL" dirty="0"/>
              <a:t>Klik om stijl te bewerken   </a:t>
            </a:r>
          </a:p>
        </p:txBody>
      </p:sp>
      <p:sp>
        <p:nvSpPr>
          <p:cNvPr id="15" name="Ondertitel 2">
            <a:extLst>
              <a:ext uri="{FF2B5EF4-FFF2-40B4-BE49-F238E27FC236}">
                <a16:creationId xmlns:a16="http://schemas.microsoft.com/office/drawing/2014/main" id="{BB6A66AC-E334-B24D-8575-051C07EA15A1}"/>
              </a:ext>
            </a:extLst>
          </p:cNvPr>
          <p:cNvSpPr>
            <a:spLocks noGrp="1"/>
          </p:cNvSpPr>
          <p:nvPr>
            <p:ph type="subTitle" idx="1"/>
          </p:nvPr>
        </p:nvSpPr>
        <p:spPr>
          <a:xfrm>
            <a:off x="1055688" y="4292600"/>
            <a:ext cx="7561262" cy="865188"/>
          </a:xfrm>
        </p:spPr>
        <p:txBody>
          <a:bodyPr/>
          <a:lstStyle>
            <a:lvl1pPr marL="0" indent="0" algn="l">
              <a:lnSpc>
                <a:spcPct val="100000"/>
              </a:lnSpc>
              <a:buNone/>
              <a:defRPr sz="2400">
                <a:solidFill>
                  <a:srgbClr val="17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10" name="Afbeelding 9">
            <a:extLst>
              <a:ext uri="{FF2B5EF4-FFF2-40B4-BE49-F238E27FC236}">
                <a16:creationId xmlns:a16="http://schemas.microsoft.com/office/drawing/2014/main" id="{70F6993F-99D7-1446-A07D-3713D5A9B0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7581" y="403008"/>
            <a:ext cx="3230836" cy="1001724"/>
          </a:xfrm>
          <a:prstGeom prst="rect">
            <a:avLst/>
          </a:prstGeom>
          <a:solidFill>
            <a:schemeClr val="bg1"/>
          </a:solidFill>
        </p:spPr>
      </p:pic>
      <p:pic>
        <p:nvPicPr>
          <p:cNvPr id="5" name="Afbeelding 4">
            <a:extLst>
              <a:ext uri="{FF2B5EF4-FFF2-40B4-BE49-F238E27FC236}">
                <a16:creationId xmlns:a16="http://schemas.microsoft.com/office/drawing/2014/main" id="{0584CDFA-FA6B-FF43-8DB5-8E0EB6C29C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57925" y="6110930"/>
            <a:ext cx="2329345" cy="680810"/>
          </a:xfrm>
          <a:prstGeom prst="rect">
            <a:avLst/>
          </a:prstGeom>
        </p:spPr>
      </p:pic>
      <p:sp>
        <p:nvSpPr>
          <p:cNvPr id="8" name="Tijdelijke aanduiding voor datum 3">
            <a:extLst>
              <a:ext uri="{FF2B5EF4-FFF2-40B4-BE49-F238E27FC236}">
                <a16:creationId xmlns:a16="http://schemas.microsoft.com/office/drawing/2014/main" id="{4BE1683B-8DFD-A743-A0D2-CCFCEEC4D3D7}"/>
              </a:ext>
            </a:extLst>
          </p:cNvPr>
          <p:cNvSpPr>
            <a:spLocks noGrp="1"/>
          </p:cNvSpPr>
          <p:nvPr>
            <p:ph type="dt" sz="half" idx="2"/>
          </p:nvPr>
        </p:nvSpPr>
        <p:spPr>
          <a:xfrm>
            <a:off x="1055688" y="5157788"/>
            <a:ext cx="7561262" cy="863600"/>
          </a:xfrm>
          <a:prstGeom prst="rect">
            <a:avLst/>
          </a:prstGeom>
        </p:spPr>
        <p:txBody>
          <a:bodyPr vert="horz" lIns="0" tIns="0" rIns="0" bIns="0" rtlCol="0" anchor="ctr"/>
          <a:lstStyle>
            <a:lvl1pPr algn="l">
              <a:defRPr sz="2400" b="0" i="0" baseline="0">
                <a:solidFill>
                  <a:srgbClr val="170000"/>
                </a:solidFill>
                <a:latin typeface="Calibri" panose="020F0502020204030204" pitchFamily="34" charset="0"/>
                <a:cs typeface="Calibri" panose="020F0502020204030204" pitchFamily="34" charset="0"/>
              </a:defRPr>
            </a:lvl1pPr>
          </a:lstStyle>
          <a:p>
            <a:r>
              <a:rPr lang="nl-NL"/>
              <a:t>23 november 2020</a:t>
            </a:r>
            <a:endParaRPr lang="nl-NL" dirty="0"/>
          </a:p>
        </p:txBody>
      </p:sp>
    </p:spTree>
    <p:extLst>
      <p:ext uri="{BB962C8B-B14F-4D97-AF65-F5344CB8AC3E}">
        <p14:creationId xmlns:p14="http://schemas.microsoft.com/office/powerpoint/2010/main" val="1679626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ekst 1 kolo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40292E-65D0-0644-9CF1-3D05EEDCB3BB}"/>
              </a:ext>
            </a:extLst>
          </p:cNvPr>
          <p:cNvSpPr>
            <a:spLocks noGrp="1"/>
          </p:cNvSpPr>
          <p:nvPr>
            <p:ph type="title"/>
          </p:nvPr>
        </p:nvSpPr>
        <p:spPr>
          <a:xfrm>
            <a:off x="1055689" y="836614"/>
            <a:ext cx="8820149" cy="863600"/>
          </a:xfrm>
        </p:spPr>
        <p:txBody>
          <a:bodyPr/>
          <a:lstStyle>
            <a:lvl1pPr>
              <a:defRPr baseline="0">
                <a:solidFill>
                  <a:schemeClr val="tx1"/>
                </a:solidFill>
              </a:defRPr>
            </a:lvl1pPr>
          </a:lstStyle>
          <a:p>
            <a:r>
              <a:rPr lang="nl-NL" dirty="0"/>
              <a:t>Klik om stijl te bewerken</a:t>
            </a:r>
          </a:p>
        </p:txBody>
      </p:sp>
      <p:sp>
        <p:nvSpPr>
          <p:cNvPr id="3" name="Tijdelijke aanduiding voor inhoud 2">
            <a:extLst>
              <a:ext uri="{FF2B5EF4-FFF2-40B4-BE49-F238E27FC236}">
                <a16:creationId xmlns:a16="http://schemas.microsoft.com/office/drawing/2014/main" id="{F8AC13D3-6F7D-DE45-8F9C-F09DF7CA9E87}"/>
              </a:ext>
            </a:extLst>
          </p:cNvPr>
          <p:cNvSpPr>
            <a:spLocks noGrp="1"/>
          </p:cNvSpPr>
          <p:nvPr>
            <p:ph idx="1"/>
          </p:nvPr>
        </p:nvSpPr>
        <p:spPr>
          <a:xfrm>
            <a:off x="1055689" y="1700212"/>
            <a:ext cx="8820149" cy="43211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37A1BBF-E321-1C4A-A696-079647603657}"/>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FF5E256D-6A95-E546-A90B-0378F6503C15}"/>
              </a:ext>
            </a:extLst>
          </p:cNvPr>
          <p:cNvSpPr>
            <a:spLocks noGrp="1"/>
          </p:cNvSpPr>
          <p:nvPr>
            <p:ph type="ftr" sz="quarter" idx="11"/>
          </p:nvPr>
        </p:nvSpPr>
        <p:spPr/>
        <p:txBody>
          <a:bodyPr/>
          <a:lstStyle/>
          <a:p>
            <a:pPr algn="l"/>
            <a:endParaRPr lang="nl-NL" dirty="0"/>
          </a:p>
        </p:txBody>
      </p:sp>
      <p:sp>
        <p:nvSpPr>
          <p:cNvPr id="6" name="Tijdelijke aanduiding voor dianummer 5">
            <a:extLst>
              <a:ext uri="{FF2B5EF4-FFF2-40B4-BE49-F238E27FC236}">
                <a16:creationId xmlns:a16="http://schemas.microsoft.com/office/drawing/2014/main" id="{00E74F7B-0A72-F24E-A783-9DA029DA24F4}"/>
              </a:ext>
            </a:extLst>
          </p:cNvPr>
          <p:cNvSpPr>
            <a:spLocks noGrp="1"/>
          </p:cNvSpPr>
          <p:nvPr>
            <p:ph type="sldNum" sz="quarter" idx="12"/>
          </p:nvPr>
        </p:nvSpPr>
        <p:spPr/>
        <p:txBody>
          <a:bodyPr/>
          <a:lstStyle/>
          <a:p>
            <a:fld id="{D673B436-E1E6-9A4F-9770-556D9C186C90}" type="slidenum">
              <a:rPr lang="nl-NL" smtClean="0"/>
              <a:t>‹nr.›</a:t>
            </a:fld>
            <a:endParaRPr lang="nl-NL"/>
          </a:p>
        </p:txBody>
      </p:sp>
      <p:pic>
        <p:nvPicPr>
          <p:cNvPr id="7" name="Afbeelding 6">
            <a:extLst>
              <a:ext uri="{FF2B5EF4-FFF2-40B4-BE49-F238E27FC236}">
                <a16:creationId xmlns:a16="http://schemas.microsoft.com/office/drawing/2014/main" id="{8D1BC882-034D-754E-ADE6-90AEDB04B6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9" name="Afbeelding 8">
            <a:extLst>
              <a:ext uri="{FF2B5EF4-FFF2-40B4-BE49-F238E27FC236}">
                <a16:creationId xmlns:a16="http://schemas.microsoft.com/office/drawing/2014/main" id="{5BF1538C-1A66-3E40-B7A6-8168DE69B48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71993" y="6397181"/>
            <a:ext cx="1678679" cy="490636"/>
          </a:xfrm>
          <a:prstGeom prst="rect">
            <a:avLst/>
          </a:prstGeom>
        </p:spPr>
      </p:pic>
    </p:spTree>
    <p:extLst>
      <p:ext uri="{BB962C8B-B14F-4D97-AF65-F5344CB8AC3E}">
        <p14:creationId xmlns:p14="http://schemas.microsoft.com/office/powerpoint/2010/main" val="1488793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kolommen teks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A96D8E4-9960-724D-830C-3D9B8164CC99}"/>
              </a:ext>
            </a:extLst>
          </p:cNvPr>
          <p:cNvSpPr>
            <a:spLocks noGrp="1"/>
          </p:cNvSpPr>
          <p:nvPr>
            <p:ph sz="half" idx="1"/>
          </p:nvPr>
        </p:nvSpPr>
        <p:spPr>
          <a:xfrm>
            <a:off x="1055687" y="1700213"/>
            <a:ext cx="10080625" cy="4321176"/>
          </a:xfrm>
        </p:spPr>
        <p:txBody>
          <a:bodyPr wrap="square" numCol="2" spcCol="36000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atum 4">
            <a:extLst>
              <a:ext uri="{FF2B5EF4-FFF2-40B4-BE49-F238E27FC236}">
                <a16:creationId xmlns:a16="http://schemas.microsoft.com/office/drawing/2014/main" id="{59EB8A04-04AA-0344-89C0-2728D0E377D5}"/>
              </a:ext>
            </a:extLst>
          </p:cNvPr>
          <p:cNvSpPr>
            <a:spLocks noGrp="1"/>
          </p:cNvSpPr>
          <p:nvPr>
            <p:ph type="dt" sz="half" idx="10"/>
          </p:nvPr>
        </p:nvSpPr>
        <p:spPr/>
        <p:txBody>
          <a:bodyPr/>
          <a:lstStyle/>
          <a:p>
            <a:endParaRPr lang="nl-NL" dirty="0"/>
          </a:p>
        </p:txBody>
      </p:sp>
      <p:sp>
        <p:nvSpPr>
          <p:cNvPr id="6" name="Tijdelijke aanduiding voor voettekst 5">
            <a:extLst>
              <a:ext uri="{FF2B5EF4-FFF2-40B4-BE49-F238E27FC236}">
                <a16:creationId xmlns:a16="http://schemas.microsoft.com/office/drawing/2014/main" id="{ED62EC47-1C6D-6A42-9A8D-2D5A19B4F6F1}"/>
              </a:ext>
            </a:extLst>
          </p:cNvPr>
          <p:cNvSpPr>
            <a:spLocks noGrp="1"/>
          </p:cNvSpPr>
          <p:nvPr>
            <p:ph type="ftr" sz="quarter" idx="11"/>
          </p:nvPr>
        </p:nvSpPr>
        <p:spPr/>
        <p:txBody>
          <a:bodyPr/>
          <a:lstStyle/>
          <a:p>
            <a:pPr algn="l"/>
            <a:endParaRPr lang="nl-NL" dirty="0"/>
          </a:p>
        </p:txBody>
      </p:sp>
      <p:sp>
        <p:nvSpPr>
          <p:cNvPr id="7" name="Tijdelijke aanduiding voor dianummer 6">
            <a:extLst>
              <a:ext uri="{FF2B5EF4-FFF2-40B4-BE49-F238E27FC236}">
                <a16:creationId xmlns:a16="http://schemas.microsoft.com/office/drawing/2014/main" id="{015018D7-AC08-C54D-8A37-9AC993382112}"/>
              </a:ext>
            </a:extLst>
          </p:cNvPr>
          <p:cNvSpPr>
            <a:spLocks noGrp="1"/>
          </p:cNvSpPr>
          <p:nvPr>
            <p:ph type="sldNum" sz="quarter" idx="12"/>
          </p:nvPr>
        </p:nvSpPr>
        <p:spPr/>
        <p:txBody>
          <a:bodyPr/>
          <a:lstStyle/>
          <a:p>
            <a:fld id="{D673B436-E1E6-9A4F-9770-556D9C186C90}" type="slidenum">
              <a:rPr lang="nl-NL" smtClean="0"/>
              <a:pPr/>
              <a:t>‹nr.›</a:t>
            </a:fld>
            <a:endParaRPr lang="nl-NL" dirty="0"/>
          </a:p>
        </p:txBody>
      </p:sp>
      <p:sp>
        <p:nvSpPr>
          <p:cNvPr id="11" name="Titel 1">
            <a:extLst>
              <a:ext uri="{FF2B5EF4-FFF2-40B4-BE49-F238E27FC236}">
                <a16:creationId xmlns:a16="http://schemas.microsoft.com/office/drawing/2014/main" id="{6B7A29CD-143B-1141-BCAF-5E567D1A2637}"/>
              </a:ext>
            </a:extLst>
          </p:cNvPr>
          <p:cNvSpPr>
            <a:spLocks noGrp="1"/>
          </p:cNvSpPr>
          <p:nvPr>
            <p:ph type="title"/>
          </p:nvPr>
        </p:nvSpPr>
        <p:spPr>
          <a:xfrm>
            <a:off x="1055689" y="836614"/>
            <a:ext cx="8820150" cy="863600"/>
          </a:xfrm>
        </p:spPr>
        <p:txBody>
          <a:bodyPr/>
          <a:lstStyle>
            <a:lvl1pPr>
              <a:defRPr baseline="0">
                <a:solidFill>
                  <a:schemeClr val="tx1"/>
                </a:solidFill>
              </a:defRPr>
            </a:lvl1pPr>
          </a:lstStyle>
          <a:p>
            <a:r>
              <a:rPr lang="nl-NL" dirty="0"/>
              <a:t>Klik om stijl te bewerken</a:t>
            </a:r>
          </a:p>
        </p:txBody>
      </p:sp>
      <p:pic>
        <p:nvPicPr>
          <p:cNvPr id="8" name="Afbeelding 7">
            <a:extLst>
              <a:ext uri="{FF2B5EF4-FFF2-40B4-BE49-F238E27FC236}">
                <a16:creationId xmlns:a16="http://schemas.microsoft.com/office/drawing/2014/main" id="{5A52F179-0D0D-0D43-ABA6-FDDB4155E2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9" name="Afbeelding 8">
            <a:extLst>
              <a:ext uri="{FF2B5EF4-FFF2-40B4-BE49-F238E27FC236}">
                <a16:creationId xmlns:a16="http://schemas.microsoft.com/office/drawing/2014/main" id="{B1914FC3-C501-E840-AF19-5690FC45D14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71993" y="6397181"/>
            <a:ext cx="1678679" cy="490636"/>
          </a:xfrm>
          <a:prstGeom prst="rect">
            <a:avLst/>
          </a:prstGeom>
        </p:spPr>
      </p:pic>
    </p:spTree>
    <p:extLst>
      <p:ext uri="{BB962C8B-B14F-4D97-AF65-F5344CB8AC3E}">
        <p14:creationId xmlns:p14="http://schemas.microsoft.com/office/powerpoint/2010/main" val="10154725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chtergrond kleur met titel">
    <p:spTree>
      <p:nvGrpSpPr>
        <p:cNvPr id="1" name=""/>
        <p:cNvGrpSpPr/>
        <p:nvPr/>
      </p:nvGrpSpPr>
      <p:grpSpPr>
        <a:xfrm>
          <a:off x="0" y="0"/>
          <a:ext cx="0" cy="0"/>
          <a:chOff x="0" y="0"/>
          <a:chExt cx="0" cy="0"/>
        </a:xfrm>
      </p:grpSpPr>
      <p:sp>
        <p:nvSpPr>
          <p:cNvPr id="8" name="Tijdelijke aanduiding voor afbeelding 5">
            <a:extLst>
              <a:ext uri="{FF2B5EF4-FFF2-40B4-BE49-F238E27FC236}">
                <a16:creationId xmlns:a16="http://schemas.microsoft.com/office/drawing/2014/main" id="{DE03ED25-2065-9943-AB4A-FA7571C123F2}"/>
              </a:ext>
            </a:extLst>
          </p:cNvPr>
          <p:cNvSpPr>
            <a:spLocks noGrp="1"/>
          </p:cNvSpPr>
          <p:nvPr>
            <p:ph type="pic" sz="quarter" idx="13"/>
          </p:nvPr>
        </p:nvSpPr>
        <p:spPr>
          <a:xfrm>
            <a:off x="1" y="836613"/>
            <a:ext cx="12192000" cy="5616575"/>
          </a:xfrm>
          <a:solidFill>
            <a:schemeClr val="tx1"/>
          </a:solidFill>
        </p:spPr>
        <p:txBody>
          <a:bodyPr rtlCol="0">
            <a:noAutofit/>
          </a:bodyPr>
          <a:lstStyle>
            <a:lvl1pPr marL="0" indent="0">
              <a:buFontTx/>
              <a:buNone/>
              <a:defRPr>
                <a:noFill/>
              </a:defRPr>
            </a:lvl1pPr>
          </a:lstStyle>
          <a:p>
            <a:pPr lvl="0"/>
            <a:r>
              <a:rPr lang="nl-NL" noProof="0" dirty="0"/>
              <a:t>Klik op het pictogram als u een afbeelding wilt toevoegen</a:t>
            </a:r>
            <a:endParaRPr lang="en-GB" noProof="0" dirty="0"/>
          </a:p>
        </p:txBody>
      </p:sp>
      <p:sp>
        <p:nvSpPr>
          <p:cNvPr id="2" name="Titel 1">
            <a:extLst>
              <a:ext uri="{FF2B5EF4-FFF2-40B4-BE49-F238E27FC236}">
                <a16:creationId xmlns:a16="http://schemas.microsoft.com/office/drawing/2014/main" id="{E7E34790-1942-3440-A977-B32ABDCDC01E}"/>
              </a:ext>
            </a:extLst>
          </p:cNvPr>
          <p:cNvSpPr>
            <a:spLocks noGrp="1"/>
          </p:cNvSpPr>
          <p:nvPr>
            <p:ph type="title"/>
          </p:nvPr>
        </p:nvSpPr>
        <p:spPr>
          <a:xfrm>
            <a:off x="1054894" y="1700213"/>
            <a:ext cx="7561262" cy="3457575"/>
          </a:xfrm>
        </p:spPr>
        <p:txBody>
          <a:bodyPr anchor="t" anchorCtr="0"/>
          <a:lstStyle>
            <a:lvl1pPr>
              <a:defRPr sz="4000" baseline="0">
                <a:solidFill>
                  <a:schemeClr val="bg1"/>
                </a:solidFill>
              </a:defRPr>
            </a:lvl1pPr>
          </a:lstStyle>
          <a:p>
            <a:r>
              <a:rPr lang="nl-NL" dirty="0"/>
              <a:t>Klik om stijl te bewerken</a:t>
            </a:r>
          </a:p>
        </p:txBody>
      </p:sp>
      <p:sp>
        <p:nvSpPr>
          <p:cNvPr id="4" name="Tijdelijke aanduiding voor datum 3">
            <a:extLst>
              <a:ext uri="{FF2B5EF4-FFF2-40B4-BE49-F238E27FC236}">
                <a16:creationId xmlns:a16="http://schemas.microsoft.com/office/drawing/2014/main" id="{BB3A8A84-BF9E-E947-B892-AA977CA099B2}"/>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1B60CC65-6D52-B846-B9CB-CE3CFD36E5C9}"/>
              </a:ext>
            </a:extLst>
          </p:cNvPr>
          <p:cNvSpPr>
            <a:spLocks noGrp="1"/>
          </p:cNvSpPr>
          <p:nvPr>
            <p:ph type="ftr" sz="quarter" idx="11"/>
          </p:nvPr>
        </p:nvSpPr>
        <p:spPr/>
        <p:txBody>
          <a:bodyPr/>
          <a:lstStyle/>
          <a:p>
            <a:pPr algn="l"/>
            <a:endParaRPr lang="nl-NL" dirty="0"/>
          </a:p>
        </p:txBody>
      </p:sp>
      <p:sp>
        <p:nvSpPr>
          <p:cNvPr id="6" name="Tijdelijke aanduiding voor dianummer 5">
            <a:extLst>
              <a:ext uri="{FF2B5EF4-FFF2-40B4-BE49-F238E27FC236}">
                <a16:creationId xmlns:a16="http://schemas.microsoft.com/office/drawing/2014/main" id="{F31CF44B-A634-3F4C-95CF-6BB7B5DBA1C3}"/>
              </a:ext>
            </a:extLst>
          </p:cNvPr>
          <p:cNvSpPr>
            <a:spLocks noGrp="1"/>
          </p:cNvSpPr>
          <p:nvPr>
            <p:ph type="sldNum" sz="quarter" idx="12"/>
          </p:nvPr>
        </p:nvSpPr>
        <p:spPr/>
        <p:txBody>
          <a:bodyPr/>
          <a:lstStyle/>
          <a:p>
            <a:fld id="{D673B436-E1E6-9A4F-9770-556D9C186C90}" type="slidenum">
              <a:rPr lang="nl-NL" smtClean="0"/>
              <a:t>‹nr.›</a:t>
            </a:fld>
            <a:endParaRPr lang="nl-NL"/>
          </a:p>
        </p:txBody>
      </p:sp>
      <p:pic>
        <p:nvPicPr>
          <p:cNvPr id="10" name="Afbeelding 9">
            <a:extLst>
              <a:ext uri="{FF2B5EF4-FFF2-40B4-BE49-F238E27FC236}">
                <a16:creationId xmlns:a16="http://schemas.microsoft.com/office/drawing/2014/main" id="{E3D200A5-9EEC-CB43-9B0B-91AE6BD0F1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11" name="Afbeelding 10">
            <a:extLst>
              <a:ext uri="{FF2B5EF4-FFF2-40B4-BE49-F238E27FC236}">
                <a16:creationId xmlns:a16="http://schemas.microsoft.com/office/drawing/2014/main" id="{3E2C1007-34DD-AE40-ABCD-A89CD8219C9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71993" y="6397181"/>
            <a:ext cx="1678679" cy="490636"/>
          </a:xfrm>
          <a:prstGeom prst="rect">
            <a:avLst/>
          </a:prstGeom>
        </p:spPr>
      </p:pic>
    </p:spTree>
    <p:extLst>
      <p:ext uri="{BB962C8B-B14F-4D97-AF65-F5344CB8AC3E}">
        <p14:creationId xmlns:p14="http://schemas.microsoft.com/office/powerpoint/2010/main" val="593904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eeld 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178E9A-64EC-4246-935A-872BB7917B2C}"/>
              </a:ext>
            </a:extLst>
          </p:cNvPr>
          <p:cNvSpPr>
            <a:spLocks noGrp="1"/>
          </p:cNvSpPr>
          <p:nvPr>
            <p:ph type="title"/>
          </p:nvPr>
        </p:nvSpPr>
        <p:spPr>
          <a:xfrm>
            <a:off x="1055689" y="836614"/>
            <a:ext cx="4770000" cy="863600"/>
          </a:xfrm>
        </p:spPr>
        <p:txBody>
          <a:bodyPr tIns="54000"/>
          <a:lstStyle>
            <a:lvl1pPr>
              <a:lnSpc>
                <a:spcPts val="2400"/>
              </a:lnSpc>
              <a:defRPr sz="2400" baseline="0"/>
            </a:lvl1pPr>
          </a:lstStyle>
          <a:p>
            <a:r>
              <a:rPr lang="nl-NL" dirty="0"/>
              <a:t>Klik om stijl te bewerken</a:t>
            </a:r>
          </a:p>
        </p:txBody>
      </p:sp>
      <p:sp>
        <p:nvSpPr>
          <p:cNvPr id="3" name="Tijdelijke aanduiding voor inhoud 2">
            <a:extLst>
              <a:ext uri="{FF2B5EF4-FFF2-40B4-BE49-F238E27FC236}">
                <a16:creationId xmlns:a16="http://schemas.microsoft.com/office/drawing/2014/main" id="{BA96D8E4-9960-724D-830C-3D9B8164CC99}"/>
              </a:ext>
            </a:extLst>
          </p:cNvPr>
          <p:cNvSpPr>
            <a:spLocks noGrp="1"/>
          </p:cNvSpPr>
          <p:nvPr>
            <p:ph sz="half" idx="1"/>
          </p:nvPr>
        </p:nvSpPr>
        <p:spPr>
          <a:xfrm>
            <a:off x="1055688" y="1700213"/>
            <a:ext cx="4770000" cy="4321176"/>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atum 4">
            <a:extLst>
              <a:ext uri="{FF2B5EF4-FFF2-40B4-BE49-F238E27FC236}">
                <a16:creationId xmlns:a16="http://schemas.microsoft.com/office/drawing/2014/main" id="{59EB8A04-04AA-0344-89C0-2728D0E377D5}"/>
              </a:ext>
            </a:extLst>
          </p:cNvPr>
          <p:cNvSpPr>
            <a:spLocks noGrp="1"/>
          </p:cNvSpPr>
          <p:nvPr>
            <p:ph type="dt" sz="half" idx="10"/>
          </p:nvPr>
        </p:nvSpPr>
        <p:spPr/>
        <p:txBody>
          <a:bodyPr/>
          <a:lstStyle/>
          <a:p>
            <a:endParaRPr lang="nl-NL" dirty="0"/>
          </a:p>
        </p:txBody>
      </p:sp>
      <p:sp>
        <p:nvSpPr>
          <p:cNvPr id="6" name="Tijdelijke aanduiding voor voettekst 5">
            <a:extLst>
              <a:ext uri="{FF2B5EF4-FFF2-40B4-BE49-F238E27FC236}">
                <a16:creationId xmlns:a16="http://schemas.microsoft.com/office/drawing/2014/main" id="{ED62EC47-1C6D-6A42-9A8D-2D5A19B4F6F1}"/>
              </a:ext>
            </a:extLst>
          </p:cNvPr>
          <p:cNvSpPr>
            <a:spLocks noGrp="1"/>
          </p:cNvSpPr>
          <p:nvPr>
            <p:ph type="ftr" sz="quarter" idx="11"/>
          </p:nvPr>
        </p:nvSpPr>
        <p:spPr/>
        <p:txBody>
          <a:bodyPr/>
          <a:lstStyle/>
          <a:p>
            <a:pPr algn="l"/>
            <a:endParaRPr lang="nl-NL" dirty="0"/>
          </a:p>
        </p:txBody>
      </p:sp>
      <p:sp>
        <p:nvSpPr>
          <p:cNvPr id="7" name="Tijdelijke aanduiding voor dianummer 6">
            <a:extLst>
              <a:ext uri="{FF2B5EF4-FFF2-40B4-BE49-F238E27FC236}">
                <a16:creationId xmlns:a16="http://schemas.microsoft.com/office/drawing/2014/main" id="{015018D7-AC08-C54D-8A37-9AC993382112}"/>
              </a:ext>
            </a:extLst>
          </p:cNvPr>
          <p:cNvSpPr>
            <a:spLocks noGrp="1"/>
          </p:cNvSpPr>
          <p:nvPr>
            <p:ph type="sldNum" sz="quarter" idx="12"/>
          </p:nvPr>
        </p:nvSpPr>
        <p:spPr/>
        <p:txBody>
          <a:bodyPr/>
          <a:lstStyle/>
          <a:p>
            <a:fld id="{D673B436-E1E6-9A4F-9770-556D9C186C90}" type="slidenum">
              <a:rPr lang="nl-NL" smtClean="0"/>
              <a:pPr/>
              <a:t>‹nr.›</a:t>
            </a:fld>
            <a:endParaRPr lang="nl-NL" dirty="0"/>
          </a:p>
        </p:txBody>
      </p:sp>
      <p:sp>
        <p:nvSpPr>
          <p:cNvPr id="9" name="Tijdelijke aanduiding voor afbeelding 5">
            <a:extLst>
              <a:ext uri="{FF2B5EF4-FFF2-40B4-BE49-F238E27FC236}">
                <a16:creationId xmlns:a16="http://schemas.microsoft.com/office/drawing/2014/main" id="{913A4BED-BD3E-E44D-8C51-C7B6AEADD351}"/>
              </a:ext>
            </a:extLst>
          </p:cNvPr>
          <p:cNvSpPr>
            <a:spLocks noGrp="1"/>
          </p:cNvSpPr>
          <p:nvPr>
            <p:ph type="pic" sz="quarter" idx="13"/>
          </p:nvPr>
        </p:nvSpPr>
        <p:spPr>
          <a:xfrm>
            <a:off x="6096000" y="836613"/>
            <a:ext cx="6096000" cy="5616575"/>
          </a:xfrm>
          <a:solidFill>
            <a:schemeClr val="bg2"/>
          </a:solidFill>
        </p:spPr>
        <p:txBody>
          <a:bodyPr rtlCol="0">
            <a:noAutofit/>
          </a:bodyPr>
          <a:lstStyle>
            <a:lvl1pPr marL="0" indent="0">
              <a:buFontTx/>
              <a:buNone/>
              <a:defRPr>
                <a:noFill/>
              </a:defRPr>
            </a:lvl1pPr>
          </a:lstStyle>
          <a:p>
            <a:pPr lvl="0"/>
            <a:endParaRPr lang="en-GB" noProof="0" dirty="0"/>
          </a:p>
        </p:txBody>
      </p:sp>
      <p:pic>
        <p:nvPicPr>
          <p:cNvPr id="11" name="Afbeelding 10">
            <a:extLst>
              <a:ext uri="{FF2B5EF4-FFF2-40B4-BE49-F238E27FC236}">
                <a16:creationId xmlns:a16="http://schemas.microsoft.com/office/drawing/2014/main" id="{AEAF061D-8E3E-1646-8849-389DC12435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12" name="Afbeelding 11">
            <a:extLst>
              <a:ext uri="{FF2B5EF4-FFF2-40B4-BE49-F238E27FC236}">
                <a16:creationId xmlns:a16="http://schemas.microsoft.com/office/drawing/2014/main" id="{0AA0A03C-51B4-2D4D-A2C1-A723A696F16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71993" y="6397181"/>
            <a:ext cx="1678679" cy="490636"/>
          </a:xfrm>
          <a:prstGeom prst="rect">
            <a:avLst/>
          </a:prstGeom>
        </p:spPr>
      </p:pic>
    </p:spTree>
    <p:extLst>
      <p:ext uri="{BB962C8B-B14F-4D97-AF65-F5344CB8AC3E}">
        <p14:creationId xmlns:p14="http://schemas.microsoft.com/office/powerpoint/2010/main" val="3204996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eeld links">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A6C15FD-9CCB-984C-9858-5C99A29E829F}"/>
              </a:ext>
            </a:extLst>
          </p:cNvPr>
          <p:cNvSpPr>
            <a:spLocks noGrp="1"/>
          </p:cNvSpPr>
          <p:nvPr>
            <p:ph sz="half" idx="2"/>
          </p:nvPr>
        </p:nvSpPr>
        <p:spPr>
          <a:xfrm>
            <a:off x="6368461" y="1700213"/>
            <a:ext cx="4770000" cy="43211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atum 4">
            <a:extLst>
              <a:ext uri="{FF2B5EF4-FFF2-40B4-BE49-F238E27FC236}">
                <a16:creationId xmlns:a16="http://schemas.microsoft.com/office/drawing/2014/main" id="{59EB8A04-04AA-0344-89C0-2728D0E377D5}"/>
              </a:ext>
            </a:extLst>
          </p:cNvPr>
          <p:cNvSpPr>
            <a:spLocks noGrp="1"/>
          </p:cNvSpPr>
          <p:nvPr>
            <p:ph type="dt" sz="half" idx="10"/>
          </p:nvPr>
        </p:nvSpPr>
        <p:spPr/>
        <p:txBody>
          <a:bodyPr/>
          <a:lstStyle/>
          <a:p>
            <a:endParaRPr lang="nl-NL" dirty="0"/>
          </a:p>
        </p:txBody>
      </p:sp>
      <p:sp>
        <p:nvSpPr>
          <p:cNvPr id="6" name="Tijdelijke aanduiding voor voettekst 5">
            <a:extLst>
              <a:ext uri="{FF2B5EF4-FFF2-40B4-BE49-F238E27FC236}">
                <a16:creationId xmlns:a16="http://schemas.microsoft.com/office/drawing/2014/main" id="{ED62EC47-1C6D-6A42-9A8D-2D5A19B4F6F1}"/>
              </a:ext>
            </a:extLst>
          </p:cNvPr>
          <p:cNvSpPr>
            <a:spLocks noGrp="1"/>
          </p:cNvSpPr>
          <p:nvPr>
            <p:ph type="ftr" sz="quarter" idx="11"/>
          </p:nvPr>
        </p:nvSpPr>
        <p:spPr/>
        <p:txBody>
          <a:bodyPr/>
          <a:lstStyle/>
          <a:p>
            <a:pPr algn="l"/>
            <a:endParaRPr lang="nl-NL" dirty="0"/>
          </a:p>
        </p:txBody>
      </p:sp>
      <p:sp>
        <p:nvSpPr>
          <p:cNvPr id="7" name="Tijdelijke aanduiding voor dianummer 6">
            <a:extLst>
              <a:ext uri="{FF2B5EF4-FFF2-40B4-BE49-F238E27FC236}">
                <a16:creationId xmlns:a16="http://schemas.microsoft.com/office/drawing/2014/main" id="{015018D7-AC08-C54D-8A37-9AC993382112}"/>
              </a:ext>
            </a:extLst>
          </p:cNvPr>
          <p:cNvSpPr>
            <a:spLocks noGrp="1"/>
          </p:cNvSpPr>
          <p:nvPr>
            <p:ph type="sldNum" sz="quarter" idx="12"/>
          </p:nvPr>
        </p:nvSpPr>
        <p:spPr/>
        <p:txBody>
          <a:bodyPr/>
          <a:lstStyle>
            <a:lvl1pPr algn="l">
              <a:defRPr/>
            </a:lvl1pPr>
          </a:lstStyle>
          <a:p>
            <a:pPr algn="r"/>
            <a:fld id="{D673B436-E1E6-9A4F-9770-556D9C186C90}" type="slidenum">
              <a:rPr lang="nl-NL" smtClean="0"/>
              <a:pPr algn="r"/>
              <a:t>‹nr.›</a:t>
            </a:fld>
            <a:endParaRPr lang="nl-NL" dirty="0"/>
          </a:p>
        </p:txBody>
      </p:sp>
      <p:sp>
        <p:nvSpPr>
          <p:cNvPr id="9" name="Tijdelijke aanduiding voor afbeelding 5">
            <a:extLst>
              <a:ext uri="{FF2B5EF4-FFF2-40B4-BE49-F238E27FC236}">
                <a16:creationId xmlns:a16="http://schemas.microsoft.com/office/drawing/2014/main" id="{EC4FE26F-36D6-3645-BB9D-890D2452D3B9}"/>
              </a:ext>
            </a:extLst>
          </p:cNvPr>
          <p:cNvSpPr>
            <a:spLocks noGrp="1"/>
          </p:cNvSpPr>
          <p:nvPr>
            <p:ph type="pic" sz="quarter" idx="13"/>
          </p:nvPr>
        </p:nvSpPr>
        <p:spPr>
          <a:xfrm>
            <a:off x="0" y="836613"/>
            <a:ext cx="6096000" cy="5616575"/>
          </a:xfrm>
          <a:solidFill>
            <a:schemeClr val="bg2"/>
          </a:solidFill>
        </p:spPr>
        <p:txBody>
          <a:bodyPr rtlCol="0">
            <a:noAutofit/>
          </a:bodyPr>
          <a:lstStyle>
            <a:lvl1pPr marL="0" indent="0">
              <a:buFontTx/>
              <a:buNone/>
              <a:defRPr>
                <a:noFill/>
              </a:defRPr>
            </a:lvl1pPr>
          </a:lstStyle>
          <a:p>
            <a:pPr lvl="0"/>
            <a:endParaRPr lang="en-GB" noProof="0" dirty="0"/>
          </a:p>
        </p:txBody>
      </p:sp>
      <p:sp>
        <p:nvSpPr>
          <p:cNvPr id="12" name="Titel 1">
            <a:extLst>
              <a:ext uri="{FF2B5EF4-FFF2-40B4-BE49-F238E27FC236}">
                <a16:creationId xmlns:a16="http://schemas.microsoft.com/office/drawing/2014/main" id="{2C6D2577-595F-AE48-BE20-99111B1F77E0}"/>
              </a:ext>
            </a:extLst>
          </p:cNvPr>
          <p:cNvSpPr>
            <a:spLocks noGrp="1"/>
          </p:cNvSpPr>
          <p:nvPr>
            <p:ph type="title"/>
          </p:nvPr>
        </p:nvSpPr>
        <p:spPr>
          <a:xfrm>
            <a:off x="6366313" y="836614"/>
            <a:ext cx="4770000" cy="863600"/>
          </a:xfrm>
        </p:spPr>
        <p:txBody>
          <a:bodyPr tIns="54000"/>
          <a:lstStyle>
            <a:lvl1pPr>
              <a:lnSpc>
                <a:spcPts val="2400"/>
              </a:lnSpc>
              <a:defRPr sz="2400" baseline="0"/>
            </a:lvl1pPr>
          </a:lstStyle>
          <a:p>
            <a:r>
              <a:rPr lang="nl-NL" dirty="0"/>
              <a:t>Klik om stijl te bewerken</a:t>
            </a:r>
          </a:p>
        </p:txBody>
      </p:sp>
      <p:pic>
        <p:nvPicPr>
          <p:cNvPr id="11" name="Afbeelding 10">
            <a:extLst>
              <a:ext uri="{FF2B5EF4-FFF2-40B4-BE49-F238E27FC236}">
                <a16:creationId xmlns:a16="http://schemas.microsoft.com/office/drawing/2014/main" id="{F818232E-D158-9B44-B01A-A2CFAD3CC3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13" name="Afbeelding 12">
            <a:extLst>
              <a:ext uri="{FF2B5EF4-FFF2-40B4-BE49-F238E27FC236}">
                <a16:creationId xmlns:a16="http://schemas.microsoft.com/office/drawing/2014/main" id="{7CC49AC8-DEF5-864B-8296-C533912831A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71993" y="6397181"/>
            <a:ext cx="1678679" cy="490636"/>
          </a:xfrm>
          <a:prstGeom prst="rect">
            <a:avLst/>
          </a:prstGeom>
        </p:spPr>
      </p:pic>
    </p:spTree>
    <p:extLst>
      <p:ext uri="{BB962C8B-B14F-4D97-AF65-F5344CB8AC3E}">
        <p14:creationId xmlns:p14="http://schemas.microsoft.com/office/powerpoint/2010/main" val="15777726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htergrond foto met titel">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020DDFAF-9633-D347-B98F-0BBE9F5A75CA}"/>
              </a:ext>
            </a:extLst>
          </p:cNvPr>
          <p:cNvSpPr>
            <a:spLocks noGrp="1"/>
          </p:cNvSpPr>
          <p:nvPr>
            <p:ph type="dt" sz="half" idx="10"/>
          </p:nvPr>
        </p:nvSpPr>
        <p:spPr/>
        <p:txBody>
          <a:bodyPr/>
          <a:lstStyle/>
          <a:p>
            <a:endParaRPr lang="nl-NL" dirty="0"/>
          </a:p>
        </p:txBody>
      </p:sp>
      <p:sp>
        <p:nvSpPr>
          <p:cNvPr id="4" name="Tijdelijke aanduiding voor voettekst 3">
            <a:extLst>
              <a:ext uri="{FF2B5EF4-FFF2-40B4-BE49-F238E27FC236}">
                <a16:creationId xmlns:a16="http://schemas.microsoft.com/office/drawing/2014/main" id="{F83187F1-EB3F-3340-993B-1C254AC34F26}"/>
              </a:ext>
            </a:extLst>
          </p:cNvPr>
          <p:cNvSpPr>
            <a:spLocks noGrp="1"/>
          </p:cNvSpPr>
          <p:nvPr>
            <p:ph type="ftr" sz="quarter" idx="11"/>
          </p:nvPr>
        </p:nvSpPr>
        <p:spPr/>
        <p:txBody>
          <a:bodyPr/>
          <a:lstStyle/>
          <a:p>
            <a:pPr algn="l"/>
            <a:endParaRPr lang="nl-NL" dirty="0"/>
          </a:p>
        </p:txBody>
      </p:sp>
      <p:sp>
        <p:nvSpPr>
          <p:cNvPr id="5" name="Tijdelijke aanduiding voor dianummer 4">
            <a:extLst>
              <a:ext uri="{FF2B5EF4-FFF2-40B4-BE49-F238E27FC236}">
                <a16:creationId xmlns:a16="http://schemas.microsoft.com/office/drawing/2014/main" id="{6A20AC61-16B3-6E4A-B5E9-84FA6309DABC}"/>
              </a:ext>
            </a:extLst>
          </p:cNvPr>
          <p:cNvSpPr>
            <a:spLocks noGrp="1"/>
          </p:cNvSpPr>
          <p:nvPr>
            <p:ph type="sldNum" sz="quarter" idx="12"/>
          </p:nvPr>
        </p:nvSpPr>
        <p:spPr/>
        <p:txBody>
          <a:bodyPr/>
          <a:lstStyle>
            <a:lvl1pPr algn="l">
              <a:defRPr/>
            </a:lvl1pPr>
          </a:lstStyle>
          <a:p>
            <a:pPr algn="r"/>
            <a:fld id="{D673B436-E1E6-9A4F-9770-556D9C186C90}" type="slidenum">
              <a:rPr lang="nl-NL" smtClean="0"/>
              <a:pPr algn="r"/>
              <a:t>‹nr.›</a:t>
            </a:fld>
            <a:endParaRPr lang="nl-NL" dirty="0"/>
          </a:p>
        </p:txBody>
      </p:sp>
      <p:sp>
        <p:nvSpPr>
          <p:cNvPr id="8" name="Tijdelijke aanduiding voor afbeelding 5">
            <a:extLst>
              <a:ext uri="{FF2B5EF4-FFF2-40B4-BE49-F238E27FC236}">
                <a16:creationId xmlns:a16="http://schemas.microsoft.com/office/drawing/2014/main" id="{AB0413BA-2F6E-D649-B110-6F83D9B6BB3A}"/>
              </a:ext>
            </a:extLst>
          </p:cNvPr>
          <p:cNvSpPr>
            <a:spLocks noGrp="1"/>
          </p:cNvSpPr>
          <p:nvPr>
            <p:ph type="pic" sz="quarter" idx="13"/>
          </p:nvPr>
        </p:nvSpPr>
        <p:spPr>
          <a:xfrm>
            <a:off x="1" y="836613"/>
            <a:ext cx="12192000" cy="5616575"/>
          </a:xfrm>
          <a:solidFill>
            <a:schemeClr val="bg2"/>
          </a:solidFill>
        </p:spPr>
        <p:txBody>
          <a:bodyPr rtlCol="0">
            <a:noAutofit/>
          </a:bodyPr>
          <a:lstStyle>
            <a:lvl1pPr marL="0" indent="0">
              <a:buFontTx/>
              <a:buNone/>
              <a:defRPr>
                <a:noFill/>
              </a:defRPr>
            </a:lvl1pPr>
          </a:lstStyle>
          <a:p>
            <a:pPr lvl="0"/>
            <a:endParaRPr lang="en-GB" noProof="0" dirty="0"/>
          </a:p>
        </p:txBody>
      </p:sp>
      <p:sp>
        <p:nvSpPr>
          <p:cNvPr id="10" name="Titel 1">
            <a:extLst>
              <a:ext uri="{FF2B5EF4-FFF2-40B4-BE49-F238E27FC236}">
                <a16:creationId xmlns:a16="http://schemas.microsoft.com/office/drawing/2014/main" id="{48887135-8206-9D44-AC69-FD00004FBC9A}"/>
              </a:ext>
            </a:extLst>
          </p:cNvPr>
          <p:cNvSpPr>
            <a:spLocks noGrp="1"/>
          </p:cNvSpPr>
          <p:nvPr>
            <p:ph type="title"/>
          </p:nvPr>
        </p:nvSpPr>
        <p:spPr>
          <a:xfrm>
            <a:off x="1054894" y="1700213"/>
            <a:ext cx="7561262" cy="3457575"/>
          </a:xfrm>
        </p:spPr>
        <p:txBody>
          <a:bodyPr anchor="t" anchorCtr="0"/>
          <a:lstStyle>
            <a:lvl1pPr>
              <a:defRPr sz="4000" baseline="0">
                <a:solidFill>
                  <a:schemeClr val="bg1"/>
                </a:solidFill>
              </a:defRPr>
            </a:lvl1pPr>
          </a:lstStyle>
          <a:p>
            <a:r>
              <a:rPr lang="nl-NL" dirty="0"/>
              <a:t>Klik om stijl te bewerken</a:t>
            </a:r>
          </a:p>
        </p:txBody>
      </p:sp>
      <p:pic>
        <p:nvPicPr>
          <p:cNvPr id="11" name="Afbeelding 10">
            <a:extLst>
              <a:ext uri="{FF2B5EF4-FFF2-40B4-BE49-F238E27FC236}">
                <a16:creationId xmlns:a16="http://schemas.microsoft.com/office/drawing/2014/main" id="{25437FDB-7926-DC4D-BA8F-4F4236E0B6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12" name="Afbeelding 11">
            <a:extLst>
              <a:ext uri="{FF2B5EF4-FFF2-40B4-BE49-F238E27FC236}">
                <a16:creationId xmlns:a16="http://schemas.microsoft.com/office/drawing/2014/main" id="{F07264C7-59C4-2A4C-935C-F0C03029BAE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71993" y="6397181"/>
            <a:ext cx="1678679" cy="490636"/>
          </a:xfrm>
          <a:prstGeom prst="rect">
            <a:avLst/>
          </a:prstGeom>
        </p:spPr>
      </p:pic>
    </p:spTree>
    <p:extLst>
      <p:ext uri="{BB962C8B-B14F-4D97-AF65-F5344CB8AC3E}">
        <p14:creationId xmlns:p14="http://schemas.microsoft.com/office/powerpoint/2010/main" val="29307924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htergrond foto">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1EC4DC5-37EF-994A-9DFD-3DF3D4CE0CC5}"/>
              </a:ext>
            </a:extLst>
          </p:cNvPr>
          <p:cNvSpPr>
            <a:spLocks noGrp="1"/>
          </p:cNvSpPr>
          <p:nvPr>
            <p:ph type="dt" sz="half" idx="10"/>
          </p:nvPr>
        </p:nvSpPr>
        <p:spPr/>
        <p:txBody>
          <a:bodyPr/>
          <a:lstStyle/>
          <a:p>
            <a:endParaRPr lang="nl-NL" dirty="0"/>
          </a:p>
        </p:txBody>
      </p:sp>
      <p:sp>
        <p:nvSpPr>
          <p:cNvPr id="3" name="Tijdelijke aanduiding voor voettekst 2">
            <a:extLst>
              <a:ext uri="{FF2B5EF4-FFF2-40B4-BE49-F238E27FC236}">
                <a16:creationId xmlns:a16="http://schemas.microsoft.com/office/drawing/2014/main" id="{A77BEC87-3B9E-AB41-A21F-BF21A488063F}"/>
              </a:ext>
            </a:extLst>
          </p:cNvPr>
          <p:cNvSpPr>
            <a:spLocks noGrp="1"/>
          </p:cNvSpPr>
          <p:nvPr>
            <p:ph type="ftr" sz="quarter" idx="11"/>
          </p:nvPr>
        </p:nvSpPr>
        <p:spPr/>
        <p:txBody>
          <a:bodyPr/>
          <a:lstStyle/>
          <a:p>
            <a:pPr algn="l"/>
            <a:endParaRPr lang="nl-NL" dirty="0"/>
          </a:p>
        </p:txBody>
      </p:sp>
      <p:sp>
        <p:nvSpPr>
          <p:cNvPr id="4" name="Tijdelijke aanduiding voor dianummer 3">
            <a:extLst>
              <a:ext uri="{FF2B5EF4-FFF2-40B4-BE49-F238E27FC236}">
                <a16:creationId xmlns:a16="http://schemas.microsoft.com/office/drawing/2014/main" id="{1ABE223C-2B35-8748-AEF0-494C00C19431}"/>
              </a:ext>
            </a:extLst>
          </p:cNvPr>
          <p:cNvSpPr>
            <a:spLocks noGrp="1"/>
          </p:cNvSpPr>
          <p:nvPr>
            <p:ph type="sldNum" sz="quarter" idx="12"/>
          </p:nvPr>
        </p:nvSpPr>
        <p:spPr/>
        <p:txBody>
          <a:bodyPr/>
          <a:lstStyle>
            <a:lvl1pPr algn="r">
              <a:defRPr/>
            </a:lvl1pPr>
          </a:lstStyle>
          <a:p>
            <a:pPr algn="r"/>
            <a:fld id="{D673B436-E1E6-9A4F-9770-556D9C186C90}" type="slidenum">
              <a:rPr lang="nl-NL" smtClean="0"/>
              <a:pPr/>
              <a:t>‹nr.›</a:t>
            </a:fld>
            <a:endParaRPr lang="nl-NL"/>
          </a:p>
        </p:txBody>
      </p:sp>
      <p:sp>
        <p:nvSpPr>
          <p:cNvPr id="6" name="Tijdelijke aanduiding voor afbeelding 5">
            <a:extLst>
              <a:ext uri="{FF2B5EF4-FFF2-40B4-BE49-F238E27FC236}">
                <a16:creationId xmlns:a16="http://schemas.microsoft.com/office/drawing/2014/main" id="{0C954E2F-6A12-7F47-A642-CD24BC9BAB9F}"/>
              </a:ext>
            </a:extLst>
          </p:cNvPr>
          <p:cNvSpPr>
            <a:spLocks noGrp="1"/>
          </p:cNvSpPr>
          <p:nvPr>
            <p:ph type="pic" sz="quarter" idx="13"/>
          </p:nvPr>
        </p:nvSpPr>
        <p:spPr>
          <a:xfrm>
            <a:off x="1" y="836613"/>
            <a:ext cx="12192000" cy="5616575"/>
          </a:xfrm>
          <a:solidFill>
            <a:schemeClr val="bg2"/>
          </a:solidFill>
        </p:spPr>
        <p:txBody>
          <a:bodyPr rtlCol="0">
            <a:noAutofit/>
          </a:bodyPr>
          <a:lstStyle>
            <a:lvl1pPr marL="0" indent="0">
              <a:buFontTx/>
              <a:buNone/>
              <a:defRPr>
                <a:noFill/>
              </a:defRPr>
            </a:lvl1pPr>
          </a:lstStyle>
          <a:p>
            <a:pPr lvl="0"/>
            <a:endParaRPr lang="en-GB" noProof="0" dirty="0"/>
          </a:p>
        </p:txBody>
      </p:sp>
      <p:pic>
        <p:nvPicPr>
          <p:cNvPr id="8" name="Afbeelding 7">
            <a:extLst>
              <a:ext uri="{FF2B5EF4-FFF2-40B4-BE49-F238E27FC236}">
                <a16:creationId xmlns:a16="http://schemas.microsoft.com/office/drawing/2014/main" id="{C1318285-1A75-E84B-A887-23CE001D2C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9" name="Afbeelding 8">
            <a:extLst>
              <a:ext uri="{FF2B5EF4-FFF2-40B4-BE49-F238E27FC236}">
                <a16:creationId xmlns:a16="http://schemas.microsoft.com/office/drawing/2014/main" id="{D5AC3453-2677-0946-9B43-767C383ED8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71993" y="6397181"/>
            <a:ext cx="1678679" cy="490636"/>
          </a:xfrm>
          <a:prstGeom prst="rect">
            <a:avLst/>
          </a:prstGeom>
        </p:spPr>
      </p:pic>
    </p:spTree>
    <p:extLst>
      <p:ext uri="{BB962C8B-B14F-4D97-AF65-F5344CB8AC3E}">
        <p14:creationId xmlns:p14="http://schemas.microsoft.com/office/powerpoint/2010/main" val="1067339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BD63C0-ABBA-7DF9-4DB8-BD2C492E17D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0CE7459-3496-21CA-D7FC-286BE52E87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9F1ED5D-E135-CDC7-3F51-63BA762BB316}"/>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1771F315-0905-D398-B639-CD901455E04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3D8804B-31AA-F07C-7FA6-523198C66737}"/>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5566060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CFB9D6-3702-BA3E-8222-EC260C4D49E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2A9430F-A007-E02E-4FF5-E541490EEF8B}"/>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B66FC65-4D17-7955-E55A-1ECEDD877630}"/>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B358A94F-4228-FE17-9E55-49B4BA97767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24CCDC4-A9EB-E933-18F6-FBB782374C4F}"/>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8395006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968A3C-E6EC-F47F-F405-B93972D721C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5F87253-9F43-59B8-A419-8872F7AF84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64F5239-C3C5-CD39-4593-44FB1D397071}"/>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7F2517F6-7B77-04D7-B8AD-42C38837E5F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BA50702-64B6-54B2-61BA-F6F01BE74305}"/>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25616477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6B6DD6-4BEB-3990-050F-D1D1B02293D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73D27EA-D5BD-37F2-A4E8-7015117DC47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C2846B32-D09D-8650-7B35-778761A8393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F5B1FE6D-D3EF-047A-344A-4EF302DE8DDA}"/>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6" name="Tijdelijke aanduiding voor voettekst 5">
            <a:extLst>
              <a:ext uri="{FF2B5EF4-FFF2-40B4-BE49-F238E27FC236}">
                <a16:creationId xmlns:a16="http://schemas.microsoft.com/office/drawing/2014/main" id="{3C901FEB-3B38-1E96-76C7-3AA36358292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4C86ECB-5579-B2C2-F613-51033EF124A8}"/>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41053584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2B5C97-371B-58C4-2CA7-472D6C31696E}"/>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4D7A11A-F82F-9EB8-AC84-A95AA983F5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0A5DB7F-31F8-01CF-0F6C-99EC07BC4DD5}"/>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193BFA1-1051-A5DB-58AA-21232D13AE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A5DBFD5-BBBA-90EC-942B-493DABE57BD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9947E7A-6492-F6CB-9E25-0562F4094875}"/>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8" name="Tijdelijke aanduiding voor voettekst 7">
            <a:extLst>
              <a:ext uri="{FF2B5EF4-FFF2-40B4-BE49-F238E27FC236}">
                <a16:creationId xmlns:a16="http://schemas.microsoft.com/office/drawing/2014/main" id="{2E835EEA-30CB-336D-4122-72414B8976CE}"/>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C8ED77A-3FC3-E865-0DA6-4EA255BB702E}"/>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1720110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D992D7-5B52-AFA0-CE59-59C951F28C3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4094D4E-3CB4-0CE9-29A5-16B694D79465}"/>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4" name="Tijdelijke aanduiding voor voettekst 3">
            <a:extLst>
              <a:ext uri="{FF2B5EF4-FFF2-40B4-BE49-F238E27FC236}">
                <a16:creationId xmlns:a16="http://schemas.microsoft.com/office/drawing/2014/main" id="{EA0D056D-64E8-F893-EBB2-03609FE542DD}"/>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1BAB577B-A8FC-D6EC-5D84-346C33010A65}"/>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5041453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F2B684E-FC2C-C447-789A-18B455DC84EE}"/>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3" name="Tijdelijke aanduiding voor voettekst 2">
            <a:extLst>
              <a:ext uri="{FF2B5EF4-FFF2-40B4-BE49-F238E27FC236}">
                <a16:creationId xmlns:a16="http://schemas.microsoft.com/office/drawing/2014/main" id="{99929635-D44A-7F02-70A5-537A1939102F}"/>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4576AA0-FFDC-4336-8613-F0D3A9D91E7F}"/>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23885924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55B100-284D-A7F1-5A40-1B73250C72A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5A72E8CA-A2A4-FDB4-5F53-F91646C692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4243F59-CB4F-DC98-322A-9035D9F15B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2232D31-4B3E-A7F1-9230-16F455F8B275}"/>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6" name="Tijdelijke aanduiding voor voettekst 5">
            <a:extLst>
              <a:ext uri="{FF2B5EF4-FFF2-40B4-BE49-F238E27FC236}">
                <a16:creationId xmlns:a16="http://schemas.microsoft.com/office/drawing/2014/main" id="{AE4EAF70-E376-509D-4B62-A2D66C0654B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9F74666-8862-A4A1-EB3F-897EFEE158CF}"/>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29173967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A89402-1138-B518-76D8-809AE042073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EF846729-B2AC-554E-8008-ABE9AF0CDE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674F0750-62E1-8C80-01FA-C9D422962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266733D-D6E3-4635-DEB1-08913920B7F9}"/>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6" name="Tijdelijke aanduiding voor voettekst 5">
            <a:extLst>
              <a:ext uri="{FF2B5EF4-FFF2-40B4-BE49-F238E27FC236}">
                <a16:creationId xmlns:a16="http://schemas.microsoft.com/office/drawing/2014/main" id="{B353D462-0787-038F-385F-F6D21C71BE9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24D6705-1A96-A98B-B427-AFF468BD973E}"/>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34989405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1840F3-E836-A424-3A0D-C1BF1C6F118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D22BE35-7888-38EB-1397-D121E12389F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92B2EC1-2A15-F746-4C5E-2611DAEA1270}"/>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C1D4DED0-A035-015C-C5C1-DA6D1373DE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3CD50EB-6258-ABCA-24B9-29DEB2D2DBDC}"/>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21234512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2C6F7B1-C5CF-A823-1CE5-B1B1B3CF1C41}"/>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52C74B93-335B-6F9D-8835-5E4EF9591AE5}"/>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C8B6D91-1F94-28D6-E048-AAF354AA7602}"/>
              </a:ext>
            </a:extLst>
          </p:cNvPr>
          <p:cNvSpPr>
            <a:spLocks noGrp="1"/>
          </p:cNvSpPr>
          <p:nvPr>
            <p:ph type="dt" sz="half" idx="10"/>
          </p:nvPr>
        </p:nvSpPr>
        <p:spPr/>
        <p:txBody>
          <a:body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096FC095-805A-32F2-A516-B07DF12FBC3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60D1D2D-6657-CA51-F959-2FEFACD54F22}"/>
              </a:ext>
            </a:extLst>
          </p:cNvPr>
          <p:cNvSpPr>
            <a:spLocks noGrp="1"/>
          </p:cNvSpPr>
          <p:nvPr>
            <p:ph type="sldNum" sz="quarter" idx="12"/>
          </p:nvPr>
        </p:nvSpPr>
        <p:spPr/>
        <p:txBody>
          <a:bodyPr/>
          <a:lstStyle/>
          <a:p>
            <a:fld id="{C68743FE-9889-4A70-BA72-10EDAF2132BE}" type="slidenum">
              <a:rPr lang="nl-NL" smtClean="0"/>
              <a:t>‹nr.›</a:t>
            </a:fld>
            <a:endParaRPr lang="nl-NL"/>
          </a:p>
        </p:txBody>
      </p:sp>
    </p:spTree>
    <p:extLst>
      <p:ext uri="{BB962C8B-B14F-4D97-AF65-F5344CB8AC3E}">
        <p14:creationId xmlns:p14="http://schemas.microsoft.com/office/powerpoint/2010/main" val="8416275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el dia">
    <p:spTree>
      <p:nvGrpSpPr>
        <p:cNvPr id="1" name=""/>
        <p:cNvGrpSpPr/>
        <p:nvPr/>
      </p:nvGrpSpPr>
      <p:grpSpPr>
        <a:xfrm>
          <a:off x="0" y="0"/>
          <a:ext cx="0" cy="0"/>
          <a:chOff x="0" y="0"/>
          <a:chExt cx="0" cy="0"/>
        </a:xfrm>
      </p:grpSpPr>
      <p:sp>
        <p:nvSpPr>
          <p:cNvPr id="7" name="Tijdelijke aanduiding voor afbeelding 5">
            <a:extLst>
              <a:ext uri="{FF2B5EF4-FFF2-40B4-BE49-F238E27FC236}">
                <a16:creationId xmlns:a16="http://schemas.microsoft.com/office/drawing/2014/main" id="{DD8991B6-1845-0E45-8F17-FA1DD9CC607B}"/>
              </a:ext>
            </a:extLst>
          </p:cNvPr>
          <p:cNvSpPr>
            <a:spLocks noGrp="1"/>
          </p:cNvSpPr>
          <p:nvPr>
            <p:ph type="pic" sz="quarter" idx="10"/>
          </p:nvPr>
        </p:nvSpPr>
        <p:spPr>
          <a:xfrm>
            <a:off x="1" y="1700213"/>
            <a:ext cx="12192000" cy="4321175"/>
          </a:xfrm>
          <a:solidFill>
            <a:schemeClr val="bg2"/>
          </a:solidFill>
        </p:spPr>
        <p:txBody>
          <a:bodyPr rtlCol="0">
            <a:noAutofit/>
          </a:bodyPr>
          <a:lstStyle>
            <a:lvl1pPr marL="0" indent="0">
              <a:buFontTx/>
              <a:buNone/>
              <a:defRPr>
                <a:noFill/>
              </a:defRPr>
            </a:lvl1pPr>
          </a:lstStyle>
          <a:p>
            <a:pPr lvl="0"/>
            <a:endParaRPr lang="en-GB" noProof="0" dirty="0"/>
          </a:p>
        </p:txBody>
      </p:sp>
      <p:sp>
        <p:nvSpPr>
          <p:cNvPr id="14" name="Titel 1">
            <a:extLst>
              <a:ext uri="{FF2B5EF4-FFF2-40B4-BE49-F238E27FC236}">
                <a16:creationId xmlns:a16="http://schemas.microsoft.com/office/drawing/2014/main" id="{3D144CCD-407F-0C45-8090-0C381B574B52}"/>
              </a:ext>
            </a:extLst>
          </p:cNvPr>
          <p:cNvSpPr>
            <a:spLocks noGrp="1"/>
          </p:cNvSpPr>
          <p:nvPr>
            <p:ph type="ctrTitle" hasCustomPrompt="1"/>
          </p:nvPr>
        </p:nvSpPr>
        <p:spPr>
          <a:xfrm>
            <a:off x="1055689" y="2533782"/>
            <a:ext cx="6300786" cy="895218"/>
          </a:xfrm>
          <a:solidFill>
            <a:srgbClr val="0070C0"/>
          </a:solidFill>
        </p:spPr>
        <p:txBody>
          <a:bodyPr wrap="square" lIns="144000" tIns="72000" rIns="72000" bIns="144000" anchor="b" anchorCtr="0">
            <a:spAutoFit/>
          </a:bodyPr>
          <a:lstStyle>
            <a:lvl1pPr marL="0" indent="0" algn="l">
              <a:lnSpc>
                <a:spcPct val="100000"/>
              </a:lnSpc>
              <a:tabLst/>
              <a:defRPr sz="4400">
                <a:solidFill>
                  <a:schemeClr val="bg1"/>
                </a:solidFill>
              </a:defRPr>
            </a:lvl1pPr>
          </a:lstStyle>
          <a:p>
            <a:r>
              <a:rPr lang="nl-NL" dirty="0"/>
              <a:t>Klik om stijl te bewerken   </a:t>
            </a:r>
          </a:p>
        </p:txBody>
      </p:sp>
      <p:sp>
        <p:nvSpPr>
          <p:cNvPr id="15" name="Ondertitel 2">
            <a:extLst>
              <a:ext uri="{FF2B5EF4-FFF2-40B4-BE49-F238E27FC236}">
                <a16:creationId xmlns:a16="http://schemas.microsoft.com/office/drawing/2014/main" id="{BB6A66AC-E334-B24D-8575-051C07EA15A1}"/>
              </a:ext>
            </a:extLst>
          </p:cNvPr>
          <p:cNvSpPr>
            <a:spLocks noGrp="1"/>
          </p:cNvSpPr>
          <p:nvPr>
            <p:ph type="subTitle" idx="1"/>
          </p:nvPr>
        </p:nvSpPr>
        <p:spPr>
          <a:xfrm>
            <a:off x="1055688" y="4292600"/>
            <a:ext cx="7561262" cy="865188"/>
          </a:xfrm>
        </p:spPr>
        <p:txBody>
          <a:bodyPr/>
          <a:lstStyle>
            <a:lvl1pPr marL="0" indent="0" algn="l">
              <a:lnSpc>
                <a:spcPct val="100000"/>
              </a:lnSpc>
              <a:buNone/>
              <a:defRPr sz="2400">
                <a:solidFill>
                  <a:srgbClr val="17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10" name="Afbeelding 9">
            <a:extLst>
              <a:ext uri="{FF2B5EF4-FFF2-40B4-BE49-F238E27FC236}">
                <a16:creationId xmlns:a16="http://schemas.microsoft.com/office/drawing/2014/main" id="{70F6993F-99D7-1446-A07D-3713D5A9B0F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8457581" y="403008"/>
            <a:ext cx="3230835" cy="1001724"/>
          </a:xfrm>
          <a:prstGeom prst="rect">
            <a:avLst/>
          </a:prstGeom>
          <a:solidFill>
            <a:schemeClr val="bg1"/>
          </a:solidFill>
        </p:spPr>
      </p:pic>
      <p:pic>
        <p:nvPicPr>
          <p:cNvPr id="5" name="Afbeelding 4">
            <a:extLst>
              <a:ext uri="{FF2B5EF4-FFF2-40B4-BE49-F238E27FC236}">
                <a16:creationId xmlns:a16="http://schemas.microsoft.com/office/drawing/2014/main" id="{0584CDFA-FA6B-FF43-8DB5-8E0EB6C29C57}"/>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8457926" y="6110930"/>
            <a:ext cx="2329342" cy="680810"/>
          </a:xfrm>
          <a:prstGeom prst="rect">
            <a:avLst/>
          </a:prstGeom>
        </p:spPr>
      </p:pic>
      <p:sp>
        <p:nvSpPr>
          <p:cNvPr id="8" name="Tijdelijke aanduiding voor datum 3">
            <a:extLst>
              <a:ext uri="{FF2B5EF4-FFF2-40B4-BE49-F238E27FC236}">
                <a16:creationId xmlns:a16="http://schemas.microsoft.com/office/drawing/2014/main" id="{4BE1683B-8DFD-A743-A0D2-CCFCEEC4D3D7}"/>
              </a:ext>
            </a:extLst>
          </p:cNvPr>
          <p:cNvSpPr>
            <a:spLocks noGrp="1"/>
          </p:cNvSpPr>
          <p:nvPr>
            <p:ph type="dt" sz="half" idx="2"/>
          </p:nvPr>
        </p:nvSpPr>
        <p:spPr>
          <a:xfrm>
            <a:off x="1055688" y="5157788"/>
            <a:ext cx="7561262" cy="863600"/>
          </a:xfrm>
          <a:prstGeom prst="rect">
            <a:avLst/>
          </a:prstGeom>
        </p:spPr>
        <p:txBody>
          <a:bodyPr vert="horz" lIns="0" tIns="0" rIns="0" bIns="0" rtlCol="0" anchor="ctr"/>
          <a:lstStyle>
            <a:lvl1pPr algn="l">
              <a:defRPr sz="2400" b="0" i="0" baseline="0">
                <a:solidFill>
                  <a:srgbClr val="170000"/>
                </a:solidFill>
                <a:latin typeface="Calibri" panose="020F0502020204030204" pitchFamily="34" charset="0"/>
                <a:cs typeface="Calibri" panose="020F0502020204030204" pitchFamily="34" charset="0"/>
              </a:defRPr>
            </a:lvl1pPr>
          </a:lstStyle>
          <a:p>
            <a:r>
              <a:rPr lang="nl-NL"/>
              <a:t>23 november 2020</a:t>
            </a:r>
            <a:endParaRPr lang="nl-NL" dirty="0"/>
          </a:p>
        </p:txBody>
      </p:sp>
    </p:spTree>
    <p:extLst>
      <p:ext uri="{BB962C8B-B14F-4D97-AF65-F5344CB8AC3E}">
        <p14:creationId xmlns:p14="http://schemas.microsoft.com/office/powerpoint/2010/main" val="7481536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7" name="Tijdelijke aanduiding voor inhoud 2">
            <a:extLst>
              <a:ext uri="{FF2B5EF4-FFF2-40B4-BE49-F238E27FC236}">
                <a16:creationId xmlns:a16="http://schemas.microsoft.com/office/drawing/2014/main" id="{057EB39E-ECCE-F241-A187-B4E5C00ABFDF}"/>
              </a:ext>
            </a:extLst>
          </p:cNvPr>
          <p:cNvSpPr>
            <a:spLocks noGrp="1"/>
          </p:cNvSpPr>
          <p:nvPr>
            <p:ph idx="13"/>
          </p:nvPr>
        </p:nvSpPr>
        <p:spPr>
          <a:xfrm>
            <a:off x="1055689" y="1700212"/>
            <a:ext cx="8820149" cy="4321175"/>
          </a:xfrm>
          <a:prstGeom prst="rect">
            <a:avLst/>
          </a:prstGeom>
        </p:spPr>
        <p:txBody>
          <a:bodyPr>
            <a:normAutofit/>
          </a:bodyPr>
          <a:lstStyle>
            <a:lvl1pPr>
              <a:defRPr sz="2400">
                <a:latin typeface="+mn-lt"/>
              </a:defRPr>
            </a:lvl1pPr>
          </a:lstStyle>
          <a:p>
            <a:endParaRPr lang="nl-NL"/>
          </a:p>
        </p:txBody>
      </p:sp>
      <p:sp>
        <p:nvSpPr>
          <p:cNvPr id="8" name="Titel 1">
            <a:extLst>
              <a:ext uri="{FF2B5EF4-FFF2-40B4-BE49-F238E27FC236}">
                <a16:creationId xmlns:a16="http://schemas.microsoft.com/office/drawing/2014/main" id="{3589A478-A78F-E648-9B0C-1E1DE8884BB1}"/>
              </a:ext>
            </a:extLst>
          </p:cNvPr>
          <p:cNvSpPr>
            <a:spLocks noGrp="1"/>
          </p:cNvSpPr>
          <p:nvPr>
            <p:ph type="title"/>
          </p:nvPr>
        </p:nvSpPr>
        <p:spPr>
          <a:xfrm>
            <a:off x="1055689" y="804376"/>
            <a:ext cx="8820149" cy="863600"/>
          </a:xfrm>
          <a:prstGeom prst="rect">
            <a:avLst/>
          </a:prstGeom>
        </p:spPr>
        <p:txBody>
          <a:bodyPr>
            <a:normAutofit/>
          </a:bodyPr>
          <a:lstStyle>
            <a:lvl1pPr>
              <a:defRPr sz="3000" b="1">
                <a:solidFill>
                  <a:srgbClr val="4599D3"/>
                </a:solidFill>
                <a:latin typeface="+mn-lt"/>
              </a:defRPr>
            </a:lvl1pPr>
          </a:lstStyle>
          <a:p>
            <a:endParaRPr lang="nl-NL"/>
          </a:p>
        </p:txBody>
      </p:sp>
      <p:sp>
        <p:nvSpPr>
          <p:cNvPr id="11" name="Tijdelijke aanduiding voor datum 3">
            <a:extLst>
              <a:ext uri="{FF2B5EF4-FFF2-40B4-BE49-F238E27FC236}">
                <a16:creationId xmlns:a16="http://schemas.microsoft.com/office/drawing/2014/main" id="{1BFC3FBA-273D-3F4F-BE5A-747C489C2846}"/>
              </a:ext>
            </a:extLst>
          </p:cNvPr>
          <p:cNvSpPr>
            <a:spLocks noGrp="1"/>
          </p:cNvSpPr>
          <p:nvPr>
            <p:ph type="dt" sz="half" idx="10"/>
          </p:nvPr>
        </p:nvSpPr>
        <p:spPr>
          <a:xfrm>
            <a:off x="6364800" y="6453188"/>
            <a:ext cx="2250000" cy="404812"/>
          </a:xfrm>
          <a:prstGeom prst="rect">
            <a:avLst/>
          </a:prstGeo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B402721-AAC0-1A46-9BEA-F14C386E6A58}" type="datetime4">
              <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 november 2023</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sp>
        <p:nvSpPr>
          <p:cNvPr id="12" name="Tijdelijke aanduiding voor voettekst 4">
            <a:extLst>
              <a:ext uri="{FF2B5EF4-FFF2-40B4-BE49-F238E27FC236}">
                <a16:creationId xmlns:a16="http://schemas.microsoft.com/office/drawing/2014/main" id="{55A3CF31-66F8-B547-ADD2-DDF259828DBC}"/>
              </a:ext>
            </a:extLst>
          </p:cNvPr>
          <p:cNvSpPr>
            <a:spLocks noGrp="1"/>
          </p:cNvSpPr>
          <p:nvPr>
            <p:ph type="ftr" sz="quarter" idx="11"/>
          </p:nvPr>
        </p:nvSpPr>
        <p:spPr>
          <a:xfrm>
            <a:off x="2316163" y="6453188"/>
            <a:ext cx="3779837" cy="40481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445369"/>
              </a:solidFill>
              <a:effectLst/>
              <a:uLnTx/>
              <a:uFillTx/>
              <a:latin typeface="Calibri" panose="020F0502020204030204" pitchFamily="34" charset="0"/>
              <a:ea typeface="+mn-ea"/>
              <a:cs typeface="Calibri" panose="020F0502020204030204" pitchFamily="34" charset="0"/>
            </a:endParaRPr>
          </a:p>
        </p:txBody>
      </p:sp>
      <p:sp>
        <p:nvSpPr>
          <p:cNvPr id="13" name="Tijdelijke aanduiding voor dianummer 5">
            <a:extLst>
              <a:ext uri="{FF2B5EF4-FFF2-40B4-BE49-F238E27FC236}">
                <a16:creationId xmlns:a16="http://schemas.microsoft.com/office/drawing/2014/main" id="{7315A896-9F93-EA41-BDAA-B2957D5874B4}"/>
              </a:ext>
            </a:extLst>
          </p:cNvPr>
          <p:cNvSpPr>
            <a:spLocks noGrp="1"/>
          </p:cNvSpPr>
          <p:nvPr>
            <p:ph type="sldNum" sz="quarter" idx="12"/>
          </p:nvPr>
        </p:nvSpPr>
        <p:spPr>
          <a:xfrm>
            <a:off x="1055688" y="6453188"/>
            <a:ext cx="624025" cy="40481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73B436-E1E6-9A4F-9770-556D9C186C90}" type="slidenum">
              <a:rPr kumimoji="0" lang="nl-NL" sz="1000" b="0" i="0" u="none" strike="noStrike" kern="1200" cap="none" spc="0" normalizeH="0" baseline="0" noProof="0" smtClean="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‹nr.›</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pic>
        <p:nvPicPr>
          <p:cNvPr id="14" name="Afbeelding 13">
            <a:extLst>
              <a:ext uri="{FF2B5EF4-FFF2-40B4-BE49-F238E27FC236}">
                <a16:creationId xmlns:a16="http://schemas.microsoft.com/office/drawing/2014/main" id="{5164646A-AEDD-804B-A738-ADA471B99B9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9482400" y="80565"/>
            <a:ext cx="2325600" cy="721054"/>
          </a:xfrm>
          <a:prstGeom prst="rect">
            <a:avLst/>
          </a:prstGeom>
        </p:spPr>
      </p:pic>
      <p:pic>
        <p:nvPicPr>
          <p:cNvPr id="15" name="Afbeelding 14">
            <a:extLst>
              <a:ext uri="{FF2B5EF4-FFF2-40B4-BE49-F238E27FC236}">
                <a16:creationId xmlns:a16="http://schemas.microsoft.com/office/drawing/2014/main" id="{0D95882D-739A-6944-A906-846B5BE6EC1A}"/>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71601" y="6397200"/>
            <a:ext cx="1673998" cy="489269"/>
          </a:xfrm>
          <a:prstGeom prst="rect">
            <a:avLst/>
          </a:prstGeom>
        </p:spPr>
      </p:pic>
    </p:spTree>
    <p:extLst>
      <p:ext uri="{BB962C8B-B14F-4D97-AF65-F5344CB8AC3E}">
        <p14:creationId xmlns:p14="http://schemas.microsoft.com/office/powerpoint/2010/main" val="906340354"/>
      </p:ext>
    </p:extLst>
  </p:cSld>
  <p:clrMapOvr>
    <a:masterClrMapping/>
  </p:clrMapOvr>
  <p:hf sldNum="0"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 dia">
    <p:spTree>
      <p:nvGrpSpPr>
        <p:cNvPr id="1" name=""/>
        <p:cNvGrpSpPr/>
        <p:nvPr/>
      </p:nvGrpSpPr>
      <p:grpSpPr>
        <a:xfrm>
          <a:off x="0" y="0"/>
          <a:ext cx="0" cy="0"/>
          <a:chOff x="0" y="0"/>
          <a:chExt cx="0" cy="0"/>
        </a:xfrm>
      </p:grpSpPr>
      <p:sp>
        <p:nvSpPr>
          <p:cNvPr id="7" name="Tijdelijke aanduiding voor afbeelding 5">
            <a:extLst>
              <a:ext uri="{FF2B5EF4-FFF2-40B4-BE49-F238E27FC236}">
                <a16:creationId xmlns:a16="http://schemas.microsoft.com/office/drawing/2014/main" id="{DD8991B6-1845-0E45-8F17-FA1DD9CC607B}"/>
              </a:ext>
            </a:extLst>
          </p:cNvPr>
          <p:cNvSpPr>
            <a:spLocks noGrp="1"/>
          </p:cNvSpPr>
          <p:nvPr>
            <p:ph type="pic" sz="quarter" idx="10"/>
          </p:nvPr>
        </p:nvSpPr>
        <p:spPr>
          <a:xfrm>
            <a:off x="1" y="1700213"/>
            <a:ext cx="12192000" cy="4321175"/>
          </a:xfrm>
          <a:solidFill>
            <a:schemeClr val="bg2"/>
          </a:solidFill>
        </p:spPr>
        <p:txBody>
          <a:bodyPr rtlCol="0">
            <a:noAutofit/>
          </a:bodyPr>
          <a:lstStyle>
            <a:lvl1pPr marL="0" indent="0">
              <a:buFontTx/>
              <a:buNone/>
              <a:defRPr>
                <a:noFill/>
              </a:defRPr>
            </a:lvl1pPr>
          </a:lstStyle>
          <a:p>
            <a:pPr lvl="0"/>
            <a:endParaRPr lang="en-GB" noProof="0" dirty="0"/>
          </a:p>
        </p:txBody>
      </p:sp>
      <p:sp>
        <p:nvSpPr>
          <p:cNvPr id="14" name="Titel 1">
            <a:extLst>
              <a:ext uri="{FF2B5EF4-FFF2-40B4-BE49-F238E27FC236}">
                <a16:creationId xmlns:a16="http://schemas.microsoft.com/office/drawing/2014/main" id="{3D144CCD-407F-0C45-8090-0C381B574B52}"/>
              </a:ext>
            </a:extLst>
          </p:cNvPr>
          <p:cNvSpPr>
            <a:spLocks noGrp="1"/>
          </p:cNvSpPr>
          <p:nvPr>
            <p:ph type="ctrTitle" hasCustomPrompt="1"/>
          </p:nvPr>
        </p:nvSpPr>
        <p:spPr>
          <a:xfrm>
            <a:off x="1055689" y="2533782"/>
            <a:ext cx="6300786" cy="895218"/>
          </a:xfrm>
          <a:solidFill>
            <a:srgbClr val="0070C0"/>
          </a:solidFill>
        </p:spPr>
        <p:txBody>
          <a:bodyPr wrap="square" lIns="144000" tIns="72000" rIns="72000" bIns="144000" anchor="b" anchorCtr="0">
            <a:spAutoFit/>
          </a:bodyPr>
          <a:lstStyle>
            <a:lvl1pPr marL="0" indent="0" algn="l">
              <a:lnSpc>
                <a:spcPct val="100000"/>
              </a:lnSpc>
              <a:tabLst/>
              <a:defRPr sz="4400">
                <a:solidFill>
                  <a:schemeClr val="bg1"/>
                </a:solidFill>
              </a:defRPr>
            </a:lvl1pPr>
          </a:lstStyle>
          <a:p>
            <a:r>
              <a:rPr lang="nl-NL" dirty="0"/>
              <a:t>Klik om stijl te bewerken   </a:t>
            </a:r>
          </a:p>
        </p:txBody>
      </p:sp>
      <p:sp>
        <p:nvSpPr>
          <p:cNvPr id="15" name="Ondertitel 2">
            <a:extLst>
              <a:ext uri="{FF2B5EF4-FFF2-40B4-BE49-F238E27FC236}">
                <a16:creationId xmlns:a16="http://schemas.microsoft.com/office/drawing/2014/main" id="{BB6A66AC-E334-B24D-8575-051C07EA15A1}"/>
              </a:ext>
            </a:extLst>
          </p:cNvPr>
          <p:cNvSpPr>
            <a:spLocks noGrp="1"/>
          </p:cNvSpPr>
          <p:nvPr>
            <p:ph type="subTitle" idx="1"/>
          </p:nvPr>
        </p:nvSpPr>
        <p:spPr>
          <a:xfrm>
            <a:off x="1055688" y="4292600"/>
            <a:ext cx="7561262" cy="865188"/>
          </a:xfrm>
        </p:spPr>
        <p:txBody>
          <a:bodyPr/>
          <a:lstStyle>
            <a:lvl1pPr marL="0" indent="0" algn="l">
              <a:lnSpc>
                <a:spcPct val="100000"/>
              </a:lnSpc>
              <a:buNone/>
              <a:defRPr sz="2400">
                <a:solidFill>
                  <a:srgbClr val="17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p>
        </p:txBody>
      </p:sp>
      <p:pic>
        <p:nvPicPr>
          <p:cNvPr id="10" name="Afbeelding 9">
            <a:extLst>
              <a:ext uri="{FF2B5EF4-FFF2-40B4-BE49-F238E27FC236}">
                <a16:creationId xmlns:a16="http://schemas.microsoft.com/office/drawing/2014/main" id="{70F6993F-99D7-1446-A07D-3713D5A9B0F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8457581" y="403008"/>
            <a:ext cx="3230835" cy="1001724"/>
          </a:xfrm>
          <a:prstGeom prst="rect">
            <a:avLst/>
          </a:prstGeom>
          <a:solidFill>
            <a:schemeClr val="bg1"/>
          </a:solidFill>
        </p:spPr>
      </p:pic>
      <p:pic>
        <p:nvPicPr>
          <p:cNvPr id="5" name="Afbeelding 4">
            <a:extLst>
              <a:ext uri="{FF2B5EF4-FFF2-40B4-BE49-F238E27FC236}">
                <a16:creationId xmlns:a16="http://schemas.microsoft.com/office/drawing/2014/main" id="{0584CDFA-FA6B-FF43-8DB5-8E0EB6C29C57}"/>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8457926" y="6110930"/>
            <a:ext cx="2329342" cy="680810"/>
          </a:xfrm>
          <a:prstGeom prst="rect">
            <a:avLst/>
          </a:prstGeom>
        </p:spPr>
      </p:pic>
      <p:sp>
        <p:nvSpPr>
          <p:cNvPr id="8" name="Tijdelijke aanduiding voor datum 3">
            <a:extLst>
              <a:ext uri="{FF2B5EF4-FFF2-40B4-BE49-F238E27FC236}">
                <a16:creationId xmlns:a16="http://schemas.microsoft.com/office/drawing/2014/main" id="{4BE1683B-8DFD-A743-A0D2-CCFCEEC4D3D7}"/>
              </a:ext>
            </a:extLst>
          </p:cNvPr>
          <p:cNvSpPr>
            <a:spLocks noGrp="1"/>
          </p:cNvSpPr>
          <p:nvPr>
            <p:ph type="dt" sz="half" idx="2"/>
          </p:nvPr>
        </p:nvSpPr>
        <p:spPr>
          <a:xfrm>
            <a:off x="1055688" y="5157788"/>
            <a:ext cx="7561262" cy="863600"/>
          </a:xfrm>
          <a:prstGeom prst="rect">
            <a:avLst/>
          </a:prstGeom>
        </p:spPr>
        <p:txBody>
          <a:bodyPr vert="horz" lIns="0" tIns="0" rIns="0" bIns="0" rtlCol="0" anchor="ctr"/>
          <a:lstStyle>
            <a:lvl1pPr algn="l">
              <a:defRPr sz="2400" b="0" i="0" baseline="0">
                <a:solidFill>
                  <a:srgbClr val="170000"/>
                </a:solidFill>
                <a:latin typeface="Calibri" panose="020F0502020204030204" pitchFamily="34" charset="0"/>
                <a:cs typeface="Calibri" panose="020F0502020204030204" pitchFamily="34" charset="0"/>
              </a:defRPr>
            </a:lvl1pPr>
          </a:lstStyle>
          <a:p>
            <a:r>
              <a:rPr lang="nl-NL"/>
              <a:t>23 november 2020</a:t>
            </a:r>
            <a:endParaRPr lang="nl-NL" dirty="0"/>
          </a:p>
        </p:txBody>
      </p:sp>
    </p:spTree>
    <p:extLst>
      <p:ext uri="{BB962C8B-B14F-4D97-AF65-F5344CB8AC3E}">
        <p14:creationId xmlns:p14="http://schemas.microsoft.com/office/powerpoint/2010/main" val="35554654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ekst 1 kolo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40292E-65D0-0644-9CF1-3D05EEDCB3BB}"/>
              </a:ext>
            </a:extLst>
          </p:cNvPr>
          <p:cNvSpPr>
            <a:spLocks noGrp="1"/>
          </p:cNvSpPr>
          <p:nvPr>
            <p:ph type="title"/>
          </p:nvPr>
        </p:nvSpPr>
        <p:spPr>
          <a:xfrm>
            <a:off x="1055689" y="836614"/>
            <a:ext cx="8820149" cy="863600"/>
          </a:xfrm>
        </p:spPr>
        <p:txBody>
          <a:bodyPr/>
          <a:lstStyle>
            <a:lvl1pPr>
              <a:defRPr baseline="0">
                <a:solidFill>
                  <a:schemeClr val="tx1"/>
                </a:solidFill>
              </a:defRPr>
            </a:lvl1pPr>
          </a:lstStyle>
          <a:p>
            <a:r>
              <a:rPr lang="nl-NL" dirty="0"/>
              <a:t>Klik om stijl te bewerken</a:t>
            </a:r>
          </a:p>
        </p:txBody>
      </p:sp>
      <p:sp>
        <p:nvSpPr>
          <p:cNvPr id="3" name="Tijdelijke aanduiding voor inhoud 2">
            <a:extLst>
              <a:ext uri="{FF2B5EF4-FFF2-40B4-BE49-F238E27FC236}">
                <a16:creationId xmlns:a16="http://schemas.microsoft.com/office/drawing/2014/main" id="{F8AC13D3-6F7D-DE45-8F9C-F09DF7CA9E87}"/>
              </a:ext>
            </a:extLst>
          </p:cNvPr>
          <p:cNvSpPr>
            <a:spLocks noGrp="1"/>
          </p:cNvSpPr>
          <p:nvPr>
            <p:ph idx="1"/>
          </p:nvPr>
        </p:nvSpPr>
        <p:spPr>
          <a:xfrm>
            <a:off x="1055689" y="1700212"/>
            <a:ext cx="8820149" cy="43211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37A1BBF-E321-1C4A-A696-079647603657}"/>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FF5E256D-6A95-E546-A90B-0378F6503C15}"/>
              </a:ext>
            </a:extLst>
          </p:cNvPr>
          <p:cNvSpPr>
            <a:spLocks noGrp="1"/>
          </p:cNvSpPr>
          <p:nvPr>
            <p:ph type="ftr" sz="quarter" idx="11"/>
          </p:nvPr>
        </p:nvSpPr>
        <p:spPr/>
        <p:txBody>
          <a:bodyPr/>
          <a:lstStyle/>
          <a:p>
            <a:pPr algn="l"/>
            <a:endParaRPr lang="nl-NL" dirty="0"/>
          </a:p>
        </p:txBody>
      </p:sp>
      <p:sp>
        <p:nvSpPr>
          <p:cNvPr id="6" name="Tijdelijke aanduiding voor dianummer 5">
            <a:extLst>
              <a:ext uri="{FF2B5EF4-FFF2-40B4-BE49-F238E27FC236}">
                <a16:creationId xmlns:a16="http://schemas.microsoft.com/office/drawing/2014/main" id="{00E74F7B-0A72-F24E-A783-9DA029DA24F4}"/>
              </a:ext>
            </a:extLst>
          </p:cNvPr>
          <p:cNvSpPr>
            <a:spLocks noGrp="1"/>
          </p:cNvSpPr>
          <p:nvPr>
            <p:ph type="sldNum" sz="quarter" idx="12"/>
          </p:nvPr>
        </p:nvSpPr>
        <p:spPr/>
        <p:txBody>
          <a:bodyPr/>
          <a:lstStyle/>
          <a:p>
            <a:fld id="{D673B436-E1E6-9A4F-9770-556D9C186C90}" type="slidenum">
              <a:rPr lang="nl-NL" smtClean="0"/>
              <a:t>‹nr.›</a:t>
            </a:fld>
            <a:endParaRPr lang="nl-NL"/>
          </a:p>
        </p:txBody>
      </p:sp>
      <p:pic>
        <p:nvPicPr>
          <p:cNvPr id="7" name="Afbeelding 6">
            <a:extLst>
              <a:ext uri="{FF2B5EF4-FFF2-40B4-BE49-F238E27FC236}">
                <a16:creationId xmlns:a16="http://schemas.microsoft.com/office/drawing/2014/main" id="{8D1BC882-034D-754E-ADE6-90AEDB04B6A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9" name="Afbeelding 8">
            <a:extLst>
              <a:ext uri="{FF2B5EF4-FFF2-40B4-BE49-F238E27FC236}">
                <a16:creationId xmlns:a16="http://schemas.microsoft.com/office/drawing/2014/main" id="{5BF1538C-1A66-3E40-B7A6-8168DE69B486}"/>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71994" y="6397181"/>
            <a:ext cx="1678676" cy="490636"/>
          </a:xfrm>
          <a:prstGeom prst="rect">
            <a:avLst/>
          </a:prstGeom>
        </p:spPr>
      </p:pic>
    </p:spTree>
    <p:extLst>
      <p:ext uri="{BB962C8B-B14F-4D97-AF65-F5344CB8AC3E}">
        <p14:creationId xmlns:p14="http://schemas.microsoft.com/office/powerpoint/2010/main" val="20430875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 kolommen teks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A96D8E4-9960-724D-830C-3D9B8164CC99}"/>
              </a:ext>
            </a:extLst>
          </p:cNvPr>
          <p:cNvSpPr>
            <a:spLocks noGrp="1"/>
          </p:cNvSpPr>
          <p:nvPr>
            <p:ph sz="half" idx="1"/>
          </p:nvPr>
        </p:nvSpPr>
        <p:spPr>
          <a:xfrm>
            <a:off x="1055687" y="1700213"/>
            <a:ext cx="10080625" cy="4321176"/>
          </a:xfrm>
        </p:spPr>
        <p:txBody>
          <a:bodyPr wrap="square" numCol="2" spcCol="36000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atum 4">
            <a:extLst>
              <a:ext uri="{FF2B5EF4-FFF2-40B4-BE49-F238E27FC236}">
                <a16:creationId xmlns:a16="http://schemas.microsoft.com/office/drawing/2014/main" id="{59EB8A04-04AA-0344-89C0-2728D0E377D5}"/>
              </a:ext>
            </a:extLst>
          </p:cNvPr>
          <p:cNvSpPr>
            <a:spLocks noGrp="1"/>
          </p:cNvSpPr>
          <p:nvPr>
            <p:ph type="dt" sz="half" idx="10"/>
          </p:nvPr>
        </p:nvSpPr>
        <p:spPr/>
        <p:txBody>
          <a:bodyPr/>
          <a:lstStyle/>
          <a:p>
            <a:endParaRPr lang="nl-NL" dirty="0"/>
          </a:p>
        </p:txBody>
      </p:sp>
      <p:sp>
        <p:nvSpPr>
          <p:cNvPr id="6" name="Tijdelijke aanduiding voor voettekst 5">
            <a:extLst>
              <a:ext uri="{FF2B5EF4-FFF2-40B4-BE49-F238E27FC236}">
                <a16:creationId xmlns:a16="http://schemas.microsoft.com/office/drawing/2014/main" id="{ED62EC47-1C6D-6A42-9A8D-2D5A19B4F6F1}"/>
              </a:ext>
            </a:extLst>
          </p:cNvPr>
          <p:cNvSpPr>
            <a:spLocks noGrp="1"/>
          </p:cNvSpPr>
          <p:nvPr>
            <p:ph type="ftr" sz="quarter" idx="11"/>
          </p:nvPr>
        </p:nvSpPr>
        <p:spPr/>
        <p:txBody>
          <a:bodyPr/>
          <a:lstStyle/>
          <a:p>
            <a:pPr algn="l"/>
            <a:endParaRPr lang="nl-NL" dirty="0"/>
          </a:p>
        </p:txBody>
      </p:sp>
      <p:sp>
        <p:nvSpPr>
          <p:cNvPr id="7" name="Tijdelijke aanduiding voor dianummer 6">
            <a:extLst>
              <a:ext uri="{FF2B5EF4-FFF2-40B4-BE49-F238E27FC236}">
                <a16:creationId xmlns:a16="http://schemas.microsoft.com/office/drawing/2014/main" id="{015018D7-AC08-C54D-8A37-9AC993382112}"/>
              </a:ext>
            </a:extLst>
          </p:cNvPr>
          <p:cNvSpPr>
            <a:spLocks noGrp="1"/>
          </p:cNvSpPr>
          <p:nvPr>
            <p:ph type="sldNum" sz="quarter" idx="12"/>
          </p:nvPr>
        </p:nvSpPr>
        <p:spPr/>
        <p:txBody>
          <a:bodyPr/>
          <a:lstStyle/>
          <a:p>
            <a:fld id="{D673B436-E1E6-9A4F-9770-556D9C186C90}" type="slidenum">
              <a:rPr lang="nl-NL" smtClean="0"/>
              <a:pPr/>
              <a:t>‹nr.›</a:t>
            </a:fld>
            <a:endParaRPr lang="nl-NL" dirty="0"/>
          </a:p>
        </p:txBody>
      </p:sp>
      <p:sp>
        <p:nvSpPr>
          <p:cNvPr id="11" name="Titel 1">
            <a:extLst>
              <a:ext uri="{FF2B5EF4-FFF2-40B4-BE49-F238E27FC236}">
                <a16:creationId xmlns:a16="http://schemas.microsoft.com/office/drawing/2014/main" id="{6B7A29CD-143B-1141-BCAF-5E567D1A2637}"/>
              </a:ext>
            </a:extLst>
          </p:cNvPr>
          <p:cNvSpPr>
            <a:spLocks noGrp="1"/>
          </p:cNvSpPr>
          <p:nvPr>
            <p:ph type="title"/>
          </p:nvPr>
        </p:nvSpPr>
        <p:spPr>
          <a:xfrm>
            <a:off x="1055689" y="836614"/>
            <a:ext cx="8820150" cy="863600"/>
          </a:xfrm>
        </p:spPr>
        <p:txBody>
          <a:bodyPr/>
          <a:lstStyle>
            <a:lvl1pPr>
              <a:defRPr baseline="0">
                <a:solidFill>
                  <a:schemeClr val="tx1"/>
                </a:solidFill>
              </a:defRPr>
            </a:lvl1pPr>
          </a:lstStyle>
          <a:p>
            <a:r>
              <a:rPr lang="nl-NL" dirty="0"/>
              <a:t>Klik om stijl te bewerken</a:t>
            </a:r>
          </a:p>
        </p:txBody>
      </p:sp>
      <p:pic>
        <p:nvPicPr>
          <p:cNvPr id="8" name="Afbeelding 7">
            <a:extLst>
              <a:ext uri="{FF2B5EF4-FFF2-40B4-BE49-F238E27FC236}">
                <a16:creationId xmlns:a16="http://schemas.microsoft.com/office/drawing/2014/main" id="{5A52F179-0D0D-0D43-ABA6-FDDB4155E2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9" name="Afbeelding 8">
            <a:extLst>
              <a:ext uri="{FF2B5EF4-FFF2-40B4-BE49-F238E27FC236}">
                <a16:creationId xmlns:a16="http://schemas.microsoft.com/office/drawing/2014/main" id="{B1914FC3-C501-E840-AF19-5690FC45D14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71993" y="6397181"/>
            <a:ext cx="1678679" cy="490636"/>
          </a:xfrm>
          <a:prstGeom prst="rect">
            <a:avLst/>
          </a:prstGeom>
        </p:spPr>
      </p:pic>
    </p:spTree>
    <p:extLst>
      <p:ext uri="{BB962C8B-B14F-4D97-AF65-F5344CB8AC3E}">
        <p14:creationId xmlns:p14="http://schemas.microsoft.com/office/powerpoint/2010/main" val="14586504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chtergrond kleur met titel">
    <p:spTree>
      <p:nvGrpSpPr>
        <p:cNvPr id="1" name=""/>
        <p:cNvGrpSpPr/>
        <p:nvPr/>
      </p:nvGrpSpPr>
      <p:grpSpPr>
        <a:xfrm>
          <a:off x="0" y="0"/>
          <a:ext cx="0" cy="0"/>
          <a:chOff x="0" y="0"/>
          <a:chExt cx="0" cy="0"/>
        </a:xfrm>
      </p:grpSpPr>
      <p:sp>
        <p:nvSpPr>
          <p:cNvPr id="8" name="Tijdelijke aanduiding voor afbeelding 5">
            <a:extLst>
              <a:ext uri="{FF2B5EF4-FFF2-40B4-BE49-F238E27FC236}">
                <a16:creationId xmlns:a16="http://schemas.microsoft.com/office/drawing/2014/main" id="{DE03ED25-2065-9943-AB4A-FA7571C123F2}"/>
              </a:ext>
            </a:extLst>
          </p:cNvPr>
          <p:cNvSpPr>
            <a:spLocks noGrp="1"/>
          </p:cNvSpPr>
          <p:nvPr>
            <p:ph type="pic" sz="quarter" idx="13"/>
          </p:nvPr>
        </p:nvSpPr>
        <p:spPr>
          <a:xfrm>
            <a:off x="1" y="836613"/>
            <a:ext cx="12192000" cy="5616575"/>
          </a:xfrm>
          <a:solidFill>
            <a:schemeClr val="tx1"/>
          </a:solidFill>
        </p:spPr>
        <p:txBody>
          <a:bodyPr rtlCol="0">
            <a:noAutofit/>
          </a:bodyPr>
          <a:lstStyle>
            <a:lvl1pPr marL="0" indent="0">
              <a:buFontTx/>
              <a:buNone/>
              <a:defRPr>
                <a:noFill/>
              </a:defRPr>
            </a:lvl1pPr>
          </a:lstStyle>
          <a:p>
            <a:pPr lvl="0"/>
            <a:r>
              <a:rPr lang="nl-NL" noProof="0" dirty="0"/>
              <a:t>Klik op het pictogram als u een afbeelding wilt toevoegen</a:t>
            </a:r>
            <a:endParaRPr lang="en-GB" noProof="0" dirty="0"/>
          </a:p>
        </p:txBody>
      </p:sp>
      <p:sp>
        <p:nvSpPr>
          <p:cNvPr id="2" name="Titel 1">
            <a:extLst>
              <a:ext uri="{FF2B5EF4-FFF2-40B4-BE49-F238E27FC236}">
                <a16:creationId xmlns:a16="http://schemas.microsoft.com/office/drawing/2014/main" id="{E7E34790-1942-3440-A977-B32ABDCDC01E}"/>
              </a:ext>
            </a:extLst>
          </p:cNvPr>
          <p:cNvSpPr>
            <a:spLocks noGrp="1"/>
          </p:cNvSpPr>
          <p:nvPr>
            <p:ph type="title"/>
          </p:nvPr>
        </p:nvSpPr>
        <p:spPr>
          <a:xfrm>
            <a:off x="1054894" y="1700213"/>
            <a:ext cx="7561262" cy="3457575"/>
          </a:xfrm>
        </p:spPr>
        <p:txBody>
          <a:bodyPr anchor="t" anchorCtr="0"/>
          <a:lstStyle>
            <a:lvl1pPr>
              <a:defRPr sz="4000" baseline="0">
                <a:solidFill>
                  <a:schemeClr val="bg1"/>
                </a:solidFill>
              </a:defRPr>
            </a:lvl1pPr>
          </a:lstStyle>
          <a:p>
            <a:r>
              <a:rPr lang="nl-NL" dirty="0"/>
              <a:t>Klik om stijl te bewerken</a:t>
            </a:r>
          </a:p>
        </p:txBody>
      </p:sp>
      <p:sp>
        <p:nvSpPr>
          <p:cNvPr id="4" name="Tijdelijke aanduiding voor datum 3">
            <a:extLst>
              <a:ext uri="{FF2B5EF4-FFF2-40B4-BE49-F238E27FC236}">
                <a16:creationId xmlns:a16="http://schemas.microsoft.com/office/drawing/2014/main" id="{BB3A8A84-BF9E-E947-B892-AA977CA099B2}"/>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1B60CC65-6D52-B846-B9CB-CE3CFD36E5C9}"/>
              </a:ext>
            </a:extLst>
          </p:cNvPr>
          <p:cNvSpPr>
            <a:spLocks noGrp="1"/>
          </p:cNvSpPr>
          <p:nvPr>
            <p:ph type="ftr" sz="quarter" idx="11"/>
          </p:nvPr>
        </p:nvSpPr>
        <p:spPr/>
        <p:txBody>
          <a:bodyPr/>
          <a:lstStyle/>
          <a:p>
            <a:pPr algn="l"/>
            <a:endParaRPr lang="nl-NL" dirty="0"/>
          </a:p>
        </p:txBody>
      </p:sp>
      <p:sp>
        <p:nvSpPr>
          <p:cNvPr id="6" name="Tijdelijke aanduiding voor dianummer 5">
            <a:extLst>
              <a:ext uri="{FF2B5EF4-FFF2-40B4-BE49-F238E27FC236}">
                <a16:creationId xmlns:a16="http://schemas.microsoft.com/office/drawing/2014/main" id="{F31CF44B-A634-3F4C-95CF-6BB7B5DBA1C3}"/>
              </a:ext>
            </a:extLst>
          </p:cNvPr>
          <p:cNvSpPr>
            <a:spLocks noGrp="1"/>
          </p:cNvSpPr>
          <p:nvPr>
            <p:ph type="sldNum" sz="quarter" idx="12"/>
          </p:nvPr>
        </p:nvSpPr>
        <p:spPr/>
        <p:txBody>
          <a:bodyPr/>
          <a:lstStyle/>
          <a:p>
            <a:fld id="{D673B436-E1E6-9A4F-9770-556D9C186C90}" type="slidenum">
              <a:rPr lang="nl-NL" smtClean="0"/>
              <a:t>‹nr.›</a:t>
            </a:fld>
            <a:endParaRPr lang="nl-NL"/>
          </a:p>
        </p:txBody>
      </p:sp>
      <p:pic>
        <p:nvPicPr>
          <p:cNvPr id="10" name="Afbeelding 9">
            <a:extLst>
              <a:ext uri="{FF2B5EF4-FFF2-40B4-BE49-F238E27FC236}">
                <a16:creationId xmlns:a16="http://schemas.microsoft.com/office/drawing/2014/main" id="{E3D200A5-9EEC-CB43-9B0B-91AE6BD0F1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11" name="Afbeelding 10">
            <a:extLst>
              <a:ext uri="{FF2B5EF4-FFF2-40B4-BE49-F238E27FC236}">
                <a16:creationId xmlns:a16="http://schemas.microsoft.com/office/drawing/2014/main" id="{3E2C1007-34DD-AE40-ABCD-A89CD8219C9E}"/>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71994" y="6397181"/>
            <a:ext cx="1678676" cy="490636"/>
          </a:xfrm>
          <a:prstGeom prst="rect">
            <a:avLst/>
          </a:prstGeom>
        </p:spPr>
      </p:pic>
    </p:spTree>
    <p:extLst>
      <p:ext uri="{BB962C8B-B14F-4D97-AF65-F5344CB8AC3E}">
        <p14:creationId xmlns:p14="http://schemas.microsoft.com/office/powerpoint/2010/main" val="26485511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eeld 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178E9A-64EC-4246-935A-872BB7917B2C}"/>
              </a:ext>
            </a:extLst>
          </p:cNvPr>
          <p:cNvSpPr>
            <a:spLocks noGrp="1"/>
          </p:cNvSpPr>
          <p:nvPr>
            <p:ph type="title"/>
          </p:nvPr>
        </p:nvSpPr>
        <p:spPr>
          <a:xfrm>
            <a:off x="1055689" y="836614"/>
            <a:ext cx="4770000" cy="863600"/>
          </a:xfrm>
        </p:spPr>
        <p:txBody>
          <a:bodyPr tIns="54000"/>
          <a:lstStyle>
            <a:lvl1pPr>
              <a:lnSpc>
                <a:spcPts val="2400"/>
              </a:lnSpc>
              <a:defRPr sz="2400" baseline="0"/>
            </a:lvl1pPr>
          </a:lstStyle>
          <a:p>
            <a:r>
              <a:rPr lang="nl-NL" dirty="0"/>
              <a:t>Klik om stijl te bewerken</a:t>
            </a:r>
          </a:p>
        </p:txBody>
      </p:sp>
      <p:sp>
        <p:nvSpPr>
          <p:cNvPr id="3" name="Tijdelijke aanduiding voor inhoud 2">
            <a:extLst>
              <a:ext uri="{FF2B5EF4-FFF2-40B4-BE49-F238E27FC236}">
                <a16:creationId xmlns:a16="http://schemas.microsoft.com/office/drawing/2014/main" id="{BA96D8E4-9960-724D-830C-3D9B8164CC99}"/>
              </a:ext>
            </a:extLst>
          </p:cNvPr>
          <p:cNvSpPr>
            <a:spLocks noGrp="1"/>
          </p:cNvSpPr>
          <p:nvPr>
            <p:ph sz="half" idx="1"/>
          </p:nvPr>
        </p:nvSpPr>
        <p:spPr>
          <a:xfrm>
            <a:off x="1055688" y="1700213"/>
            <a:ext cx="4770000" cy="4321176"/>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atum 4">
            <a:extLst>
              <a:ext uri="{FF2B5EF4-FFF2-40B4-BE49-F238E27FC236}">
                <a16:creationId xmlns:a16="http://schemas.microsoft.com/office/drawing/2014/main" id="{59EB8A04-04AA-0344-89C0-2728D0E377D5}"/>
              </a:ext>
            </a:extLst>
          </p:cNvPr>
          <p:cNvSpPr>
            <a:spLocks noGrp="1"/>
          </p:cNvSpPr>
          <p:nvPr>
            <p:ph type="dt" sz="half" idx="10"/>
          </p:nvPr>
        </p:nvSpPr>
        <p:spPr/>
        <p:txBody>
          <a:bodyPr/>
          <a:lstStyle/>
          <a:p>
            <a:endParaRPr lang="nl-NL" dirty="0"/>
          </a:p>
        </p:txBody>
      </p:sp>
      <p:sp>
        <p:nvSpPr>
          <p:cNvPr id="6" name="Tijdelijke aanduiding voor voettekst 5">
            <a:extLst>
              <a:ext uri="{FF2B5EF4-FFF2-40B4-BE49-F238E27FC236}">
                <a16:creationId xmlns:a16="http://schemas.microsoft.com/office/drawing/2014/main" id="{ED62EC47-1C6D-6A42-9A8D-2D5A19B4F6F1}"/>
              </a:ext>
            </a:extLst>
          </p:cNvPr>
          <p:cNvSpPr>
            <a:spLocks noGrp="1"/>
          </p:cNvSpPr>
          <p:nvPr>
            <p:ph type="ftr" sz="quarter" idx="11"/>
          </p:nvPr>
        </p:nvSpPr>
        <p:spPr/>
        <p:txBody>
          <a:bodyPr/>
          <a:lstStyle/>
          <a:p>
            <a:pPr algn="l"/>
            <a:endParaRPr lang="nl-NL" dirty="0"/>
          </a:p>
        </p:txBody>
      </p:sp>
      <p:sp>
        <p:nvSpPr>
          <p:cNvPr id="7" name="Tijdelijke aanduiding voor dianummer 6">
            <a:extLst>
              <a:ext uri="{FF2B5EF4-FFF2-40B4-BE49-F238E27FC236}">
                <a16:creationId xmlns:a16="http://schemas.microsoft.com/office/drawing/2014/main" id="{015018D7-AC08-C54D-8A37-9AC993382112}"/>
              </a:ext>
            </a:extLst>
          </p:cNvPr>
          <p:cNvSpPr>
            <a:spLocks noGrp="1"/>
          </p:cNvSpPr>
          <p:nvPr>
            <p:ph type="sldNum" sz="quarter" idx="12"/>
          </p:nvPr>
        </p:nvSpPr>
        <p:spPr/>
        <p:txBody>
          <a:bodyPr/>
          <a:lstStyle/>
          <a:p>
            <a:fld id="{D673B436-E1E6-9A4F-9770-556D9C186C90}" type="slidenum">
              <a:rPr lang="nl-NL" smtClean="0"/>
              <a:pPr/>
              <a:t>‹nr.›</a:t>
            </a:fld>
            <a:endParaRPr lang="nl-NL" dirty="0"/>
          </a:p>
        </p:txBody>
      </p:sp>
      <p:sp>
        <p:nvSpPr>
          <p:cNvPr id="9" name="Tijdelijke aanduiding voor afbeelding 5">
            <a:extLst>
              <a:ext uri="{FF2B5EF4-FFF2-40B4-BE49-F238E27FC236}">
                <a16:creationId xmlns:a16="http://schemas.microsoft.com/office/drawing/2014/main" id="{913A4BED-BD3E-E44D-8C51-C7B6AEADD351}"/>
              </a:ext>
            </a:extLst>
          </p:cNvPr>
          <p:cNvSpPr>
            <a:spLocks noGrp="1"/>
          </p:cNvSpPr>
          <p:nvPr>
            <p:ph type="pic" sz="quarter" idx="13"/>
          </p:nvPr>
        </p:nvSpPr>
        <p:spPr>
          <a:xfrm>
            <a:off x="6096000" y="836613"/>
            <a:ext cx="6096000" cy="5616575"/>
          </a:xfrm>
          <a:solidFill>
            <a:schemeClr val="bg2"/>
          </a:solidFill>
        </p:spPr>
        <p:txBody>
          <a:bodyPr rtlCol="0">
            <a:noAutofit/>
          </a:bodyPr>
          <a:lstStyle>
            <a:lvl1pPr marL="0" indent="0">
              <a:buFontTx/>
              <a:buNone/>
              <a:defRPr>
                <a:noFill/>
              </a:defRPr>
            </a:lvl1pPr>
          </a:lstStyle>
          <a:p>
            <a:pPr lvl="0"/>
            <a:endParaRPr lang="en-GB" noProof="0" dirty="0"/>
          </a:p>
        </p:txBody>
      </p:sp>
      <p:pic>
        <p:nvPicPr>
          <p:cNvPr id="11" name="Afbeelding 10">
            <a:extLst>
              <a:ext uri="{FF2B5EF4-FFF2-40B4-BE49-F238E27FC236}">
                <a16:creationId xmlns:a16="http://schemas.microsoft.com/office/drawing/2014/main" id="{AEAF061D-8E3E-1646-8849-389DC12435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12" name="Afbeelding 11">
            <a:extLst>
              <a:ext uri="{FF2B5EF4-FFF2-40B4-BE49-F238E27FC236}">
                <a16:creationId xmlns:a16="http://schemas.microsoft.com/office/drawing/2014/main" id="{0AA0A03C-51B4-2D4D-A2C1-A723A696F16C}"/>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71994" y="6397181"/>
            <a:ext cx="1678676" cy="490636"/>
          </a:xfrm>
          <a:prstGeom prst="rect">
            <a:avLst/>
          </a:prstGeom>
        </p:spPr>
      </p:pic>
    </p:spTree>
    <p:extLst>
      <p:ext uri="{BB962C8B-B14F-4D97-AF65-F5344CB8AC3E}">
        <p14:creationId xmlns:p14="http://schemas.microsoft.com/office/powerpoint/2010/main" val="32833034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eeld links">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A6C15FD-9CCB-984C-9858-5C99A29E829F}"/>
              </a:ext>
            </a:extLst>
          </p:cNvPr>
          <p:cNvSpPr>
            <a:spLocks noGrp="1"/>
          </p:cNvSpPr>
          <p:nvPr>
            <p:ph sz="half" idx="2"/>
          </p:nvPr>
        </p:nvSpPr>
        <p:spPr>
          <a:xfrm>
            <a:off x="6368461" y="1700213"/>
            <a:ext cx="4770000" cy="43211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datum 4">
            <a:extLst>
              <a:ext uri="{FF2B5EF4-FFF2-40B4-BE49-F238E27FC236}">
                <a16:creationId xmlns:a16="http://schemas.microsoft.com/office/drawing/2014/main" id="{59EB8A04-04AA-0344-89C0-2728D0E377D5}"/>
              </a:ext>
            </a:extLst>
          </p:cNvPr>
          <p:cNvSpPr>
            <a:spLocks noGrp="1"/>
          </p:cNvSpPr>
          <p:nvPr>
            <p:ph type="dt" sz="half" idx="10"/>
          </p:nvPr>
        </p:nvSpPr>
        <p:spPr/>
        <p:txBody>
          <a:bodyPr/>
          <a:lstStyle/>
          <a:p>
            <a:endParaRPr lang="nl-NL" dirty="0"/>
          </a:p>
        </p:txBody>
      </p:sp>
      <p:sp>
        <p:nvSpPr>
          <p:cNvPr id="6" name="Tijdelijke aanduiding voor voettekst 5">
            <a:extLst>
              <a:ext uri="{FF2B5EF4-FFF2-40B4-BE49-F238E27FC236}">
                <a16:creationId xmlns:a16="http://schemas.microsoft.com/office/drawing/2014/main" id="{ED62EC47-1C6D-6A42-9A8D-2D5A19B4F6F1}"/>
              </a:ext>
            </a:extLst>
          </p:cNvPr>
          <p:cNvSpPr>
            <a:spLocks noGrp="1"/>
          </p:cNvSpPr>
          <p:nvPr>
            <p:ph type="ftr" sz="quarter" idx="11"/>
          </p:nvPr>
        </p:nvSpPr>
        <p:spPr/>
        <p:txBody>
          <a:bodyPr/>
          <a:lstStyle/>
          <a:p>
            <a:pPr algn="l"/>
            <a:endParaRPr lang="nl-NL" dirty="0"/>
          </a:p>
        </p:txBody>
      </p:sp>
      <p:sp>
        <p:nvSpPr>
          <p:cNvPr id="7" name="Tijdelijke aanduiding voor dianummer 6">
            <a:extLst>
              <a:ext uri="{FF2B5EF4-FFF2-40B4-BE49-F238E27FC236}">
                <a16:creationId xmlns:a16="http://schemas.microsoft.com/office/drawing/2014/main" id="{015018D7-AC08-C54D-8A37-9AC993382112}"/>
              </a:ext>
            </a:extLst>
          </p:cNvPr>
          <p:cNvSpPr>
            <a:spLocks noGrp="1"/>
          </p:cNvSpPr>
          <p:nvPr>
            <p:ph type="sldNum" sz="quarter" idx="12"/>
          </p:nvPr>
        </p:nvSpPr>
        <p:spPr/>
        <p:txBody>
          <a:bodyPr/>
          <a:lstStyle>
            <a:lvl1pPr algn="l">
              <a:defRPr/>
            </a:lvl1pPr>
          </a:lstStyle>
          <a:p>
            <a:pPr algn="r"/>
            <a:fld id="{D673B436-E1E6-9A4F-9770-556D9C186C90}" type="slidenum">
              <a:rPr lang="nl-NL" smtClean="0"/>
              <a:pPr algn="r"/>
              <a:t>‹nr.›</a:t>
            </a:fld>
            <a:endParaRPr lang="nl-NL" dirty="0"/>
          </a:p>
        </p:txBody>
      </p:sp>
      <p:sp>
        <p:nvSpPr>
          <p:cNvPr id="9" name="Tijdelijke aanduiding voor afbeelding 5">
            <a:extLst>
              <a:ext uri="{FF2B5EF4-FFF2-40B4-BE49-F238E27FC236}">
                <a16:creationId xmlns:a16="http://schemas.microsoft.com/office/drawing/2014/main" id="{EC4FE26F-36D6-3645-BB9D-890D2452D3B9}"/>
              </a:ext>
            </a:extLst>
          </p:cNvPr>
          <p:cNvSpPr>
            <a:spLocks noGrp="1"/>
          </p:cNvSpPr>
          <p:nvPr>
            <p:ph type="pic" sz="quarter" idx="13"/>
          </p:nvPr>
        </p:nvSpPr>
        <p:spPr>
          <a:xfrm>
            <a:off x="0" y="836613"/>
            <a:ext cx="6096000" cy="5616575"/>
          </a:xfrm>
          <a:solidFill>
            <a:schemeClr val="bg2"/>
          </a:solidFill>
        </p:spPr>
        <p:txBody>
          <a:bodyPr rtlCol="0">
            <a:noAutofit/>
          </a:bodyPr>
          <a:lstStyle>
            <a:lvl1pPr marL="0" indent="0">
              <a:buFontTx/>
              <a:buNone/>
              <a:defRPr>
                <a:noFill/>
              </a:defRPr>
            </a:lvl1pPr>
          </a:lstStyle>
          <a:p>
            <a:pPr lvl="0"/>
            <a:endParaRPr lang="en-GB" noProof="0" dirty="0"/>
          </a:p>
        </p:txBody>
      </p:sp>
      <p:sp>
        <p:nvSpPr>
          <p:cNvPr id="12" name="Titel 1">
            <a:extLst>
              <a:ext uri="{FF2B5EF4-FFF2-40B4-BE49-F238E27FC236}">
                <a16:creationId xmlns:a16="http://schemas.microsoft.com/office/drawing/2014/main" id="{2C6D2577-595F-AE48-BE20-99111B1F77E0}"/>
              </a:ext>
            </a:extLst>
          </p:cNvPr>
          <p:cNvSpPr>
            <a:spLocks noGrp="1"/>
          </p:cNvSpPr>
          <p:nvPr>
            <p:ph type="title"/>
          </p:nvPr>
        </p:nvSpPr>
        <p:spPr>
          <a:xfrm>
            <a:off x="6366313" y="836614"/>
            <a:ext cx="4770000" cy="863600"/>
          </a:xfrm>
        </p:spPr>
        <p:txBody>
          <a:bodyPr tIns="54000"/>
          <a:lstStyle>
            <a:lvl1pPr>
              <a:lnSpc>
                <a:spcPts val="2400"/>
              </a:lnSpc>
              <a:defRPr sz="2400" baseline="0"/>
            </a:lvl1pPr>
          </a:lstStyle>
          <a:p>
            <a:r>
              <a:rPr lang="nl-NL" dirty="0"/>
              <a:t>Klik om stijl te bewerken</a:t>
            </a:r>
          </a:p>
        </p:txBody>
      </p:sp>
      <p:pic>
        <p:nvPicPr>
          <p:cNvPr id="11" name="Afbeelding 10">
            <a:extLst>
              <a:ext uri="{FF2B5EF4-FFF2-40B4-BE49-F238E27FC236}">
                <a16:creationId xmlns:a16="http://schemas.microsoft.com/office/drawing/2014/main" id="{F818232E-D158-9B44-B01A-A2CFAD3CC3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13" name="Afbeelding 12">
            <a:extLst>
              <a:ext uri="{FF2B5EF4-FFF2-40B4-BE49-F238E27FC236}">
                <a16:creationId xmlns:a16="http://schemas.microsoft.com/office/drawing/2014/main" id="{7CC49AC8-DEF5-864B-8296-C533912831AF}"/>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71994" y="6397181"/>
            <a:ext cx="1678676" cy="490636"/>
          </a:xfrm>
          <a:prstGeom prst="rect">
            <a:avLst/>
          </a:prstGeom>
        </p:spPr>
      </p:pic>
    </p:spTree>
    <p:extLst>
      <p:ext uri="{BB962C8B-B14F-4D97-AF65-F5344CB8AC3E}">
        <p14:creationId xmlns:p14="http://schemas.microsoft.com/office/powerpoint/2010/main" val="40190803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chtergrond foto met titel">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020DDFAF-9633-D347-B98F-0BBE9F5A75CA}"/>
              </a:ext>
            </a:extLst>
          </p:cNvPr>
          <p:cNvSpPr>
            <a:spLocks noGrp="1"/>
          </p:cNvSpPr>
          <p:nvPr>
            <p:ph type="dt" sz="half" idx="10"/>
          </p:nvPr>
        </p:nvSpPr>
        <p:spPr/>
        <p:txBody>
          <a:bodyPr/>
          <a:lstStyle/>
          <a:p>
            <a:endParaRPr lang="nl-NL" dirty="0"/>
          </a:p>
        </p:txBody>
      </p:sp>
      <p:sp>
        <p:nvSpPr>
          <p:cNvPr id="4" name="Tijdelijke aanduiding voor voettekst 3">
            <a:extLst>
              <a:ext uri="{FF2B5EF4-FFF2-40B4-BE49-F238E27FC236}">
                <a16:creationId xmlns:a16="http://schemas.microsoft.com/office/drawing/2014/main" id="{F83187F1-EB3F-3340-993B-1C254AC34F26}"/>
              </a:ext>
            </a:extLst>
          </p:cNvPr>
          <p:cNvSpPr>
            <a:spLocks noGrp="1"/>
          </p:cNvSpPr>
          <p:nvPr>
            <p:ph type="ftr" sz="quarter" idx="11"/>
          </p:nvPr>
        </p:nvSpPr>
        <p:spPr/>
        <p:txBody>
          <a:bodyPr/>
          <a:lstStyle/>
          <a:p>
            <a:pPr algn="l"/>
            <a:endParaRPr lang="nl-NL" dirty="0"/>
          </a:p>
        </p:txBody>
      </p:sp>
      <p:sp>
        <p:nvSpPr>
          <p:cNvPr id="5" name="Tijdelijke aanduiding voor dianummer 4">
            <a:extLst>
              <a:ext uri="{FF2B5EF4-FFF2-40B4-BE49-F238E27FC236}">
                <a16:creationId xmlns:a16="http://schemas.microsoft.com/office/drawing/2014/main" id="{6A20AC61-16B3-6E4A-B5E9-84FA6309DABC}"/>
              </a:ext>
            </a:extLst>
          </p:cNvPr>
          <p:cNvSpPr>
            <a:spLocks noGrp="1"/>
          </p:cNvSpPr>
          <p:nvPr>
            <p:ph type="sldNum" sz="quarter" idx="12"/>
          </p:nvPr>
        </p:nvSpPr>
        <p:spPr/>
        <p:txBody>
          <a:bodyPr/>
          <a:lstStyle>
            <a:lvl1pPr algn="l">
              <a:defRPr/>
            </a:lvl1pPr>
          </a:lstStyle>
          <a:p>
            <a:pPr algn="r"/>
            <a:fld id="{D673B436-E1E6-9A4F-9770-556D9C186C90}" type="slidenum">
              <a:rPr lang="nl-NL" smtClean="0"/>
              <a:pPr algn="r"/>
              <a:t>‹nr.›</a:t>
            </a:fld>
            <a:endParaRPr lang="nl-NL" dirty="0"/>
          </a:p>
        </p:txBody>
      </p:sp>
      <p:sp>
        <p:nvSpPr>
          <p:cNvPr id="8" name="Tijdelijke aanduiding voor afbeelding 5">
            <a:extLst>
              <a:ext uri="{FF2B5EF4-FFF2-40B4-BE49-F238E27FC236}">
                <a16:creationId xmlns:a16="http://schemas.microsoft.com/office/drawing/2014/main" id="{AB0413BA-2F6E-D649-B110-6F83D9B6BB3A}"/>
              </a:ext>
            </a:extLst>
          </p:cNvPr>
          <p:cNvSpPr>
            <a:spLocks noGrp="1"/>
          </p:cNvSpPr>
          <p:nvPr>
            <p:ph type="pic" sz="quarter" idx="13"/>
          </p:nvPr>
        </p:nvSpPr>
        <p:spPr>
          <a:xfrm>
            <a:off x="1" y="836613"/>
            <a:ext cx="12192000" cy="5616575"/>
          </a:xfrm>
          <a:solidFill>
            <a:schemeClr val="bg2"/>
          </a:solidFill>
        </p:spPr>
        <p:txBody>
          <a:bodyPr rtlCol="0">
            <a:noAutofit/>
          </a:bodyPr>
          <a:lstStyle>
            <a:lvl1pPr marL="0" indent="0">
              <a:buFontTx/>
              <a:buNone/>
              <a:defRPr>
                <a:noFill/>
              </a:defRPr>
            </a:lvl1pPr>
          </a:lstStyle>
          <a:p>
            <a:pPr lvl="0"/>
            <a:endParaRPr lang="en-GB" noProof="0" dirty="0"/>
          </a:p>
        </p:txBody>
      </p:sp>
      <p:sp>
        <p:nvSpPr>
          <p:cNvPr id="10" name="Titel 1">
            <a:extLst>
              <a:ext uri="{FF2B5EF4-FFF2-40B4-BE49-F238E27FC236}">
                <a16:creationId xmlns:a16="http://schemas.microsoft.com/office/drawing/2014/main" id="{48887135-8206-9D44-AC69-FD00004FBC9A}"/>
              </a:ext>
            </a:extLst>
          </p:cNvPr>
          <p:cNvSpPr>
            <a:spLocks noGrp="1"/>
          </p:cNvSpPr>
          <p:nvPr>
            <p:ph type="title"/>
          </p:nvPr>
        </p:nvSpPr>
        <p:spPr>
          <a:xfrm>
            <a:off x="1054894" y="1700213"/>
            <a:ext cx="7561262" cy="3457575"/>
          </a:xfrm>
        </p:spPr>
        <p:txBody>
          <a:bodyPr anchor="t" anchorCtr="0"/>
          <a:lstStyle>
            <a:lvl1pPr>
              <a:defRPr sz="4000" baseline="0">
                <a:solidFill>
                  <a:schemeClr val="bg1"/>
                </a:solidFill>
              </a:defRPr>
            </a:lvl1pPr>
          </a:lstStyle>
          <a:p>
            <a:r>
              <a:rPr lang="nl-NL" dirty="0"/>
              <a:t>Klik om stijl te bewerken</a:t>
            </a:r>
          </a:p>
        </p:txBody>
      </p:sp>
      <p:pic>
        <p:nvPicPr>
          <p:cNvPr id="11" name="Afbeelding 10">
            <a:extLst>
              <a:ext uri="{FF2B5EF4-FFF2-40B4-BE49-F238E27FC236}">
                <a16:creationId xmlns:a16="http://schemas.microsoft.com/office/drawing/2014/main" id="{25437FDB-7926-DC4D-BA8F-4F4236E0B6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12" name="Afbeelding 11">
            <a:extLst>
              <a:ext uri="{FF2B5EF4-FFF2-40B4-BE49-F238E27FC236}">
                <a16:creationId xmlns:a16="http://schemas.microsoft.com/office/drawing/2014/main" id="{F07264C7-59C4-2A4C-935C-F0C03029BAEF}"/>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71994" y="6397181"/>
            <a:ext cx="1678676" cy="490636"/>
          </a:xfrm>
          <a:prstGeom prst="rect">
            <a:avLst/>
          </a:prstGeom>
        </p:spPr>
      </p:pic>
    </p:spTree>
    <p:extLst>
      <p:ext uri="{BB962C8B-B14F-4D97-AF65-F5344CB8AC3E}">
        <p14:creationId xmlns:p14="http://schemas.microsoft.com/office/powerpoint/2010/main" val="36896454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chtergrond foto">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1EC4DC5-37EF-994A-9DFD-3DF3D4CE0CC5}"/>
              </a:ext>
            </a:extLst>
          </p:cNvPr>
          <p:cNvSpPr>
            <a:spLocks noGrp="1"/>
          </p:cNvSpPr>
          <p:nvPr>
            <p:ph type="dt" sz="half" idx="10"/>
          </p:nvPr>
        </p:nvSpPr>
        <p:spPr/>
        <p:txBody>
          <a:bodyPr/>
          <a:lstStyle/>
          <a:p>
            <a:endParaRPr lang="nl-NL" dirty="0"/>
          </a:p>
        </p:txBody>
      </p:sp>
      <p:sp>
        <p:nvSpPr>
          <p:cNvPr id="3" name="Tijdelijke aanduiding voor voettekst 2">
            <a:extLst>
              <a:ext uri="{FF2B5EF4-FFF2-40B4-BE49-F238E27FC236}">
                <a16:creationId xmlns:a16="http://schemas.microsoft.com/office/drawing/2014/main" id="{A77BEC87-3B9E-AB41-A21F-BF21A488063F}"/>
              </a:ext>
            </a:extLst>
          </p:cNvPr>
          <p:cNvSpPr>
            <a:spLocks noGrp="1"/>
          </p:cNvSpPr>
          <p:nvPr>
            <p:ph type="ftr" sz="quarter" idx="11"/>
          </p:nvPr>
        </p:nvSpPr>
        <p:spPr/>
        <p:txBody>
          <a:bodyPr/>
          <a:lstStyle/>
          <a:p>
            <a:pPr algn="l"/>
            <a:endParaRPr lang="nl-NL" dirty="0"/>
          </a:p>
        </p:txBody>
      </p:sp>
      <p:sp>
        <p:nvSpPr>
          <p:cNvPr id="4" name="Tijdelijke aanduiding voor dianummer 3">
            <a:extLst>
              <a:ext uri="{FF2B5EF4-FFF2-40B4-BE49-F238E27FC236}">
                <a16:creationId xmlns:a16="http://schemas.microsoft.com/office/drawing/2014/main" id="{1ABE223C-2B35-8748-AEF0-494C00C19431}"/>
              </a:ext>
            </a:extLst>
          </p:cNvPr>
          <p:cNvSpPr>
            <a:spLocks noGrp="1"/>
          </p:cNvSpPr>
          <p:nvPr>
            <p:ph type="sldNum" sz="quarter" idx="12"/>
          </p:nvPr>
        </p:nvSpPr>
        <p:spPr/>
        <p:txBody>
          <a:bodyPr/>
          <a:lstStyle>
            <a:lvl1pPr algn="r">
              <a:defRPr/>
            </a:lvl1pPr>
          </a:lstStyle>
          <a:p>
            <a:pPr algn="r"/>
            <a:fld id="{D673B436-E1E6-9A4F-9770-556D9C186C90}" type="slidenum">
              <a:rPr lang="nl-NL" smtClean="0"/>
              <a:pPr/>
              <a:t>‹nr.›</a:t>
            </a:fld>
            <a:endParaRPr lang="nl-NL"/>
          </a:p>
        </p:txBody>
      </p:sp>
      <p:sp>
        <p:nvSpPr>
          <p:cNvPr id="6" name="Tijdelijke aanduiding voor afbeelding 5">
            <a:extLst>
              <a:ext uri="{FF2B5EF4-FFF2-40B4-BE49-F238E27FC236}">
                <a16:creationId xmlns:a16="http://schemas.microsoft.com/office/drawing/2014/main" id="{0C954E2F-6A12-7F47-A642-CD24BC9BAB9F}"/>
              </a:ext>
            </a:extLst>
          </p:cNvPr>
          <p:cNvSpPr>
            <a:spLocks noGrp="1"/>
          </p:cNvSpPr>
          <p:nvPr>
            <p:ph type="pic" sz="quarter" idx="13"/>
          </p:nvPr>
        </p:nvSpPr>
        <p:spPr>
          <a:xfrm>
            <a:off x="1" y="836613"/>
            <a:ext cx="12192000" cy="5616575"/>
          </a:xfrm>
          <a:solidFill>
            <a:schemeClr val="bg2"/>
          </a:solidFill>
        </p:spPr>
        <p:txBody>
          <a:bodyPr rtlCol="0">
            <a:noAutofit/>
          </a:bodyPr>
          <a:lstStyle>
            <a:lvl1pPr marL="0" indent="0">
              <a:buFontTx/>
              <a:buNone/>
              <a:defRPr>
                <a:noFill/>
              </a:defRPr>
            </a:lvl1pPr>
          </a:lstStyle>
          <a:p>
            <a:pPr lvl="0"/>
            <a:endParaRPr lang="en-GB" noProof="0" dirty="0"/>
          </a:p>
        </p:txBody>
      </p:sp>
      <p:pic>
        <p:nvPicPr>
          <p:cNvPr id="8" name="Afbeelding 7">
            <a:extLst>
              <a:ext uri="{FF2B5EF4-FFF2-40B4-BE49-F238E27FC236}">
                <a16:creationId xmlns:a16="http://schemas.microsoft.com/office/drawing/2014/main" id="{C1318285-1A75-E84B-A887-23CE001D2C0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81929" y="79512"/>
            <a:ext cx="2329070" cy="724864"/>
          </a:xfrm>
          <a:prstGeom prst="rect">
            <a:avLst/>
          </a:prstGeom>
        </p:spPr>
      </p:pic>
      <p:pic>
        <p:nvPicPr>
          <p:cNvPr id="9" name="Afbeelding 8">
            <a:extLst>
              <a:ext uri="{FF2B5EF4-FFF2-40B4-BE49-F238E27FC236}">
                <a16:creationId xmlns:a16="http://schemas.microsoft.com/office/drawing/2014/main" id="{D5AC3453-2677-0946-9B43-767C383ED8A4}"/>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71994" y="6397181"/>
            <a:ext cx="1678676" cy="490636"/>
          </a:xfrm>
          <a:prstGeom prst="rect">
            <a:avLst/>
          </a:prstGeom>
        </p:spPr>
      </p:pic>
    </p:spTree>
    <p:extLst>
      <p:ext uri="{BB962C8B-B14F-4D97-AF65-F5344CB8AC3E}">
        <p14:creationId xmlns:p14="http://schemas.microsoft.com/office/powerpoint/2010/main" val="10446645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eldi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36000" y="2208000"/>
            <a:ext cx="9120000" cy="2400000"/>
          </a:xfrm>
        </p:spPr>
        <p:txBody>
          <a:bodyPr anchor="b" anchorCtr="0"/>
          <a:lstStyle>
            <a:lvl1pPr algn="l">
              <a:defRPr sz="5000" b="1">
                <a:solidFill>
                  <a:schemeClr val="accent2"/>
                </a:solidFill>
              </a:defRPr>
            </a:lvl1pPr>
          </a:lstStyle>
          <a:p>
            <a:r>
              <a:rPr lang="nl-NL"/>
              <a:t>Titel bewerken</a:t>
            </a:r>
            <a:endParaRPr lang="en-US"/>
          </a:p>
        </p:txBody>
      </p:sp>
      <p:sp>
        <p:nvSpPr>
          <p:cNvPr id="3" name="Subtitle 2"/>
          <p:cNvSpPr>
            <a:spLocks noGrp="1"/>
          </p:cNvSpPr>
          <p:nvPr>
            <p:ph type="subTitle" idx="1" hasCustomPrompt="1"/>
          </p:nvPr>
        </p:nvSpPr>
        <p:spPr>
          <a:xfrm>
            <a:off x="1536000" y="5136000"/>
            <a:ext cx="9120000" cy="1056000"/>
          </a:xfrm>
        </p:spPr>
        <p:txBody>
          <a:bodyPr anchor="t" anchorCtr="0"/>
          <a:lstStyle>
            <a:lvl1pPr marL="0" indent="0" algn="l">
              <a:lnSpc>
                <a:spcPct val="95000"/>
              </a:lnSpc>
              <a:buNone/>
              <a:defRPr sz="2500">
                <a:solidFill>
                  <a:schemeClr val="accent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de subtitel te bewerken</a:t>
            </a:r>
            <a:endParaRPr lang="en-US"/>
          </a:p>
        </p:txBody>
      </p:sp>
      <p:sp>
        <p:nvSpPr>
          <p:cNvPr id="4" name="Date Placeholder 3"/>
          <p:cNvSpPr>
            <a:spLocks noGrp="1"/>
          </p:cNvSpPr>
          <p:nvPr>
            <p:ph type="dt" sz="half" idx="10"/>
          </p:nvPr>
        </p:nvSpPr>
        <p:spPr/>
        <p:txBody>
          <a:bodyPr/>
          <a:lstStyle/>
          <a:p>
            <a:fld id="{DFD1D683-3ABC-43B3-8AD2-9E0CB907C9B9}" type="datetime2">
              <a:rPr lang="nl-NL" smtClean="0"/>
              <a:t>dinsdag 21 november 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4036549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eldi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36000" y="2208000"/>
            <a:ext cx="9120000" cy="2400000"/>
          </a:xfrm>
        </p:spPr>
        <p:txBody>
          <a:bodyPr anchor="b" anchorCtr="0"/>
          <a:lstStyle>
            <a:lvl1pPr algn="l">
              <a:defRPr sz="5000" b="1">
                <a:solidFill>
                  <a:schemeClr val="bg1"/>
                </a:solidFill>
              </a:defRPr>
            </a:lvl1pPr>
          </a:lstStyle>
          <a:p>
            <a:r>
              <a:rPr lang="nl-NL"/>
              <a:t>Titel bewerken</a:t>
            </a:r>
            <a:endParaRPr lang="en-US"/>
          </a:p>
        </p:txBody>
      </p:sp>
      <p:sp>
        <p:nvSpPr>
          <p:cNvPr id="3" name="Subtitle 2"/>
          <p:cNvSpPr>
            <a:spLocks noGrp="1"/>
          </p:cNvSpPr>
          <p:nvPr>
            <p:ph type="subTitle" idx="1" hasCustomPrompt="1"/>
          </p:nvPr>
        </p:nvSpPr>
        <p:spPr>
          <a:xfrm>
            <a:off x="1536000" y="5136000"/>
            <a:ext cx="9120000" cy="1056000"/>
          </a:xfrm>
        </p:spPr>
        <p:txBody>
          <a:bodyPr anchor="t" anchorCtr="0"/>
          <a:lstStyle>
            <a:lvl1pPr marL="0" indent="0" algn="l">
              <a:lnSpc>
                <a:spcPct val="95000"/>
              </a:lnSpc>
              <a:buNone/>
              <a:defRPr sz="2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de subtitel te bewerken</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A26FC8AF-A3D1-4E84-8912-18F53560A6BC}" type="datetime2">
              <a:rPr lang="nl-NL" smtClean="0"/>
              <a:t>dinsdag 21 november 2023</a:t>
            </a:fld>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42775640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eldi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36000" y="2208000"/>
            <a:ext cx="9120000" cy="2400000"/>
          </a:xfrm>
        </p:spPr>
        <p:txBody>
          <a:bodyPr anchor="b" anchorCtr="0"/>
          <a:lstStyle>
            <a:lvl1pPr algn="l">
              <a:defRPr sz="5000" b="1">
                <a:solidFill>
                  <a:schemeClr val="bg1"/>
                </a:solidFill>
              </a:defRPr>
            </a:lvl1pPr>
          </a:lstStyle>
          <a:p>
            <a:r>
              <a:rPr lang="nl-NL"/>
              <a:t>Titel bewerken</a:t>
            </a:r>
            <a:endParaRPr lang="en-US"/>
          </a:p>
        </p:txBody>
      </p:sp>
      <p:sp>
        <p:nvSpPr>
          <p:cNvPr id="3" name="Subtitle 2"/>
          <p:cNvSpPr>
            <a:spLocks noGrp="1"/>
          </p:cNvSpPr>
          <p:nvPr>
            <p:ph type="subTitle" idx="1" hasCustomPrompt="1"/>
          </p:nvPr>
        </p:nvSpPr>
        <p:spPr>
          <a:xfrm>
            <a:off x="1536000" y="5136000"/>
            <a:ext cx="9120000" cy="1056000"/>
          </a:xfrm>
        </p:spPr>
        <p:txBody>
          <a:bodyPr anchor="t" anchorCtr="0"/>
          <a:lstStyle>
            <a:lvl1pPr marL="0" indent="0" algn="l">
              <a:lnSpc>
                <a:spcPct val="95000"/>
              </a:lnSpc>
              <a:buNone/>
              <a:defRPr sz="2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de subtitel te bewerken</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74180A15-E32E-4BEA-B803-46E8DA2E9B8F}" type="datetime2">
              <a:rPr lang="nl-NL" smtClean="0"/>
              <a:t>dinsdag 21 november 2023</a:t>
            </a:fld>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9321649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di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36000" y="2208000"/>
            <a:ext cx="9120000" cy="2400000"/>
          </a:xfrm>
        </p:spPr>
        <p:txBody>
          <a:bodyPr anchor="b" anchorCtr="0"/>
          <a:lstStyle>
            <a:lvl1pPr algn="l">
              <a:defRPr sz="5000" b="1">
                <a:solidFill>
                  <a:schemeClr val="bg1"/>
                </a:solidFill>
              </a:defRPr>
            </a:lvl1pPr>
          </a:lstStyle>
          <a:p>
            <a:r>
              <a:rPr lang="nl-NL"/>
              <a:t>Titel bewerken</a:t>
            </a:r>
            <a:endParaRPr lang="en-US"/>
          </a:p>
        </p:txBody>
      </p:sp>
      <p:sp>
        <p:nvSpPr>
          <p:cNvPr id="3" name="Subtitle 2"/>
          <p:cNvSpPr>
            <a:spLocks noGrp="1"/>
          </p:cNvSpPr>
          <p:nvPr>
            <p:ph type="subTitle" idx="1" hasCustomPrompt="1"/>
          </p:nvPr>
        </p:nvSpPr>
        <p:spPr>
          <a:xfrm>
            <a:off x="1536000" y="5136000"/>
            <a:ext cx="9120000" cy="1056000"/>
          </a:xfrm>
        </p:spPr>
        <p:txBody>
          <a:bodyPr anchor="t" anchorCtr="0"/>
          <a:lstStyle>
            <a:lvl1pPr marL="0" indent="0" algn="l">
              <a:lnSpc>
                <a:spcPct val="95000"/>
              </a:lnSpc>
              <a:buNone/>
              <a:defRPr sz="2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de subtitel te bewerken</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CBDEA430-F01D-4546-9E0E-1F83D8445DE8}" type="datetime2">
              <a:rPr lang="nl-NL" smtClean="0"/>
              <a:t>dinsdag 21 november 2023</a:t>
            </a:fld>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563258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eldia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36000" y="2208000"/>
            <a:ext cx="9120000" cy="2400000"/>
          </a:xfrm>
        </p:spPr>
        <p:txBody>
          <a:bodyPr anchor="b" anchorCtr="0"/>
          <a:lstStyle>
            <a:lvl1pPr algn="l">
              <a:defRPr sz="5000" b="1">
                <a:solidFill>
                  <a:schemeClr val="bg1"/>
                </a:solidFill>
              </a:defRPr>
            </a:lvl1pPr>
          </a:lstStyle>
          <a:p>
            <a:r>
              <a:rPr lang="nl-NL"/>
              <a:t>Titel bewerken</a:t>
            </a:r>
            <a:endParaRPr lang="en-US"/>
          </a:p>
        </p:txBody>
      </p:sp>
      <p:sp>
        <p:nvSpPr>
          <p:cNvPr id="3" name="Subtitle 2"/>
          <p:cNvSpPr>
            <a:spLocks noGrp="1"/>
          </p:cNvSpPr>
          <p:nvPr>
            <p:ph type="subTitle" idx="1" hasCustomPrompt="1"/>
          </p:nvPr>
        </p:nvSpPr>
        <p:spPr>
          <a:xfrm>
            <a:off x="1536000" y="5136000"/>
            <a:ext cx="9120000" cy="1056000"/>
          </a:xfrm>
        </p:spPr>
        <p:txBody>
          <a:bodyPr anchor="t" anchorCtr="0"/>
          <a:lstStyle>
            <a:lvl1pPr marL="0" indent="0" algn="l">
              <a:lnSpc>
                <a:spcPct val="95000"/>
              </a:lnSpc>
              <a:buNone/>
              <a:defRPr sz="2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de subtitel te bewerken</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EAF948BF-E60C-4B9F-B449-D5B3063F0E06}" type="datetime2">
              <a:rPr lang="nl-NL" smtClean="0"/>
              <a:t>dinsdag 21 november 2023</a:t>
            </a:fld>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8460582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eldia met afbeeld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70DD9C65-D00A-B64C-AC76-B68FCA7D8F8A}"/>
              </a:ext>
            </a:extLst>
          </p:cNvPr>
          <p:cNvSpPr>
            <a:spLocks noGrp="1"/>
          </p:cNvSpPr>
          <p:nvPr>
            <p:ph type="pic" idx="13" hasCustomPrompt="1"/>
          </p:nvPr>
        </p:nvSpPr>
        <p:spPr>
          <a:xfrm>
            <a:off x="792000" y="792000"/>
            <a:ext cx="10608000" cy="4132800"/>
          </a:xfrm>
          <a:solidFill>
            <a:schemeClr val="bg1">
              <a:lumMod val="85000"/>
            </a:schemeClr>
          </a:solidFill>
        </p:spPr>
        <p:txBody>
          <a:bodyPr lIns="1440000" tIns="360000" rIns="1440000" anchor="t"/>
          <a:lstStyle>
            <a:lvl1pPr marL="0" indent="0" algn="ctr">
              <a:lnSpc>
                <a:spcPts val="2000"/>
              </a:lnSpc>
              <a:spcBef>
                <a:spcPts val="0"/>
              </a:spcBef>
              <a:buNone/>
              <a:defRPr sz="1600">
                <a:solidFill>
                  <a:schemeClr val="bg1">
                    <a:lumMod val="6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 name="Title 1"/>
          <p:cNvSpPr>
            <a:spLocks noGrp="1"/>
          </p:cNvSpPr>
          <p:nvPr>
            <p:ph type="ctrTitle" hasCustomPrompt="1"/>
          </p:nvPr>
        </p:nvSpPr>
        <p:spPr>
          <a:xfrm>
            <a:off x="1536000" y="2880000"/>
            <a:ext cx="9120000" cy="1056000"/>
          </a:xfrm>
        </p:spPr>
        <p:txBody>
          <a:bodyPr anchor="b" anchorCtr="0"/>
          <a:lstStyle>
            <a:lvl1pPr algn="l">
              <a:defRPr sz="5000" b="1">
                <a:solidFill>
                  <a:schemeClr val="bg1"/>
                </a:solidFill>
              </a:defRPr>
            </a:lvl1pPr>
          </a:lstStyle>
          <a:p>
            <a:r>
              <a:rPr lang="nl-NL"/>
              <a:t>Titel bewerken</a:t>
            </a:r>
            <a:endParaRPr lang="en-US"/>
          </a:p>
        </p:txBody>
      </p:sp>
      <p:sp>
        <p:nvSpPr>
          <p:cNvPr id="3" name="Subtitle 2"/>
          <p:cNvSpPr>
            <a:spLocks noGrp="1"/>
          </p:cNvSpPr>
          <p:nvPr>
            <p:ph type="subTitle" idx="1" hasCustomPrompt="1"/>
          </p:nvPr>
        </p:nvSpPr>
        <p:spPr>
          <a:xfrm>
            <a:off x="1536000" y="4128000"/>
            <a:ext cx="9120000" cy="576000"/>
          </a:xfrm>
        </p:spPr>
        <p:txBody>
          <a:bodyPr anchor="t" anchorCtr="0"/>
          <a:lstStyle>
            <a:lvl1pPr marL="0" indent="0" algn="l">
              <a:lnSpc>
                <a:spcPct val="95000"/>
              </a:lnSpc>
              <a:buNone/>
              <a:defRPr sz="2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de subtitel te bewerken</a:t>
            </a:r>
            <a:endParaRPr lang="en-US"/>
          </a:p>
        </p:txBody>
      </p:sp>
      <p:sp>
        <p:nvSpPr>
          <p:cNvPr id="4" name="Date Placeholder 3"/>
          <p:cNvSpPr>
            <a:spLocks noGrp="1"/>
          </p:cNvSpPr>
          <p:nvPr>
            <p:ph type="dt" sz="half" idx="10"/>
          </p:nvPr>
        </p:nvSpPr>
        <p:spPr/>
        <p:txBody>
          <a:bodyPr/>
          <a:lstStyle/>
          <a:p>
            <a:fld id="{A3F74EBE-A178-4599-9E20-98BC93379BBC}" type="datetime2">
              <a:rPr lang="nl-NL" smtClean="0"/>
              <a:t>dinsdag 21 november 2023</a:t>
            </a:fld>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5014971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met opsommin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l-NL"/>
              <a:t>Titel bewerken</a:t>
            </a:r>
            <a:endParaRPr lang="en-US"/>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91054861-46B4-4647-BF3A-41AAEB9B64FE}" type="datetime2">
              <a:rPr lang="nl-NL" smtClean="0"/>
              <a:t>dinsdag 21 november 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2823398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el met teks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l-NL"/>
              <a:t>Titel bewerken</a:t>
            </a:r>
            <a:endParaRPr lang="en-US"/>
          </a:p>
        </p:txBody>
      </p:sp>
      <p:sp>
        <p:nvSpPr>
          <p:cNvPr id="3" name="Content Placeholder 2"/>
          <p:cNvSpPr>
            <a:spLocks noGrp="1"/>
          </p:cNvSpPr>
          <p:nvPr>
            <p:ph idx="1" hasCustomPrompt="1"/>
          </p:nvPr>
        </p:nvSpPr>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a:lvl5pPr>
          </a:lstStyle>
          <a:p>
            <a:pPr lvl="0"/>
            <a:r>
              <a:rPr lang="nl-NL"/>
              <a:t>Klik om de tekststijl van het model te bewerken</a:t>
            </a:r>
          </a:p>
        </p:txBody>
      </p:sp>
      <p:sp>
        <p:nvSpPr>
          <p:cNvPr id="4" name="Date Placeholder 3"/>
          <p:cNvSpPr>
            <a:spLocks noGrp="1"/>
          </p:cNvSpPr>
          <p:nvPr>
            <p:ph type="dt" sz="half" idx="10"/>
          </p:nvPr>
        </p:nvSpPr>
        <p:spPr/>
        <p:txBody>
          <a:bodyPr/>
          <a:lstStyle/>
          <a:p>
            <a:fld id="{FC68C179-01CB-424E-BEB8-7FB84DAAD018}" type="datetime2">
              <a:rPr lang="nl-NL" smtClean="0"/>
              <a:t>dinsdag 21 november 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2277898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l-NL"/>
              <a:t>Titel bewerken</a:t>
            </a:r>
            <a:endParaRPr lang="en-US"/>
          </a:p>
        </p:txBody>
      </p:sp>
      <p:sp>
        <p:nvSpPr>
          <p:cNvPr id="3" name="Content Placeholder 2"/>
          <p:cNvSpPr>
            <a:spLocks noGrp="1"/>
          </p:cNvSpPr>
          <p:nvPr>
            <p:ph sz="half" idx="1"/>
          </p:nvPr>
        </p:nvSpPr>
        <p:spPr>
          <a:xfrm>
            <a:off x="792000" y="1825625"/>
            <a:ext cx="5184000" cy="4128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6216000" y="1825625"/>
            <a:ext cx="5181600" cy="4128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6449FBDA-9550-4FD8-8919-8F2C990B23ED}" type="datetime2">
              <a:rPr lang="nl-NL" smtClean="0"/>
              <a:t>dinsdag 21 november 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9760180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kst met afbeeldin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l-NL"/>
              <a:t>Titel bewerken</a:t>
            </a:r>
            <a:endParaRPr lang="en-US"/>
          </a:p>
        </p:txBody>
      </p:sp>
      <p:sp>
        <p:nvSpPr>
          <p:cNvPr id="3" name="Content Placeholder 2"/>
          <p:cNvSpPr>
            <a:spLocks noGrp="1"/>
          </p:cNvSpPr>
          <p:nvPr>
            <p:ph sz="half" idx="1"/>
          </p:nvPr>
        </p:nvSpPr>
        <p:spPr>
          <a:xfrm>
            <a:off x="792000" y="1825625"/>
            <a:ext cx="5184000" cy="4128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75A425DB-DBAB-4852-97E7-72CEBD418D43}" type="datetime2">
              <a:rPr lang="nl-NL" smtClean="0"/>
              <a:t>dinsdag 21 november 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214C5878-C4A0-D640-BF8A-1DB3DCA32ACA}"/>
              </a:ext>
            </a:extLst>
          </p:cNvPr>
          <p:cNvSpPr>
            <a:spLocks noGrp="1"/>
          </p:cNvSpPr>
          <p:nvPr>
            <p:ph type="pic" idx="13"/>
          </p:nvPr>
        </p:nvSpPr>
        <p:spPr>
          <a:xfrm>
            <a:off x="6264000" y="1825625"/>
            <a:ext cx="5136000" cy="4128000"/>
          </a:xfrm>
          <a:solidFill>
            <a:schemeClr val="bg1">
              <a:lumMod val="85000"/>
            </a:schemeClr>
          </a:solidFill>
        </p:spPr>
        <p:txBody>
          <a:bodyPr lIns="360000" tIns="360000" rIns="360000" anchor="t"/>
          <a:lstStyle>
            <a:lvl1pPr marL="0" indent="0" algn="ctr">
              <a:lnSpc>
                <a:spcPts val="2000"/>
              </a:lnSpc>
              <a:spcBef>
                <a:spcPts val="0"/>
              </a:spcBef>
              <a:buNone/>
              <a:defRPr sz="1600">
                <a:solidFill>
                  <a:schemeClr val="bg1">
                    <a:lumMod val="6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Tree>
    <p:extLst>
      <p:ext uri="{BB962C8B-B14F-4D97-AF65-F5344CB8AC3E}">
        <p14:creationId xmlns:p14="http://schemas.microsoft.com/office/powerpoint/2010/main" val="23423619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ee afbeeldinge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04BDB50-7235-4800-BFCD-B44E8BE16C1A}" type="datetime2">
              <a:rPr lang="nl-NL" smtClean="0"/>
              <a:t>dinsdag 21 november 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
        <p:nvSpPr>
          <p:cNvPr id="8" name="Picture Placeholder 2">
            <a:extLst>
              <a:ext uri="{FF2B5EF4-FFF2-40B4-BE49-F238E27FC236}">
                <a16:creationId xmlns:a16="http://schemas.microsoft.com/office/drawing/2014/main" id="{B031CF3D-86D1-2D4F-98DE-B9C6AAB1A49E}"/>
              </a:ext>
            </a:extLst>
          </p:cNvPr>
          <p:cNvSpPr>
            <a:spLocks noGrp="1"/>
          </p:cNvSpPr>
          <p:nvPr>
            <p:ph type="pic" idx="13" hasCustomPrompt="1"/>
          </p:nvPr>
        </p:nvSpPr>
        <p:spPr>
          <a:xfrm>
            <a:off x="791999" y="792000"/>
            <a:ext cx="5136000" cy="5275200"/>
          </a:xfrm>
          <a:solidFill>
            <a:schemeClr val="bg1">
              <a:lumMod val="85000"/>
            </a:schemeClr>
          </a:solidFill>
        </p:spPr>
        <p:txBody>
          <a:bodyPr lIns="720000" tIns="360000" rIns="720000" anchor="t"/>
          <a:lstStyle>
            <a:lvl1pPr marL="0" indent="0" algn="ctr">
              <a:lnSpc>
                <a:spcPts val="2000"/>
              </a:lnSpc>
              <a:spcBef>
                <a:spcPts val="0"/>
              </a:spcBef>
              <a:buNone/>
              <a:defRPr sz="1600">
                <a:solidFill>
                  <a:schemeClr val="bg1">
                    <a:lumMod val="6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0" name="Picture Placeholder 2">
            <a:extLst>
              <a:ext uri="{FF2B5EF4-FFF2-40B4-BE49-F238E27FC236}">
                <a16:creationId xmlns:a16="http://schemas.microsoft.com/office/drawing/2014/main" id="{35E4186E-A141-4548-BB56-623E6D1F9E8A}"/>
              </a:ext>
            </a:extLst>
          </p:cNvPr>
          <p:cNvSpPr>
            <a:spLocks noGrp="1"/>
          </p:cNvSpPr>
          <p:nvPr>
            <p:ph type="pic" idx="14" hasCustomPrompt="1"/>
          </p:nvPr>
        </p:nvSpPr>
        <p:spPr>
          <a:xfrm>
            <a:off x="6264000" y="792000"/>
            <a:ext cx="5136000" cy="5275200"/>
          </a:xfrm>
          <a:solidFill>
            <a:schemeClr val="bg1">
              <a:lumMod val="85000"/>
            </a:schemeClr>
          </a:solidFill>
        </p:spPr>
        <p:txBody>
          <a:bodyPr lIns="720000" tIns="360000" rIns="720000" anchor="t"/>
          <a:lstStyle>
            <a:lvl1pPr marL="0" indent="0" algn="ctr">
              <a:lnSpc>
                <a:spcPts val="2000"/>
              </a:lnSpc>
              <a:spcBef>
                <a:spcPts val="0"/>
              </a:spcBef>
              <a:buNone/>
              <a:defRPr sz="1600">
                <a:solidFill>
                  <a:schemeClr val="bg1">
                    <a:lumMod val="6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1437720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Een afbeelding">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792000" y="792000"/>
            <a:ext cx="10608000" cy="5275200"/>
          </a:xfrm>
          <a:solidFill>
            <a:schemeClr val="bg1">
              <a:lumMod val="85000"/>
            </a:schemeClr>
          </a:solidFill>
        </p:spPr>
        <p:txBody>
          <a:bodyPr lIns="1440000" tIns="360000" rIns="1440000" anchor="t"/>
          <a:lstStyle>
            <a:lvl1pPr marL="0" indent="0" algn="ctr">
              <a:lnSpc>
                <a:spcPts val="2000"/>
              </a:lnSpc>
              <a:spcBef>
                <a:spcPts val="0"/>
              </a:spcBef>
              <a:buNone/>
              <a:defRPr sz="1600">
                <a:solidFill>
                  <a:schemeClr val="bg1">
                    <a:lumMod val="6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5" name="Date Placeholder 4"/>
          <p:cNvSpPr>
            <a:spLocks noGrp="1"/>
          </p:cNvSpPr>
          <p:nvPr>
            <p:ph type="dt" sz="half" idx="10"/>
          </p:nvPr>
        </p:nvSpPr>
        <p:spPr/>
        <p:txBody>
          <a:bodyPr/>
          <a:lstStyle/>
          <a:p>
            <a:fld id="{FA4B7050-BBE0-41F8-B38E-C4445DF527E9}" type="datetime2">
              <a:rPr lang="nl-NL" smtClean="0"/>
              <a:t>dinsdag 21 november 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5528945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fbeelding beeldvullend">
    <p:spTree>
      <p:nvGrpSpPr>
        <p:cNvPr id="1" name=""/>
        <p:cNvGrpSpPr/>
        <p:nvPr/>
      </p:nvGrpSpPr>
      <p:grpSpPr>
        <a:xfrm>
          <a:off x="0" y="0"/>
          <a:ext cx="0" cy="0"/>
          <a:chOff x="0" y="0"/>
          <a:chExt cx="0" cy="0"/>
        </a:xfrm>
      </p:grpSpPr>
      <p:sp>
        <p:nvSpPr>
          <p:cNvPr id="3" name="Picture Placeholder 2"/>
          <p:cNvSpPr>
            <a:spLocks noGrp="1"/>
          </p:cNvSpPr>
          <p:nvPr>
            <p:ph type="pic" idx="1" hasCustomPrompt="1"/>
          </p:nvPr>
        </p:nvSpPr>
        <p:spPr>
          <a:xfrm>
            <a:off x="0" y="0"/>
            <a:ext cx="12192000" cy="6858000"/>
          </a:xfrm>
          <a:solidFill>
            <a:schemeClr val="bg1">
              <a:lumMod val="85000"/>
            </a:schemeClr>
          </a:solidFill>
        </p:spPr>
        <p:txBody>
          <a:bodyPr lIns="1440000" tIns="360000" rIns="1440000" anchor="t"/>
          <a:lstStyle>
            <a:lvl1pPr marL="0" indent="0" algn="ctr">
              <a:lnSpc>
                <a:spcPts val="2000"/>
              </a:lnSpc>
              <a:spcBef>
                <a:spcPts val="0"/>
              </a:spcBef>
              <a:buNone/>
              <a:defRPr sz="1600">
                <a:solidFill>
                  <a:schemeClr val="bg1">
                    <a:lumMod val="6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8208573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l-NL"/>
              <a:t>Titel bewerken</a:t>
            </a:r>
            <a:endParaRPr lang="en-US"/>
          </a:p>
        </p:txBody>
      </p:sp>
      <p:sp>
        <p:nvSpPr>
          <p:cNvPr id="3" name="Date Placeholder 2"/>
          <p:cNvSpPr>
            <a:spLocks noGrp="1"/>
          </p:cNvSpPr>
          <p:nvPr>
            <p:ph type="dt" sz="half" idx="10"/>
          </p:nvPr>
        </p:nvSpPr>
        <p:spPr/>
        <p:txBody>
          <a:bodyPr/>
          <a:lstStyle/>
          <a:p>
            <a:fld id="{FA83662A-6C55-4351-ADA8-BFB11A1DEC0B}" type="datetime2">
              <a:rPr lang="nl-NL" smtClean="0"/>
              <a:t>dinsdag 21 november 2023</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25224014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EC533E-7D5F-411A-A7ED-7753E56EE7CA}" type="datetime2">
              <a:rPr lang="nl-NL" smtClean="0"/>
              <a:t>dinsdag 21 november 2023</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2655328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8.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ags" Target="../tags/tag1.xml"/><Relationship Id="rId2" Type="http://schemas.openxmlformats.org/officeDocument/2006/relationships/slideLayout" Target="../slideLayouts/slideLayout43.xml"/><Relationship Id="rId16" Type="http://schemas.openxmlformats.org/officeDocument/2006/relationships/theme" Target="../theme/theme5.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C4EA513-7AD2-B317-8B63-E159614FCB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9F3940AC-77BD-0F19-2C19-D18CE44642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1C57925-25DD-A080-EABB-A001DDEF66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DABBA4C7-994C-BCAF-858F-DC899CC84C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AFAC017-E44B-B702-ACCC-277AD6D596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8743FE-9889-4A70-BA72-10EDAF2132BE}" type="slidenum">
              <a:rPr lang="nl-NL" smtClean="0"/>
              <a:t>‹nr.›</a:t>
            </a:fld>
            <a:endParaRPr lang="nl-NL"/>
          </a:p>
        </p:txBody>
      </p:sp>
    </p:spTree>
    <p:extLst>
      <p:ext uri="{BB962C8B-B14F-4D97-AF65-F5344CB8AC3E}">
        <p14:creationId xmlns:p14="http://schemas.microsoft.com/office/powerpoint/2010/main" val="1483367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AD3AB70-FA92-4340-864F-4A92EB3DEF9C}"/>
              </a:ext>
            </a:extLst>
          </p:cNvPr>
          <p:cNvSpPr>
            <a:spLocks noGrp="1"/>
          </p:cNvSpPr>
          <p:nvPr>
            <p:ph type="title"/>
          </p:nvPr>
        </p:nvSpPr>
        <p:spPr>
          <a:xfrm>
            <a:off x="1055689" y="836614"/>
            <a:ext cx="8820150" cy="863600"/>
          </a:xfrm>
          <a:prstGeom prst="rect">
            <a:avLst/>
          </a:prstGeom>
        </p:spPr>
        <p:txBody>
          <a:bodyPr vert="horz" lIns="0" tIns="0" rIns="0" bIns="0" rtlCol="0" anchor="t" anchorCtr="0">
            <a:no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5F86AAD1-72A4-3243-9466-6B69FDF830AC}"/>
              </a:ext>
            </a:extLst>
          </p:cNvPr>
          <p:cNvSpPr>
            <a:spLocks noGrp="1"/>
          </p:cNvSpPr>
          <p:nvPr>
            <p:ph type="body" idx="1"/>
          </p:nvPr>
        </p:nvSpPr>
        <p:spPr>
          <a:xfrm>
            <a:off x="1055689" y="1700213"/>
            <a:ext cx="8820150" cy="4752974"/>
          </a:xfrm>
          <a:prstGeom prst="rect">
            <a:avLst/>
          </a:prstGeom>
        </p:spPr>
        <p:txBody>
          <a:bodyPr vert="horz" lIns="0" tIns="0" rIns="0" bIns="0" rtlCol="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AB15D1BA-3619-784F-B908-D17097617F24}"/>
              </a:ext>
            </a:extLst>
          </p:cNvPr>
          <p:cNvSpPr>
            <a:spLocks noGrp="1"/>
          </p:cNvSpPr>
          <p:nvPr>
            <p:ph type="dt" sz="half" idx="2"/>
          </p:nvPr>
        </p:nvSpPr>
        <p:spPr>
          <a:xfrm>
            <a:off x="6364800" y="6453188"/>
            <a:ext cx="2250000" cy="404812"/>
          </a:xfrm>
          <a:prstGeom prst="rect">
            <a:avLst/>
          </a:prstGeom>
        </p:spPr>
        <p:txBody>
          <a:bodyPr vert="horz" lIns="0" tIns="0" rIns="0" bIns="0" rtlCol="0" anchor="ctr"/>
          <a:lstStyle>
            <a:lvl1pPr algn="l">
              <a:defRPr sz="1000" b="0" i="0" baseline="0">
                <a:solidFill>
                  <a:schemeClr val="tx2"/>
                </a:solidFill>
                <a:latin typeface="Calibri" panose="020F0502020204030204" pitchFamily="34" charset="0"/>
                <a:cs typeface="Calibri" panose="020F0502020204030204" pitchFamily="34" charset="0"/>
              </a:defRPr>
            </a:lvl1pPr>
          </a:lstStyle>
          <a:p>
            <a:endParaRPr lang="nl-NL" dirty="0"/>
          </a:p>
        </p:txBody>
      </p:sp>
      <p:sp>
        <p:nvSpPr>
          <p:cNvPr id="5" name="Tijdelijke aanduiding voor voettekst 4">
            <a:extLst>
              <a:ext uri="{FF2B5EF4-FFF2-40B4-BE49-F238E27FC236}">
                <a16:creationId xmlns:a16="http://schemas.microsoft.com/office/drawing/2014/main" id="{1F011314-B31A-E04C-8933-7D29E1BAECC9}"/>
              </a:ext>
            </a:extLst>
          </p:cNvPr>
          <p:cNvSpPr>
            <a:spLocks noGrp="1"/>
          </p:cNvSpPr>
          <p:nvPr>
            <p:ph type="ftr" sz="quarter" idx="3"/>
          </p:nvPr>
        </p:nvSpPr>
        <p:spPr>
          <a:xfrm>
            <a:off x="2316163" y="6453188"/>
            <a:ext cx="3779837" cy="404812"/>
          </a:xfrm>
          <a:prstGeom prst="rect">
            <a:avLst/>
          </a:prstGeom>
        </p:spPr>
        <p:txBody>
          <a:bodyPr vert="horz" lIns="0" tIns="0" rIns="0" bIns="0" rtlCol="0" anchor="ctr"/>
          <a:lstStyle>
            <a:lvl1pPr algn="ctr">
              <a:defRPr sz="1000" b="1" i="0" baseline="0">
                <a:solidFill>
                  <a:schemeClr val="tx2"/>
                </a:solidFill>
                <a:latin typeface="Calibri" panose="020F0502020204030204" pitchFamily="34" charset="0"/>
                <a:cs typeface="Calibri" panose="020F0502020204030204" pitchFamily="34" charset="0"/>
              </a:defRPr>
            </a:lvl1pPr>
          </a:lstStyle>
          <a:p>
            <a:pPr algn="l"/>
            <a:endParaRPr lang="nl-NL" dirty="0"/>
          </a:p>
        </p:txBody>
      </p:sp>
      <p:sp>
        <p:nvSpPr>
          <p:cNvPr id="6" name="Tijdelijke aanduiding voor dianummer 5">
            <a:extLst>
              <a:ext uri="{FF2B5EF4-FFF2-40B4-BE49-F238E27FC236}">
                <a16:creationId xmlns:a16="http://schemas.microsoft.com/office/drawing/2014/main" id="{852C19C1-7EB9-3642-A46A-4A55EF0C0CDB}"/>
              </a:ext>
            </a:extLst>
          </p:cNvPr>
          <p:cNvSpPr>
            <a:spLocks noGrp="1"/>
          </p:cNvSpPr>
          <p:nvPr>
            <p:ph type="sldNum" sz="quarter" idx="4"/>
          </p:nvPr>
        </p:nvSpPr>
        <p:spPr>
          <a:xfrm>
            <a:off x="1055688" y="6453188"/>
            <a:ext cx="624025" cy="404812"/>
          </a:xfrm>
          <a:prstGeom prst="rect">
            <a:avLst/>
          </a:prstGeom>
        </p:spPr>
        <p:txBody>
          <a:bodyPr vert="horz" lIns="0" tIns="0" rIns="0" bIns="0" rtlCol="0" anchor="ctr"/>
          <a:lstStyle>
            <a:lvl1pPr algn="l">
              <a:defRPr sz="1000" b="0" i="0" baseline="0">
                <a:solidFill>
                  <a:schemeClr val="tx2"/>
                </a:solidFill>
                <a:latin typeface="Calibri" panose="020F0502020204030204" pitchFamily="34" charset="0"/>
                <a:cs typeface="Calibri" panose="020F0502020204030204" pitchFamily="34" charset="0"/>
              </a:defRPr>
            </a:lvl1pPr>
          </a:lstStyle>
          <a:p>
            <a:fld id="{D673B436-E1E6-9A4F-9770-556D9C186C90}" type="slidenum">
              <a:rPr lang="nl-NL" smtClean="0"/>
              <a:pPr/>
              <a:t>‹nr.›</a:t>
            </a:fld>
            <a:endParaRPr lang="nl-NL" dirty="0"/>
          </a:p>
        </p:txBody>
      </p:sp>
    </p:spTree>
    <p:extLst>
      <p:ext uri="{BB962C8B-B14F-4D97-AF65-F5344CB8AC3E}">
        <p14:creationId xmlns:p14="http://schemas.microsoft.com/office/powerpoint/2010/main" val="107387926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Lst>
  <p:hf sldNum="0" hdr="0" ftr="0"/>
  <p:txStyles>
    <p:titleStyle>
      <a:lvl1pPr algn="l" defTabSz="914400" rtl="0" eaLnBrk="1" latinLnBrk="0" hangingPunct="1">
        <a:lnSpc>
          <a:spcPts val="3000"/>
        </a:lnSpc>
        <a:spcBef>
          <a:spcPct val="0"/>
        </a:spcBef>
        <a:buNone/>
        <a:defRPr sz="3000" b="1" i="0" kern="1200" baseline="0">
          <a:solidFill>
            <a:schemeClr val="tx1"/>
          </a:solidFill>
          <a:latin typeface="Calibri" panose="020F0502020204030204" pitchFamily="34" charset="0"/>
          <a:ea typeface="+mj-ea"/>
          <a:cs typeface="Calibri" panose="020F0502020204030204" pitchFamily="34" charset="0"/>
        </a:defRPr>
      </a:lvl1pPr>
    </p:titleStyle>
    <p:bodyStyle>
      <a:lvl1pPr marL="269875" indent="-269875" algn="l" defTabSz="914400" rtl="0" eaLnBrk="1" latinLnBrk="0" hangingPunct="1">
        <a:lnSpc>
          <a:spcPct val="90000"/>
        </a:lnSpc>
        <a:spcBef>
          <a:spcPts val="900"/>
        </a:spcBef>
        <a:buClr>
          <a:schemeClr val="tx1"/>
        </a:buClr>
        <a:buSzPct val="90000"/>
        <a:buFont typeface="Arial" panose="020B0604020202020204" pitchFamily="34" charset="0"/>
        <a:buChar char="•"/>
        <a:tabLst/>
        <a:defRPr sz="2400" b="0" i="0" kern="1200">
          <a:solidFill>
            <a:srgbClr val="000000"/>
          </a:solidFill>
          <a:latin typeface="Calibri" panose="020F0502020204030204" pitchFamily="34" charset="0"/>
          <a:ea typeface="+mn-ea"/>
          <a:cs typeface="Calibri" panose="020F0502020204030204" pitchFamily="34" charset="0"/>
        </a:defRPr>
      </a:lvl1pPr>
      <a:lvl2pPr marL="450000" indent="-180000" algn="l" defTabSz="914400" rtl="0" eaLnBrk="1" latinLnBrk="0" hangingPunct="1">
        <a:lnSpc>
          <a:spcPct val="90000"/>
        </a:lnSpc>
        <a:spcBef>
          <a:spcPts val="900"/>
        </a:spcBef>
        <a:buClr>
          <a:schemeClr val="tx1"/>
        </a:buClr>
        <a:buSzPct val="90000"/>
        <a:buFont typeface="Arial" panose="020B0604020202020204" pitchFamily="34" charset="0"/>
        <a:buChar char="•"/>
        <a:tabLst/>
        <a:defRPr sz="2000" b="0" i="0" kern="1200">
          <a:solidFill>
            <a:srgbClr val="000000"/>
          </a:solidFill>
          <a:latin typeface="Calibri" panose="020F0502020204030204" pitchFamily="34" charset="0"/>
          <a:ea typeface="+mn-ea"/>
          <a:cs typeface="Calibri" panose="020F0502020204030204" pitchFamily="34" charset="0"/>
        </a:defRPr>
      </a:lvl2pPr>
      <a:lvl3pPr marL="630000" indent="-180000" algn="l" defTabSz="914400" rtl="0" eaLnBrk="1" latinLnBrk="0" hangingPunct="1">
        <a:lnSpc>
          <a:spcPct val="90000"/>
        </a:lnSpc>
        <a:spcBef>
          <a:spcPts val="900"/>
        </a:spcBef>
        <a:buClr>
          <a:schemeClr val="tx1"/>
        </a:buClr>
        <a:buSzPct val="90000"/>
        <a:buFont typeface="Arial" panose="020B0604020202020204" pitchFamily="34" charset="0"/>
        <a:buChar char="•"/>
        <a:tabLst/>
        <a:defRPr sz="1800" b="0" i="0" kern="1200">
          <a:solidFill>
            <a:srgbClr val="000000"/>
          </a:solidFill>
          <a:latin typeface="Calibri" panose="020F0502020204030204" pitchFamily="34" charset="0"/>
          <a:ea typeface="+mn-ea"/>
          <a:cs typeface="Calibri" panose="020F0502020204030204" pitchFamily="34" charset="0"/>
        </a:defRPr>
      </a:lvl3pPr>
      <a:lvl4pPr marL="810000" indent="-179388" algn="l" defTabSz="914400" rtl="0" eaLnBrk="1" latinLnBrk="0" hangingPunct="1">
        <a:lnSpc>
          <a:spcPct val="90000"/>
        </a:lnSpc>
        <a:spcBef>
          <a:spcPts val="900"/>
        </a:spcBef>
        <a:buClr>
          <a:schemeClr val="tx1"/>
        </a:buClr>
        <a:buSzPct val="90000"/>
        <a:buFont typeface="Arial" panose="020B0604020202020204" pitchFamily="34" charset="0"/>
        <a:buChar char="•"/>
        <a:tabLst/>
        <a:defRPr sz="1600" b="0" i="0" kern="1200">
          <a:solidFill>
            <a:srgbClr val="000000"/>
          </a:solidFill>
          <a:latin typeface="Calibri" panose="020F0502020204030204" pitchFamily="34" charset="0"/>
          <a:ea typeface="+mn-ea"/>
          <a:cs typeface="Calibri" panose="020F0502020204030204" pitchFamily="34" charset="0"/>
        </a:defRPr>
      </a:lvl4pPr>
      <a:lvl5pPr marL="990000" indent="-179388" algn="l" defTabSz="914400" rtl="0" eaLnBrk="1" latinLnBrk="0" hangingPunct="1">
        <a:lnSpc>
          <a:spcPct val="90000"/>
        </a:lnSpc>
        <a:spcBef>
          <a:spcPts val="900"/>
        </a:spcBef>
        <a:buClr>
          <a:schemeClr val="tx1"/>
        </a:buClr>
        <a:buSzPct val="90000"/>
        <a:buFont typeface="Arial" panose="020B0604020202020204" pitchFamily="34" charset="0"/>
        <a:buChar char="•"/>
        <a:tabLst/>
        <a:defRPr sz="1400" b="0" i="0" kern="1200">
          <a:solidFill>
            <a:srgbClr val="00000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3" pos="665">
          <p15:clr>
            <a:srgbClr val="F26B43"/>
          </p15:clr>
        </p15:guide>
        <p15:guide id="4" pos="7015">
          <p15:clr>
            <a:srgbClr val="F26B43"/>
          </p15:clr>
        </p15:guide>
        <p15:guide id="5" orient="horz" pos="2160">
          <p15:clr>
            <a:srgbClr val="F26B43"/>
          </p15:clr>
        </p15:guide>
        <p15:guide id="6" orient="horz" pos="1593">
          <p15:clr>
            <a:srgbClr val="F26B43"/>
          </p15:clr>
        </p15:guide>
        <p15:guide id="7" pos="5428">
          <p15:clr>
            <a:srgbClr val="F26B43"/>
          </p15:clr>
        </p15:guide>
        <p15:guide id="8" pos="2252">
          <p15:clr>
            <a:srgbClr val="F26B43"/>
          </p15:clr>
        </p15:guide>
        <p15:guide id="9" pos="3046">
          <p15:clr>
            <a:srgbClr val="F26B43"/>
          </p15:clr>
        </p15:guide>
        <p15:guide id="10" pos="4634">
          <p15:clr>
            <a:srgbClr val="F26B43"/>
          </p15:clr>
        </p15:guide>
        <p15:guide id="11" pos="6221">
          <p15:clr>
            <a:srgbClr val="F26B43"/>
          </p15:clr>
        </p15:guide>
        <p15:guide id="12" pos="1459">
          <p15:clr>
            <a:srgbClr val="F26B43"/>
          </p15:clr>
        </p15:guide>
        <p15:guide id="14" pos="3840">
          <p15:clr>
            <a:srgbClr val="F26B43"/>
          </p15:clr>
        </p15:guide>
        <p15:guide id="15" orient="horz" pos="1071">
          <p15:clr>
            <a:srgbClr val="F26B43"/>
          </p15:clr>
        </p15:guide>
        <p15:guide id="17" orient="horz" pos="3249">
          <p15:clr>
            <a:srgbClr val="F26B43"/>
          </p15:clr>
        </p15:guide>
        <p15:guide id="18" orient="horz" pos="3793">
          <p15:clr>
            <a:srgbClr val="F26B43"/>
          </p15:clr>
        </p15:guide>
        <p15:guide id="19" orient="horz" pos="527">
          <p15:clr>
            <a:srgbClr val="F26B43"/>
          </p15:clr>
        </p15:guide>
        <p15:guide id="20" orient="horz">
          <p15:clr>
            <a:srgbClr val="F26B43"/>
          </p15:clr>
        </p15:guide>
        <p15:guide id="21" orient="horz" pos="2704">
          <p15:clr>
            <a:srgbClr val="F26B43"/>
          </p15:clr>
        </p15:guide>
        <p15:guide id="22">
          <p15:clr>
            <a:srgbClr val="F26B43"/>
          </p15:clr>
        </p15:guide>
        <p15:guide id="23" pos="347">
          <p15:clr>
            <a:srgbClr val="F26B43"/>
          </p15:clr>
        </p15:guide>
        <p15:guide id="24" orient="horz" pos="4065">
          <p15:clr>
            <a:srgbClr val="F26B43"/>
          </p15:clr>
        </p15:guide>
        <p15:guide id="25" orient="horz" pos="79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C4EA513-7AD2-B317-8B63-E159614FCB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9F3940AC-77BD-0F19-2C19-D18CE44642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1C57925-25DD-A080-EABB-A001DDEF66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EC9D7B-AA6A-465E-A6E6-D2F0502992F0}" type="datetimeFigureOut">
              <a:rPr lang="nl-NL" smtClean="0"/>
              <a:t>21-11-2023</a:t>
            </a:fld>
            <a:endParaRPr lang="nl-NL"/>
          </a:p>
        </p:txBody>
      </p:sp>
      <p:sp>
        <p:nvSpPr>
          <p:cNvPr id="5" name="Tijdelijke aanduiding voor voettekst 4">
            <a:extLst>
              <a:ext uri="{FF2B5EF4-FFF2-40B4-BE49-F238E27FC236}">
                <a16:creationId xmlns:a16="http://schemas.microsoft.com/office/drawing/2014/main" id="{DABBA4C7-994C-BCAF-858F-DC899CC84C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2AFAC017-E44B-B702-ACCC-277AD6D596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8743FE-9889-4A70-BA72-10EDAF2132BE}" type="slidenum">
              <a:rPr lang="nl-NL" smtClean="0"/>
              <a:t>‹nr.›</a:t>
            </a:fld>
            <a:endParaRPr lang="nl-NL"/>
          </a:p>
        </p:txBody>
      </p:sp>
    </p:spTree>
    <p:extLst>
      <p:ext uri="{BB962C8B-B14F-4D97-AF65-F5344CB8AC3E}">
        <p14:creationId xmlns:p14="http://schemas.microsoft.com/office/powerpoint/2010/main" val="2567557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AD3AB70-FA92-4340-864F-4A92EB3DEF9C}"/>
              </a:ext>
            </a:extLst>
          </p:cNvPr>
          <p:cNvSpPr>
            <a:spLocks noGrp="1"/>
          </p:cNvSpPr>
          <p:nvPr>
            <p:ph type="title"/>
          </p:nvPr>
        </p:nvSpPr>
        <p:spPr>
          <a:xfrm>
            <a:off x="1055689" y="836614"/>
            <a:ext cx="8820150" cy="863600"/>
          </a:xfrm>
          <a:prstGeom prst="rect">
            <a:avLst/>
          </a:prstGeom>
        </p:spPr>
        <p:txBody>
          <a:bodyPr vert="horz" lIns="0" tIns="0" rIns="0" bIns="0" rtlCol="0" anchor="t" anchorCtr="0">
            <a:no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5F86AAD1-72A4-3243-9466-6B69FDF830AC}"/>
              </a:ext>
            </a:extLst>
          </p:cNvPr>
          <p:cNvSpPr>
            <a:spLocks noGrp="1"/>
          </p:cNvSpPr>
          <p:nvPr>
            <p:ph type="body" idx="1"/>
          </p:nvPr>
        </p:nvSpPr>
        <p:spPr>
          <a:xfrm>
            <a:off x="1055689" y="1700213"/>
            <a:ext cx="8820150" cy="4752974"/>
          </a:xfrm>
          <a:prstGeom prst="rect">
            <a:avLst/>
          </a:prstGeom>
        </p:spPr>
        <p:txBody>
          <a:bodyPr vert="horz" lIns="0" tIns="0" rIns="0" bIns="0" rtlCol="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AB15D1BA-3619-784F-B908-D17097617F24}"/>
              </a:ext>
            </a:extLst>
          </p:cNvPr>
          <p:cNvSpPr>
            <a:spLocks noGrp="1"/>
          </p:cNvSpPr>
          <p:nvPr>
            <p:ph type="dt" sz="half" idx="2"/>
          </p:nvPr>
        </p:nvSpPr>
        <p:spPr>
          <a:xfrm>
            <a:off x="6364800" y="6453188"/>
            <a:ext cx="2250000" cy="404812"/>
          </a:xfrm>
          <a:prstGeom prst="rect">
            <a:avLst/>
          </a:prstGeom>
        </p:spPr>
        <p:txBody>
          <a:bodyPr vert="horz" lIns="0" tIns="0" rIns="0" bIns="0" rtlCol="0" anchor="ctr"/>
          <a:lstStyle>
            <a:lvl1pPr algn="l">
              <a:defRPr sz="1000" b="0" i="0" baseline="0">
                <a:solidFill>
                  <a:schemeClr val="tx2"/>
                </a:solidFill>
                <a:latin typeface="Calibri" panose="020F0502020204030204" pitchFamily="34" charset="0"/>
                <a:cs typeface="Calibri" panose="020F0502020204030204" pitchFamily="34" charset="0"/>
              </a:defRPr>
            </a:lvl1pPr>
          </a:lstStyle>
          <a:p>
            <a:endParaRPr lang="nl-NL" dirty="0"/>
          </a:p>
        </p:txBody>
      </p:sp>
      <p:sp>
        <p:nvSpPr>
          <p:cNvPr id="5" name="Tijdelijke aanduiding voor voettekst 4">
            <a:extLst>
              <a:ext uri="{FF2B5EF4-FFF2-40B4-BE49-F238E27FC236}">
                <a16:creationId xmlns:a16="http://schemas.microsoft.com/office/drawing/2014/main" id="{1F011314-B31A-E04C-8933-7D29E1BAECC9}"/>
              </a:ext>
            </a:extLst>
          </p:cNvPr>
          <p:cNvSpPr>
            <a:spLocks noGrp="1"/>
          </p:cNvSpPr>
          <p:nvPr>
            <p:ph type="ftr" sz="quarter" idx="3"/>
          </p:nvPr>
        </p:nvSpPr>
        <p:spPr>
          <a:xfrm>
            <a:off x="2316163" y="6453188"/>
            <a:ext cx="3779837" cy="404812"/>
          </a:xfrm>
          <a:prstGeom prst="rect">
            <a:avLst/>
          </a:prstGeom>
        </p:spPr>
        <p:txBody>
          <a:bodyPr vert="horz" lIns="0" tIns="0" rIns="0" bIns="0" rtlCol="0" anchor="ctr"/>
          <a:lstStyle>
            <a:lvl1pPr algn="ctr">
              <a:defRPr sz="1000" b="1" i="0" baseline="0">
                <a:solidFill>
                  <a:schemeClr val="tx2"/>
                </a:solidFill>
                <a:latin typeface="Calibri" panose="020F0502020204030204" pitchFamily="34" charset="0"/>
                <a:cs typeface="Calibri" panose="020F0502020204030204" pitchFamily="34" charset="0"/>
              </a:defRPr>
            </a:lvl1pPr>
          </a:lstStyle>
          <a:p>
            <a:pPr algn="l"/>
            <a:endParaRPr lang="nl-NL" dirty="0"/>
          </a:p>
        </p:txBody>
      </p:sp>
      <p:sp>
        <p:nvSpPr>
          <p:cNvPr id="6" name="Tijdelijke aanduiding voor dianummer 5">
            <a:extLst>
              <a:ext uri="{FF2B5EF4-FFF2-40B4-BE49-F238E27FC236}">
                <a16:creationId xmlns:a16="http://schemas.microsoft.com/office/drawing/2014/main" id="{852C19C1-7EB9-3642-A46A-4A55EF0C0CDB}"/>
              </a:ext>
            </a:extLst>
          </p:cNvPr>
          <p:cNvSpPr>
            <a:spLocks noGrp="1"/>
          </p:cNvSpPr>
          <p:nvPr>
            <p:ph type="sldNum" sz="quarter" idx="4"/>
          </p:nvPr>
        </p:nvSpPr>
        <p:spPr>
          <a:xfrm>
            <a:off x="1055688" y="6453188"/>
            <a:ext cx="624025" cy="404812"/>
          </a:xfrm>
          <a:prstGeom prst="rect">
            <a:avLst/>
          </a:prstGeom>
        </p:spPr>
        <p:txBody>
          <a:bodyPr vert="horz" lIns="0" tIns="0" rIns="0" bIns="0" rtlCol="0" anchor="ctr"/>
          <a:lstStyle>
            <a:lvl1pPr algn="l">
              <a:defRPr sz="1000" b="0" i="0" baseline="0">
                <a:solidFill>
                  <a:schemeClr val="tx2"/>
                </a:solidFill>
                <a:latin typeface="Calibri" panose="020F0502020204030204" pitchFamily="34" charset="0"/>
                <a:cs typeface="Calibri" panose="020F0502020204030204" pitchFamily="34" charset="0"/>
              </a:defRPr>
            </a:lvl1pPr>
          </a:lstStyle>
          <a:p>
            <a:fld id="{D673B436-E1E6-9A4F-9770-556D9C186C90}" type="slidenum">
              <a:rPr lang="nl-NL" smtClean="0"/>
              <a:pPr/>
              <a:t>‹nr.›</a:t>
            </a:fld>
            <a:endParaRPr lang="nl-NL" dirty="0"/>
          </a:p>
        </p:txBody>
      </p:sp>
    </p:spTree>
    <p:extLst>
      <p:ext uri="{BB962C8B-B14F-4D97-AF65-F5344CB8AC3E}">
        <p14:creationId xmlns:p14="http://schemas.microsoft.com/office/powerpoint/2010/main" val="161791550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hf sldNum="0" hdr="0" ftr="0"/>
  <p:txStyles>
    <p:titleStyle>
      <a:lvl1pPr algn="l" defTabSz="914400" rtl="0" eaLnBrk="1" latinLnBrk="0" hangingPunct="1">
        <a:lnSpc>
          <a:spcPts val="3000"/>
        </a:lnSpc>
        <a:spcBef>
          <a:spcPct val="0"/>
        </a:spcBef>
        <a:buNone/>
        <a:defRPr sz="3000" b="1" i="0" kern="1200" baseline="0">
          <a:solidFill>
            <a:schemeClr val="tx1"/>
          </a:solidFill>
          <a:latin typeface="Calibri" panose="020F0502020204030204" pitchFamily="34" charset="0"/>
          <a:ea typeface="+mj-ea"/>
          <a:cs typeface="Calibri" panose="020F0502020204030204" pitchFamily="34" charset="0"/>
        </a:defRPr>
      </a:lvl1pPr>
    </p:titleStyle>
    <p:bodyStyle>
      <a:lvl1pPr marL="269875" indent="-269875" algn="l" defTabSz="914400" rtl="0" eaLnBrk="1" latinLnBrk="0" hangingPunct="1">
        <a:lnSpc>
          <a:spcPct val="90000"/>
        </a:lnSpc>
        <a:spcBef>
          <a:spcPts val="900"/>
        </a:spcBef>
        <a:buClr>
          <a:schemeClr val="tx1"/>
        </a:buClr>
        <a:buSzPct val="90000"/>
        <a:buFont typeface="Arial" panose="020B0604020202020204" pitchFamily="34" charset="0"/>
        <a:buChar char="•"/>
        <a:tabLst/>
        <a:defRPr sz="2400" b="0" i="0" kern="1200">
          <a:solidFill>
            <a:srgbClr val="000000"/>
          </a:solidFill>
          <a:latin typeface="Calibri" panose="020F0502020204030204" pitchFamily="34" charset="0"/>
          <a:ea typeface="+mn-ea"/>
          <a:cs typeface="Calibri" panose="020F0502020204030204" pitchFamily="34" charset="0"/>
        </a:defRPr>
      </a:lvl1pPr>
      <a:lvl2pPr marL="450000" indent="-180000" algn="l" defTabSz="914400" rtl="0" eaLnBrk="1" latinLnBrk="0" hangingPunct="1">
        <a:lnSpc>
          <a:spcPct val="90000"/>
        </a:lnSpc>
        <a:spcBef>
          <a:spcPts val="900"/>
        </a:spcBef>
        <a:buClr>
          <a:schemeClr val="tx1"/>
        </a:buClr>
        <a:buSzPct val="90000"/>
        <a:buFont typeface="Arial" panose="020B0604020202020204" pitchFamily="34" charset="0"/>
        <a:buChar char="•"/>
        <a:tabLst/>
        <a:defRPr sz="2000" b="0" i="0" kern="1200">
          <a:solidFill>
            <a:srgbClr val="000000"/>
          </a:solidFill>
          <a:latin typeface="Calibri" panose="020F0502020204030204" pitchFamily="34" charset="0"/>
          <a:ea typeface="+mn-ea"/>
          <a:cs typeface="Calibri" panose="020F0502020204030204" pitchFamily="34" charset="0"/>
        </a:defRPr>
      </a:lvl2pPr>
      <a:lvl3pPr marL="630000" indent="-180000" algn="l" defTabSz="914400" rtl="0" eaLnBrk="1" latinLnBrk="0" hangingPunct="1">
        <a:lnSpc>
          <a:spcPct val="90000"/>
        </a:lnSpc>
        <a:spcBef>
          <a:spcPts val="900"/>
        </a:spcBef>
        <a:buClr>
          <a:schemeClr val="tx1"/>
        </a:buClr>
        <a:buSzPct val="90000"/>
        <a:buFont typeface="Arial" panose="020B0604020202020204" pitchFamily="34" charset="0"/>
        <a:buChar char="•"/>
        <a:tabLst/>
        <a:defRPr sz="1800" b="0" i="0" kern="1200">
          <a:solidFill>
            <a:srgbClr val="000000"/>
          </a:solidFill>
          <a:latin typeface="Calibri" panose="020F0502020204030204" pitchFamily="34" charset="0"/>
          <a:ea typeface="+mn-ea"/>
          <a:cs typeface="Calibri" panose="020F0502020204030204" pitchFamily="34" charset="0"/>
        </a:defRPr>
      </a:lvl3pPr>
      <a:lvl4pPr marL="810000" indent="-179388" algn="l" defTabSz="914400" rtl="0" eaLnBrk="1" latinLnBrk="0" hangingPunct="1">
        <a:lnSpc>
          <a:spcPct val="90000"/>
        </a:lnSpc>
        <a:spcBef>
          <a:spcPts val="900"/>
        </a:spcBef>
        <a:buClr>
          <a:schemeClr val="tx1"/>
        </a:buClr>
        <a:buSzPct val="90000"/>
        <a:buFont typeface="Arial" panose="020B0604020202020204" pitchFamily="34" charset="0"/>
        <a:buChar char="•"/>
        <a:tabLst/>
        <a:defRPr sz="1600" b="0" i="0" kern="1200">
          <a:solidFill>
            <a:srgbClr val="000000"/>
          </a:solidFill>
          <a:latin typeface="Calibri" panose="020F0502020204030204" pitchFamily="34" charset="0"/>
          <a:ea typeface="+mn-ea"/>
          <a:cs typeface="Calibri" panose="020F0502020204030204" pitchFamily="34" charset="0"/>
        </a:defRPr>
      </a:lvl4pPr>
      <a:lvl5pPr marL="990000" indent="-179388" algn="l" defTabSz="914400" rtl="0" eaLnBrk="1" latinLnBrk="0" hangingPunct="1">
        <a:lnSpc>
          <a:spcPct val="90000"/>
        </a:lnSpc>
        <a:spcBef>
          <a:spcPts val="900"/>
        </a:spcBef>
        <a:buClr>
          <a:schemeClr val="tx1"/>
        </a:buClr>
        <a:buSzPct val="90000"/>
        <a:buFont typeface="Arial" panose="020B0604020202020204" pitchFamily="34" charset="0"/>
        <a:buChar char="•"/>
        <a:tabLst/>
        <a:defRPr sz="1400" b="0" i="0" kern="1200">
          <a:solidFill>
            <a:srgbClr val="00000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3" pos="665">
          <p15:clr>
            <a:srgbClr val="F26B43"/>
          </p15:clr>
        </p15:guide>
        <p15:guide id="4" pos="7015">
          <p15:clr>
            <a:srgbClr val="F26B43"/>
          </p15:clr>
        </p15:guide>
        <p15:guide id="5" orient="horz" pos="2160">
          <p15:clr>
            <a:srgbClr val="F26B43"/>
          </p15:clr>
        </p15:guide>
        <p15:guide id="6" orient="horz" pos="1593">
          <p15:clr>
            <a:srgbClr val="F26B43"/>
          </p15:clr>
        </p15:guide>
        <p15:guide id="7" pos="5428">
          <p15:clr>
            <a:srgbClr val="F26B43"/>
          </p15:clr>
        </p15:guide>
        <p15:guide id="8" pos="2252">
          <p15:clr>
            <a:srgbClr val="F26B43"/>
          </p15:clr>
        </p15:guide>
        <p15:guide id="9" pos="3046">
          <p15:clr>
            <a:srgbClr val="F26B43"/>
          </p15:clr>
        </p15:guide>
        <p15:guide id="10" pos="4634">
          <p15:clr>
            <a:srgbClr val="F26B43"/>
          </p15:clr>
        </p15:guide>
        <p15:guide id="11" pos="6221">
          <p15:clr>
            <a:srgbClr val="F26B43"/>
          </p15:clr>
        </p15:guide>
        <p15:guide id="12" pos="1459">
          <p15:clr>
            <a:srgbClr val="F26B43"/>
          </p15:clr>
        </p15:guide>
        <p15:guide id="14" pos="3840">
          <p15:clr>
            <a:srgbClr val="F26B43"/>
          </p15:clr>
        </p15:guide>
        <p15:guide id="15" orient="horz" pos="1071">
          <p15:clr>
            <a:srgbClr val="F26B43"/>
          </p15:clr>
        </p15:guide>
        <p15:guide id="17" orient="horz" pos="3249">
          <p15:clr>
            <a:srgbClr val="F26B43"/>
          </p15:clr>
        </p15:guide>
        <p15:guide id="18" orient="horz" pos="3793">
          <p15:clr>
            <a:srgbClr val="F26B43"/>
          </p15:clr>
        </p15:guide>
        <p15:guide id="19" orient="horz" pos="527">
          <p15:clr>
            <a:srgbClr val="F26B43"/>
          </p15:clr>
        </p15:guide>
        <p15:guide id="20" orient="horz">
          <p15:clr>
            <a:srgbClr val="F26B43"/>
          </p15:clr>
        </p15:guide>
        <p15:guide id="21" orient="horz" pos="2704">
          <p15:clr>
            <a:srgbClr val="F26B43"/>
          </p15:clr>
        </p15:guide>
        <p15:guide id="22">
          <p15:clr>
            <a:srgbClr val="F26B43"/>
          </p15:clr>
        </p15:guide>
        <p15:guide id="23" pos="347">
          <p15:clr>
            <a:srgbClr val="F26B43"/>
          </p15:clr>
        </p15:guide>
        <p15:guide id="24" orient="horz" pos="4065">
          <p15:clr>
            <a:srgbClr val="F26B43"/>
          </p15:clr>
        </p15:guide>
        <p15:guide id="25" orient="horz" pos="79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alphaModFix amt="54000"/>
            <a:lum/>
          </a:blip>
          <a:srcRect/>
          <a:stretch>
            <a:fillRect/>
          </a:stretch>
        </a:blipFill>
        <a:effectLst/>
      </p:bgPr>
    </p:bg>
    <p:spTree>
      <p:nvGrpSpPr>
        <p:cNvPr id="1" name=""/>
        <p:cNvGrpSpPr/>
        <p:nvPr/>
      </p:nvGrpSpPr>
      <p:grpSpPr>
        <a:xfrm>
          <a:off x="0" y="0"/>
          <a:ext cx="0" cy="0"/>
          <a:chOff x="0" y="0"/>
          <a:chExt cx="0" cy="0"/>
        </a:xfrm>
      </p:grpSpPr>
      <p:sp>
        <p:nvSpPr>
          <p:cNvPr id="7" name="Rechthoek 6" hidden="1">
            <a:extLst>
              <a:ext uri="{FF2B5EF4-FFF2-40B4-BE49-F238E27FC236}">
                <a16:creationId xmlns:a16="http://schemas.microsoft.com/office/drawing/2014/main" id="{E4ACE322-B813-478B-98CD-CF9D199301FF}"/>
              </a:ext>
            </a:extLst>
          </p:cNvPr>
          <p:cNvSpPr/>
          <p:nvPr userDrawn="1">
            <p:custDataLst>
              <p:tags r:id="rId1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nl-NL" sz="2500" b="1" i="0" baseline="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792000" y="744000"/>
            <a:ext cx="9600000" cy="960000"/>
          </a:xfrm>
          <a:prstGeom prst="rect">
            <a:avLst/>
          </a:prstGeom>
        </p:spPr>
        <p:txBody>
          <a:bodyPr vert="horz" lIns="0" tIns="0" rIns="0" bIns="0" rtlCol="0" anchor="t" anchorCtr="0">
            <a:noAutofit/>
          </a:bodyPr>
          <a:lstStyle/>
          <a:p>
            <a:r>
              <a:rPr lang="nl-NL"/>
              <a:t>Titel bewerken</a:t>
            </a:r>
            <a:endParaRPr lang="en-US"/>
          </a:p>
        </p:txBody>
      </p:sp>
      <p:sp>
        <p:nvSpPr>
          <p:cNvPr id="3" name="Text Placeholder 2"/>
          <p:cNvSpPr>
            <a:spLocks noGrp="1"/>
          </p:cNvSpPr>
          <p:nvPr>
            <p:ph type="body" idx="1"/>
          </p:nvPr>
        </p:nvSpPr>
        <p:spPr>
          <a:xfrm>
            <a:off x="816000" y="2016000"/>
            <a:ext cx="10608000" cy="4128000"/>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9349891" y="6336000"/>
            <a:ext cx="1680000" cy="288000"/>
          </a:xfrm>
          <a:prstGeom prst="rect">
            <a:avLst/>
          </a:prstGeom>
        </p:spPr>
        <p:txBody>
          <a:bodyPr vert="horz" lIns="0" tIns="0" rIns="0" bIns="0" rtlCol="0" anchor="t" anchorCtr="0">
            <a:noAutofit/>
          </a:bodyPr>
          <a:lstStyle>
            <a:lvl1pPr algn="r">
              <a:defRPr sz="1000" i="1">
                <a:solidFill>
                  <a:schemeClr val="tx1"/>
                </a:solidFill>
              </a:defRPr>
            </a:lvl1pPr>
          </a:lstStyle>
          <a:p>
            <a:fld id="{A755E662-2A00-41FB-A6C8-5F19962C9C60}" type="datetime2">
              <a:rPr lang="nl-NL" smtClean="0"/>
              <a:t>dinsdag 21 november 2023</a:t>
            </a:fld>
            <a:endParaRPr lang="nl-NL"/>
          </a:p>
        </p:txBody>
      </p:sp>
      <p:sp>
        <p:nvSpPr>
          <p:cNvPr id="5" name="Footer Placeholder 4"/>
          <p:cNvSpPr>
            <a:spLocks noGrp="1"/>
          </p:cNvSpPr>
          <p:nvPr>
            <p:ph type="ftr" sz="quarter" idx="3"/>
          </p:nvPr>
        </p:nvSpPr>
        <p:spPr>
          <a:xfrm>
            <a:off x="792000" y="6336000"/>
            <a:ext cx="5760000" cy="288000"/>
          </a:xfrm>
          <a:prstGeom prst="rect">
            <a:avLst/>
          </a:prstGeom>
        </p:spPr>
        <p:txBody>
          <a:bodyPr vert="horz" lIns="0" tIns="0" rIns="0" bIns="0" rtlCol="0" anchor="t" anchorCtr="0">
            <a:noAutofit/>
          </a:bodyPr>
          <a:lstStyle>
            <a:lvl1pPr algn="l">
              <a:defRPr sz="900">
                <a:solidFill>
                  <a:schemeClr val="tx1"/>
                </a:solidFill>
              </a:defRPr>
            </a:lvl1pPr>
          </a:lstStyle>
          <a:p>
            <a:endParaRPr lang="nl-NL"/>
          </a:p>
        </p:txBody>
      </p:sp>
      <p:sp>
        <p:nvSpPr>
          <p:cNvPr id="6" name="Slide Number Placeholder 5"/>
          <p:cNvSpPr>
            <a:spLocks noGrp="1"/>
          </p:cNvSpPr>
          <p:nvPr>
            <p:ph type="sldNum" sz="quarter" idx="4"/>
          </p:nvPr>
        </p:nvSpPr>
        <p:spPr>
          <a:xfrm>
            <a:off x="11400000" y="6336000"/>
            <a:ext cx="480000" cy="288000"/>
          </a:xfrm>
          <a:prstGeom prst="rect">
            <a:avLst/>
          </a:prstGeom>
        </p:spPr>
        <p:txBody>
          <a:bodyPr vert="horz" lIns="0" tIns="0" rIns="0" bIns="0" rtlCol="0" anchor="t" anchorCtr="0">
            <a:noAutofit/>
          </a:bodyPr>
          <a:lstStyle>
            <a:lvl1pPr algn="r">
              <a:defRPr sz="1000" b="1">
                <a:solidFill>
                  <a:schemeClr val="tx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76912965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Lst>
  <p:hf hdr="0" ftr="0" dt="0"/>
  <p:txStyles>
    <p:titleStyle>
      <a:lvl1pPr algn="l" defTabSz="685800" rtl="0" eaLnBrk="1" latinLnBrk="0" hangingPunct="1">
        <a:lnSpc>
          <a:spcPct val="95000"/>
        </a:lnSpc>
        <a:spcBef>
          <a:spcPct val="0"/>
        </a:spcBef>
        <a:buNone/>
        <a:defRPr sz="2500" b="1" kern="1200">
          <a:solidFill>
            <a:schemeClr val="accent3"/>
          </a:solidFill>
          <a:latin typeface="+mj-lt"/>
          <a:ea typeface="+mj-ea"/>
          <a:cs typeface="+mj-cs"/>
        </a:defRPr>
      </a:lvl1pPr>
    </p:titleStyle>
    <p:bodyStyle>
      <a:lvl1pPr marL="180000" indent="-180000" algn="l" defTabSz="685800" rtl="0" eaLnBrk="1" latinLnBrk="0" hangingPunct="1">
        <a:lnSpc>
          <a:spcPct val="110000"/>
        </a:lnSpc>
        <a:spcBef>
          <a:spcPts val="0"/>
        </a:spcBef>
        <a:buFont typeface="Arial" panose="020B0604020202020204" pitchFamily="34" charset="0"/>
        <a:buChar char="•"/>
        <a:defRPr sz="200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accent2"/>
        </a:buClr>
        <a:buFont typeface="Arial" panose="020B0604020202020204" pitchFamily="34" charset="0"/>
        <a:buChar char="•"/>
        <a:defRPr sz="200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accent4"/>
        </a:buClr>
        <a:buFont typeface="Arial" panose="020B0604020202020204" pitchFamily="34" charset="0"/>
        <a:buChar char="•"/>
        <a:defRPr sz="200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accent5"/>
        </a:buClr>
        <a:buFont typeface="Arial" panose="020B0604020202020204" pitchFamily="34" charset="0"/>
        <a:buChar char="•"/>
        <a:defRPr sz="200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accent6"/>
        </a:buClr>
        <a:buFont typeface="Arial" panose="020B0604020202020204" pitchFamily="34" charset="0"/>
        <a:buChar char="•"/>
        <a:defRPr sz="2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3.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image" Target="../media/image27.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image" Target="../media/image28.png"/><Relationship Id="rId1" Type="http://schemas.openxmlformats.org/officeDocument/2006/relationships/slideLayout" Target="../slideLayouts/slideLayout33.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about:blank" TargetMode="Externa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about:blank" TargetMode="External"/><Relationship Id="rId1" Type="http://schemas.openxmlformats.org/officeDocument/2006/relationships/slideLayout" Target="../slideLayouts/slideLayout33.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eg"/><Relationship Id="rId12" Type="http://schemas.openxmlformats.org/officeDocument/2006/relationships/image" Target="../media/image36.jpeg"/><Relationship Id="rId2" Type="http://schemas.openxmlformats.org/officeDocument/2006/relationships/image" Target="../media/image42.png"/><Relationship Id="rId1" Type="http://schemas.openxmlformats.org/officeDocument/2006/relationships/slideLayout" Target="../slideLayouts/slideLayout14.xml"/><Relationship Id="rId6" Type="http://schemas.openxmlformats.org/officeDocument/2006/relationships/image" Target="../media/image46.png"/><Relationship Id="rId11" Type="http://schemas.openxmlformats.org/officeDocument/2006/relationships/image" Target="../media/image51.jpe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44.png"/><Relationship Id="rId9" Type="http://schemas.openxmlformats.org/officeDocument/2006/relationships/image" Target="../media/image49.jpeg"/></Relationships>
</file>

<file path=ppt/slides/_rels/slide22.xml.rels><?xml version="1.0" encoding="UTF-8" standalone="yes"?>
<Relationships xmlns="http://schemas.openxmlformats.org/package/2006/relationships"><Relationship Id="rId26" Type="http://schemas.openxmlformats.org/officeDocument/2006/relationships/image" Target="../media/image64.png"/><Relationship Id="rId21" Type="http://schemas.openxmlformats.org/officeDocument/2006/relationships/customXml" Target="../ink/ink10.xml"/><Relationship Id="rId34" Type="http://schemas.openxmlformats.org/officeDocument/2006/relationships/image" Target="../media/image72.svg"/><Relationship Id="rId42" Type="http://schemas.openxmlformats.org/officeDocument/2006/relationships/image" Target="../media/image77.png"/><Relationship Id="rId47" Type="http://schemas.openxmlformats.org/officeDocument/2006/relationships/customXml" Target="../ink/ink18.xml"/><Relationship Id="rId50" Type="http://schemas.openxmlformats.org/officeDocument/2006/relationships/image" Target="../media/image350.png"/><Relationship Id="rId55" Type="http://schemas.openxmlformats.org/officeDocument/2006/relationships/customXml" Target="../ink/ink22.xml"/><Relationship Id="rId63" Type="http://schemas.openxmlformats.org/officeDocument/2006/relationships/customXml" Target="../ink/ink26.xml"/><Relationship Id="rId7" Type="http://schemas.openxmlformats.org/officeDocument/2006/relationships/customXml" Target="../ink/ink3.xml"/><Relationship Id="rId2" Type="http://schemas.openxmlformats.org/officeDocument/2006/relationships/image" Target="../media/image52.png"/><Relationship Id="rId16" Type="http://schemas.openxmlformats.org/officeDocument/2006/relationships/image" Target="../media/image59.png"/><Relationship Id="rId29" Type="http://schemas.openxmlformats.org/officeDocument/2006/relationships/image" Target="../media/image67.png"/><Relationship Id="rId11" Type="http://schemas.openxmlformats.org/officeDocument/2006/relationships/customXml" Target="../ink/ink5.xml"/><Relationship Id="rId24" Type="http://schemas.openxmlformats.org/officeDocument/2006/relationships/image" Target="../media/image63.png"/><Relationship Id="rId32" Type="http://schemas.openxmlformats.org/officeDocument/2006/relationships/image" Target="../media/image70.svg"/><Relationship Id="rId37" Type="http://schemas.openxmlformats.org/officeDocument/2006/relationships/customXml" Target="../ink/ink13.xml"/><Relationship Id="rId40" Type="http://schemas.openxmlformats.org/officeDocument/2006/relationships/image" Target="../media/image76.png"/><Relationship Id="rId45" Type="http://schemas.openxmlformats.org/officeDocument/2006/relationships/customXml" Target="../ink/ink17.xml"/><Relationship Id="rId53" Type="http://schemas.openxmlformats.org/officeDocument/2006/relationships/customXml" Target="../ink/ink21.xml"/><Relationship Id="rId58" Type="http://schemas.openxmlformats.org/officeDocument/2006/relationships/image" Target="../media/image390.png"/><Relationship Id="rId66" Type="http://schemas.openxmlformats.org/officeDocument/2006/relationships/image" Target="../media/image82.png"/><Relationship Id="rId5" Type="http://schemas.openxmlformats.org/officeDocument/2006/relationships/customXml" Target="../ink/ink2.xml"/><Relationship Id="rId61" Type="http://schemas.openxmlformats.org/officeDocument/2006/relationships/customXml" Target="../ink/ink25.xml"/><Relationship Id="rId19" Type="http://schemas.openxmlformats.org/officeDocument/2006/relationships/customXml" Target="../ink/ink9.xml"/><Relationship Id="rId14" Type="http://schemas.openxmlformats.org/officeDocument/2006/relationships/image" Target="../media/image58.png"/><Relationship Id="rId22" Type="http://schemas.openxmlformats.org/officeDocument/2006/relationships/image" Target="../media/image62.png"/><Relationship Id="rId27" Type="http://schemas.openxmlformats.org/officeDocument/2006/relationships/image" Target="../media/image65.png"/><Relationship Id="rId30" Type="http://schemas.openxmlformats.org/officeDocument/2006/relationships/image" Target="../media/image68.svg"/><Relationship Id="rId35" Type="http://schemas.openxmlformats.org/officeDocument/2006/relationships/image" Target="../media/image73.png"/><Relationship Id="rId43" Type="http://schemas.openxmlformats.org/officeDocument/2006/relationships/customXml" Target="../ink/ink16.xml"/><Relationship Id="rId48" Type="http://schemas.openxmlformats.org/officeDocument/2006/relationships/image" Target="../media/image34.png"/><Relationship Id="rId56" Type="http://schemas.openxmlformats.org/officeDocument/2006/relationships/image" Target="../media/image380.png"/><Relationship Id="rId64" Type="http://schemas.openxmlformats.org/officeDocument/2006/relationships/image" Target="../media/image81.png"/><Relationship Id="rId8" Type="http://schemas.openxmlformats.org/officeDocument/2006/relationships/image" Target="../media/image55.png"/><Relationship Id="rId51" Type="http://schemas.openxmlformats.org/officeDocument/2006/relationships/customXml" Target="../ink/ink20.xml"/><Relationship Id="rId3" Type="http://schemas.openxmlformats.org/officeDocument/2006/relationships/customXml" Target="../ink/ink1.xml"/><Relationship Id="rId12" Type="http://schemas.openxmlformats.org/officeDocument/2006/relationships/image" Target="../media/image57.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image" Target="../media/image71.png"/><Relationship Id="rId38" Type="http://schemas.openxmlformats.org/officeDocument/2006/relationships/image" Target="../media/image75.png"/><Relationship Id="rId46" Type="http://schemas.openxmlformats.org/officeDocument/2006/relationships/image" Target="../media/image33.png"/><Relationship Id="rId59" Type="http://schemas.openxmlformats.org/officeDocument/2006/relationships/customXml" Target="../ink/ink24.xml"/><Relationship Id="rId67" Type="http://schemas.openxmlformats.org/officeDocument/2006/relationships/image" Target="../media/image36.jpeg"/><Relationship Id="rId20" Type="http://schemas.openxmlformats.org/officeDocument/2006/relationships/image" Target="../media/image61.png"/><Relationship Id="rId41" Type="http://schemas.openxmlformats.org/officeDocument/2006/relationships/customXml" Target="../ink/ink15.xml"/><Relationship Id="rId54" Type="http://schemas.openxmlformats.org/officeDocument/2006/relationships/image" Target="../media/image79.png"/><Relationship Id="rId62" Type="http://schemas.openxmlformats.org/officeDocument/2006/relationships/image" Target="../media/image80.png"/><Relationship Id="rId1" Type="http://schemas.openxmlformats.org/officeDocument/2006/relationships/slideLayout" Target="../slideLayouts/slideLayout14.xml"/><Relationship Id="rId6" Type="http://schemas.openxmlformats.org/officeDocument/2006/relationships/image" Target="../media/image54.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66.svg"/><Relationship Id="rId36" Type="http://schemas.openxmlformats.org/officeDocument/2006/relationships/image" Target="../media/image74.svg"/><Relationship Id="rId49" Type="http://schemas.openxmlformats.org/officeDocument/2006/relationships/customXml" Target="../ink/ink19.xml"/><Relationship Id="rId57" Type="http://schemas.openxmlformats.org/officeDocument/2006/relationships/customXml" Target="../ink/ink23.xml"/><Relationship Id="rId10" Type="http://schemas.openxmlformats.org/officeDocument/2006/relationships/image" Target="../media/image56.png"/><Relationship Id="rId31" Type="http://schemas.openxmlformats.org/officeDocument/2006/relationships/image" Target="../media/image69.png"/><Relationship Id="rId44" Type="http://schemas.openxmlformats.org/officeDocument/2006/relationships/image" Target="../media/image320.png"/><Relationship Id="rId52" Type="http://schemas.openxmlformats.org/officeDocument/2006/relationships/image" Target="../media/image78.png"/><Relationship Id="rId60" Type="http://schemas.openxmlformats.org/officeDocument/2006/relationships/image" Target="../media/image400.png"/><Relationship Id="rId65" Type="http://schemas.openxmlformats.org/officeDocument/2006/relationships/customXml" Target="../ink/ink27.xml"/><Relationship Id="rId4" Type="http://schemas.openxmlformats.org/officeDocument/2006/relationships/image" Target="../media/image53.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60.png"/><Relationship Id="rId39" Type="http://schemas.openxmlformats.org/officeDocument/2006/relationships/customXml" Target="../ink/ink14.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83.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36.jpeg"/><Relationship Id="rId5" Type="http://schemas.openxmlformats.org/officeDocument/2006/relationships/image" Target="../media/image84.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36.jpeg"/><Relationship Id="rId4" Type="http://schemas.openxmlformats.org/officeDocument/2006/relationships/image" Target="../media/image85.tiff"/></Relationships>
</file>

<file path=ppt/slides/_rels/slide29.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4.xml"/><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8.xml"/></Relationships>
</file>

<file path=ppt/slides/_rels/slide32.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6.xml"/><Relationship Id="rId1" Type="http://schemas.openxmlformats.org/officeDocument/2006/relationships/slideLayout" Target="../slideLayouts/slideLayout51.xml"/><Relationship Id="rId5" Type="http://schemas.openxmlformats.org/officeDocument/2006/relationships/image" Target="../media/image91.png"/><Relationship Id="rId4" Type="http://schemas.openxmlformats.org/officeDocument/2006/relationships/image" Target="../media/image90.png"/></Relationships>
</file>

<file path=ppt/slides/_rels/slide3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about:blank" TargetMode="External"/><Relationship Id="rId1" Type="http://schemas.openxmlformats.org/officeDocument/2006/relationships/slideLayout" Target="../slideLayouts/slideLayout49.xml"/><Relationship Id="rId4" Type="http://schemas.openxmlformats.org/officeDocument/2006/relationships/image" Target="../media/image93.png"/></Relationships>
</file>

<file path=ppt/slides/_rels/slide3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36.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95.emf"/><Relationship Id="rId4"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8" Type="http://schemas.openxmlformats.org/officeDocument/2006/relationships/hyperlink" Target="about:blank" TargetMode="External"/><Relationship Id="rId3" Type="http://schemas.openxmlformats.org/officeDocument/2006/relationships/image" Target="../media/image96.emf"/><Relationship Id="rId7" Type="http://schemas.openxmlformats.org/officeDocument/2006/relationships/image" Target="../media/image100.png"/><Relationship Id="rId2" Type="http://schemas.openxmlformats.org/officeDocument/2006/relationships/notesSlide" Target="../notesSlides/notesSlide18.xml"/><Relationship Id="rId1" Type="http://schemas.openxmlformats.org/officeDocument/2006/relationships/slideLayout" Target="../slideLayouts/slideLayout48.xml"/><Relationship Id="rId6" Type="http://schemas.openxmlformats.org/officeDocument/2006/relationships/image" Target="../media/image99.emf"/><Relationship Id="rId5" Type="http://schemas.openxmlformats.org/officeDocument/2006/relationships/image" Target="../media/image98.emf"/><Relationship Id="rId4" Type="http://schemas.openxmlformats.org/officeDocument/2006/relationships/image" Target="../media/image97.emf"/></Relationships>
</file>

<file path=ppt/slides/_rels/slide38.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19.xml"/><Relationship Id="rId1" Type="http://schemas.openxmlformats.org/officeDocument/2006/relationships/slideLayout" Target="../slideLayouts/slideLayout50.xml"/><Relationship Id="rId4" Type="http://schemas.openxmlformats.org/officeDocument/2006/relationships/image" Target="../media/image101.png"/></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0.xml"/><Relationship Id="rId1" Type="http://schemas.openxmlformats.org/officeDocument/2006/relationships/slideLayout" Target="../slideLayouts/slideLayout48.xml"/></Relationships>
</file>

<file path=ppt/slides/_rels/slide4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1.xml"/><Relationship Id="rId1" Type="http://schemas.openxmlformats.org/officeDocument/2006/relationships/slideLayout" Target="../slideLayouts/slideLayout48.xml"/></Relationships>
</file>

<file path=ppt/slides/_rels/slide4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22.xml"/><Relationship Id="rId1" Type="http://schemas.openxmlformats.org/officeDocument/2006/relationships/slideLayout" Target="../slideLayouts/slideLayout48.xml"/></Relationships>
</file>

<file path=ppt/slides/_rels/slide4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Tijdelijke aanduiding voor afbeelding 18">
            <a:extLst>
              <a:ext uri="{FF2B5EF4-FFF2-40B4-BE49-F238E27FC236}">
                <a16:creationId xmlns:a16="http://schemas.microsoft.com/office/drawing/2014/main" id="{247D1F11-36BD-784D-A41E-B0691EF47220}"/>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1" y="1700213"/>
            <a:ext cx="12192000" cy="4321175"/>
          </a:xfrm>
        </p:spPr>
      </p:pic>
      <p:pic>
        <p:nvPicPr>
          <p:cNvPr id="8" name="Afbeelding 7" descr="Afbeelding met binnen&#10;&#10;Automatisch gegenereerde beschrijving">
            <a:extLst>
              <a:ext uri="{FF2B5EF4-FFF2-40B4-BE49-F238E27FC236}">
                <a16:creationId xmlns:a16="http://schemas.microsoft.com/office/drawing/2014/main" id="{ABA1DF1F-DA4F-AD79-F130-CC2794B6E13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1700212"/>
            <a:ext cx="12191999" cy="4321175"/>
          </a:xfrm>
          <a:prstGeom prst="rect">
            <a:avLst/>
          </a:prstGeom>
        </p:spPr>
      </p:pic>
      <p:sp>
        <p:nvSpPr>
          <p:cNvPr id="3" name="Titel 2">
            <a:extLst>
              <a:ext uri="{FF2B5EF4-FFF2-40B4-BE49-F238E27FC236}">
                <a16:creationId xmlns:a16="http://schemas.microsoft.com/office/drawing/2014/main" id="{D1D36C44-4932-CB47-8D4A-7E170DC76328}"/>
              </a:ext>
            </a:extLst>
          </p:cNvPr>
          <p:cNvSpPr>
            <a:spLocks noGrp="1"/>
          </p:cNvSpPr>
          <p:nvPr>
            <p:ph type="ctrTitle"/>
          </p:nvPr>
        </p:nvSpPr>
        <p:spPr>
          <a:xfrm>
            <a:off x="791370" y="2391645"/>
            <a:ext cx="7366311" cy="741330"/>
          </a:xfrm>
          <a:solidFill>
            <a:schemeClr val="tx1"/>
          </a:solidFill>
        </p:spPr>
        <p:txBody>
          <a:bodyPr anchor="ctr"/>
          <a:lstStyle/>
          <a:p>
            <a:r>
              <a:rPr lang="nl-NL" sz="3400" dirty="0"/>
              <a:t>Op weg naar elektrisch rijden</a:t>
            </a:r>
            <a:endParaRPr lang="nl-NL" sz="3600" i="1" dirty="0"/>
          </a:p>
        </p:txBody>
      </p:sp>
      <p:sp>
        <p:nvSpPr>
          <p:cNvPr id="2" name="Ondertitel 3">
            <a:extLst>
              <a:ext uri="{FF2B5EF4-FFF2-40B4-BE49-F238E27FC236}">
                <a16:creationId xmlns:a16="http://schemas.microsoft.com/office/drawing/2014/main" id="{AC6B9E64-0149-9A0F-B839-76E9CB226064}"/>
              </a:ext>
            </a:extLst>
          </p:cNvPr>
          <p:cNvSpPr>
            <a:spLocks noGrp="1"/>
          </p:cNvSpPr>
          <p:nvPr>
            <p:ph type="subTitle" idx="1"/>
          </p:nvPr>
        </p:nvSpPr>
        <p:spPr>
          <a:xfrm>
            <a:off x="791370" y="4267200"/>
            <a:ext cx="7366311" cy="1065777"/>
          </a:xfrm>
          <a:solidFill>
            <a:srgbClr val="4599D3"/>
          </a:solidFill>
        </p:spPr>
        <p:txBody>
          <a:bodyPr lIns="144000" tIns="144000" rIns="144000" bIns="144000">
            <a:normAutofit/>
          </a:bodyPr>
          <a:lstStyle/>
          <a:p>
            <a:pPr>
              <a:spcBef>
                <a:spcPts val="0"/>
              </a:spcBef>
            </a:pPr>
            <a:r>
              <a:rPr lang="nl-NL" sz="1600" b="1" dirty="0">
                <a:solidFill>
                  <a:schemeClr val="bg1"/>
                </a:solidFill>
              </a:rPr>
              <a:t>In samenwerking met Nationale Agenda Laadinfrastructuur (NAL) NAL-regio Noordwest, Nationaal Kennisplatform Laadinfrastructuur (NKL), TLN, </a:t>
            </a:r>
            <a:r>
              <a:rPr lang="nl-NL" sz="1600" b="1" dirty="0" err="1">
                <a:solidFill>
                  <a:schemeClr val="bg1"/>
                </a:solidFill>
              </a:rPr>
              <a:t>evofenedex</a:t>
            </a:r>
            <a:r>
              <a:rPr lang="nl-NL" sz="1600" b="1" dirty="0">
                <a:solidFill>
                  <a:schemeClr val="bg1"/>
                </a:solidFill>
              </a:rPr>
              <a:t>, </a:t>
            </a:r>
            <a:r>
              <a:rPr lang="nl-NL" sz="1600" b="1" dirty="0" err="1">
                <a:solidFill>
                  <a:schemeClr val="bg1"/>
                </a:solidFill>
              </a:rPr>
              <a:t>ElaadNL</a:t>
            </a:r>
            <a:r>
              <a:rPr lang="nl-NL" sz="1600" b="1" dirty="0">
                <a:solidFill>
                  <a:schemeClr val="bg1"/>
                </a:solidFill>
              </a:rPr>
              <a:t>, </a:t>
            </a:r>
            <a:r>
              <a:rPr lang="nl-NL" sz="1600" b="1" dirty="0" err="1">
                <a:solidFill>
                  <a:schemeClr val="bg1"/>
                </a:solidFill>
              </a:rPr>
              <a:t>Connekt</a:t>
            </a:r>
            <a:r>
              <a:rPr lang="nl-NL" sz="1600" b="1" dirty="0">
                <a:solidFill>
                  <a:schemeClr val="bg1"/>
                </a:solidFill>
              </a:rPr>
              <a:t> en </a:t>
            </a:r>
            <a:r>
              <a:rPr lang="nl-NL" sz="1600" b="1" dirty="0" err="1">
                <a:solidFill>
                  <a:schemeClr val="bg1"/>
                </a:solidFill>
              </a:rPr>
              <a:t>Lean&amp;Green</a:t>
            </a:r>
            <a:r>
              <a:rPr lang="nl-NL" sz="1600" b="1" dirty="0">
                <a:solidFill>
                  <a:schemeClr val="bg1"/>
                </a:solidFill>
              </a:rPr>
              <a:t>.</a:t>
            </a:r>
          </a:p>
        </p:txBody>
      </p:sp>
      <p:sp>
        <p:nvSpPr>
          <p:cNvPr id="4" name="Tijdelijke aanduiding voor datum 4">
            <a:extLst>
              <a:ext uri="{FF2B5EF4-FFF2-40B4-BE49-F238E27FC236}">
                <a16:creationId xmlns:a16="http://schemas.microsoft.com/office/drawing/2014/main" id="{63E1163D-8173-A6FA-EB82-807D55D3EA71}"/>
              </a:ext>
            </a:extLst>
          </p:cNvPr>
          <p:cNvSpPr>
            <a:spLocks noGrp="1"/>
          </p:cNvSpPr>
          <p:nvPr>
            <p:ph type="dt" sz="half" idx="2"/>
          </p:nvPr>
        </p:nvSpPr>
        <p:spPr>
          <a:xfrm>
            <a:off x="905525" y="5458168"/>
            <a:ext cx="7561263" cy="438027"/>
          </a:xfrm>
        </p:spPr>
        <p:txBody>
          <a:bodyPr/>
          <a:lstStyle/>
          <a:p>
            <a:r>
              <a:rPr lang="nl-NL" sz="1800" b="1" dirty="0">
                <a:solidFill>
                  <a:schemeClr val="bg1"/>
                </a:solidFill>
              </a:rPr>
              <a:t>november 2023</a:t>
            </a:r>
          </a:p>
        </p:txBody>
      </p:sp>
    </p:spTree>
    <p:extLst>
      <p:ext uri="{BB962C8B-B14F-4D97-AF65-F5344CB8AC3E}">
        <p14:creationId xmlns:p14="http://schemas.microsoft.com/office/powerpoint/2010/main" val="326456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94A110-C851-02FC-5578-089F4C20CF10}"/>
              </a:ext>
            </a:extLst>
          </p:cNvPr>
          <p:cNvSpPr>
            <a:spLocks noGrp="1"/>
          </p:cNvSpPr>
          <p:nvPr>
            <p:ph type="title"/>
          </p:nvPr>
        </p:nvSpPr>
        <p:spPr>
          <a:xfrm>
            <a:off x="604389" y="1158481"/>
            <a:ext cx="5200988" cy="2762961"/>
          </a:xfrm>
        </p:spPr>
        <p:txBody>
          <a:bodyPr wrap="square">
            <a:spAutoFit/>
          </a:bodyPr>
          <a:lstStyle/>
          <a:p>
            <a:pPr>
              <a:lnSpc>
                <a:spcPct val="100000"/>
              </a:lnSpc>
            </a:pPr>
            <a:r>
              <a:rPr kumimoji="0" lang="en-US" sz="4800" b="1" i="0" u="none" strike="noStrike" kern="1200" cap="none" spc="0" normalizeH="0" baseline="0" noProof="0" dirty="0" err="1">
                <a:ln>
                  <a:noFill/>
                </a:ln>
                <a:solidFill>
                  <a:srgbClr val="4599D3"/>
                </a:solidFill>
                <a:effectLst/>
                <a:uLnTx/>
                <a:uFillTx/>
                <a:latin typeface="Calibri" panose="020F0502020204030204"/>
                <a:ea typeface="+mj-ea"/>
                <a:cs typeface="Calibri" panose="020F0502020204030204" pitchFamily="34" charset="0"/>
              </a:rPr>
              <a:t>Merijn</a:t>
            </a:r>
            <a:r>
              <a:rPr kumimoji="0" lang="en-US" sz="4800" b="1" i="0" u="none" strike="noStrike" kern="1200" cap="none" spc="0" normalizeH="0" baseline="0" noProof="0" dirty="0">
                <a:ln>
                  <a:noFill/>
                </a:ln>
                <a:solidFill>
                  <a:srgbClr val="4599D3"/>
                </a:solidFill>
                <a:effectLst/>
                <a:uLnTx/>
                <a:uFillTx/>
                <a:latin typeface="Calibri" panose="020F0502020204030204"/>
                <a:ea typeface="+mj-ea"/>
                <a:cs typeface="Calibri" panose="020F0502020204030204" pitchFamily="34" charset="0"/>
              </a:rPr>
              <a:t> </a:t>
            </a:r>
            <a:r>
              <a:rPr kumimoji="0" lang="en-US" sz="4800" b="1" i="0" u="none" strike="noStrike" kern="1200" cap="none" spc="0" normalizeH="0" baseline="0" noProof="0" dirty="0" err="1">
                <a:ln>
                  <a:noFill/>
                </a:ln>
                <a:solidFill>
                  <a:srgbClr val="4599D3"/>
                </a:solidFill>
                <a:effectLst/>
                <a:uLnTx/>
                <a:uFillTx/>
                <a:latin typeface="Calibri" panose="020F0502020204030204"/>
                <a:ea typeface="+mj-ea"/>
                <a:cs typeface="Calibri" panose="020F0502020204030204" pitchFamily="34" charset="0"/>
              </a:rPr>
              <a:t>Rijnsburger</a:t>
            </a:r>
            <a:r>
              <a:rPr kumimoji="0" lang="en-US" sz="4800" b="1" i="0" u="none" strike="noStrike" kern="1200" cap="none" spc="0" normalizeH="0" baseline="0" noProof="0" dirty="0">
                <a:ln>
                  <a:noFill/>
                </a:ln>
                <a:solidFill>
                  <a:srgbClr val="4599D3"/>
                </a:solidFill>
                <a:effectLst/>
                <a:uLnTx/>
                <a:uFillTx/>
                <a:latin typeface="Calibri" panose="020F0502020204030204"/>
                <a:ea typeface="+mj-ea"/>
                <a:cs typeface="Calibri" panose="020F0502020204030204" pitchFamily="34" charset="0"/>
              </a:rPr>
              <a:t>, </a:t>
            </a:r>
            <a:r>
              <a:rPr kumimoji="0" lang="en-US" sz="3200" b="1" i="0" u="none" strike="noStrike" kern="1200" cap="none" spc="0" normalizeH="0" baseline="0" noProof="0" dirty="0" err="1">
                <a:ln>
                  <a:noFill/>
                </a:ln>
                <a:solidFill>
                  <a:srgbClr val="4599D3"/>
                </a:solidFill>
                <a:effectLst/>
                <a:uLnTx/>
                <a:uFillTx/>
                <a:latin typeface="Calibri" panose="020F0502020204030204"/>
                <a:ea typeface="+mj-ea"/>
                <a:cs typeface="Calibri" panose="020F0502020204030204" pitchFamily="34" charset="0"/>
              </a:rPr>
              <a:t>Adviseur</a:t>
            </a:r>
            <a:r>
              <a:rPr kumimoji="0" lang="en-US" sz="3200" b="1" i="0" u="none" strike="noStrike" kern="1200" cap="none" spc="0" normalizeH="0" baseline="0" noProof="0" dirty="0">
                <a:ln>
                  <a:noFill/>
                </a:ln>
                <a:solidFill>
                  <a:srgbClr val="4599D3"/>
                </a:solidFill>
                <a:effectLst/>
                <a:uLnTx/>
                <a:uFillTx/>
                <a:latin typeface="Calibri" panose="020F0502020204030204"/>
                <a:ea typeface="+mj-ea"/>
                <a:cs typeface="Calibri" panose="020F0502020204030204" pitchFamily="34" charset="0"/>
              </a:rPr>
              <a:t> </a:t>
            </a:r>
            <a:r>
              <a:rPr kumimoji="0" lang="en-US" sz="3200" b="1" i="0" u="none" strike="noStrike" kern="1200" cap="none" spc="0" normalizeH="0" baseline="0" noProof="0" dirty="0" err="1">
                <a:ln>
                  <a:noFill/>
                </a:ln>
                <a:solidFill>
                  <a:srgbClr val="4599D3"/>
                </a:solidFill>
                <a:effectLst/>
                <a:uLnTx/>
                <a:uFillTx/>
                <a:latin typeface="Calibri" panose="020F0502020204030204"/>
                <a:ea typeface="+mj-ea"/>
                <a:cs typeface="Calibri" panose="020F0502020204030204" pitchFamily="34" charset="0"/>
              </a:rPr>
              <a:t>duurzame</a:t>
            </a:r>
            <a:r>
              <a:rPr kumimoji="0" lang="en-US" sz="3200" b="1" i="0" u="none" strike="noStrike" kern="1200" cap="none" spc="0" normalizeH="0" baseline="0" noProof="0" dirty="0">
                <a:ln>
                  <a:noFill/>
                </a:ln>
                <a:solidFill>
                  <a:srgbClr val="4599D3"/>
                </a:solidFill>
                <a:effectLst/>
                <a:uLnTx/>
                <a:uFillTx/>
                <a:latin typeface="Calibri" panose="020F0502020204030204"/>
                <a:ea typeface="+mj-ea"/>
                <a:cs typeface="Calibri" panose="020F0502020204030204" pitchFamily="34" charset="0"/>
              </a:rPr>
              <a:t> </a:t>
            </a:r>
            <a:r>
              <a:rPr kumimoji="0" lang="en-US" sz="3200" b="1" i="0" u="none" strike="noStrike" kern="1200" cap="none" spc="0" normalizeH="0" baseline="0" noProof="0" dirty="0" err="1">
                <a:ln>
                  <a:noFill/>
                </a:ln>
                <a:solidFill>
                  <a:srgbClr val="4599D3"/>
                </a:solidFill>
                <a:effectLst/>
                <a:uLnTx/>
                <a:uFillTx/>
                <a:latin typeface="Calibri" panose="020F0502020204030204"/>
                <a:ea typeface="+mj-ea"/>
                <a:cs typeface="Calibri" panose="020F0502020204030204" pitchFamily="34" charset="0"/>
              </a:rPr>
              <a:t>mobiliteit</a:t>
            </a:r>
            <a:r>
              <a:rPr kumimoji="0" lang="en-US" sz="3200" b="1" i="0" u="none" strike="noStrike" kern="1200" cap="none" spc="0" normalizeH="0" baseline="0" noProof="0" dirty="0">
                <a:ln>
                  <a:noFill/>
                </a:ln>
                <a:solidFill>
                  <a:srgbClr val="4599D3"/>
                </a:solidFill>
                <a:effectLst/>
                <a:uLnTx/>
                <a:uFillTx/>
                <a:latin typeface="Calibri" panose="020F0502020204030204"/>
                <a:ea typeface="+mj-ea"/>
                <a:cs typeface="Calibri" panose="020F0502020204030204" pitchFamily="34" charset="0"/>
              </a:rPr>
              <a:t> </a:t>
            </a:r>
            <a:r>
              <a:rPr kumimoji="0" lang="en-US" sz="3200" b="1" i="0" u="none" strike="noStrike" kern="1200" cap="none" spc="0" normalizeH="0" baseline="0" noProof="0" dirty="0" err="1">
                <a:ln>
                  <a:noFill/>
                </a:ln>
                <a:solidFill>
                  <a:srgbClr val="4599D3"/>
                </a:solidFill>
                <a:effectLst/>
                <a:uLnTx/>
                <a:uFillTx/>
                <a:latin typeface="Calibri" panose="020F0502020204030204"/>
                <a:ea typeface="+mj-ea"/>
                <a:cs typeface="Calibri" panose="020F0502020204030204" pitchFamily="34" charset="0"/>
              </a:rPr>
              <a:t>Gemeente</a:t>
            </a:r>
            <a:r>
              <a:rPr kumimoji="0" lang="en-US" sz="3200" b="1" i="0" u="none" strike="noStrike" kern="1200" cap="none" spc="0" normalizeH="0" baseline="0" noProof="0" dirty="0">
                <a:ln>
                  <a:noFill/>
                </a:ln>
                <a:solidFill>
                  <a:srgbClr val="4599D3"/>
                </a:solidFill>
                <a:effectLst/>
                <a:uLnTx/>
                <a:uFillTx/>
                <a:latin typeface="Calibri" panose="020F0502020204030204"/>
                <a:ea typeface="+mj-ea"/>
                <a:cs typeface="Calibri" panose="020F0502020204030204" pitchFamily="34" charset="0"/>
              </a:rPr>
              <a:t> Rotterdam</a:t>
            </a:r>
            <a:br>
              <a:rPr kumimoji="0" lang="en-US" sz="3200" b="1" i="0" u="none" strike="noStrike" kern="1200" cap="none" spc="0" normalizeH="0" baseline="0" noProof="0" dirty="0">
                <a:ln>
                  <a:noFill/>
                </a:ln>
                <a:solidFill>
                  <a:srgbClr val="4599D3"/>
                </a:solidFill>
                <a:effectLst/>
                <a:uLnTx/>
                <a:uFillTx/>
                <a:latin typeface="Calibri" panose="020F0502020204030204"/>
                <a:ea typeface="+mj-ea"/>
                <a:cs typeface="Calibri" panose="020F0502020204030204" pitchFamily="34" charset="0"/>
              </a:rPr>
            </a:br>
            <a:br>
              <a:rPr kumimoji="0" lang="en-US" sz="3200" b="1" i="0" u="none" strike="noStrike" kern="1200" cap="none" spc="0" normalizeH="0" baseline="0" noProof="0" dirty="0">
                <a:ln>
                  <a:noFill/>
                </a:ln>
                <a:solidFill>
                  <a:srgbClr val="4599D3"/>
                </a:solidFill>
                <a:effectLst/>
                <a:uLnTx/>
                <a:uFillTx/>
                <a:latin typeface="Calibri" panose="020F0502020204030204"/>
                <a:ea typeface="+mj-ea"/>
                <a:cs typeface="Calibri" panose="020F0502020204030204" pitchFamily="34" charset="0"/>
              </a:rPr>
            </a:br>
            <a:r>
              <a:rPr kumimoji="0" lang="en-US" sz="3200" b="1" i="0" u="none" strike="noStrike" kern="1200" cap="none" spc="0" normalizeH="0" baseline="0" noProof="0" dirty="0">
                <a:ln>
                  <a:noFill/>
                </a:ln>
                <a:solidFill>
                  <a:srgbClr val="4599D3"/>
                </a:solidFill>
                <a:effectLst/>
                <a:uLnTx/>
                <a:uFillTx/>
                <a:latin typeface="Calibri" panose="020F0502020204030204"/>
                <a:ea typeface="+mj-ea"/>
                <a:cs typeface="Calibri" panose="020F0502020204030204" pitchFamily="34" charset="0"/>
              </a:rPr>
              <a:t>Moderator </a:t>
            </a:r>
            <a:endParaRPr lang="nl-NL" sz="3200" dirty="0">
              <a:latin typeface="+mn-lt"/>
            </a:endParaRPr>
          </a:p>
        </p:txBody>
      </p:sp>
      <p:pic>
        <p:nvPicPr>
          <p:cNvPr id="7" name="Picture 2">
            <a:extLst>
              <a:ext uri="{FF2B5EF4-FFF2-40B4-BE49-F238E27FC236}">
                <a16:creationId xmlns:a16="http://schemas.microsoft.com/office/drawing/2014/main" id="{4D5E6599-E81C-12CF-BBE8-73A299010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252681" y="1055775"/>
            <a:ext cx="3600000" cy="360000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772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E703E3-ADCB-B1A3-F511-EA81E8AE15EE}"/>
              </a:ext>
            </a:extLst>
          </p:cNvPr>
          <p:cNvSpPr>
            <a:spLocks noGrp="1"/>
          </p:cNvSpPr>
          <p:nvPr>
            <p:ph type="title"/>
          </p:nvPr>
        </p:nvSpPr>
        <p:spPr>
          <a:xfrm>
            <a:off x="1055689" y="836614"/>
            <a:ext cx="8820149" cy="644337"/>
          </a:xfrm>
        </p:spPr>
        <p:txBody>
          <a:bodyPr/>
          <a:lstStyle/>
          <a:p>
            <a:r>
              <a:rPr lang="en-US" dirty="0" err="1"/>
              <a:t>Programma</a:t>
            </a:r>
            <a:endParaRPr lang="en-NL" dirty="0"/>
          </a:p>
        </p:txBody>
      </p:sp>
      <p:sp>
        <p:nvSpPr>
          <p:cNvPr id="3" name="Tijdelijke aanduiding voor inhoud 2">
            <a:extLst>
              <a:ext uri="{FF2B5EF4-FFF2-40B4-BE49-F238E27FC236}">
                <a16:creationId xmlns:a16="http://schemas.microsoft.com/office/drawing/2014/main" id="{D15A265D-801D-AE0D-D225-0FD235C7121A}"/>
              </a:ext>
            </a:extLst>
          </p:cNvPr>
          <p:cNvSpPr>
            <a:spLocks noGrp="1"/>
          </p:cNvSpPr>
          <p:nvPr>
            <p:ph idx="1"/>
          </p:nvPr>
        </p:nvSpPr>
        <p:spPr>
          <a:xfrm>
            <a:off x="1055689" y="1988271"/>
            <a:ext cx="8820148" cy="3901068"/>
          </a:xfrm>
        </p:spPr>
        <p:txBody>
          <a:bodyPr wrap="square">
            <a:spAutoFit/>
          </a:bodyPr>
          <a:lstStyle/>
          <a:p>
            <a:r>
              <a:rPr lang="nl-NL" sz="3200" dirty="0"/>
              <a:t>Stappenplan ‘Elektrisch rijden’, door Frank ten Wolde NAL-werkgroep Logistiek</a:t>
            </a:r>
          </a:p>
          <a:p>
            <a:r>
              <a:rPr lang="nl-NL" sz="3200" dirty="0"/>
              <a:t>Aanpak NAL-regio Zuidwest, door Michiel </a:t>
            </a:r>
            <a:r>
              <a:rPr lang="nl-NL" sz="3200" dirty="0" err="1"/>
              <a:t>Aldenkamp</a:t>
            </a:r>
            <a:endParaRPr lang="nl-NL" sz="3200" dirty="0"/>
          </a:p>
          <a:p>
            <a:r>
              <a:rPr lang="nl-NL" sz="3200" dirty="0"/>
              <a:t>Netbeheer, door Tristan Wanders, </a:t>
            </a:r>
            <a:r>
              <a:rPr lang="nl-NL" sz="3200" dirty="0" err="1"/>
              <a:t>Stedin</a:t>
            </a:r>
            <a:endParaRPr lang="nl-NL" sz="3200" dirty="0"/>
          </a:p>
          <a:p>
            <a:pPr marL="0" indent="0">
              <a:buNone/>
            </a:pPr>
            <a:endParaRPr lang="nl-NL" sz="2600" dirty="0"/>
          </a:p>
          <a:p>
            <a:endParaRPr lang="nl-NL" sz="2600" dirty="0">
              <a:solidFill>
                <a:schemeClr val="tx1"/>
              </a:solidFill>
            </a:endParaRPr>
          </a:p>
          <a:p>
            <a:pPr marL="0" indent="0">
              <a:buNone/>
            </a:pPr>
            <a:endParaRPr lang="nl-NL" sz="2800" dirty="0">
              <a:solidFill>
                <a:schemeClr val="tx1"/>
              </a:solidFill>
            </a:endParaRPr>
          </a:p>
        </p:txBody>
      </p:sp>
    </p:spTree>
    <p:extLst>
      <p:ext uri="{BB962C8B-B14F-4D97-AF65-F5344CB8AC3E}">
        <p14:creationId xmlns:p14="http://schemas.microsoft.com/office/powerpoint/2010/main" val="2377181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94A110-C851-02FC-5578-089F4C20CF10}"/>
              </a:ext>
            </a:extLst>
          </p:cNvPr>
          <p:cNvSpPr>
            <a:spLocks noGrp="1"/>
          </p:cNvSpPr>
          <p:nvPr>
            <p:ph type="title"/>
          </p:nvPr>
        </p:nvSpPr>
        <p:spPr>
          <a:xfrm>
            <a:off x="604389" y="1158481"/>
            <a:ext cx="5200988" cy="1778076"/>
          </a:xfrm>
        </p:spPr>
        <p:txBody>
          <a:bodyPr wrap="square">
            <a:spAutoFit/>
          </a:bodyPr>
          <a:lstStyle/>
          <a:p>
            <a:pPr>
              <a:lnSpc>
                <a:spcPct val="100000"/>
              </a:lnSpc>
            </a:pPr>
            <a:r>
              <a:rPr lang="en-US" sz="4800" dirty="0">
                <a:latin typeface="+mn-lt"/>
                <a:cs typeface="+mj-cs"/>
              </a:rPr>
              <a:t>Frank ten </a:t>
            </a:r>
            <a:r>
              <a:rPr lang="en-US" sz="4800" dirty="0" err="1">
                <a:latin typeface="+mn-lt"/>
                <a:cs typeface="+mj-cs"/>
              </a:rPr>
              <a:t>Wolde</a:t>
            </a:r>
            <a:r>
              <a:rPr lang="en-US" sz="4800" dirty="0">
                <a:latin typeface="+mn-lt"/>
                <a:cs typeface="+mj-cs"/>
              </a:rPr>
              <a:t>,</a:t>
            </a:r>
            <a:br>
              <a:rPr lang="en-US" sz="4800" dirty="0">
                <a:latin typeface="+mn-lt"/>
                <a:cs typeface="+mj-cs"/>
              </a:rPr>
            </a:br>
            <a:r>
              <a:rPr lang="en-US" sz="3200" dirty="0" err="1">
                <a:latin typeface="+mn-lt"/>
                <a:cs typeface="+mj-cs"/>
              </a:rPr>
              <a:t>onderzoeksmanager</a:t>
            </a:r>
            <a:r>
              <a:rPr lang="en-US" sz="3200" dirty="0">
                <a:latin typeface="+mn-lt"/>
                <a:cs typeface="+mj-cs"/>
              </a:rPr>
              <a:t> </a:t>
            </a:r>
            <a:br>
              <a:rPr lang="en-US" sz="3200" dirty="0">
                <a:latin typeface="+mn-lt"/>
                <a:cs typeface="+mj-cs"/>
              </a:rPr>
            </a:br>
            <a:r>
              <a:rPr lang="en-US" sz="3200" dirty="0">
                <a:latin typeface="+mn-lt"/>
                <a:cs typeface="+mj-cs"/>
              </a:rPr>
              <a:t>NAL-</a:t>
            </a:r>
            <a:r>
              <a:rPr lang="en-US" sz="3200" dirty="0" err="1">
                <a:latin typeface="+mn-lt"/>
                <a:cs typeface="+mj-cs"/>
              </a:rPr>
              <a:t>werkgroep</a:t>
            </a:r>
            <a:r>
              <a:rPr lang="en-US" sz="3200" dirty="0">
                <a:latin typeface="+mn-lt"/>
                <a:cs typeface="+mj-cs"/>
              </a:rPr>
              <a:t> </a:t>
            </a:r>
            <a:r>
              <a:rPr lang="en-US" sz="3200" dirty="0" err="1">
                <a:latin typeface="+mn-lt"/>
                <a:cs typeface="+mj-cs"/>
              </a:rPr>
              <a:t>Logistiek</a:t>
            </a:r>
            <a:endParaRPr lang="nl-NL" sz="3200" dirty="0">
              <a:latin typeface="+mn-lt"/>
            </a:endParaRPr>
          </a:p>
        </p:txBody>
      </p:sp>
      <p:pic>
        <p:nvPicPr>
          <p:cNvPr id="7" name="Picture 2" descr="Profile photo of Frank ten Wolde">
            <a:extLst>
              <a:ext uri="{FF2B5EF4-FFF2-40B4-BE49-F238E27FC236}">
                <a16:creationId xmlns:a16="http://schemas.microsoft.com/office/drawing/2014/main" id="{4D5E6599-E81C-12CF-BBE8-73A2990108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3"/>
          <a:stretch/>
        </p:blipFill>
        <p:spPr bwMode="auto">
          <a:xfrm>
            <a:off x="6252681" y="1055775"/>
            <a:ext cx="3600000" cy="360000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8" name="Tijdelijke aanduiding voor inhoud 1">
            <a:extLst>
              <a:ext uri="{FF2B5EF4-FFF2-40B4-BE49-F238E27FC236}">
                <a16:creationId xmlns:a16="http://schemas.microsoft.com/office/drawing/2014/main" id="{E3D78ED1-C03D-AE7A-9A74-714B670BDDEA}"/>
              </a:ext>
            </a:extLst>
          </p:cNvPr>
          <p:cNvSpPr txBox="1">
            <a:spLocks/>
          </p:cNvSpPr>
          <p:nvPr/>
        </p:nvSpPr>
        <p:spPr>
          <a:xfrm>
            <a:off x="537417" y="4443409"/>
            <a:ext cx="5334931" cy="424732"/>
          </a:xfrm>
          <a:prstGeom prst="rect">
            <a:avLst/>
          </a:prstGeom>
        </p:spPr>
        <p:txBody>
          <a:bodyPr vert="horz" lIns="91440" tIns="45720" rIns="91440" bIns="45720" numCol="1" rtlCol="0">
            <a:spAutoFit/>
          </a:bodyPr>
          <a:lstStyle>
            <a:lvl1pPr marL="269875" indent="-269875" algn="l" defTabSz="914400" rtl="0" eaLnBrk="1" latinLnBrk="0" hangingPunct="1">
              <a:lnSpc>
                <a:spcPct val="90000"/>
              </a:lnSpc>
              <a:spcBef>
                <a:spcPts val="900"/>
              </a:spcBef>
              <a:buClr>
                <a:schemeClr val="tx1"/>
              </a:buClr>
              <a:buSzPct val="90000"/>
              <a:buFont typeface="Arial" panose="020B0604020202020204" pitchFamily="34" charset="0"/>
              <a:buChar char="•"/>
              <a:tabLst/>
              <a:defRPr sz="2400" b="0" i="0" kern="1200">
                <a:solidFill>
                  <a:srgbClr val="000000"/>
                </a:solidFill>
                <a:latin typeface="Calibri" panose="020F0502020204030204" pitchFamily="34" charset="0"/>
                <a:ea typeface="+mn-ea"/>
                <a:cs typeface="Calibri" panose="020F0502020204030204" pitchFamily="34" charset="0"/>
              </a:defRPr>
            </a:lvl1pPr>
            <a:lvl2pPr marL="450000" indent="-180000" algn="l" defTabSz="914400" rtl="0" eaLnBrk="1" latinLnBrk="0" hangingPunct="1">
              <a:lnSpc>
                <a:spcPct val="90000"/>
              </a:lnSpc>
              <a:spcBef>
                <a:spcPts val="900"/>
              </a:spcBef>
              <a:buClr>
                <a:schemeClr val="tx1"/>
              </a:buClr>
              <a:buSzPct val="90000"/>
              <a:buFont typeface="Arial" panose="020B0604020202020204" pitchFamily="34" charset="0"/>
              <a:buChar char="•"/>
              <a:tabLst/>
              <a:defRPr sz="2000" b="0" i="0" kern="1200">
                <a:solidFill>
                  <a:srgbClr val="000000"/>
                </a:solidFill>
                <a:latin typeface="Calibri" panose="020F0502020204030204" pitchFamily="34" charset="0"/>
                <a:ea typeface="+mn-ea"/>
                <a:cs typeface="Calibri" panose="020F0502020204030204" pitchFamily="34" charset="0"/>
              </a:defRPr>
            </a:lvl2pPr>
            <a:lvl3pPr marL="630000" indent="-180000" algn="l" defTabSz="914400" rtl="0" eaLnBrk="1" latinLnBrk="0" hangingPunct="1">
              <a:lnSpc>
                <a:spcPct val="90000"/>
              </a:lnSpc>
              <a:spcBef>
                <a:spcPts val="900"/>
              </a:spcBef>
              <a:buClr>
                <a:schemeClr val="tx1"/>
              </a:buClr>
              <a:buSzPct val="90000"/>
              <a:buFont typeface="Arial" panose="020B0604020202020204" pitchFamily="34" charset="0"/>
              <a:buChar char="•"/>
              <a:tabLst/>
              <a:defRPr sz="1800" b="0" i="0" kern="1200">
                <a:solidFill>
                  <a:srgbClr val="000000"/>
                </a:solidFill>
                <a:latin typeface="Calibri" panose="020F0502020204030204" pitchFamily="34" charset="0"/>
                <a:ea typeface="+mn-ea"/>
                <a:cs typeface="Calibri" panose="020F0502020204030204" pitchFamily="34" charset="0"/>
              </a:defRPr>
            </a:lvl3pPr>
            <a:lvl4pPr marL="810000" indent="-179388" algn="l" defTabSz="914400" rtl="0" eaLnBrk="1" latinLnBrk="0" hangingPunct="1">
              <a:lnSpc>
                <a:spcPct val="90000"/>
              </a:lnSpc>
              <a:spcBef>
                <a:spcPts val="900"/>
              </a:spcBef>
              <a:buClr>
                <a:schemeClr val="tx1"/>
              </a:buClr>
              <a:buSzPct val="90000"/>
              <a:buFont typeface="Arial" panose="020B0604020202020204" pitchFamily="34" charset="0"/>
              <a:buChar char="•"/>
              <a:tabLst/>
              <a:defRPr sz="1600" b="0" i="0" kern="1200">
                <a:solidFill>
                  <a:srgbClr val="000000"/>
                </a:solidFill>
                <a:latin typeface="Calibri" panose="020F0502020204030204" pitchFamily="34" charset="0"/>
                <a:ea typeface="+mn-ea"/>
                <a:cs typeface="Calibri" panose="020F0502020204030204" pitchFamily="34" charset="0"/>
              </a:defRPr>
            </a:lvl4pPr>
            <a:lvl5pPr marL="990000" indent="-179388" algn="l" defTabSz="914400" rtl="0" eaLnBrk="1" latinLnBrk="0" hangingPunct="1">
              <a:lnSpc>
                <a:spcPct val="90000"/>
              </a:lnSpc>
              <a:spcBef>
                <a:spcPts val="900"/>
              </a:spcBef>
              <a:buClr>
                <a:schemeClr val="tx1"/>
              </a:buClr>
              <a:buSzPct val="90000"/>
              <a:buFont typeface="Arial" panose="020B0604020202020204" pitchFamily="34" charset="0"/>
              <a:buChar char="•"/>
              <a:tabLst/>
              <a:defRPr sz="1400" b="0" i="0" kern="1200">
                <a:solidFill>
                  <a:srgbClr val="00000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9875" marR="0" lvl="0" indent="-269875" algn="l" defTabSz="914400" rtl="0" eaLnBrk="1" fontAlgn="auto" latinLnBrk="0" hangingPunct="1">
              <a:lnSpc>
                <a:spcPct val="90000"/>
              </a:lnSpc>
              <a:spcBef>
                <a:spcPts val="1000"/>
              </a:spcBef>
              <a:spcAft>
                <a:spcPts val="0"/>
              </a:spcAft>
              <a:buClr>
                <a:srgbClr val="4599D3"/>
              </a:buClr>
              <a:buSzPct val="100000"/>
              <a:buFont typeface="Wingdings" pitchFamily="2" charset="2"/>
              <a:buChar char="Ø"/>
              <a:tabLst/>
              <a:defRPr/>
            </a:pPr>
            <a:r>
              <a:rPr kumimoji="0" lang="en-US" sz="2400" b="1" i="0" u="none" strike="noStrike" kern="1200" cap="none" spc="0" normalizeH="0" baseline="0" noProof="0" dirty="0" err="1">
                <a:ln>
                  <a:noFill/>
                </a:ln>
                <a:solidFill>
                  <a:srgbClr val="170000"/>
                </a:solidFill>
                <a:effectLst/>
                <a:uLnTx/>
                <a:uFillTx/>
                <a:latin typeface="Calibri" panose="020F0502020204030204"/>
                <a:ea typeface="+mn-ea"/>
                <a:cs typeface="Calibri" panose="020F0502020204030204" pitchFamily="34" charset="0"/>
              </a:rPr>
              <a:t>Stappenplan</a:t>
            </a:r>
            <a:r>
              <a:rPr kumimoji="0" lang="en-US" sz="2400" b="1" i="0" u="none" strike="noStrike" kern="1200" cap="none" spc="0" normalizeH="0" baseline="0" noProof="0" dirty="0">
                <a:ln>
                  <a:noFill/>
                </a:ln>
                <a:solidFill>
                  <a:srgbClr val="170000"/>
                </a:solidFill>
                <a:effectLst/>
                <a:uLnTx/>
                <a:uFillTx/>
                <a:latin typeface="Calibri" panose="020F0502020204030204"/>
                <a:ea typeface="+mn-ea"/>
                <a:cs typeface="Calibri" panose="020F0502020204030204" pitchFamily="34" charset="0"/>
              </a:rPr>
              <a:t> ‘</a:t>
            </a:r>
            <a:r>
              <a:rPr kumimoji="0" lang="en-US" sz="2400" b="1" i="0" u="none" strike="noStrike" kern="1200" cap="none" spc="0" normalizeH="0" baseline="0" noProof="0" dirty="0" err="1">
                <a:ln>
                  <a:noFill/>
                </a:ln>
                <a:solidFill>
                  <a:srgbClr val="170000"/>
                </a:solidFill>
                <a:effectLst/>
                <a:uLnTx/>
                <a:uFillTx/>
                <a:latin typeface="Calibri" panose="020F0502020204030204"/>
                <a:ea typeface="+mn-ea"/>
                <a:cs typeface="Calibri" panose="020F0502020204030204" pitchFamily="34" charset="0"/>
              </a:rPr>
              <a:t>Elektrisch</a:t>
            </a:r>
            <a:r>
              <a:rPr kumimoji="0" lang="en-US" sz="2400" b="1" i="0" u="none" strike="noStrike" kern="1200" cap="none" spc="0" normalizeH="0" baseline="0" noProof="0" dirty="0">
                <a:ln>
                  <a:noFill/>
                </a:ln>
                <a:solidFill>
                  <a:srgbClr val="170000"/>
                </a:solidFill>
                <a:effectLst/>
                <a:uLnTx/>
                <a:uFillTx/>
                <a:latin typeface="Calibri" panose="020F0502020204030204"/>
                <a:ea typeface="+mn-ea"/>
                <a:cs typeface="Calibri" panose="020F0502020204030204" pitchFamily="34" charset="0"/>
              </a:rPr>
              <a:t> </a:t>
            </a:r>
            <a:r>
              <a:rPr kumimoji="0" lang="en-US" sz="2400" b="1" i="0" u="none" strike="noStrike" kern="1200" cap="none" spc="0" normalizeH="0" baseline="0" noProof="0" dirty="0" err="1">
                <a:ln>
                  <a:noFill/>
                </a:ln>
                <a:solidFill>
                  <a:srgbClr val="170000"/>
                </a:solidFill>
                <a:effectLst/>
                <a:uLnTx/>
                <a:uFillTx/>
                <a:latin typeface="Calibri" panose="020F0502020204030204"/>
                <a:ea typeface="+mn-ea"/>
                <a:cs typeface="Calibri" panose="020F0502020204030204" pitchFamily="34" charset="0"/>
              </a:rPr>
              <a:t>rijden</a:t>
            </a:r>
            <a:r>
              <a:rPr kumimoji="0" lang="en-US" sz="2400" b="1" i="0" u="none" strike="noStrike" kern="1200" cap="none" spc="0" normalizeH="0" baseline="0" noProof="0" dirty="0">
                <a:ln>
                  <a:noFill/>
                </a:ln>
                <a:solidFill>
                  <a:srgbClr val="170000"/>
                </a:solidFill>
                <a:effectLst/>
                <a:uLnTx/>
                <a:uFillTx/>
                <a:latin typeface="Calibri" panose="020F0502020204030204"/>
                <a:ea typeface="+mn-ea"/>
                <a:cs typeface="Calibri" panose="020F0502020204030204" pitchFamily="34" charset="0"/>
              </a:rPr>
              <a:t>’</a:t>
            </a:r>
            <a:endParaRPr kumimoji="0" lang="en-US" sz="2400" b="0" i="0" u="none" strike="noStrike" kern="1200" cap="none" spc="0" normalizeH="0" baseline="0" noProof="0" dirty="0">
              <a:ln>
                <a:noFill/>
              </a:ln>
              <a:solidFill>
                <a:srgbClr val="170000"/>
              </a:solidFill>
              <a:effectLst/>
              <a:uLnTx/>
              <a:uFillTx/>
              <a:latin typeface="Calibri" panose="020F0502020204030204"/>
              <a:ea typeface="+mn-ea"/>
              <a:cs typeface="Calibri" panose="020F0502020204030204" pitchFamily="34" charset="0"/>
            </a:endParaRPr>
          </a:p>
        </p:txBody>
      </p:sp>
    </p:spTree>
    <p:extLst>
      <p:ext uri="{BB962C8B-B14F-4D97-AF65-F5344CB8AC3E}">
        <p14:creationId xmlns:p14="http://schemas.microsoft.com/office/powerpoint/2010/main" val="174470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5FFBF729-2EF1-329E-C29D-C4C132F4343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B402721-AAC0-1A46-9BEA-F14C386E6A58}" type="datetime4">
              <a:rPr kumimoji="0" lang="nl-NL" sz="1000" b="0" i="0" u="none" strike="noStrike" kern="1200" cap="none" spc="0" normalizeH="0" baseline="0" noProof="0" smtClean="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 november 2023</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sp>
        <p:nvSpPr>
          <p:cNvPr id="5" name="Titel 1">
            <a:extLst>
              <a:ext uri="{FF2B5EF4-FFF2-40B4-BE49-F238E27FC236}">
                <a16:creationId xmlns:a16="http://schemas.microsoft.com/office/drawing/2014/main" id="{17E31900-D52A-77C0-AC7A-3DF55B2102C9}"/>
              </a:ext>
            </a:extLst>
          </p:cNvPr>
          <p:cNvSpPr>
            <a:spLocks noGrp="1"/>
          </p:cNvSpPr>
          <p:nvPr>
            <p:ph type="title"/>
          </p:nvPr>
        </p:nvSpPr>
        <p:spPr>
          <a:xfrm>
            <a:off x="1055688" y="519816"/>
            <a:ext cx="8820150" cy="923330"/>
          </a:xfrm>
        </p:spPr>
        <p:txBody>
          <a:bodyPr>
            <a:spAutoFit/>
          </a:bodyPr>
          <a:lstStyle/>
          <a:p>
            <a:r>
              <a:rPr lang="nl-NL" noProof="0" dirty="0"/>
              <a:t>Hoe groot is elektriciteitsvraag als logistiek elektrisch wordt?</a:t>
            </a:r>
            <a:endParaRPr lang="nl-NL" b="0" i="1" noProof="0" dirty="0"/>
          </a:p>
        </p:txBody>
      </p:sp>
      <p:pic>
        <p:nvPicPr>
          <p:cNvPr id="6" name="Picture 2">
            <a:extLst>
              <a:ext uri="{FF2B5EF4-FFF2-40B4-BE49-F238E27FC236}">
                <a16:creationId xmlns:a16="http://schemas.microsoft.com/office/drawing/2014/main" id="{354308DB-60EE-1708-4951-CF9909222AF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55688" y="1490578"/>
            <a:ext cx="5697903" cy="5016410"/>
          </a:xfrm>
          <a:prstGeom prst="rect">
            <a:avLst/>
          </a:prstGeom>
          <a:solidFill>
            <a:schemeClr val="bg1"/>
          </a:solidFill>
          <a:ln>
            <a:solidFill>
              <a:schemeClr val="accent1"/>
            </a:solidFill>
          </a:ln>
        </p:spPr>
      </p:pic>
      <p:sp>
        <p:nvSpPr>
          <p:cNvPr id="8" name="Tekstvak 7">
            <a:extLst>
              <a:ext uri="{FF2B5EF4-FFF2-40B4-BE49-F238E27FC236}">
                <a16:creationId xmlns:a16="http://schemas.microsoft.com/office/drawing/2014/main" id="{D3226357-3FD5-2982-04E3-0DEB030D9EB4}"/>
              </a:ext>
            </a:extLst>
          </p:cNvPr>
          <p:cNvSpPr txBox="1"/>
          <p:nvPr/>
        </p:nvSpPr>
        <p:spPr>
          <a:xfrm>
            <a:off x="7031504" y="2514136"/>
            <a:ext cx="5055038" cy="19389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Ca. 15-20% van totale Nederlandse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elektriciteitsgebruik (2050)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rPr>
              <a:t>Vergelijkbaar met personenvoertuigen.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607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B3DE95-765A-604E-9F2D-AA6A19458FB6}"/>
              </a:ext>
            </a:extLst>
          </p:cNvPr>
          <p:cNvSpPr>
            <a:spLocks noGrp="1"/>
          </p:cNvSpPr>
          <p:nvPr>
            <p:ph type="title"/>
          </p:nvPr>
        </p:nvSpPr>
        <p:spPr>
          <a:xfrm>
            <a:off x="1054800" y="581285"/>
            <a:ext cx="10515600" cy="923330"/>
          </a:xfrm>
        </p:spPr>
        <p:txBody>
          <a:bodyPr>
            <a:spAutoFit/>
          </a:bodyPr>
          <a:lstStyle/>
          <a:p>
            <a:r>
              <a:rPr lang="nl-NL" noProof="0" dirty="0"/>
              <a:t>Waar wordt in de toekomst geladen? Vooral op bedrijventerreinen</a:t>
            </a:r>
            <a:endParaRPr lang="nl-NL" b="0" i="1" noProof="0" dirty="0"/>
          </a:p>
        </p:txBody>
      </p:sp>
      <p:cxnSp>
        <p:nvCxnSpPr>
          <p:cNvPr id="11" name="Rechte verbindingslijn met pijl 10" hidden="1">
            <a:extLst>
              <a:ext uri="{FF2B5EF4-FFF2-40B4-BE49-F238E27FC236}">
                <a16:creationId xmlns:a16="http://schemas.microsoft.com/office/drawing/2014/main" id="{D38A89DD-CEDC-F341-A381-C8A60F740A6B}"/>
              </a:ext>
            </a:extLst>
          </p:cNvPr>
          <p:cNvCxnSpPr>
            <a:cxnSpLocks/>
          </p:cNvCxnSpPr>
          <p:nvPr/>
        </p:nvCxnSpPr>
        <p:spPr>
          <a:xfrm flipV="1">
            <a:off x="5877097" y="2327565"/>
            <a:ext cx="1305099" cy="1238596"/>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 name="Afbeelding 2">
            <a:extLst>
              <a:ext uri="{FF2B5EF4-FFF2-40B4-BE49-F238E27FC236}">
                <a16:creationId xmlns:a16="http://schemas.microsoft.com/office/drawing/2014/main" id="{3DD5CF20-84B8-7FD6-051A-9297D176E85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280895" y="1176197"/>
            <a:ext cx="6477117" cy="5304407"/>
          </a:xfrm>
          <a:prstGeom prst="rect">
            <a:avLst/>
          </a:prstGeom>
        </p:spPr>
      </p:pic>
      <p:sp>
        <p:nvSpPr>
          <p:cNvPr id="4" name="Tijdelijke aanduiding voor inhoud 2">
            <a:extLst>
              <a:ext uri="{FF2B5EF4-FFF2-40B4-BE49-F238E27FC236}">
                <a16:creationId xmlns:a16="http://schemas.microsoft.com/office/drawing/2014/main" id="{61DFC522-FC3C-F9C7-ABAE-9DFE4C11EF7B}"/>
              </a:ext>
            </a:extLst>
          </p:cNvPr>
          <p:cNvSpPr txBox="1">
            <a:spLocks/>
          </p:cNvSpPr>
          <p:nvPr/>
        </p:nvSpPr>
        <p:spPr>
          <a:xfrm>
            <a:off x="1054800" y="1667883"/>
            <a:ext cx="3636818" cy="51901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Bedrijventerreinen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90%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vracht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~50%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bestel</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woonwijken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publiek</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privaat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~50%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bestel</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Corridor laden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10%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vracht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~2-5%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bestel</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9072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2EFA301-B781-DEF1-F2A9-90E9023FACC8}"/>
              </a:ext>
            </a:extLst>
          </p:cNvPr>
          <p:cNvSpPr>
            <a:spLocks noGrp="1"/>
          </p:cNvSpPr>
          <p:nvPr>
            <p:ph type="title"/>
          </p:nvPr>
        </p:nvSpPr>
        <p:spPr>
          <a:xfrm>
            <a:off x="577573" y="1472159"/>
            <a:ext cx="4368602" cy="1956841"/>
          </a:xfrm>
        </p:spPr>
        <p:txBody>
          <a:bodyPr vert="horz" lIns="91440" tIns="45720" rIns="91440" bIns="45720" rtlCol="0" anchor="b">
            <a:normAutofit/>
          </a:bodyPr>
          <a:lstStyle/>
          <a:p>
            <a:pPr>
              <a:lnSpc>
                <a:spcPct val="90000"/>
              </a:lnSpc>
            </a:pPr>
            <a:r>
              <a:rPr lang="nl-NL" dirty="0"/>
              <a:t>Overstappen naar elektrisch rijden</a:t>
            </a:r>
          </a:p>
        </p:txBody>
      </p:sp>
      <p:pic>
        <p:nvPicPr>
          <p:cNvPr id="5" name="Tijdelijke aanduiding voor afbeelding 18">
            <a:extLst>
              <a:ext uri="{FF2B5EF4-FFF2-40B4-BE49-F238E27FC236}">
                <a16:creationId xmlns:a16="http://schemas.microsoft.com/office/drawing/2014/main" id="{B6FA3E00-210A-992D-4423-DBFF47F41BC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38228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AF77932F-FE9D-1D1A-DEC7-FA7792CD91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B402721-AAC0-1A46-9BEA-F14C386E6A58}" type="datetime4">
              <a:rPr kumimoji="0" lang="nl-NL" sz="1000" b="0" i="0" u="none" strike="noStrike" kern="1200" cap="none" spc="0" normalizeH="0" baseline="0" noProof="0" smtClean="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 november 2023</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pic>
        <p:nvPicPr>
          <p:cNvPr id="6" name="Afbeelding 5">
            <a:extLst>
              <a:ext uri="{FF2B5EF4-FFF2-40B4-BE49-F238E27FC236}">
                <a16:creationId xmlns:a16="http://schemas.microsoft.com/office/drawing/2014/main" id="{4723F236-9509-3CEF-DB27-412732041404}"/>
              </a:ext>
            </a:extLst>
          </p:cNvPr>
          <p:cNvPicPr>
            <a:picLocks noChangeAspect="1"/>
          </p:cNvPicPr>
          <p:nvPr/>
        </p:nvPicPr>
        <p:blipFill>
          <a:blip r:embed="rId2"/>
          <a:stretch>
            <a:fillRect/>
          </a:stretch>
        </p:blipFill>
        <p:spPr>
          <a:xfrm>
            <a:off x="815972" y="2424084"/>
            <a:ext cx="9096442" cy="4029104"/>
          </a:xfrm>
          <a:prstGeom prst="rect">
            <a:avLst/>
          </a:prstGeom>
        </p:spPr>
      </p:pic>
      <p:pic>
        <p:nvPicPr>
          <p:cNvPr id="8" name="Afbeelding 7">
            <a:extLst>
              <a:ext uri="{FF2B5EF4-FFF2-40B4-BE49-F238E27FC236}">
                <a16:creationId xmlns:a16="http://schemas.microsoft.com/office/drawing/2014/main" id="{F8D66454-D066-FEC6-2557-EF81A3CFED8D}"/>
              </a:ext>
            </a:extLst>
          </p:cNvPr>
          <p:cNvPicPr>
            <a:picLocks noChangeAspect="1"/>
          </p:cNvPicPr>
          <p:nvPr/>
        </p:nvPicPr>
        <p:blipFill>
          <a:blip r:embed="rId3"/>
          <a:stretch>
            <a:fillRect/>
          </a:stretch>
        </p:blipFill>
        <p:spPr>
          <a:xfrm>
            <a:off x="983495" y="890548"/>
            <a:ext cx="9153592" cy="1533536"/>
          </a:xfrm>
          <a:prstGeom prst="rect">
            <a:avLst/>
          </a:prstGeom>
        </p:spPr>
      </p:pic>
    </p:spTree>
    <p:extLst>
      <p:ext uri="{BB962C8B-B14F-4D97-AF65-F5344CB8AC3E}">
        <p14:creationId xmlns:p14="http://schemas.microsoft.com/office/powerpoint/2010/main" val="390030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9B1C070-0138-E52A-F02A-49A81B71CC60}"/>
              </a:ext>
            </a:extLst>
          </p:cNvPr>
          <p:cNvSpPr>
            <a:spLocks noGrp="1"/>
          </p:cNvSpPr>
          <p:nvPr>
            <p:ph type="title"/>
          </p:nvPr>
        </p:nvSpPr>
        <p:spPr>
          <a:xfrm>
            <a:off x="1055689" y="980461"/>
            <a:ext cx="8820149" cy="480131"/>
          </a:xfrm>
        </p:spPr>
        <p:txBody>
          <a:bodyPr anchor="t" anchorCtr="0">
            <a:spAutoFit/>
          </a:bodyPr>
          <a:lstStyle/>
          <a:p>
            <a:r>
              <a:rPr lang="nl-NL" sz="2800" dirty="0"/>
              <a:t>Wie heeft tot wanneer toegang tot zero emissiezones? </a:t>
            </a:r>
          </a:p>
        </p:txBody>
      </p:sp>
      <p:sp>
        <p:nvSpPr>
          <p:cNvPr id="4" name="Tijdelijke aanduiding voor datum 3">
            <a:extLst>
              <a:ext uri="{FF2B5EF4-FFF2-40B4-BE49-F238E27FC236}">
                <a16:creationId xmlns:a16="http://schemas.microsoft.com/office/drawing/2014/main" id="{E0F5E1BB-A0AB-6B30-A8E2-EBA5572276D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B402721-AAC0-1A46-9BEA-F14C386E6A58}" type="datetime4">
              <a:rPr kumimoji="0" lang="nl-NL" sz="1000" b="0" i="0" u="none" strike="noStrike" kern="1200" cap="none" spc="0" normalizeH="0" baseline="0" noProof="0" smtClean="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 november 2023</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pic>
        <p:nvPicPr>
          <p:cNvPr id="5" name="Picture 2">
            <a:extLst>
              <a:ext uri="{FF2B5EF4-FFF2-40B4-BE49-F238E27FC236}">
                <a16:creationId xmlns:a16="http://schemas.microsoft.com/office/drawing/2014/main" id="{8E9FAA7C-B83B-1667-2E95-DA9CD3FEAB1C}"/>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81989" y="48500"/>
            <a:ext cx="2234173" cy="863600"/>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2">
            <a:extLst>
              <a:ext uri="{FF2B5EF4-FFF2-40B4-BE49-F238E27FC236}">
                <a16:creationId xmlns:a16="http://schemas.microsoft.com/office/drawing/2014/main" id="{FE1BADB7-EA60-F2E3-8B67-CB0ABD2FCFB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032" y="2469572"/>
            <a:ext cx="7329798" cy="34351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Afbeelding 3">
            <a:extLst>
              <a:ext uri="{FF2B5EF4-FFF2-40B4-BE49-F238E27FC236}">
                <a16:creationId xmlns:a16="http://schemas.microsoft.com/office/drawing/2014/main" id="{039CD11C-FA08-537B-389D-0EC66BB3C1F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19311" y="2469572"/>
            <a:ext cx="4719247" cy="34351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482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C4330CB0-3377-C6FA-5CFD-88917E22A44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B402721-AAC0-1A46-9BEA-F14C386E6A58}" type="datetime4">
              <a:rPr kumimoji="0" lang="nl-NL" sz="1000" b="0" i="0" u="none" strike="noStrike" kern="1200" cap="none" spc="0" normalizeH="0" baseline="0" noProof="0" smtClean="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 november 2023</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pic>
        <p:nvPicPr>
          <p:cNvPr id="6" name="Afbeelding 5">
            <a:extLst>
              <a:ext uri="{FF2B5EF4-FFF2-40B4-BE49-F238E27FC236}">
                <a16:creationId xmlns:a16="http://schemas.microsoft.com/office/drawing/2014/main" id="{51150EBE-651C-CEA8-7A6F-60252AA23B80}"/>
              </a:ext>
            </a:extLst>
          </p:cNvPr>
          <p:cNvPicPr>
            <a:picLocks noChangeAspect="1"/>
          </p:cNvPicPr>
          <p:nvPr/>
        </p:nvPicPr>
        <p:blipFill rotWithShape="1">
          <a:blip r:embed="rId2">
            <a:extLst>
              <a:ext uri="{28A0092B-C50C-407E-A947-70E740481C1C}">
                <a14:useLocalDpi xmlns:a14="http://schemas.microsoft.com/office/drawing/2010/main"/>
              </a:ext>
            </a:extLst>
          </a:blip>
          <a:srcRect l="4396" t="4832" r="5295"/>
          <a:stretch/>
        </p:blipFill>
        <p:spPr>
          <a:xfrm>
            <a:off x="5033995" y="1473634"/>
            <a:ext cx="5097213" cy="4038569"/>
          </a:xfrm>
          <a:prstGeom prst="rect">
            <a:avLst/>
          </a:prstGeom>
        </p:spPr>
      </p:pic>
      <p:sp>
        <p:nvSpPr>
          <p:cNvPr id="5" name="Tijdelijke aanduiding voor inhoud 1">
            <a:extLst>
              <a:ext uri="{FF2B5EF4-FFF2-40B4-BE49-F238E27FC236}">
                <a16:creationId xmlns:a16="http://schemas.microsoft.com/office/drawing/2014/main" id="{DC325624-A5C1-EE25-5153-87E526BC7814}"/>
              </a:ext>
            </a:extLst>
          </p:cNvPr>
          <p:cNvSpPr txBox="1">
            <a:spLocks/>
          </p:cNvSpPr>
          <p:nvPr/>
        </p:nvSpPr>
        <p:spPr>
          <a:xfrm>
            <a:off x="1054800" y="1526400"/>
            <a:ext cx="8820149" cy="424732"/>
          </a:xfrm>
          <a:prstGeom prst="rect">
            <a:avLst/>
          </a:prstGeom>
        </p:spPr>
        <p:txBody>
          <a:bodyPr vert="horz" lIns="91440" tIns="45720" rIns="91440" bIns="45720" rtlCol="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1" u="none" strike="noStrike" kern="1200" cap="none" spc="0" normalizeH="0" baseline="0" noProof="0" dirty="0">
                <a:ln>
                  <a:noFill/>
                </a:ln>
                <a:solidFill>
                  <a:srgbClr val="F06800"/>
                </a:solidFill>
                <a:effectLst/>
                <a:uLnTx/>
                <a:uFillTx/>
                <a:latin typeface="Calibri" panose="020F0502020204030204"/>
                <a:ea typeface="+mn-ea"/>
                <a:cs typeface="+mn-cs"/>
              </a:rPr>
              <a:t>1. Kentekencheck</a:t>
            </a:r>
          </a:p>
        </p:txBody>
      </p:sp>
      <p:sp>
        <p:nvSpPr>
          <p:cNvPr id="11" name="Titel 2">
            <a:extLst>
              <a:ext uri="{FF2B5EF4-FFF2-40B4-BE49-F238E27FC236}">
                <a16:creationId xmlns:a16="http://schemas.microsoft.com/office/drawing/2014/main" id="{343A0BBA-BC3D-7DCD-DCEC-1099E9DC560E}"/>
              </a:ext>
            </a:extLst>
          </p:cNvPr>
          <p:cNvSpPr txBox="1">
            <a:spLocks/>
          </p:cNvSpPr>
          <p:nvPr/>
        </p:nvSpPr>
        <p:spPr>
          <a:xfrm>
            <a:off x="1054800" y="835200"/>
            <a:ext cx="8820149" cy="507831"/>
          </a:xfrm>
          <a:prstGeom prst="rect">
            <a:avLst/>
          </a:prstGeom>
        </p:spPr>
        <p:txBody>
          <a:bodyPr vert="horz" lIns="91440" tIns="45720" rIns="91440" bIns="45720" rtlCol="0" anchor="t" anchorCtr="0">
            <a:spAutoFit/>
          </a:bodyPr>
          <a:lstStyle>
            <a:lvl1pPr algn="l" defTabSz="914400" rtl="0" eaLnBrk="1" latinLnBrk="0" hangingPunct="1">
              <a:lnSpc>
                <a:spcPct val="90000"/>
              </a:lnSpc>
              <a:spcBef>
                <a:spcPct val="0"/>
              </a:spcBef>
              <a:buNone/>
              <a:defRPr sz="3000" b="1" kern="1200">
                <a:solidFill>
                  <a:srgbClr val="4599D3"/>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000" b="1" i="0" u="none" strike="noStrike" kern="1200" cap="none" spc="0" normalizeH="0" baseline="0" noProof="0" dirty="0">
                <a:ln>
                  <a:noFill/>
                </a:ln>
                <a:solidFill>
                  <a:srgbClr val="4599D3"/>
                </a:solidFill>
                <a:effectLst/>
                <a:uLnTx/>
                <a:uFillTx/>
                <a:latin typeface="Calibri" panose="020F0502020204030204"/>
                <a:ea typeface="+mj-ea"/>
                <a:cs typeface="+mj-cs"/>
              </a:rPr>
              <a:t>Stappenplan elektrisch rijden: </a:t>
            </a:r>
            <a:r>
              <a:rPr kumimoji="0" lang="nl-NL" sz="3000" b="1" i="0" u="none" strike="noStrike" kern="1200" cap="none" spc="0" normalizeH="0" baseline="0" noProof="0" dirty="0">
                <a:ln>
                  <a:noFill/>
                </a:ln>
                <a:solidFill>
                  <a:srgbClr val="4599D3"/>
                </a:solidFill>
                <a:effectLst/>
                <a:uLnTx/>
                <a:uFillTx/>
                <a:latin typeface="Calibri" panose="020F0502020204030204"/>
                <a:ea typeface="+mj-ea"/>
                <a:cs typeface="+mj-cs"/>
                <a:hlinkClick r:id="rId3"/>
              </a:rPr>
              <a:t>www.opwegnaarzes.nl</a:t>
            </a:r>
            <a:endParaRPr kumimoji="0" lang="nl-NL" sz="3000" b="1" i="0" u="none" strike="noStrike" kern="1200" cap="none" spc="0" normalizeH="0" baseline="0" noProof="0" dirty="0">
              <a:ln>
                <a:noFill/>
              </a:ln>
              <a:solidFill>
                <a:srgbClr val="4599D3"/>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345164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CF875CA-8C00-6718-9E73-BE14D97117CD}"/>
              </a:ext>
            </a:extLst>
          </p:cNvPr>
          <p:cNvPicPr>
            <a:picLocks noChangeAspect="1"/>
          </p:cNvPicPr>
          <p:nvPr/>
        </p:nvPicPr>
        <p:blipFill rotWithShape="1">
          <a:blip r:embed="rId2">
            <a:extLst>
              <a:ext uri="{28A0092B-C50C-407E-A947-70E740481C1C}">
                <a14:useLocalDpi xmlns:a14="http://schemas.microsoft.com/office/drawing/2010/main"/>
              </a:ext>
            </a:extLst>
          </a:blip>
          <a:srcRect l="15858" r="12508"/>
          <a:stretch/>
        </p:blipFill>
        <p:spPr>
          <a:xfrm>
            <a:off x="778321" y="3093221"/>
            <a:ext cx="5268279" cy="2354887"/>
          </a:xfrm>
          <a:prstGeom prst="rect">
            <a:avLst/>
          </a:prstGeom>
        </p:spPr>
      </p:pic>
      <p:sp>
        <p:nvSpPr>
          <p:cNvPr id="2" name="Tijdelijke aanduiding voor inhoud 1">
            <a:extLst>
              <a:ext uri="{FF2B5EF4-FFF2-40B4-BE49-F238E27FC236}">
                <a16:creationId xmlns:a16="http://schemas.microsoft.com/office/drawing/2014/main" id="{4CB8C091-F6D3-F1F4-7C14-C9A69B4CD5B7}"/>
              </a:ext>
            </a:extLst>
          </p:cNvPr>
          <p:cNvSpPr>
            <a:spLocks noGrp="1"/>
          </p:cNvSpPr>
          <p:nvPr>
            <p:ph idx="13"/>
          </p:nvPr>
        </p:nvSpPr>
        <p:spPr>
          <a:xfrm>
            <a:off x="1054800" y="1526400"/>
            <a:ext cx="8820149" cy="424732"/>
          </a:xfrm>
        </p:spPr>
        <p:txBody>
          <a:bodyPr anchor="ctr" anchorCtr="0">
            <a:spAutoFit/>
          </a:bodyPr>
          <a:lstStyle/>
          <a:p>
            <a:pPr marL="0" indent="0">
              <a:buNone/>
            </a:pPr>
            <a:r>
              <a:rPr lang="nl-NL" i="1" dirty="0">
                <a:solidFill>
                  <a:srgbClr val="F06800"/>
                </a:solidFill>
                <a:latin typeface="Calibri" panose="020F0502020204030204"/>
              </a:rPr>
              <a:t>2. Ontwerp je laadplein &amp; bereken het verwachte piekvermogen</a:t>
            </a:r>
          </a:p>
        </p:txBody>
      </p:sp>
      <p:sp>
        <p:nvSpPr>
          <p:cNvPr id="4" name="Tijdelijke aanduiding voor datum 3">
            <a:extLst>
              <a:ext uri="{FF2B5EF4-FFF2-40B4-BE49-F238E27FC236}">
                <a16:creationId xmlns:a16="http://schemas.microsoft.com/office/drawing/2014/main" id="{BE8131F3-9ECB-AE19-A220-0A1D5113123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B402721-AAC0-1A46-9BEA-F14C386E6A58}" type="datetime4">
              <a:rPr kumimoji="0" lang="nl-NL" sz="1000" b="0" i="0" u="none" strike="noStrike" kern="1200" cap="none" spc="0" normalizeH="0" baseline="0" noProof="0" smtClean="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 november 2023</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sp>
        <p:nvSpPr>
          <p:cNvPr id="5" name="Titel 2">
            <a:extLst>
              <a:ext uri="{FF2B5EF4-FFF2-40B4-BE49-F238E27FC236}">
                <a16:creationId xmlns:a16="http://schemas.microsoft.com/office/drawing/2014/main" id="{0F4DF3C7-9C66-5922-70E4-2495ABBDE079}"/>
              </a:ext>
            </a:extLst>
          </p:cNvPr>
          <p:cNvSpPr txBox="1">
            <a:spLocks/>
          </p:cNvSpPr>
          <p:nvPr/>
        </p:nvSpPr>
        <p:spPr>
          <a:xfrm>
            <a:off x="1054800" y="835200"/>
            <a:ext cx="8820149" cy="507831"/>
          </a:xfrm>
          <a:prstGeom prst="rect">
            <a:avLst/>
          </a:prstGeom>
        </p:spPr>
        <p:txBody>
          <a:bodyPr vert="horz" lIns="91440" tIns="45720" rIns="91440" bIns="45720" rtlCol="0" anchor="t" anchorCtr="0">
            <a:spAutoFit/>
          </a:bodyPr>
          <a:lstStyle>
            <a:lvl1pPr algn="l" defTabSz="914400" rtl="0" eaLnBrk="1" latinLnBrk="0" hangingPunct="1">
              <a:lnSpc>
                <a:spcPct val="90000"/>
              </a:lnSpc>
              <a:spcBef>
                <a:spcPct val="0"/>
              </a:spcBef>
              <a:buNone/>
              <a:defRPr sz="3000" b="1" kern="1200">
                <a:solidFill>
                  <a:srgbClr val="4599D3"/>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000" b="1" i="0" u="none" strike="noStrike" kern="1200" cap="none" spc="0" normalizeH="0" baseline="0" noProof="0" dirty="0">
                <a:ln>
                  <a:noFill/>
                </a:ln>
                <a:solidFill>
                  <a:srgbClr val="4599D3"/>
                </a:solidFill>
                <a:effectLst/>
                <a:uLnTx/>
                <a:uFillTx/>
                <a:latin typeface="Calibri" panose="020F0502020204030204"/>
                <a:ea typeface="+mj-ea"/>
                <a:cs typeface="+mj-cs"/>
              </a:rPr>
              <a:t>Stappenplan elektrisch rijden: </a:t>
            </a:r>
            <a:r>
              <a:rPr kumimoji="0" lang="nl-NL" sz="3000" b="1" i="0" u="none" strike="noStrike" kern="1200" cap="none" spc="0" normalizeH="0" baseline="0" noProof="0" dirty="0">
                <a:ln>
                  <a:noFill/>
                </a:ln>
                <a:solidFill>
                  <a:srgbClr val="4599D3"/>
                </a:solidFill>
                <a:effectLst/>
                <a:uLnTx/>
                <a:uFillTx/>
                <a:latin typeface="Calibri" panose="020F0502020204030204"/>
                <a:ea typeface="+mj-ea"/>
                <a:cs typeface="+mj-cs"/>
                <a:hlinkClick r:id="rId3"/>
              </a:rPr>
              <a:t>www.opwegnaarzes.nl</a:t>
            </a:r>
            <a:endParaRPr kumimoji="0" lang="nl-NL" sz="3000" b="1" i="0" u="none" strike="noStrike" kern="1200" cap="none" spc="0" normalizeH="0" baseline="0" noProof="0" dirty="0">
              <a:ln>
                <a:noFill/>
              </a:ln>
              <a:solidFill>
                <a:srgbClr val="4599D3"/>
              </a:solidFill>
              <a:effectLst/>
              <a:uLnTx/>
              <a:uFillTx/>
              <a:latin typeface="Calibri" panose="020F0502020204030204"/>
              <a:ea typeface="+mj-ea"/>
              <a:cs typeface="+mj-cs"/>
            </a:endParaRPr>
          </a:p>
        </p:txBody>
      </p:sp>
      <p:pic>
        <p:nvPicPr>
          <p:cNvPr id="10" name="Afbeelding 9">
            <a:extLst>
              <a:ext uri="{FF2B5EF4-FFF2-40B4-BE49-F238E27FC236}">
                <a16:creationId xmlns:a16="http://schemas.microsoft.com/office/drawing/2014/main" id="{BDF2CDD6-18C3-A5A8-7B20-5CD82FF8593E}"/>
              </a:ext>
            </a:extLst>
          </p:cNvPr>
          <p:cNvPicPr>
            <a:picLocks noChangeAspect="1"/>
          </p:cNvPicPr>
          <p:nvPr/>
        </p:nvPicPr>
        <p:blipFill>
          <a:blip r:embed="rId4"/>
          <a:stretch>
            <a:fillRect/>
          </a:stretch>
        </p:blipFill>
        <p:spPr>
          <a:xfrm>
            <a:off x="6364800" y="2134501"/>
            <a:ext cx="5471990" cy="4157460"/>
          </a:xfrm>
          <a:prstGeom prst="rect">
            <a:avLst/>
          </a:prstGeom>
          <a:ln w="76200">
            <a:solidFill>
              <a:srgbClr val="469AD3"/>
            </a:solidFill>
          </a:ln>
        </p:spPr>
      </p:pic>
    </p:spTree>
    <p:extLst>
      <p:ext uri="{BB962C8B-B14F-4D97-AF65-F5344CB8AC3E}">
        <p14:creationId xmlns:p14="http://schemas.microsoft.com/office/powerpoint/2010/main" val="291795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36222AEC-2400-D4CC-E126-8D87AF98FE44}"/>
              </a:ext>
            </a:extLst>
          </p:cNvPr>
          <p:cNvSpPr>
            <a:spLocks noGrp="1"/>
          </p:cNvSpPr>
          <p:nvPr>
            <p:ph type="title"/>
          </p:nvPr>
        </p:nvSpPr>
        <p:spPr>
          <a:xfrm>
            <a:off x="1055689" y="836614"/>
            <a:ext cx="8820149" cy="396840"/>
          </a:xfrm>
        </p:spPr>
        <p:txBody>
          <a:bodyPr>
            <a:spAutoFit/>
          </a:bodyPr>
          <a:lstStyle/>
          <a:p>
            <a:r>
              <a:rPr lang="nl-NL"/>
              <a:t>Stappenplan elektrisch rijden: </a:t>
            </a:r>
            <a:r>
              <a:rPr lang="nl-NL" sz="3200" dirty="0">
                <a:hlinkClick r:id="rId2"/>
              </a:rPr>
              <a:t>www.opwegnaarzes.nl</a:t>
            </a:r>
            <a:endParaRPr lang="nl-NL"/>
          </a:p>
        </p:txBody>
      </p:sp>
      <p:sp>
        <p:nvSpPr>
          <p:cNvPr id="10" name="Tijdelijke aanduiding voor inhoud 9" hidden="1">
            <a:extLst>
              <a:ext uri="{FF2B5EF4-FFF2-40B4-BE49-F238E27FC236}">
                <a16:creationId xmlns:a16="http://schemas.microsoft.com/office/drawing/2014/main" id="{DFF6501C-4362-434F-D2EB-5D07E4839578}"/>
              </a:ext>
            </a:extLst>
          </p:cNvPr>
          <p:cNvSpPr>
            <a:spLocks noGrp="1"/>
          </p:cNvSpPr>
          <p:nvPr>
            <p:ph idx="1"/>
          </p:nvPr>
        </p:nvSpPr>
        <p:spPr/>
        <p:txBody>
          <a:bodyPr/>
          <a:lstStyle/>
          <a:p>
            <a:endParaRPr lang="nl-NL"/>
          </a:p>
        </p:txBody>
      </p:sp>
      <p:sp>
        <p:nvSpPr>
          <p:cNvPr id="4" name="Tijdelijke aanduiding voor datum 3">
            <a:extLst>
              <a:ext uri="{FF2B5EF4-FFF2-40B4-BE49-F238E27FC236}">
                <a16:creationId xmlns:a16="http://schemas.microsoft.com/office/drawing/2014/main" id="{F7FD8AD3-0D18-B2C1-01C9-DB2451E8425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B402721-AAC0-1A46-9BEA-F14C386E6A58}" type="datetime4">
              <a:rPr kumimoji="0" lang="nl-NL" sz="1000" b="0" i="0" u="none" strike="noStrike" kern="1200" cap="none" spc="0" normalizeH="0" baseline="0" noProof="0" smtClean="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 november 2023</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pic>
        <p:nvPicPr>
          <p:cNvPr id="8" name="Afbeelding 7">
            <a:extLst>
              <a:ext uri="{FF2B5EF4-FFF2-40B4-BE49-F238E27FC236}">
                <a16:creationId xmlns:a16="http://schemas.microsoft.com/office/drawing/2014/main" id="{EF5E4BCB-EE44-BF85-3777-6008CC471CB2}"/>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6000" y="1493939"/>
            <a:ext cx="3594285" cy="4550901"/>
          </a:xfrm>
          <a:prstGeom prst="rect">
            <a:avLst/>
          </a:prstGeom>
        </p:spPr>
      </p:pic>
      <p:sp>
        <p:nvSpPr>
          <p:cNvPr id="3" name="Tijdelijke aanduiding voor inhoud 1">
            <a:extLst>
              <a:ext uri="{FF2B5EF4-FFF2-40B4-BE49-F238E27FC236}">
                <a16:creationId xmlns:a16="http://schemas.microsoft.com/office/drawing/2014/main" id="{822931A5-8A2D-57C1-33A4-51F6FA1D419D}"/>
              </a:ext>
            </a:extLst>
          </p:cNvPr>
          <p:cNvSpPr txBox="1">
            <a:spLocks/>
          </p:cNvSpPr>
          <p:nvPr/>
        </p:nvSpPr>
        <p:spPr>
          <a:xfrm>
            <a:off x="1054800" y="1526400"/>
            <a:ext cx="8820149" cy="424732"/>
          </a:xfrm>
          <a:prstGeom prst="rect">
            <a:avLst/>
          </a:prstGeom>
        </p:spPr>
        <p:txBody>
          <a:bodyPr vert="horz" lIns="91440" tIns="45720" rIns="91440" bIns="45720" rtlCol="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1" u="none" strike="noStrike" kern="1200" cap="none" spc="0" normalizeH="0" baseline="0" noProof="0" dirty="0">
                <a:ln>
                  <a:noFill/>
                </a:ln>
                <a:solidFill>
                  <a:srgbClr val="F06800"/>
                </a:solidFill>
                <a:effectLst/>
                <a:uLnTx/>
                <a:uFillTx/>
                <a:latin typeface="Calibri" panose="020F0502020204030204"/>
                <a:ea typeface="+mn-ea"/>
                <a:cs typeface="+mn-cs"/>
              </a:rPr>
              <a:t>3. Waar kun je onderweg laden?</a:t>
            </a:r>
          </a:p>
        </p:txBody>
      </p:sp>
    </p:spTree>
    <p:extLst>
      <p:ext uri="{BB962C8B-B14F-4D97-AF65-F5344CB8AC3E}">
        <p14:creationId xmlns:p14="http://schemas.microsoft.com/office/powerpoint/2010/main" val="228720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C11890E-4BCC-CA09-4056-A276BD88334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B402721-AAC0-1A46-9BEA-F14C386E6A58}" type="datetime4">
              <a:rPr kumimoji="0" lang="nl-NL" sz="1000" b="0" i="0" u="none" strike="noStrike" kern="1200" cap="none" spc="0" normalizeH="0" baseline="0" noProof="0" smtClean="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 november 2023</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sp>
        <p:nvSpPr>
          <p:cNvPr id="5" name="Titel 2" hidden="1">
            <a:extLst>
              <a:ext uri="{FF2B5EF4-FFF2-40B4-BE49-F238E27FC236}">
                <a16:creationId xmlns:a16="http://schemas.microsoft.com/office/drawing/2014/main" id="{C2B24247-FCF6-57A9-D0E2-722683A2A966}"/>
              </a:ext>
            </a:extLst>
          </p:cNvPr>
          <p:cNvSpPr txBox="1">
            <a:spLocks/>
          </p:cNvSpPr>
          <p:nvPr/>
        </p:nvSpPr>
        <p:spPr>
          <a:xfrm>
            <a:off x="1080000" y="828000"/>
            <a:ext cx="8820149" cy="507831"/>
          </a:xfrm>
          <a:prstGeom prst="rect">
            <a:avLst/>
          </a:prstGeom>
        </p:spPr>
        <p:txBody>
          <a:bodyPr vert="horz" lIns="91440" tIns="45720" rIns="91440" bIns="45720" rtlCol="0" anchor="t" anchorCtr="0">
            <a:spAutoFit/>
          </a:bodyPr>
          <a:lstStyle>
            <a:lvl1pPr algn="l" defTabSz="914400" rtl="0" eaLnBrk="1" latinLnBrk="0" hangingPunct="1">
              <a:lnSpc>
                <a:spcPct val="90000"/>
              </a:lnSpc>
              <a:spcBef>
                <a:spcPct val="0"/>
              </a:spcBef>
              <a:buNone/>
              <a:defRPr sz="3000" b="1" kern="1200">
                <a:solidFill>
                  <a:srgbClr val="4599D3"/>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sz="3000" b="1" i="0" u="none" strike="noStrike" kern="1200" cap="none" spc="0" normalizeH="0" baseline="0" noProof="0" dirty="0">
                <a:ln>
                  <a:noFill/>
                </a:ln>
                <a:solidFill>
                  <a:srgbClr val="4599D3"/>
                </a:solidFill>
                <a:effectLst/>
                <a:uLnTx/>
                <a:uFillTx/>
                <a:latin typeface="Calibri" panose="020F0502020204030204"/>
                <a:ea typeface="+mj-ea"/>
                <a:cs typeface="+mj-cs"/>
              </a:rPr>
              <a:t>Stappenplan elektrisch rijden: </a:t>
            </a:r>
            <a:r>
              <a:rPr kumimoji="0" lang="nl-NL" sz="3000" b="1" i="0" u="none" strike="noStrike" kern="1200" cap="none" spc="0" normalizeH="0" baseline="0" noProof="0" dirty="0">
                <a:ln>
                  <a:noFill/>
                </a:ln>
                <a:solidFill>
                  <a:srgbClr val="4599D3"/>
                </a:solidFill>
                <a:effectLst/>
                <a:uLnTx/>
                <a:uFillTx/>
                <a:latin typeface="Calibri" panose="020F0502020204030204"/>
                <a:ea typeface="+mj-ea"/>
                <a:cs typeface="+mj-cs"/>
                <a:hlinkClick r:id="rId2"/>
              </a:rPr>
              <a:t>www.opwegnaarzes.nl</a:t>
            </a:r>
            <a:endParaRPr kumimoji="0" lang="nl-NL" sz="3000" b="1" i="0" u="none" strike="noStrike" kern="1200" cap="none" spc="0" normalizeH="0" baseline="0" noProof="0" dirty="0">
              <a:ln>
                <a:noFill/>
              </a:ln>
              <a:solidFill>
                <a:srgbClr val="4599D3"/>
              </a:solidFill>
              <a:effectLst/>
              <a:uLnTx/>
              <a:uFillTx/>
              <a:latin typeface="Calibri" panose="020F0502020204030204"/>
              <a:ea typeface="+mj-ea"/>
              <a:cs typeface="+mj-cs"/>
            </a:endParaRPr>
          </a:p>
        </p:txBody>
      </p:sp>
      <p:pic>
        <p:nvPicPr>
          <p:cNvPr id="7" name="Afbeelding 6">
            <a:extLst>
              <a:ext uri="{FF2B5EF4-FFF2-40B4-BE49-F238E27FC236}">
                <a16:creationId xmlns:a16="http://schemas.microsoft.com/office/drawing/2014/main" id="{CAB18556-9590-39BF-B11D-6BF1F93EDC8F}"/>
              </a:ext>
            </a:extLst>
          </p:cNvPr>
          <p:cNvPicPr>
            <a:picLocks noChangeAspect="1"/>
          </p:cNvPicPr>
          <p:nvPr/>
        </p:nvPicPr>
        <p:blipFill>
          <a:blip r:embed="rId3"/>
          <a:stretch>
            <a:fillRect/>
          </a:stretch>
        </p:blipFill>
        <p:spPr>
          <a:xfrm>
            <a:off x="1055689" y="2078253"/>
            <a:ext cx="10666919" cy="4122721"/>
          </a:xfrm>
          <a:prstGeom prst="rect">
            <a:avLst/>
          </a:prstGeom>
        </p:spPr>
      </p:pic>
      <p:pic>
        <p:nvPicPr>
          <p:cNvPr id="8" name="Picture 2">
            <a:extLst>
              <a:ext uri="{FF2B5EF4-FFF2-40B4-BE49-F238E27FC236}">
                <a16:creationId xmlns:a16="http://schemas.microsoft.com/office/drawing/2014/main" id="{C5CC86BB-6D72-474E-EFBB-9382CC044A17}"/>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8911151" y="5151679"/>
            <a:ext cx="2234173" cy="863600"/>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1">
            <a:extLst>
              <a:ext uri="{FF2B5EF4-FFF2-40B4-BE49-F238E27FC236}">
                <a16:creationId xmlns:a16="http://schemas.microsoft.com/office/drawing/2014/main" id="{B1797CD4-920F-6E03-CB32-DF6BCB3B37ED}"/>
              </a:ext>
            </a:extLst>
          </p:cNvPr>
          <p:cNvSpPr txBox="1">
            <a:spLocks/>
          </p:cNvSpPr>
          <p:nvPr/>
        </p:nvSpPr>
        <p:spPr>
          <a:xfrm>
            <a:off x="1055689" y="1527696"/>
            <a:ext cx="8820149" cy="424732"/>
          </a:xfrm>
          <a:prstGeom prst="rect">
            <a:avLst/>
          </a:prstGeom>
        </p:spPr>
        <p:txBody>
          <a:bodyPr vert="horz" lIns="91440" tIns="45720" rIns="91440" bIns="45720" rtlCol="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1" u="none" strike="noStrike" kern="1200" cap="none" spc="0" normalizeH="0" baseline="0" noProof="0" dirty="0">
                <a:ln>
                  <a:noFill/>
                </a:ln>
                <a:solidFill>
                  <a:srgbClr val="F06800"/>
                </a:solidFill>
                <a:effectLst/>
                <a:uLnTx/>
                <a:uFillTx/>
                <a:latin typeface="Calibri" panose="020F0502020204030204"/>
                <a:ea typeface="+mn-ea"/>
                <a:cs typeface="+mn-cs"/>
              </a:rPr>
              <a:t>4. Financiële hulp</a:t>
            </a:r>
          </a:p>
        </p:txBody>
      </p:sp>
      <p:sp>
        <p:nvSpPr>
          <p:cNvPr id="11" name="Titel 8">
            <a:extLst>
              <a:ext uri="{FF2B5EF4-FFF2-40B4-BE49-F238E27FC236}">
                <a16:creationId xmlns:a16="http://schemas.microsoft.com/office/drawing/2014/main" id="{26E9F5C1-FB2D-36AB-44D6-789BD713A1EB}"/>
              </a:ext>
            </a:extLst>
          </p:cNvPr>
          <p:cNvSpPr>
            <a:spLocks noGrp="1"/>
          </p:cNvSpPr>
          <p:nvPr>
            <p:ph type="title"/>
          </p:nvPr>
        </p:nvSpPr>
        <p:spPr>
          <a:xfrm>
            <a:off x="1055689" y="836614"/>
            <a:ext cx="9829562" cy="507831"/>
          </a:xfrm>
        </p:spPr>
        <p:txBody>
          <a:bodyPr anchor="t" anchorCtr="0">
            <a:spAutoFit/>
          </a:bodyPr>
          <a:lstStyle/>
          <a:p>
            <a:r>
              <a:rPr lang="nl-NL"/>
              <a:t>Stappenplan elektrisch rijden: </a:t>
            </a:r>
            <a:r>
              <a:rPr lang="nl-NL" dirty="0">
                <a:hlinkClick r:id="rId2"/>
              </a:rPr>
              <a:t>www.opwegnaarzes.nl</a:t>
            </a:r>
            <a:endParaRPr lang="nl-NL"/>
          </a:p>
        </p:txBody>
      </p:sp>
    </p:spTree>
    <p:extLst>
      <p:ext uri="{BB962C8B-B14F-4D97-AF65-F5344CB8AC3E}">
        <p14:creationId xmlns:p14="http://schemas.microsoft.com/office/powerpoint/2010/main" val="3492881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C2B2E03-7C1A-BF79-C53D-E27CF95FE9BE}"/>
              </a:ext>
            </a:extLst>
          </p:cNvPr>
          <p:cNvSpPr>
            <a:spLocks noGrp="1"/>
          </p:cNvSpPr>
          <p:nvPr>
            <p:ph idx="13"/>
          </p:nvPr>
        </p:nvSpPr>
        <p:spPr>
          <a:xfrm>
            <a:off x="1055689" y="1700212"/>
            <a:ext cx="8820149" cy="1346010"/>
          </a:xfrm>
        </p:spPr>
        <p:txBody>
          <a:bodyPr>
            <a:spAutoFit/>
          </a:bodyPr>
          <a:lstStyle/>
          <a:p>
            <a:pPr marL="0" indent="0">
              <a:buNone/>
            </a:pPr>
            <a:r>
              <a:rPr lang="nl-NL" dirty="0">
                <a:latin typeface="Calibri" panose="020F0502020204030204"/>
              </a:rPr>
              <a:t>Missie: </a:t>
            </a:r>
            <a:r>
              <a:rPr lang="nl-NL" i="1" dirty="0">
                <a:latin typeface="Calibri" panose="020F0502020204030204"/>
              </a:rPr>
              <a:t>Laadinfra mag geen belemmering vormen voor e-logistiek</a:t>
            </a:r>
          </a:p>
          <a:p>
            <a:pPr marL="0" indent="0">
              <a:buNone/>
            </a:pPr>
            <a:endParaRPr lang="nl-NL" dirty="0">
              <a:latin typeface="Calibri" panose="020F0502020204030204"/>
            </a:endParaRPr>
          </a:p>
          <a:p>
            <a:pPr marL="0" indent="0">
              <a:buNone/>
            </a:pPr>
            <a:r>
              <a:rPr lang="nl-NL" dirty="0">
                <a:latin typeface="Calibri" panose="020F0502020204030204"/>
              </a:rPr>
              <a:t>In samenwerking met:</a:t>
            </a:r>
          </a:p>
        </p:txBody>
      </p:sp>
      <p:sp>
        <p:nvSpPr>
          <p:cNvPr id="3" name="Titel 2">
            <a:extLst>
              <a:ext uri="{FF2B5EF4-FFF2-40B4-BE49-F238E27FC236}">
                <a16:creationId xmlns:a16="http://schemas.microsoft.com/office/drawing/2014/main" id="{9194129D-C285-9E6E-4555-318E971ABAA0}"/>
              </a:ext>
            </a:extLst>
          </p:cNvPr>
          <p:cNvSpPr>
            <a:spLocks noGrp="1"/>
          </p:cNvSpPr>
          <p:nvPr>
            <p:ph type="title"/>
          </p:nvPr>
        </p:nvSpPr>
        <p:spPr>
          <a:xfrm>
            <a:off x="1080000" y="828000"/>
            <a:ext cx="8820149" cy="507831"/>
          </a:xfrm>
        </p:spPr>
        <p:txBody>
          <a:bodyPr anchor="t" anchorCtr="0">
            <a:spAutoFit/>
          </a:bodyPr>
          <a:lstStyle/>
          <a:p>
            <a:r>
              <a:rPr lang="nl-NL" dirty="0"/>
              <a:t>NAL-werkgroep Logistiek</a:t>
            </a:r>
          </a:p>
        </p:txBody>
      </p:sp>
      <p:sp>
        <p:nvSpPr>
          <p:cNvPr id="4" name="Tijdelijke aanduiding voor datum 3">
            <a:extLst>
              <a:ext uri="{FF2B5EF4-FFF2-40B4-BE49-F238E27FC236}">
                <a16:creationId xmlns:a16="http://schemas.microsoft.com/office/drawing/2014/main" id="{B863F115-B2A2-3AAA-9809-CD043D35ECB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B402721-AAC0-1A46-9BEA-F14C386E6A58}" type="datetime4">
              <a:rPr kumimoji="0" lang="nl-NL" sz="1000" b="0" i="0" u="none" strike="noStrike" kern="1200" cap="none" spc="0" normalizeH="0" baseline="0" noProof="0" smtClean="0">
                <a:ln>
                  <a:noFill/>
                </a:ln>
                <a:solidFill>
                  <a:srgbClr val="445369"/>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 november 2023</a:t>
            </a:fld>
            <a:endParaRPr kumimoji="0" lang="nl-NL" sz="1000" b="0" i="0" u="none" strike="noStrike" kern="1200" cap="none" spc="0" normalizeH="0" baseline="0" noProof="0">
              <a:ln>
                <a:noFill/>
              </a:ln>
              <a:solidFill>
                <a:srgbClr val="445369"/>
              </a:solidFill>
              <a:effectLst/>
              <a:uLnTx/>
              <a:uFillTx/>
              <a:latin typeface="Calibri" panose="020F0502020204030204" pitchFamily="34" charset="0"/>
              <a:ea typeface="+mn-ea"/>
              <a:cs typeface="Calibri" panose="020F0502020204030204" pitchFamily="34" charset="0"/>
            </a:endParaRPr>
          </a:p>
        </p:txBody>
      </p:sp>
      <p:pic>
        <p:nvPicPr>
          <p:cNvPr id="5" name="Afbeelding 4">
            <a:extLst>
              <a:ext uri="{FF2B5EF4-FFF2-40B4-BE49-F238E27FC236}">
                <a16:creationId xmlns:a16="http://schemas.microsoft.com/office/drawing/2014/main" id="{01FBDB53-92FB-4657-0AF0-339424217DA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06050" y="3188303"/>
            <a:ext cx="6245607" cy="3122804"/>
          </a:xfrm>
          <a:prstGeom prst="rect">
            <a:avLst/>
          </a:prstGeom>
          <a:solidFill>
            <a:schemeClr val="bg1"/>
          </a:solidFill>
          <a:ln>
            <a:noFill/>
          </a:ln>
        </p:spPr>
      </p:pic>
    </p:spTree>
    <p:extLst>
      <p:ext uri="{BB962C8B-B14F-4D97-AF65-F5344CB8AC3E}">
        <p14:creationId xmlns:p14="http://schemas.microsoft.com/office/powerpoint/2010/main" val="3668303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2EFA301-B781-DEF1-F2A9-90E9023FACC8}"/>
              </a:ext>
            </a:extLst>
          </p:cNvPr>
          <p:cNvSpPr>
            <a:spLocks noGrp="1"/>
          </p:cNvSpPr>
          <p:nvPr>
            <p:ph type="title"/>
          </p:nvPr>
        </p:nvSpPr>
        <p:spPr>
          <a:xfrm>
            <a:off x="640080" y="325369"/>
            <a:ext cx="5560884" cy="1152205"/>
          </a:xfrm>
        </p:spPr>
        <p:txBody>
          <a:bodyPr vert="horz" lIns="91440" tIns="45720" rIns="91440" bIns="45720" rtlCol="0" anchor="b">
            <a:noAutofit/>
          </a:bodyPr>
          <a:lstStyle/>
          <a:p>
            <a:pPr>
              <a:lnSpc>
                <a:spcPct val="90000"/>
              </a:lnSpc>
            </a:pPr>
            <a:r>
              <a:rPr lang="nl-NL" sz="2900" dirty="0"/>
              <a:t>Afronding</a:t>
            </a:r>
          </a:p>
        </p:txBody>
      </p:sp>
      <p:sp>
        <p:nvSpPr>
          <p:cNvPr id="2" name="Tijdelijke aanduiding voor inhoud 1">
            <a:extLst>
              <a:ext uri="{FF2B5EF4-FFF2-40B4-BE49-F238E27FC236}">
                <a16:creationId xmlns:a16="http://schemas.microsoft.com/office/drawing/2014/main" id="{EA6C2175-DF1A-A1FD-089B-7CCD10C0CE30}"/>
              </a:ext>
            </a:extLst>
          </p:cNvPr>
          <p:cNvSpPr>
            <a:spLocks noGrp="1"/>
          </p:cNvSpPr>
          <p:nvPr>
            <p:ph idx="13"/>
          </p:nvPr>
        </p:nvSpPr>
        <p:spPr>
          <a:xfrm>
            <a:off x="640080" y="1725854"/>
            <a:ext cx="6878774" cy="4405821"/>
          </a:xfrm>
        </p:spPr>
        <p:txBody>
          <a:bodyPr vert="horz" wrap="square" lIns="91440" tIns="45720" rIns="91440" bIns="45720" rtlCol="0">
            <a:spAutoFit/>
          </a:bodyPr>
          <a:lstStyle/>
          <a:p>
            <a:pPr lvl="0">
              <a:buClr>
                <a:srgbClr val="469AD3"/>
              </a:buClr>
              <a:buFont typeface="Wingdings" pitchFamily="2" charset="2"/>
              <a:buChar char="§"/>
            </a:pPr>
            <a:r>
              <a:rPr lang="nl-NL" sz="2000" b="1" dirty="0">
                <a:solidFill>
                  <a:srgbClr val="469AD3"/>
                </a:solidFill>
                <a:ea typeface="+mj-ea"/>
                <a:cs typeface="+mj-cs"/>
              </a:rPr>
              <a:t>Bereid je voor op elektrisch rijden!</a:t>
            </a:r>
          </a:p>
          <a:p>
            <a:pPr lvl="1"/>
            <a:r>
              <a:rPr lang="nl-NL" sz="1800" dirty="0">
                <a:ea typeface="+mj-ea"/>
                <a:cs typeface="+mj-cs"/>
              </a:rPr>
              <a:t>Pilot  &amp; integreer in bedrijfsproces</a:t>
            </a:r>
          </a:p>
          <a:p>
            <a:pPr lvl="1"/>
            <a:r>
              <a:rPr lang="nl-NL" sz="1800" dirty="0">
                <a:ea typeface="+mj-ea"/>
                <a:cs typeface="+mj-cs"/>
              </a:rPr>
              <a:t>Stel groeipad op </a:t>
            </a:r>
          </a:p>
          <a:p>
            <a:pPr lvl="1"/>
            <a:r>
              <a:rPr lang="nl-NL" sz="1800" dirty="0">
                <a:ea typeface="+mj-ea"/>
                <a:cs typeface="+mj-cs"/>
              </a:rPr>
              <a:t>Samenwerking op bedrijvenpark?</a:t>
            </a:r>
          </a:p>
          <a:p>
            <a:pPr lvl="1"/>
            <a:r>
              <a:rPr lang="nl-NL" sz="1800" dirty="0"/>
              <a:t>Zoek contact met jouw NAL-regio</a:t>
            </a:r>
            <a:endParaRPr lang="nl-NL" sz="3000" b="1" dirty="0"/>
          </a:p>
          <a:p>
            <a:pPr>
              <a:buClr>
                <a:srgbClr val="469AD3"/>
              </a:buClr>
              <a:buSzPct val="100000"/>
              <a:buFont typeface="Wingdings" pitchFamily="2" charset="2"/>
              <a:buChar char="§"/>
            </a:pPr>
            <a:r>
              <a:rPr lang="nl-NL" sz="2000" b="1" dirty="0">
                <a:solidFill>
                  <a:srgbClr val="469AD3"/>
                </a:solidFill>
              </a:rPr>
              <a:t>Zoek contact met jouw NAL-regio</a:t>
            </a:r>
            <a:endParaRPr lang="nl-NL" sz="2000" b="1" dirty="0">
              <a:ea typeface="+mj-ea"/>
              <a:cs typeface="+mj-cs"/>
            </a:endParaRPr>
          </a:p>
          <a:p>
            <a:pPr>
              <a:buClr>
                <a:srgbClr val="469AD3"/>
              </a:buClr>
              <a:buFont typeface="Wingdings" pitchFamily="2" charset="2"/>
              <a:buChar char="§"/>
            </a:pPr>
            <a:r>
              <a:rPr lang="nl-NL" sz="2000" b="1" dirty="0">
                <a:solidFill>
                  <a:srgbClr val="469AD3"/>
                </a:solidFill>
                <a:ea typeface="+mj-ea"/>
                <a:cs typeface="+mj-cs"/>
              </a:rPr>
              <a:t>Energie = nieuwe </a:t>
            </a:r>
            <a:r>
              <a:rPr lang="nl-NL" sz="2000" b="1" dirty="0" err="1">
                <a:solidFill>
                  <a:srgbClr val="469AD3"/>
                </a:solidFill>
                <a:ea typeface="+mj-ea"/>
                <a:cs typeface="+mj-cs"/>
              </a:rPr>
              <a:t>capability</a:t>
            </a:r>
            <a:r>
              <a:rPr lang="nl-NL" sz="2000" b="1" dirty="0">
                <a:solidFill>
                  <a:srgbClr val="469AD3"/>
                </a:solidFill>
                <a:ea typeface="+mj-ea"/>
                <a:cs typeface="+mj-cs"/>
              </a:rPr>
              <a:t>:</a:t>
            </a:r>
          </a:p>
          <a:p>
            <a:pPr lvl="1"/>
            <a:r>
              <a:rPr lang="nl-NL" sz="1800" dirty="0">
                <a:ea typeface="+mj-ea"/>
                <a:cs typeface="+mj-cs"/>
              </a:rPr>
              <a:t>Energie inkoop</a:t>
            </a:r>
          </a:p>
          <a:p>
            <a:pPr lvl="1"/>
            <a:r>
              <a:rPr lang="nl-NL" sz="1800" dirty="0">
                <a:ea typeface="+mj-ea"/>
                <a:cs typeface="+mj-cs"/>
              </a:rPr>
              <a:t>Zonnepanelen</a:t>
            </a:r>
          </a:p>
          <a:p>
            <a:pPr lvl="1"/>
            <a:r>
              <a:rPr lang="nl-NL" sz="1800" dirty="0">
                <a:ea typeface="+mj-ea"/>
                <a:cs typeface="+mj-cs"/>
              </a:rPr>
              <a:t>Hernieuwbare brandstof eenheden (</a:t>
            </a:r>
            <a:r>
              <a:rPr lang="nl-NL" sz="1800" dirty="0" err="1">
                <a:ea typeface="+mj-ea"/>
                <a:cs typeface="+mj-cs"/>
              </a:rPr>
              <a:t>HBE’s</a:t>
            </a:r>
            <a:r>
              <a:rPr lang="nl-NL" sz="1800" dirty="0">
                <a:ea typeface="+mj-ea"/>
                <a:cs typeface="+mj-cs"/>
              </a:rPr>
              <a:t>)</a:t>
            </a:r>
          </a:p>
          <a:p>
            <a:pPr lvl="0">
              <a:buClr>
                <a:srgbClr val="469AD3"/>
              </a:buClr>
              <a:buFont typeface="Wingdings" pitchFamily="2" charset="2"/>
              <a:buChar char="§"/>
            </a:pPr>
            <a:r>
              <a:rPr lang="nl-NL" sz="2000" b="1" dirty="0">
                <a:solidFill>
                  <a:srgbClr val="469AD3"/>
                </a:solidFill>
                <a:ea typeface="+mj-ea"/>
                <a:cs typeface="+mj-cs"/>
              </a:rPr>
              <a:t>Netbeheerder belangrijke stakeholder</a:t>
            </a:r>
          </a:p>
          <a:p>
            <a:pPr lvl="1"/>
            <a:r>
              <a:rPr lang="nl-NL" sz="1800" dirty="0">
                <a:ea typeface="+mj-ea"/>
                <a:cs typeface="+mj-cs"/>
              </a:rPr>
              <a:t>Deel groeipad</a:t>
            </a:r>
          </a:p>
          <a:p>
            <a:pPr lvl="1"/>
            <a:r>
              <a:rPr lang="nl-NL" sz="1800" dirty="0">
                <a:ea typeface="+mj-ea"/>
                <a:cs typeface="+mj-cs"/>
              </a:rPr>
              <a:t>Vraag naar nieuwe contractvormen </a:t>
            </a:r>
          </a:p>
        </p:txBody>
      </p:sp>
      <p:pic>
        <p:nvPicPr>
          <p:cNvPr id="5" name="Tijdelijke aanduiding voor afbeelding 18">
            <a:extLst>
              <a:ext uri="{FF2B5EF4-FFF2-40B4-BE49-F238E27FC236}">
                <a16:creationId xmlns:a16="http://schemas.microsoft.com/office/drawing/2014/main" id="{B6FA3E00-210A-992D-4423-DBFF47F41BC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878630"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72644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94A110-C851-02FC-5578-089F4C20CF10}"/>
              </a:ext>
            </a:extLst>
          </p:cNvPr>
          <p:cNvSpPr>
            <a:spLocks noGrp="1"/>
          </p:cNvSpPr>
          <p:nvPr>
            <p:ph type="title"/>
          </p:nvPr>
        </p:nvSpPr>
        <p:spPr>
          <a:xfrm>
            <a:off x="604389" y="1158481"/>
            <a:ext cx="5200988" cy="1778076"/>
          </a:xfrm>
        </p:spPr>
        <p:txBody>
          <a:bodyPr wrap="square">
            <a:spAutoFit/>
          </a:bodyPr>
          <a:lstStyle/>
          <a:p>
            <a:pPr>
              <a:lnSpc>
                <a:spcPct val="100000"/>
              </a:lnSpc>
            </a:pPr>
            <a:r>
              <a:rPr lang="en-US" sz="4800" dirty="0">
                <a:latin typeface="+mn-lt"/>
                <a:cs typeface="+mj-cs"/>
              </a:rPr>
              <a:t>Michiel </a:t>
            </a:r>
            <a:r>
              <a:rPr lang="en-US" sz="4800" dirty="0" err="1">
                <a:latin typeface="+mn-lt"/>
                <a:cs typeface="+mj-cs"/>
              </a:rPr>
              <a:t>Aldenkamp</a:t>
            </a:r>
            <a:r>
              <a:rPr lang="en-US" sz="4800" dirty="0">
                <a:latin typeface="+mn-lt"/>
                <a:cs typeface="+mj-cs"/>
              </a:rPr>
              <a:t>,</a:t>
            </a:r>
            <a:br>
              <a:rPr lang="en-US" sz="4800" dirty="0">
                <a:latin typeface="+mn-lt"/>
                <a:cs typeface="+mj-cs"/>
              </a:rPr>
            </a:br>
            <a:r>
              <a:rPr lang="en-US" sz="3200" dirty="0" err="1">
                <a:latin typeface="+mn-lt"/>
                <a:cs typeface="+mj-cs"/>
              </a:rPr>
              <a:t>Laadconsulent</a:t>
            </a:r>
            <a:r>
              <a:rPr lang="en-US" sz="3200" dirty="0">
                <a:latin typeface="+mn-lt"/>
                <a:cs typeface="+mj-cs"/>
              </a:rPr>
              <a:t> </a:t>
            </a:r>
            <a:br>
              <a:rPr lang="en-US" sz="3200" dirty="0">
                <a:latin typeface="+mn-lt"/>
                <a:cs typeface="+mj-cs"/>
              </a:rPr>
            </a:br>
            <a:r>
              <a:rPr lang="en-US" sz="3200" dirty="0">
                <a:latin typeface="+mn-lt"/>
                <a:cs typeface="+mj-cs"/>
              </a:rPr>
              <a:t>NAL </a:t>
            </a:r>
            <a:r>
              <a:rPr lang="en-US" sz="3200" dirty="0" err="1">
                <a:latin typeface="+mn-lt"/>
                <a:cs typeface="+mj-cs"/>
              </a:rPr>
              <a:t>regio</a:t>
            </a:r>
            <a:r>
              <a:rPr lang="en-US" sz="3200" dirty="0">
                <a:latin typeface="+mn-lt"/>
                <a:cs typeface="+mj-cs"/>
              </a:rPr>
              <a:t> </a:t>
            </a:r>
            <a:r>
              <a:rPr lang="en-US" sz="3200" dirty="0" err="1">
                <a:latin typeface="+mn-lt"/>
                <a:cs typeface="+mj-cs"/>
              </a:rPr>
              <a:t>Zuidwest</a:t>
            </a:r>
            <a:endParaRPr lang="nl-NL" sz="3200" dirty="0">
              <a:latin typeface="+mn-lt"/>
            </a:endParaRPr>
          </a:p>
        </p:txBody>
      </p:sp>
      <p:pic>
        <p:nvPicPr>
          <p:cNvPr id="7" name="Picture 2">
            <a:extLst>
              <a:ext uri="{FF2B5EF4-FFF2-40B4-BE49-F238E27FC236}">
                <a16:creationId xmlns:a16="http://schemas.microsoft.com/office/drawing/2014/main" id="{4D5E6599-E81C-12CF-BBE8-73A299010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7087071" y="1055775"/>
            <a:ext cx="3600000" cy="360000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706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a:extLst>
              <a:ext uri="{FF2B5EF4-FFF2-40B4-BE49-F238E27FC236}">
                <a16:creationId xmlns:a16="http://schemas.microsoft.com/office/drawing/2014/main" id="{685CCDFB-EF35-AF4E-9722-D95CC00D0946}"/>
              </a:ext>
            </a:extLst>
          </p:cNvPr>
          <p:cNvPicPr>
            <a:picLocks noGrp="1" noChangeAspect="1"/>
          </p:cNvPicPr>
          <p:nvPr>
            <p:ph type="pic" sz="quarter" idx="10"/>
          </p:nvPr>
        </p:nvPicPr>
        <p:blipFill rotWithShape="1">
          <a:blip r:embed="rId3"/>
          <a:srcRect t="3566" b="25548"/>
          <a:stretch/>
        </p:blipFill>
        <p:spPr>
          <a:xfrm>
            <a:off x="1524001" y="1700220"/>
            <a:ext cx="9144000" cy="4321175"/>
          </a:xfrm>
        </p:spPr>
      </p:pic>
      <p:sp>
        <p:nvSpPr>
          <p:cNvPr id="3" name="Titel 2">
            <a:extLst>
              <a:ext uri="{FF2B5EF4-FFF2-40B4-BE49-F238E27FC236}">
                <a16:creationId xmlns:a16="http://schemas.microsoft.com/office/drawing/2014/main" id="{D1D36C44-4932-CB47-8D4A-7E170DC76328}"/>
              </a:ext>
            </a:extLst>
          </p:cNvPr>
          <p:cNvSpPr>
            <a:spLocks noGrp="1"/>
          </p:cNvSpPr>
          <p:nvPr>
            <p:ph type="ctrTitle"/>
          </p:nvPr>
        </p:nvSpPr>
        <p:spPr>
          <a:xfrm>
            <a:off x="2315767" y="2205723"/>
            <a:ext cx="4725590" cy="1049106"/>
          </a:xfrm>
          <a:solidFill>
            <a:schemeClr val="tx1"/>
          </a:solidFill>
        </p:spPr>
        <p:txBody>
          <a:bodyPr/>
          <a:lstStyle/>
          <a:p>
            <a:r>
              <a:rPr lang="nl-NL" sz="2700" dirty="0"/>
              <a:t>Gebiedsgerichte aanpak </a:t>
            </a:r>
            <a:br>
              <a:rPr lang="nl-NL" sz="2700" dirty="0"/>
            </a:br>
            <a:r>
              <a:rPr lang="nl-NL" sz="2700" dirty="0"/>
              <a:t>RAL Zuidwest</a:t>
            </a:r>
          </a:p>
        </p:txBody>
      </p:sp>
      <p:sp>
        <p:nvSpPr>
          <p:cNvPr id="5" name="Tijdelijke aanduiding voor datum 4">
            <a:extLst>
              <a:ext uri="{FF2B5EF4-FFF2-40B4-BE49-F238E27FC236}">
                <a16:creationId xmlns:a16="http://schemas.microsoft.com/office/drawing/2014/main" id="{3A93527A-E883-6F46-ADD3-EF880C0EA23E}"/>
              </a:ext>
            </a:extLst>
          </p:cNvPr>
          <p:cNvSpPr>
            <a:spLocks noGrp="1"/>
          </p:cNvSpPr>
          <p:nvPr>
            <p:ph type="dt" sz="half" idx="2"/>
          </p:nvPr>
        </p:nvSpPr>
        <p:spPr>
          <a:xfrm>
            <a:off x="2315770" y="6021388"/>
            <a:ext cx="5670947" cy="863600"/>
          </a:xfrm>
        </p:spPr>
        <p:txBody>
          <a:bodyPr/>
          <a:lstStyle/>
          <a:p>
            <a:r>
              <a:rPr lang="nl-NL" sz="1350" dirty="0"/>
              <a:t>22 november 2023</a:t>
            </a:r>
          </a:p>
        </p:txBody>
      </p:sp>
    </p:spTree>
    <p:extLst>
      <p:ext uri="{BB962C8B-B14F-4D97-AF65-F5344CB8AC3E}">
        <p14:creationId xmlns:p14="http://schemas.microsoft.com/office/powerpoint/2010/main" val="1685489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66B2A1-4785-4420-E402-6DFC7B626773}"/>
              </a:ext>
            </a:extLst>
          </p:cNvPr>
          <p:cNvSpPr>
            <a:spLocks noGrp="1"/>
          </p:cNvSpPr>
          <p:nvPr>
            <p:ph type="title"/>
          </p:nvPr>
        </p:nvSpPr>
        <p:spPr>
          <a:xfrm>
            <a:off x="2370329" y="865491"/>
            <a:ext cx="6615112" cy="863600"/>
          </a:xfrm>
        </p:spPr>
        <p:txBody>
          <a:bodyPr/>
          <a:lstStyle/>
          <a:p>
            <a:r>
              <a:rPr lang="nl-NL" dirty="0"/>
              <a:t>Introductie RAL Zuidwest</a:t>
            </a:r>
          </a:p>
        </p:txBody>
      </p:sp>
      <p:pic>
        <p:nvPicPr>
          <p:cNvPr id="6" name="Tijdelijke aanduiding voor inhoud 5">
            <a:extLst>
              <a:ext uri="{FF2B5EF4-FFF2-40B4-BE49-F238E27FC236}">
                <a16:creationId xmlns:a16="http://schemas.microsoft.com/office/drawing/2014/main" id="{00B80B63-BFAE-1B55-C432-DFA2BEDF527B}"/>
              </a:ext>
            </a:extLst>
          </p:cNvPr>
          <p:cNvPicPr>
            <a:picLocks noGrp="1" noChangeAspect="1"/>
          </p:cNvPicPr>
          <p:nvPr>
            <p:ph idx="1"/>
          </p:nvPr>
        </p:nvPicPr>
        <p:blipFill>
          <a:blip r:embed="rId3"/>
          <a:stretch>
            <a:fillRect/>
          </a:stretch>
        </p:blipFill>
        <p:spPr>
          <a:xfrm>
            <a:off x="6143597" y="1517334"/>
            <a:ext cx="3678075" cy="4321175"/>
          </a:xfrm>
        </p:spPr>
      </p:pic>
      <p:sp>
        <p:nvSpPr>
          <p:cNvPr id="7" name="Tekstvak 6">
            <a:extLst>
              <a:ext uri="{FF2B5EF4-FFF2-40B4-BE49-F238E27FC236}">
                <a16:creationId xmlns:a16="http://schemas.microsoft.com/office/drawing/2014/main" id="{D7627778-B040-D262-E239-58348A1D4214}"/>
              </a:ext>
            </a:extLst>
          </p:cNvPr>
          <p:cNvSpPr txBox="1"/>
          <p:nvPr/>
        </p:nvSpPr>
        <p:spPr>
          <a:xfrm>
            <a:off x="2034140" y="1969761"/>
            <a:ext cx="4109457" cy="3108543"/>
          </a:xfrm>
          <a:prstGeom prst="rect">
            <a:avLst/>
          </a:prstGeom>
          <a:noFill/>
        </p:spPr>
        <p:txBody>
          <a:bodyPr wrap="square" rtlCol="0">
            <a:spAutoFit/>
          </a:bodyPr>
          <a:lstStyle/>
          <a:p>
            <a:r>
              <a:rPr lang="nl-NL" sz="1600" dirty="0">
                <a:solidFill>
                  <a:srgbClr val="170000"/>
                </a:solidFill>
              </a:rPr>
              <a:t>Het versnellen van laadinfrastructuur voor logistiek in de regio. Dit gebeurd door middel van 2 werksporen;</a:t>
            </a:r>
          </a:p>
          <a:p>
            <a:endParaRPr lang="nl-NL" sz="1600" dirty="0">
              <a:solidFill>
                <a:srgbClr val="170000"/>
              </a:solidFill>
            </a:endParaRPr>
          </a:p>
          <a:p>
            <a:r>
              <a:rPr lang="nl-NL" sz="1600" b="1" dirty="0">
                <a:solidFill>
                  <a:srgbClr val="170000"/>
                </a:solidFill>
              </a:rPr>
              <a:t>1. Ondersteuning gemeente:</a:t>
            </a:r>
          </a:p>
          <a:p>
            <a:pPr marL="285750" indent="-285750">
              <a:buFont typeface="Arial" panose="020B0604020202020204" pitchFamily="34" charset="0"/>
              <a:buChar char="•"/>
            </a:pPr>
            <a:r>
              <a:rPr lang="nl-NL" sz="1600" dirty="0">
                <a:solidFill>
                  <a:srgbClr val="170000"/>
                </a:solidFill>
              </a:rPr>
              <a:t>Visie en beleid gemeente</a:t>
            </a:r>
          </a:p>
          <a:p>
            <a:pPr marL="285750" indent="-285750">
              <a:buFont typeface="Arial" panose="020B0604020202020204" pitchFamily="34" charset="0"/>
              <a:buChar char="•"/>
            </a:pPr>
            <a:r>
              <a:rPr lang="nl-NL" sz="1600" dirty="0">
                <a:solidFill>
                  <a:srgbClr val="170000"/>
                </a:solidFill>
              </a:rPr>
              <a:t>Publiek laden onderweg </a:t>
            </a:r>
          </a:p>
          <a:p>
            <a:endParaRPr lang="nl-NL" sz="1600" dirty="0">
              <a:solidFill>
                <a:srgbClr val="170000"/>
              </a:solidFill>
            </a:endParaRPr>
          </a:p>
          <a:p>
            <a:r>
              <a:rPr lang="nl-NL" sz="1600" b="1" dirty="0">
                <a:solidFill>
                  <a:srgbClr val="170000"/>
                </a:solidFill>
              </a:rPr>
              <a:t>2. Ondersteuning bedrijfsleven:</a:t>
            </a:r>
          </a:p>
          <a:p>
            <a:pPr marL="285750" indent="-285750">
              <a:buFont typeface="Arial" panose="020B0604020202020204" pitchFamily="34" charset="0"/>
              <a:buChar char="•"/>
            </a:pPr>
            <a:r>
              <a:rPr lang="nl-NL" sz="1600" dirty="0">
                <a:solidFill>
                  <a:srgbClr val="170000"/>
                </a:solidFill>
              </a:rPr>
              <a:t>Bedrijfsgerichte aanpak </a:t>
            </a:r>
          </a:p>
          <a:p>
            <a:pPr marL="285750" indent="-285750">
              <a:buFont typeface="Arial" panose="020B0604020202020204" pitchFamily="34" charset="0"/>
              <a:buChar char="•"/>
            </a:pPr>
            <a:r>
              <a:rPr lang="nl-NL" sz="1600" u="sng" dirty="0">
                <a:solidFill>
                  <a:srgbClr val="170000"/>
                </a:solidFill>
              </a:rPr>
              <a:t>Gebiedsgerichte aanpak</a:t>
            </a:r>
          </a:p>
          <a:p>
            <a:endParaRPr lang="nl-NL" sz="1600" dirty="0">
              <a:solidFill>
                <a:srgbClr val="170000"/>
              </a:solidFill>
            </a:endParaRPr>
          </a:p>
        </p:txBody>
      </p:sp>
      <p:sp>
        <p:nvSpPr>
          <p:cNvPr id="9" name="Pijl links 8">
            <a:extLst>
              <a:ext uri="{FF2B5EF4-FFF2-40B4-BE49-F238E27FC236}">
                <a16:creationId xmlns:a16="http://schemas.microsoft.com/office/drawing/2014/main" id="{B2ED3A58-4770-E917-0196-95F0D18ADB98}"/>
              </a:ext>
            </a:extLst>
          </p:cNvPr>
          <p:cNvSpPr/>
          <p:nvPr/>
        </p:nvSpPr>
        <p:spPr>
          <a:xfrm rot="10800000">
            <a:off x="4835091" y="4403802"/>
            <a:ext cx="856648" cy="3935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a:extLst>
              <a:ext uri="{FF2B5EF4-FFF2-40B4-BE49-F238E27FC236}">
                <a16:creationId xmlns:a16="http://schemas.microsoft.com/office/drawing/2014/main" id="{6969D92F-CA1B-596A-464B-38AC6F8FE93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2913294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647EDB-7D62-3768-6EE6-E34A971689CF}"/>
              </a:ext>
            </a:extLst>
          </p:cNvPr>
          <p:cNvSpPr>
            <a:spLocks noGrp="1"/>
          </p:cNvSpPr>
          <p:nvPr>
            <p:ph type="title"/>
          </p:nvPr>
        </p:nvSpPr>
        <p:spPr>
          <a:xfrm>
            <a:off x="2315769" y="836615"/>
            <a:ext cx="6812189" cy="863600"/>
          </a:xfrm>
        </p:spPr>
        <p:txBody>
          <a:bodyPr/>
          <a:lstStyle/>
          <a:p>
            <a:r>
              <a:rPr lang="nl-NL" dirty="0"/>
              <a:t>Aanleiding voor de gebiedsgerichte aanpak</a:t>
            </a:r>
          </a:p>
        </p:txBody>
      </p:sp>
      <p:sp>
        <p:nvSpPr>
          <p:cNvPr id="5" name="Tijdelijke aanduiding voor tekst 2">
            <a:extLst>
              <a:ext uri="{FF2B5EF4-FFF2-40B4-BE49-F238E27FC236}">
                <a16:creationId xmlns:a16="http://schemas.microsoft.com/office/drawing/2014/main" id="{582B6081-E21C-D876-F6EC-A1FCF53F2C7D}"/>
              </a:ext>
            </a:extLst>
          </p:cNvPr>
          <p:cNvSpPr txBox="1">
            <a:spLocks/>
          </p:cNvSpPr>
          <p:nvPr/>
        </p:nvSpPr>
        <p:spPr>
          <a:xfrm>
            <a:off x="2315769" y="1268416"/>
            <a:ext cx="8229600" cy="276999"/>
          </a:xfrm>
          <a:prstGeom prst="rect">
            <a:avLst/>
          </a:prstGeom>
        </p:spPr>
        <p:txBody>
          <a:bodyPr vert="horz" lIns="0" tIns="0" rIns="0" bIns="0" rtlCol="0">
            <a:noAutofit/>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2000" b="1" dirty="0">
                <a:solidFill>
                  <a:schemeClr val="accent1"/>
                </a:solidFill>
              </a:rPr>
              <a:t>Vier knelpunten belemmeren de uitrol van laadinfra op bedrijventerreinen</a:t>
            </a:r>
          </a:p>
        </p:txBody>
      </p:sp>
      <p:pic>
        <p:nvPicPr>
          <p:cNvPr id="25" name="Afbeelding 24">
            <a:extLst>
              <a:ext uri="{FF2B5EF4-FFF2-40B4-BE49-F238E27FC236}">
                <a16:creationId xmlns:a16="http://schemas.microsoft.com/office/drawing/2014/main" id="{1F45B6E1-AC2C-B97C-4FA6-E79B5A4197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42355" y="3152231"/>
            <a:ext cx="471600" cy="471600"/>
          </a:xfrm>
          <a:prstGeom prst="rect">
            <a:avLst/>
          </a:prstGeom>
        </p:spPr>
      </p:pic>
      <p:pic>
        <p:nvPicPr>
          <p:cNvPr id="26" name="Afbeelding 25">
            <a:extLst>
              <a:ext uri="{FF2B5EF4-FFF2-40B4-BE49-F238E27FC236}">
                <a16:creationId xmlns:a16="http://schemas.microsoft.com/office/drawing/2014/main" id="{0DC40DEA-10C0-EEB6-C402-5A44E49DB7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1954" y="3152231"/>
            <a:ext cx="471600" cy="471600"/>
          </a:xfrm>
          <a:prstGeom prst="rect">
            <a:avLst/>
          </a:prstGeom>
        </p:spPr>
      </p:pic>
      <p:pic>
        <p:nvPicPr>
          <p:cNvPr id="27" name="Afbeelding 26">
            <a:extLst>
              <a:ext uri="{FF2B5EF4-FFF2-40B4-BE49-F238E27FC236}">
                <a16:creationId xmlns:a16="http://schemas.microsoft.com/office/drawing/2014/main" id="{831291B9-642B-1B82-DDAF-FB4410A939C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34743" y="4627876"/>
            <a:ext cx="471600" cy="471600"/>
          </a:xfrm>
          <a:prstGeom prst="rect">
            <a:avLst/>
          </a:prstGeom>
        </p:spPr>
      </p:pic>
      <p:pic>
        <p:nvPicPr>
          <p:cNvPr id="28" name="Afbeelding 27">
            <a:extLst>
              <a:ext uri="{FF2B5EF4-FFF2-40B4-BE49-F238E27FC236}">
                <a16:creationId xmlns:a16="http://schemas.microsoft.com/office/drawing/2014/main" id="{17051414-4996-A52D-1604-B03FC78C4B9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21954" y="4633010"/>
            <a:ext cx="471600" cy="471600"/>
          </a:xfrm>
          <a:prstGeom prst="rect">
            <a:avLst/>
          </a:prstGeom>
        </p:spPr>
      </p:pic>
      <p:sp>
        <p:nvSpPr>
          <p:cNvPr id="29" name="Tijdelijke aanduiding voor inhoud 7">
            <a:extLst>
              <a:ext uri="{FF2B5EF4-FFF2-40B4-BE49-F238E27FC236}">
                <a16:creationId xmlns:a16="http://schemas.microsoft.com/office/drawing/2014/main" id="{635F262E-27B2-FF34-5339-8FEA1AAF906F}"/>
              </a:ext>
            </a:extLst>
          </p:cNvPr>
          <p:cNvSpPr txBox="1">
            <a:spLocks/>
          </p:cNvSpPr>
          <p:nvPr/>
        </p:nvSpPr>
        <p:spPr>
          <a:xfrm>
            <a:off x="2704802" y="3144741"/>
            <a:ext cx="3726307" cy="1161738"/>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nl-NL" sz="1800" b="1" dirty="0">
                <a:solidFill>
                  <a:srgbClr val="170000"/>
                </a:solidFill>
              </a:rPr>
              <a:t>1. Netcapaciteit</a:t>
            </a:r>
          </a:p>
          <a:p>
            <a:pPr marL="0" indent="0">
              <a:lnSpc>
                <a:spcPct val="100000"/>
              </a:lnSpc>
              <a:buNone/>
            </a:pPr>
            <a:r>
              <a:rPr lang="nl-NL" sz="1600" dirty="0">
                <a:solidFill>
                  <a:srgbClr val="170000"/>
                </a:solidFill>
              </a:rPr>
              <a:t>Realisatie van een netaansluiting met voldoende vermogen veel tijd kan kosten </a:t>
            </a:r>
            <a:endParaRPr lang="nl-NL" sz="1800" dirty="0">
              <a:solidFill>
                <a:srgbClr val="170000"/>
              </a:solidFill>
            </a:endParaRPr>
          </a:p>
        </p:txBody>
      </p:sp>
      <p:sp>
        <p:nvSpPr>
          <p:cNvPr id="30" name="Tijdelijke aanduiding voor inhoud 10">
            <a:extLst>
              <a:ext uri="{FF2B5EF4-FFF2-40B4-BE49-F238E27FC236}">
                <a16:creationId xmlns:a16="http://schemas.microsoft.com/office/drawing/2014/main" id="{8DF89EE8-0437-A4A1-E364-0373D21D8C24}"/>
              </a:ext>
            </a:extLst>
          </p:cNvPr>
          <p:cNvSpPr txBox="1">
            <a:spLocks/>
          </p:cNvSpPr>
          <p:nvPr/>
        </p:nvSpPr>
        <p:spPr>
          <a:xfrm>
            <a:off x="2691248" y="4668186"/>
            <a:ext cx="3730706" cy="2706399"/>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endParaRPr lang="nl-NL" sz="1600" dirty="0">
              <a:solidFill>
                <a:srgbClr val="170000"/>
              </a:solidFill>
            </a:endParaRPr>
          </a:p>
        </p:txBody>
      </p:sp>
      <p:sp>
        <p:nvSpPr>
          <p:cNvPr id="32" name="Tijdelijke aanduiding voor inhoud 11">
            <a:extLst>
              <a:ext uri="{FF2B5EF4-FFF2-40B4-BE49-F238E27FC236}">
                <a16:creationId xmlns:a16="http://schemas.microsoft.com/office/drawing/2014/main" id="{7C372622-9698-FFD4-72E9-D30B53025C83}"/>
              </a:ext>
            </a:extLst>
          </p:cNvPr>
          <p:cNvSpPr txBox="1">
            <a:spLocks/>
          </p:cNvSpPr>
          <p:nvPr/>
        </p:nvSpPr>
        <p:spPr>
          <a:xfrm>
            <a:off x="6872982" y="4627876"/>
            <a:ext cx="3622628" cy="2484726"/>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nl-NL" sz="1800" b="1" dirty="0">
                <a:solidFill>
                  <a:srgbClr val="170000"/>
                </a:solidFill>
              </a:rPr>
              <a:t>4. Kennis en inzicht</a:t>
            </a:r>
            <a:br>
              <a:rPr lang="nl-NL" sz="1800" b="1" dirty="0">
                <a:solidFill>
                  <a:srgbClr val="170000"/>
                </a:solidFill>
              </a:rPr>
            </a:br>
            <a:r>
              <a:rPr lang="nl-NL" sz="1600" dirty="0">
                <a:solidFill>
                  <a:srgbClr val="170000"/>
                </a:solidFill>
              </a:rPr>
              <a:t>Kennis en inzicht over de toekomstige laadbehoefte en de impact van elektrisch rijden op het logistieke proces zijn nog beperkt</a:t>
            </a:r>
          </a:p>
        </p:txBody>
      </p:sp>
      <p:pic>
        <p:nvPicPr>
          <p:cNvPr id="3" name="Afbeelding 2">
            <a:extLst>
              <a:ext uri="{FF2B5EF4-FFF2-40B4-BE49-F238E27FC236}">
                <a16:creationId xmlns:a16="http://schemas.microsoft.com/office/drawing/2014/main" id="{5EBE7F04-3A23-830A-2878-9B5EF45418E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
        <p:nvSpPr>
          <p:cNvPr id="6" name="Tekstvak 5">
            <a:extLst>
              <a:ext uri="{FF2B5EF4-FFF2-40B4-BE49-F238E27FC236}">
                <a16:creationId xmlns:a16="http://schemas.microsoft.com/office/drawing/2014/main" id="{E05D6139-CC41-9894-8B25-5C2D9297F8BA}"/>
              </a:ext>
            </a:extLst>
          </p:cNvPr>
          <p:cNvSpPr txBox="1"/>
          <p:nvPr/>
        </p:nvSpPr>
        <p:spPr>
          <a:xfrm>
            <a:off x="2300982" y="1809954"/>
            <a:ext cx="7808753" cy="913070"/>
          </a:xfrm>
          <a:prstGeom prst="rect">
            <a:avLst/>
          </a:prstGeom>
          <a:noFill/>
        </p:spPr>
        <p:txBody>
          <a:bodyPr wrap="square">
            <a:spAutoFit/>
          </a:bodyPr>
          <a:lstStyle/>
          <a:p>
            <a:pPr>
              <a:lnSpc>
                <a:spcPct val="90000"/>
              </a:lnSpc>
              <a:spcBef>
                <a:spcPts val="1000"/>
              </a:spcBef>
              <a:defRPr/>
            </a:pPr>
            <a:r>
              <a:rPr lang="nl-NL" sz="1600" dirty="0">
                <a:solidFill>
                  <a:srgbClr val="170000"/>
                </a:solidFill>
                <a:latin typeface="Calibri" panose="020F0502020204030204"/>
              </a:rPr>
              <a:t>Laadvraag op bedrijventerreinen:</a:t>
            </a:r>
          </a:p>
          <a:p>
            <a:pPr marL="685800" lvl="1" indent="-228600">
              <a:lnSpc>
                <a:spcPct val="90000"/>
              </a:lnSpc>
              <a:spcBef>
                <a:spcPts val="500"/>
              </a:spcBef>
              <a:buFont typeface="Arial" panose="020B0604020202020204" pitchFamily="34" charset="0"/>
              <a:buChar char="•"/>
              <a:defRPr/>
            </a:pPr>
            <a:r>
              <a:rPr lang="nl-NL" sz="1600" dirty="0">
                <a:solidFill>
                  <a:srgbClr val="170000"/>
                </a:solidFill>
                <a:latin typeface="Calibri" panose="020F0502020204030204"/>
              </a:rPr>
              <a:t>90% zware vrachtvoertuigen zal gaan laden op het bedrijventerrein</a:t>
            </a:r>
          </a:p>
          <a:p>
            <a:pPr marL="685800" lvl="1" indent="-228600">
              <a:lnSpc>
                <a:spcPct val="90000"/>
              </a:lnSpc>
              <a:spcBef>
                <a:spcPts val="500"/>
              </a:spcBef>
              <a:buFont typeface="Arial" panose="020B0604020202020204" pitchFamily="34" charset="0"/>
              <a:buChar char="•"/>
              <a:defRPr/>
            </a:pPr>
            <a:r>
              <a:rPr lang="nl-NL" sz="1600" dirty="0">
                <a:solidFill>
                  <a:srgbClr val="170000"/>
                </a:solidFill>
                <a:latin typeface="Calibri" panose="020F0502020204030204"/>
              </a:rPr>
              <a:t>~50% bestelvoertuigen zal gaan laden op de bedrijventerreinen</a:t>
            </a:r>
          </a:p>
        </p:txBody>
      </p:sp>
      <p:sp>
        <p:nvSpPr>
          <p:cNvPr id="4" name="Tijdelijke aanduiding voor inhoud 7">
            <a:extLst>
              <a:ext uri="{FF2B5EF4-FFF2-40B4-BE49-F238E27FC236}">
                <a16:creationId xmlns:a16="http://schemas.microsoft.com/office/drawing/2014/main" id="{535F24B2-9B6E-B2D8-94F5-A054E4250D7C}"/>
              </a:ext>
            </a:extLst>
          </p:cNvPr>
          <p:cNvSpPr txBox="1">
            <a:spLocks/>
          </p:cNvSpPr>
          <p:nvPr/>
        </p:nvSpPr>
        <p:spPr>
          <a:xfrm>
            <a:off x="6941694" y="3152231"/>
            <a:ext cx="3726307" cy="1161738"/>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nl-NL" sz="1800" b="1" dirty="0">
                <a:solidFill>
                  <a:srgbClr val="170000"/>
                </a:solidFill>
              </a:rPr>
              <a:t>2. Beschikbare grond</a:t>
            </a:r>
          </a:p>
          <a:p>
            <a:pPr marL="0" indent="0">
              <a:lnSpc>
                <a:spcPct val="100000"/>
              </a:lnSpc>
              <a:buNone/>
            </a:pPr>
            <a:r>
              <a:rPr lang="nl-NL" sz="1600" dirty="0">
                <a:solidFill>
                  <a:srgbClr val="170000"/>
                </a:solidFill>
              </a:rPr>
              <a:t>Er is beperkte ruimte voor het plaatsen van (snel)laders op bedrijventerreinen</a:t>
            </a:r>
          </a:p>
        </p:txBody>
      </p:sp>
      <p:sp>
        <p:nvSpPr>
          <p:cNvPr id="7" name="Tijdelijke aanduiding voor inhoud 7">
            <a:extLst>
              <a:ext uri="{FF2B5EF4-FFF2-40B4-BE49-F238E27FC236}">
                <a16:creationId xmlns:a16="http://schemas.microsoft.com/office/drawing/2014/main" id="{72CB190C-3DA9-D025-2D21-CBE291A8AD7F}"/>
              </a:ext>
            </a:extLst>
          </p:cNvPr>
          <p:cNvSpPr txBox="1">
            <a:spLocks/>
          </p:cNvSpPr>
          <p:nvPr/>
        </p:nvSpPr>
        <p:spPr>
          <a:xfrm>
            <a:off x="2705141" y="4591783"/>
            <a:ext cx="3726307" cy="1161738"/>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nl-NL" sz="1800" b="1" dirty="0">
                <a:solidFill>
                  <a:srgbClr val="170000"/>
                </a:solidFill>
              </a:rPr>
              <a:t>3. Business case</a:t>
            </a:r>
            <a:br>
              <a:rPr lang="nl-NL" sz="1800" b="1" dirty="0">
                <a:solidFill>
                  <a:srgbClr val="170000"/>
                </a:solidFill>
              </a:rPr>
            </a:br>
            <a:r>
              <a:rPr lang="nl-NL" sz="1600" dirty="0">
                <a:solidFill>
                  <a:srgbClr val="170000"/>
                </a:solidFill>
              </a:rPr>
              <a:t>De investeringskosten van (snel)laders voor logistiek zijn hoog en het gebruik nog onzeker</a:t>
            </a:r>
          </a:p>
        </p:txBody>
      </p:sp>
    </p:spTree>
    <p:extLst>
      <p:ext uri="{BB962C8B-B14F-4D97-AF65-F5344CB8AC3E}">
        <p14:creationId xmlns:p14="http://schemas.microsoft.com/office/powerpoint/2010/main" val="2732867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647EDB-7D62-3768-6EE6-E34A971689CF}"/>
              </a:ext>
            </a:extLst>
          </p:cNvPr>
          <p:cNvSpPr>
            <a:spLocks noGrp="1"/>
          </p:cNvSpPr>
          <p:nvPr>
            <p:ph type="title"/>
          </p:nvPr>
        </p:nvSpPr>
        <p:spPr>
          <a:xfrm>
            <a:off x="2315769" y="836615"/>
            <a:ext cx="6812189" cy="863600"/>
          </a:xfrm>
        </p:spPr>
        <p:txBody>
          <a:bodyPr/>
          <a:lstStyle/>
          <a:p>
            <a:r>
              <a:rPr lang="nl-NL" dirty="0"/>
              <a:t>Gebiedsgerichte aanpak </a:t>
            </a:r>
          </a:p>
        </p:txBody>
      </p:sp>
      <p:sp>
        <p:nvSpPr>
          <p:cNvPr id="5" name="Tijdelijke aanduiding voor tekst 2">
            <a:extLst>
              <a:ext uri="{FF2B5EF4-FFF2-40B4-BE49-F238E27FC236}">
                <a16:creationId xmlns:a16="http://schemas.microsoft.com/office/drawing/2014/main" id="{582B6081-E21C-D876-F6EC-A1FCF53F2C7D}"/>
              </a:ext>
            </a:extLst>
          </p:cNvPr>
          <p:cNvSpPr txBox="1">
            <a:spLocks/>
          </p:cNvSpPr>
          <p:nvPr/>
        </p:nvSpPr>
        <p:spPr>
          <a:xfrm>
            <a:off x="2315769" y="1268416"/>
            <a:ext cx="8229600" cy="276999"/>
          </a:xfrm>
          <a:prstGeom prst="rect">
            <a:avLst/>
          </a:prstGeom>
        </p:spPr>
        <p:txBody>
          <a:bodyPr vert="horz" lIns="0" tIns="0" rIns="0" bIns="0" rtlCol="0">
            <a:noAutofit/>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2000" b="1" dirty="0">
                <a:solidFill>
                  <a:schemeClr val="accent1"/>
                </a:solidFill>
              </a:rPr>
              <a:t>Het maken van een toekomstbeeld laadinfrastructuur</a:t>
            </a:r>
          </a:p>
        </p:txBody>
      </p:sp>
      <p:sp>
        <p:nvSpPr>
          <p:cNvPr id="30" name="Tijdelijke aanduiding voor inhoud 10">
            <a:extLst>
              <a:ext uri="{FF2B5EF4-FFF2-40B4-BE49-F238E27FC236}">
                <a16:creationId xmlns:a16="http://schemas.microsoft.com/office/drawing/2014/main" id="{8DF89EE8-0437-A4A1-E364-0373D21D8C24}"/>
              </a:ext>
            </a:extLst>
          </p:cNvPr>
          <p:cNvSpPr txBox="1">
            <a:spLocks/>
          </p:cNvSpPr>
          <p:nvPr/>
        </p:nvSpPr>
        <p:spPr>
          <a:xfrm>
            <a:off x="2691248" y="4668186"/>
            <a:ext cx="3730706" cy="2706399"/>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endParaRPr lang="nl-NL" sz="1600" dirty="0">
              <a:solidFill>
                <a:srgbClr val="170000"/>
              </a:solidFill>
            </a:endParaRPr>
          </a:p>
        </p:txBody>
      </p:sp>
      <p:pic>
        <p:nvPicPr>
          <p:cNvPr id="10" name="Afbeelding 9">
            <a:extLst>
              <a:ext uri="{FF2B5EF4-FFF2-40B4-BE49-F238E27FC236}">
                <a16:creationId xmlns:a16="http://schemas.microsoft.com/office/drawing/2014/main" id="{F9DC7AB1-ECCB-6FD2-44BE-41A2EF51F61B}"/>
              </a:ext>
            </a:extLst>
          </p:cNvPr>
          <p:cNvPicPr>
            <a:picLocks noChangeAspect="1"/>
          </p:cNvPicPr>
          <p:nvPr/>
        </p:nvPicPr>
        <p:blipFill>
          <a:blip r:embed="rId3"/>
          <a:stretch>
            <a:fillRect/>
          </a:stretch>
        </p:blipFill>
        <p:spPr>
          <a:xfrm>
            <a:off x="2071697" y="2049592"/>
            <a:ext cx="2781300" cy="3441700"/>
          </a:xfrm>
          <a:prstGeom prst="rect">
            <a:avLst/>
          </a:prstGeom>
        </p:spPr>
      </p:pic>
      <p:sp>
        <p:nvSpPr>
          <p:cNvPr id="12" name="Tekstvak 11">
            <a:extLst>
              <a:ext uri="{FF2B5EF4-FFF2-40B4-BE49-F238E27FC236}">
                <a16:creationId xmlns:a16="http://schemas.microsoft.com/office/drawing/2014/main" id="{8261D386-4DE4-E396-23AA-BAAC47F53ACD}"/>
              </a:ext>
            </a:extLst>
          </p:cNvPr>
          <p:cNvSpPr txBox="1"/>
          <p:nvPr/>
        </p:nvSpPr>
        <p:spPr>
          <a:xfrm>
            <a:off x="5432742" y="2356216"/>
            <a:ext cx="4946500" cy="2554545"/>
          </a:xfrm>
          <a:prstGeom prst="rect">
            <a:avLst/>
          </a:prstGeom>
          <a:noFill/>
        </p:spPr>
        <p:txBody>
          <a:bodyPr wrap="square" rtlCol="0">
            <a:spAutoFit/>
          </a:bodyPr>
          <a:lstStyle/>
          <a:p>
            <a:r>
              <a:rPr lang="nl-NL" sz="1600" u="sng" dirty="0">
                <a:solidFill>
                  <a:srgbClr val="170000"/>
                </a:solidFill>
              </a:rPr>
              <a:t>Doel:</a:t>
            </a:r>
            <a:r>
              <a:rPr lang="nl-NL" sz="1600" dirty="0">
                <a:solidFill>
                  <a:srgbClr val="170000"/>
                </a:solidFill>
              </a:rPr>
              <a:t> Versnellen van laadinfrastructuur op bedrijventerreinen:</a:t>
            </a:r>
          </a:p>
          <a:p>
            <a:endParaRPr lang="nl-NL" sz="1600" dirty="0">
              <a:solidFill>
                <a:srgbClr val="170000"/>
              </a:solidFill>
            </a:endParaRPr>
          </a:p>
          <a:p>
            <a:pPr marL="342900" indent="-342900">
              <a:buFont typeface="+mj-lt"/>
              <a:buAutoNum type="arabicPeriod"/>
            </a:pPr>
            <a:r>
              <a:rPr lang="nl-NL" sz="1600" dirty="0">
                <a:solidFill>
                  <a:srgbClr val="170000"/>
                </a:solidFill>
              </a:rPr>
              <a:t>Analyse van een toekomstbeeld laadinfrastructuur (behoefte)</a:t>
            </a:r>
          </a:p>
          <a:p>
            <a:pPr marL="342900" indent="-342900">
              <a:buFont typeface="+mj-lt"/>
              <a:buAutoNum type="arabicPeriod"/>
            </a:pPr>
            <a:r>
              <a:rPr lang="nl-NL" sz="1600" dirty="0">
                <a:solidFill>
                  <a:srgbClr val="170000"/>
                </a:solidFill>
              </a:rPr>
              <a:t>Welke lokale initiatieven lopen er al</a:t>
            </a:r>
          </a:p>
          <a:p>
            <a:pPr marL="342900" indent="-342900">
              <a:buFont typeface="+mj-lt"/>
              <a:buAutoNum type="arabicPeriod"/>
            </a:pPr>
            <a:r>
              <a:rPr lang="nl-NL" sz="1600" dirty="0">
                <a:solidFill>
                  <a:srgbClr val="170000"/>
                </a:solidFill>
              </a:rPr>
              <a:t>Welke lokale knelpunten zijn er</a:t>
            </a:r>
          </a:p>
          <a:p>
            <a:pPr marL="342900" indent="-342900">
              <a:buFont typeface="+mj-lt"/>
              <a:buAutoNum type="arabicPeriod"/>
            </a:pPr>
            <a:endParaRPr lang="nl-NL" sz="1600" dirty="0">
              <a:solidFill>
                <a:srgbClr val="170000"/>
              </a:solidFill>
            </a:endParaRPr>
          </a:p>
          <a:p>
            <a:r>
              <a:rPr lang="nl-NL" sz="1600" dirty="0">
                <a:solidFill>
                  <a:srgbClr val="170000"/>
                </a:solidFill>
              </a:rPr>
              <a:t>Wat is het handelingsperspectief en waar kunnen we op inzetten voor realisatie</a:t>
            </a:r>
          </a:p>
        </p:txBody>
      </p:sp>
      <p:pic>
        <p:nvPicPr>
          <p:cNvPr id="16" name="Afbeelding 15">
            <a:extLst>
              <a:ext uri="{FF2B5EF4-FFF2-40B4-BE49-F238E27FC236}">
                <a16:creationId xmlns:a16="http://schemas.microsoft.com/office/drawing/2014/main" id="{90EE621A-5D8E-3FA5-70B8-D2FF9899FA2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2668636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1D8D85-C1B4-F9AC-C880-28F217688190}"/>
              </a:ext>
            </a:extLst>
          </p:cNvPr>
          <p:cNvSpPr>
            <a:spLocks noGrp="1"/>
          </p:cNvSpPr>
          <p:nvPr>
            <p:ph type="title"/>
          </p:nvPr>
        </p:nvSpPr>
        <p:spPr/>
        <p:txBody>
          <a:bodyPr/>
          <a:lstStyle/>
          <a:p>
            <a:r>
              <a:rPr lang="nl-NL" dirty="0"/>
              <a:t>Stakeholders gebiedsgerichte aanpak</a:t>
            </a:r>
          </a:p>
        </p:txBody>
      </p:sp>
      <p:pic>
        <p:nvPicPr>
          <p:cNvPr id="7" name="Tijdelijke aanduiding voor inhoud 6">
            <a:extLst>
              <a:ext uri="{FF2B5EF4-FFF2-40B4-BE49-F238E27FC236}">
                <a16:creationId xmlns:a16="http://schemas.microsoft.com/office/drawing/2014/main" id="{FFAEF0C0-C600-48B4-E412-29855F137F1D}"/>
              </a:ext>
            </a:extLst>
          </p:cNvPr>
          <p:cNvPicPr>
            <a:picLocks noGrp="1" noChangeAspect="1"/>
          </p:cNvPicPr>
          <p:nvPr>
            <p:ph idx="1"/>
          </p:nvPr>
        </p:nvPicPr>
        <p:blipFill>
          <a:blip r:embed="rId2"/>
          <a:stretch>
            <a:fillRect/>
          </a:stretch>
        </p:blipFill>
        <p:spPr>
          <a:xfrm>
            <a:off x="2315769" y="2132015"/>
            <a:ext cx="1612900" cy="469900"/>
          </a:xfrm>
        </p:spPr>
      </p:pic>
      <p:sp>
        <p:nvSpPr>
          <p:cNvPr id="5" name="Tijdelijke aanduiding voor tekst 2">
            <a:extLst>
              <a:ext uri="{FF2B5EF4-FFF2-40B4-BE49-F238E27FC236}">
                <a16:creationId xmlns:a16="http://schemas.microsoft.com/office/drawing/2014/main" id="{FD311EDF-00D0-91E2-A746-779DAD58EBEA}"/>
              </a:ext>
            </a:extLst>
          </p:cNvPr>
          <p:cNvSpPr txBox="1">
            <a:spLocks/>
          </p:cNvSpPr>
          <p:nvPr/>
        </p:nvSpPr>
        <p:spPr>
          <a:xfrm>
            <a:off x="2315769" y="1268416"/>
            <a:ext cx="8229600" cy="276999"/>
          </a:xfrm>
          <a:prstGeom prst="rect">
            <a:avLst/>
          </a:prstGeom>
        </p:spPr>
        <p:txBody>
          <a:bodyPr vert="horz" lIns="0" tIns="0" rIns="0" bIns="0" rtlCol="0">
            <a:noAutofit/>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2000" b="1" dirty="0">
                <a:solidFill>
                  <a:schemeClr val="accent1"/>
                </a:solidFill>
              </a:rPr>
              <a:t>Het maken van een toekomstbeeld laadinfrastructuur</a:t>
            </a:r>
          </a:p>
        </p:txBody>
      </p:sp>
      <p:grpSp>
        <p:nvGrpSpPr>
          <p:cNvPr id="15" name="Groep 14">
            <a:extLst>
              <a:ext uri="{FF2B5EF4-FFF2-40B4-BE49-F238E27FC236}">
                <a16:creationId xmlns:a16="http://schemas.microsoft.com/office/drawing/2014/main" id="{3DC9CF52-C979-6371-F22D-486139380F48}"/>
              </a:ext>
            </a:extLst>
          </p:cNvPr>
          <p:cNvGrpSpPr/>
          <p:nvPr/>
        </p:nvGrpSpPr>
        <p:grpSpPr>
          <a:xfrm>
            <a:off x="1524000" y="2752966"/>
            <a:ext cx="2405610" cy="1235400"/>
            <a:chOff x="0" y="2752966"/>
            <a:chExt cx="2405610" cy="1235400"/>
          </a:xfrm>
        </p:grpSpPr>
        <p:pic>
          <p:nvPicPr>
            <p:cNvPr id="1030" name="Picture 6" descr="About Gemeente Lansingerland - Gemeente Lansingerland — AcademicTransfer">
              <a:extLst>
                <a:ext uri="{FF2B5EF4-FFF2-40B4-BE49-F238E27FC236}">
                  <a16:creationId xmlns:a16="http://schemas.microsoft.com/office/drawing/2014/main" id="{5465DC13-3ACC-B10E-E361-3961208842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16767"/>
              <a:ext cx="1792839" cy="59273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emeente Delft (@GemeenteDelft) / X">
              <a:extLst>
                <a:ext uri="{FF2B5EF4-FFF2-40B4-BE49-F238E27FC236}">
                  <a16:creationId xmlns:a16="http://schemas.microsoft.com/office/drawing/2014/main" id="{65EE9DDB-5F3E-AEB1-3EAB-90D89D127A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832" y="2959100"/>
              <a:ext cx="469900" cy="4699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VVD Nissewaard - Nissewaard">
              <a:extLst>
                <a:ext uri="{FF2B5EF4-FFF2-40B4-BE49-F238E27FC236}">
                  <a16:creationId xmlns:a16="http://schemas.microsoft.com/office/drawing/2014/main" id="{5364780E-058F-1B4C-040D-AD783D78F612}"/>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2202" y="2752966"/>
              <a:ext cx="1097547" cy="53107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emeente Capelle aan den IJssel | Smart WorkPlace">
              <a:extLst>
                <a:ext uri="{FF2B5EF4-FFF2-40B4-BE49-F238E27FC236}">
                  <a16:creationId xmlns:a16="http://schemas.microsoft.com/office/drawing/2014/main" id="{B29FC4DB-D9C1-EEE6-C0B2-9821DF98FB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3729" y="3213410"/>
              <a:ext cx="703421" cy="29309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uisstijl - Gemeente Gouda">
              <a:extLst>
                <a:ext uri="{FF2B5EF4-FFF2-40B4-BE49-F238E27FC236}">
                  <a16:creationId xmlns:a16="http://schemas.microsoft.com/office/drawing/2014/main" id="{6D62A51E-AB71-B319-5FC6-9ACA839368D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6343" y="3584004"/>
              <a:ext cx="1369267" cy="404362"/>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kstvak 9">
            <a:extLst>
              <a:ext uri="{FF2B5EF4-FFF2-40B4-BE49-F238E27FC236}">
                <a16:creationId xmlns:a16="http://schemas.microsoft.com/office/drawing/2014/main" id="{B49AA10C-33DF-3063-8661-642E374B9F59}"/>
              </a:ext>
            </a:extLst>
          </p:cNvPr>
          <p:cNvSpPr txBox="1"/>
          <p:nvPr/>
        </p:nvSpPr>
        <p:spPr>
          <a:xfrm>
            <a:off x="4247949" y="2275323"/>
            <a:ext cx="6102417" cy="369332"/>
          </a:xfrm>
          <a:prstGeom prst="rect">
            <a:avLst/>
          </a:prstGeom>
          <a:noFill/>
        </p:spPr>
        <p:txBody>
          <a:bodyPr wrap="square" rtlCol="0">
            <a:spAutoFit/>
          </a:bodyPr>
          <a:lstStyle/>
          <a:p>
            <a:r>
              <a:rPr lang="nl-NL" dirty="0">
                <a:solidFill>
                  <a:srgbClr val="170000"/>
                </a:solidFill>
              </a:rPr>
              <a:t>RAL ZW 	 	facilitator aanpak en inhoudelijke analyse  </a:t>
            </a:r>
          </a:p>
        </p:txBody>
      </p:sp>
      <p:sp>
        <p:nvSpPr>
          <p:cNvPr id="11" name="Tekstvak 10">
            <a:extLst>
              <a:ext uri="{FF2B5EF4-FFF2-40B4-BE49-F238E27FC236}">
                <a16:creationId xmlns:a16="http://schemas.microsoft.com/office/drawing/2014/main" id="{BB543C0F-8FBB-5B38-52CC-80FEA2AAF6DA}"/>
              </a:ext>
            </a:extLst>
          </p:cNvPr>
          <p:cNvSpPr txBox="1"/>
          <p:nvPr/>
        </p:nvSpPr>
        <p:spPr>
          <a:xfrm>
            <a:off x="4247949" y="3259448"/>
            <a:ext cx="5648219" cy="646331"/>
          </a:xfrm>
          <a:prstGeom prst="rect">
            <a:avLst/>
          </a:prstGeom>
          <a:noFill/>
        </p:spPr>
        <p:txBody>
          <a:bodyPr wrap="square" rtlCol="0">
            <a:spAutoFit/>
          </a:bodyPr>
          <a:lstStyle/>
          <a:p>
            <a:r>
              <a:rPr lang="nl-NL" dirty="0">
                <a:solidFill>
                  <a:srgbClr val="170000"/>
                </a:solidFill>
              </a:rPr>
              <a:t>Gemeente  	Inhoudelijke input wat 			beleid en ruimtelijke inpassingen</a:t>
            </a:r>
          </a:p>
        </p:txBody>
      </p:sp>
      <p:sp>
        <p:nvSpPr>
          <p:cNvPr id="12" name="Tekstvak 11">
            <a:extLst>
              <a:ext uri="{FF2B5EF4-FFF2-40B4-BE49-F238E27FC236}">
                <a16:creationId xmlns:a16="http://schemas.microsoft.com/office/drawing/2014/main" id="{C8854B90-4F1C-5B93-7F09-C6BF683AE0FE}"/>
              </a:ext>
            </a:extLst>
          </p:cNvPr>
          <p:cNvSpPr txBox="1"/>
          <p:nvPr/>
        </p:nvSpPr>
        <p:spPr>
          <a:xfrm>
            <a:off x="4247949" y="4598626"/>
            <a:ext cx="4995512" cy="646331"/>
          </a:xfrm>
          <a:prstGeom prst="rect">
            <a:avLst/>
          </a:prstGeom>
          <a:noFill/>
        </p:spPr>
        <p:txBody>
          <a:bodyPr wrap="square" rtlCol="0">
            <a:spAutoFit/>
          </a:bodyPr>
          <a:lstStyle/>
          <a:p>
            <a:r>
              <a:rPr lang="nl-NL" dirty="0">
                <a:solidFill>
                  <a:srgbClr val="170000"/>
                </a:solidFill>
              </a:rPr>
              <a:t>Netbeheerder  	inhoudelijk input netsituatie en 		mogelijkheden</a:t>
            </a:r>
          </a:p>
        </p:txBody>
      </p:sp>
      <p:sp>
        <p:nvSpPr>
          <p:cNvPr id="13" name="Tekstvak 12">
            <a:extLst>
              <a:ext uri="{FF2B5EF4-FFF2-40B4-BE49-F238E27FC236}">
                <a16:creationId xmlns:a16="http://schemas.microsoft.com/office/drawing/2014/main" id="{74634698-FC87-F802-52FA-B601049CFD4E}"/>
              </a:ext>
            </a:extLst>
          </p:cNvPr>
          <p:cNvSpPr txBox="1"/>
          <p:nvPr/>
        </p:nvSpPr>
        <p:spPr>
          <a:xfrm>
            <a:off x="4247949" y="5713695"/>
            <a:ext cx="5717407" cy="646331"/>
          </a:xfrm>
          <a:prstGeom prst="rect">
            <a:avLst/>
          </a:prstGeom>
          <a:noFill/>
        </p:spPr>
        <p:txBody>
          <a:bodyPr wrap="square" rtlCol="0">
            <a:spAutoFit/>
          </a:bodyPr>
          <a:lstStyle/>
          <a:p>
            <a:r>
              <a:rPr lang="nl-NL" dirty="0">
                <a:solidFill>
                  <a:srgbClr val="170000"/>
                </a:solidFill>
              </a:rPr>
              <a:t>Bedrijven		Aanleveren benodigde data en 			inhoudelijk betrokken bij uitvoering  </a:t>
            </a:r>
          </a:p>
        </p:txBody>
      </p:sp>
      <p:grpSp>
        <p:nvGrpSpPr>
          <p:cNvPr id="14" name="Groep 13">
            <a:extLst>
              <a:ext uri="{FF2B5EF4-FFF2-40B4-BE49-F238E27FC236}">
                <a16:creationId xmlns:a16="http://schemas.microsoft.com/office/drawing/2014/main" id="{C5933152-466A-6594-9D94-694611274AA8}"/>
              </a:ext>
            </a:extLst>
          </p:cNvPr>
          <p:cNvGrpSpPr/>
          <p:nvPr/>
        </p:nvGrpSpPr>
        <p:grpSpPr>
          <a:xfrm>
            <a:off x="2111924" y="4025633"/>
            <a:ext cx="1658268" cy="1421013"/>
            <a:chOff x="587924" y="4025632"/>
            <a:chExt cx="1658268" cy="1421013"/>
          </a:xfrm>
        </p:grpSpPr>
        <p:pic>
          <p:nvPicPr>
            <p:cNvPr id="1044" name="Picture 20" descr="Westland Infra actuele storingen en problemen | Allestoringen">
              <a:extLst>
                <a:ext uri="{FF2B5EF4-FFF2-40B4-BE49-F238E27FC236}">
                  <a16:creationId xmlns:a16="http://schemas.microsoft.com/office/drawing/2014/main" id="{D5E8AB02-5EBF-E009-C0D8-474A2252C3C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1832" y="4725151"/>
              <a:ext cx="1082241" cy="721494"/>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Stedin - YouTube">
              <a:extLst>
                <a:ext uri="{FF2B5EF4-FFF2-40B4-BE49-F238E27FC236}">
                  <a16:creationId xmlns:a16="http://schemas.microsoft.com/office/drawing/2014/main" id="{12DFF014-963A-7B91-9E5E-50FDF901BDC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7924" y="4230856"/>
              <a:ext cx="509695" cy="50969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Alliander - Alliander">
              <a:extLst>
                <a:ext uri="{FF2B5EF4-FFF2-40B4-BE49-F238E27FC236}">
                  <a16:creationId xmlns:a16="http://schemas.microsoft.com/office/drawing/2014/main" id="{7D4D2005-CC63-7BD4-32C9-36D3EDD1A3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63951" y="4025632"/>
              <a:ext cx="1082241" cy="1082241"/>
            </a:xfrm>
            <a:prstGeom prst="rect">
              <a:avLst/>
            </a:prstGeom>
            <a:noFill/>
            <a:extLst>
              <a:ext uri="{909E8E84-426E-40DD-AFC4-6F175D3DCCD1}">
                <a14:hiddenFill xmlns:a14="http://schemas.microsoft.com/office/drawing/2010/main">
                  <a:solidFill>
                    <a:srgbClr val="FFFFFF"/>
                  </a:solidFill>
                </a14:hiddenFill>
              </a:ext>
            </a:extLst>
          </p:spPr>
        </p:pic>
      </p:grpSp>
      <p:pic>
        <p:nvPicPr>
          <p:cNvPr id="1046" name="Picture 22" descr="BKS - Bedrijven Kring Schieoevers | LinkedIn">
            <a:extLst>
              <a:ext uri="{FF2B5EF4-FFF2-40B4-BE49-F238E27FC236}">
                <a16:creationId xmlns:a16="http://schemas.microsoft.com/office/drawing/2014/main" id="{3AED1B42-8571-F524-B5E2-EDC82613AE9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6914" b="28978"/>
          <a:stretch/>
        </p:blipFill>
        <p:spPr bwMode="auto">
          <a:xfrm>
            <a:off x="2315769" y="5611614"/>
            <a:ext cx="1317828" cy="581262"/>
          </a:xfrm>
          <a:prstGeom prst="rect">
            <a:avLst/>
          </a:prstGeom>
          <a:noFill/>
          <a:extLst>
            <a:ext uri="{909E8E84-426E-40DD-AFC4-6F175D3DCCD1}">
              <a14:hiddenFill xmlns:a14="http://schemas.microsoft.com/office/drawing/2010/main">
                <a:solidFill>
                  <a:srgbClr val="FFFFFF"/>
                </a:solidFill>
              </a14:hiddenFill>
            </a:ext>
          </a:extLst>
        </p:spPr>
      </p:pic>
      <p:pic>
        <p:nvPicPr>
          <p:cNvPr id="16" name="Afbeelding 15">
            <a:extLst>
              <a:ext uri="{FF2B5EF4-FFF2-40B4-BE49-F238E27FC236}">
                <a16:creationId xmlns:a16="http://schemas.microsoft.com/office/drawing/2014/main" id="{2F392AF1-7544-31BC-EAB5-3411156A96A8}"/>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2821553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DD627E-CFE4-D747-10FB-7D2359187014}"/>
              </a:ext>
            </a:extLst>
          </p:cNvPr>
          <p:cNvSpPr>
            <a:spLocks noGrp="1"/>
          </p:cNvSpPr>
          <p:nvPr>
            <p:ph type="title"/>
          </p:nvPr>
        </p:nvSpPr>
        <p:spPr/>
        <p:txBody>
          <a:bodyPr/>
          <a:lstStyle/>
          <a:p>
            <a:r>
              <a:rPr lang="nl-NL" dirty="0"/>
              <a:t>Prognose Schieoevers - Delft</a:t>
            </a:r>
          </a:p>
        </p:txBody>
      </p:sp>
      <p:pic>
        <p:nvPicPr>
          <p:cNvPr id="6" name="Afbeelding 5">
            <a:extLst>
              <a:ext uri="{FF2B5EF4-FFF2-40B4-BE49-F238E27FC236}">
                <a16:creationId xmlns:a16="http://schemas.microsoft.com/office/drawing/2014/main" id="{AFFEEA67-AF86-BA28-0086-9B4AC5A9460C}"/>
              </a:ext>
            </a:extLst>
          </p:cNvPr>
          <p:cNvPicPr>
            <a:picLocks noChangeAspect="1"/>
          </p:cNvPicPr>
          <p:nvPr/>
        </p:nvPicPr>
        <p:blipFill>
          <a:blip r:embed="rId2"/>
          <a:stretch>
            <a:fillRect/>
          </a:stretch>
        </p:blipFill>
        <p:spPr>
          <a:xfrm>
            <a:off x="7664083" y="1053067"/>
            <a:ext cx="2533596" cy="4968319"/>
          </a:xfrm>
          <a:prstGeom prst="rect">
            <a:avLst/>
          </a:prstGeom>
        </p:spPr>
      </p:pic>
      <mc:AlternateContent xmlns:mc="http://schemas.openxmlformats.org/markup-compatibility/2006">
        <mc:Choice xmlns:p14="http://schemas.microsoft.com/office/powerpoint/2010/main" Requires="p14">
          <p:contentPart p14:bwMode="auto" r:id="rId3">
            <p14:nvContentPartPr>
              <p14:cNvPr id="7" name="Inkt 6">
                <a:extLst>
                  <a:ext uri="{FF2B5EF4-FFF2-40B4-BE49-F238E27FC236}">
                    <a16:creationId xmlns:a16="http://schemas.microsoft.com/office/drawing/2014/main" id="{DD075470-2F4C-A335-EE9D-11E14DDE1165}"/>
                  </a:ext>
                </a:extLst>
              </p14:cNvPr>
              <p14:cNvContentPartPr/>
              <p14:nvPr/>
            </p14:nvContentPartPr>
            <p14:xfrm>
              <a:off x="8506901" y="1183566"/>
              <a:ext cx="15840" cy="743760"/>
            </p14:xfrm>
          </p:contentPart>
        </mc:Choice>
        <mc:Fallback>
          <p:pic>
            <p:nvPicPr>
              <p:cNvPr id="7" name="Inkt 6">
                <a:extLst>
                  <a:ext uri="{FF2B5EF4-FFF2-40B4-BE49-F238E27FC236}">
                    <a16:creationId xmlns:a16="http://schemas.microsoft.com/office/drawing/2014/main" id="{DD075470-2F4C-A335-EE9D-11E14DDE1165}"/>
                  </a:ext>
                </a:extLst>
              </p:cNvPr>
              <p:cNvPicPr/>
              <p:nvPr/>
            </p:nvPicPr>
            <p:blipFill>
              <a:blip r:embed="rId4"/>
              <a:stretch>
                <a:fillRect/>
              </a:stretch>
            </p:blipFill>
            <p:spPr>
              <a:xfrm>
                <a:off x="8498101" y="1174566"/>
                <a:ext cx="33088" cy="7614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Inkt 7">
                <a:extLst>
                  <a:ext uri="{FF2B5EF4-FFF2-40B4-BE49-F238E27FC236}">
                    <a16:creationId xmlns:a16="http://schemas.microsoft.com/office/drawing/2014/main" id="{B3D531B6-CB21-8386-4088-A4BBF0B411A9}"/>
                  </a:ext>
                </a:extLst>
              </p14:cNvPr>
              <p14:cNvContentPartPr/>
              <p14:nvPr/>
            </p14:nvContentPartPr>
            <p14:xfrm>
              <a:off x="8504021" y="2096526"/>
              <a:ext cx="11520" cy="475200"/>
            </p14:xfrm>
          </p:contentPart>
        </mc:Choice>
        <mc:Fallback>
          <p:pic>
            <p:nvPicPr>
              <p:cNvPr id="8" name="Inkt 7">
                <a:extLst>
                  <a:ext uri="{FF2B5EF4-FFF2-40B4-BE49-F238E27FC236}">
                    <a16:creationId xmlns:a16="http://schemas.microsoft.com/office/drawing/2014/main" id="{B3D531B6-CB21-8386-4088-A4BBF0B411A9}"/>
                  </a:ext>
                </a:extLst>
              </p:cNvPr>
              <p:cNvPicPr/>
              <p:nvPr/>
            </p:nvPicPr>
            <p:blipFill>
              <a:blip r:embed="rId6"/>
              <a:stretch>
                <a:fillRect/>
              </a:stretch>
            </p:blipFill>
            <p:spPr>
              <a:xfrm>
                <a:off x="8495021" y="2087526"/>
                <a:ext cx="29160" cy="4928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Inkt 8">
                <a:extLst>
                  <a:ext uri="{FF2B5EF4-FFF2-40B4-BE49-F238E27FC236}">
                    <a16:creationId xmlns:a16="http://schemas.microsoft.com/office/drawing/2014/main" id="{15330D4E-6BA5-E9EE-1C34-28D3ED49AA72}"/>
                  </a:ext>
                </a:extLst>
              </p14:cNvPr>
              <p14:cNvContentPartPr/>
              <p14:nvPr/>
            </p14:nvContentPartPr>
            <p14:xfrm>
              <a:off x="8492861" y="2541846"/>
              <a:ext cx="18360" cy="969480"/>
            </p14:xfrm>
          </p:contentPart>
        </mc:Choice>
        <mc:Fallback>
          <p:pic>
            <p:nvPicPr>
              <p:cNvPr id="9" name="Inkt 8">
                <a:extLst>
                  <a:ext uri="{FF2B5EF4-FFF2-40B4-BE49-F238E27FC236}">
                    <a16:creationId xmlns:a16="http://schemas.microsoft.com/office/drawing/2014/main" id="{15330D4E-6BA5-E9EE-1C34-28D3ED49AA72}"/>
                  </a:ext>
                </a:extLst>
              </p:cNvPr>
              <p:cNvPicPr/>
              <p:nvPr/>
            </p:nvPicPr>
            <p:blipFill>
              <a:blip r:embed="rId8"/>
              <a:stretch>
                <a:fillRect/>
              </a:stretch>
            </p:blipFill>
            <p:spPr>
              <a:xfrm>
                <a:off x="8483861" y="2532846"/>
                <a:ext cx="36000" cy="9871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Inkt 9">
                <a:extLst>
                  <a:ext uri="{FF2B5EF4-FFF2-40B4-BE49-F238E27FC236}">
                    <a16:creationId xmlns:a16="http://schemas.microsoft.com/office/drawing/2014/main" id="{2DAD3FC1-2BE7-0C23-5875-2A067D2A9C45}"/>
                  </a:ext>
                </a:extLst>
              </p14:cNvPr>
              <p14:cNvContentPartPr/>
              <p14:nvPr/>
            </p14:nvContentPartPr>
            <p14:xfrm>
              <a:off x="8467661" y="3655359"/>
              <a:ext cx="27360" cy="576000"/>
            </p14:xfrm>
          </p:contentPart>
        </mc:Choice>
        <mc:Fallback>
          <p:pic>
            <p:nvPicPr>
              <p:cNvPr id="10" name="Inkt 9">
                <a:extLst>
                  <a:ext uri="{FF2B5EF4-FFF2-40B4-BE49-F238E27FC236}">
                    <a16:creationId xmlns:a16="http://schemas.microsoft.com/office/drawing/2014/main" id="{2DAD3FC1-2BE7-0C23-5875-2A067D2A9C45}"/>
                  </a:ext>
                </a:extLst>
              </p:cNvPr>
              <p:cNvPicPr/>
              <p:nvPr/>
            </p:nvPicPr>
            <p:blipFill>
              <a:blip r:embed="rId10"/>
              <a:stretch>
                <a:fillRect/>
              </a:stretch>
            </p:blipFill>
            <p:spPr>
              <a:xfrm>
                <a:off x="8458661" y="3646359"/>
                <a:ext cx="45000" cy="593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Inkt 10">
                <a:extLst>
                  <a:ext uri="{FF2B5EF4-FFF2-40B4-BE49-F238E27FC236}">
                    <a16:creationId xmlns:a16="http://schemas.microsoft.com/office/drawing/2014/main" id="{A104E5E5-F05A-18C9-CDB1-2D4225724B6E}"/>
                  </a:ext>
                </a:extLst>
              </p14:cNvPr>
              <p14:cNvContentPartPr/>
              <p14:nvPr/>
            </p14:nvContentPartPr>
            <p14:xfrm>
              <a:off x="8482781" y="4423599"/>
              <a:ext cx="22680" cy="1300680"/>
            </p14:xfrm>
          </p:contentPart>
        </mc:Choice>
        <mc:Fallback>
          <p:pic>
            <p:nvPicPr>
              <p:cNvPr id="11" name="Inkt 10">
                <a:extLst>
                  <a:ext uri="{FF2B5EF4-FFF2-40B4-BE49-F238E27FC236}">
                    <a16:creationId xmlns:a16="http://schemas.microsoft.com/office/drawing/2014/main" id="{A104E5E5-F05A-18C9-CDB1-2D4225724B6E}"/>
                  </a:ext>
                </a:extLst>
              </p:cNvPr>
              <p:cNvPicPr/>
              <p:nvPr/>
            </p:nvPicPr>
            <p:blipFill>
              <a:blip r:embed="rId12"/>
              <a:stretch>
                <a:fillRect/>
              </a:stretch>
            </p:blipFill>
            <p:spPr>
              <a:xfrm>
                <a:off x="8473781" y="4414599"/>
                <a:ext cx="40320" cy="131832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2" name="Inkt 11">
                <a:extLst>
                  <a:ext uri="{FF2B5EF4-FFF2-40B4-BE49-F238E27FC236}">
                    <a16:creationId xmlns:a16="http://schemas.microsoft.com/office/drawing/2014/main" id="{46C7A470-6A85-1E16-56EF-879DD2BAA10D}"/>
                  </a:ext>
                </a:extLst>
              </p14:cNvPr>
              <p14:cNvContentPartPr/>
              <p14:nvPr/>
            </p14:nvContentPartPr>
            <p14:xfrm>
              <a:off x="8513381" y="5725719"/>
              <a:ext cx="1000800" cy="26640"/>
            </p14:xfrm>
          </p:contentPart>
        </mc:Choice>
        <mc:Fallback>
          <p:pic>
            <p:nvPicPr>
              <p:cNvPr id="12" name="Inkt 11">
                <a:extLst>
                  <a:ext uri="{FF2B5EF4-FFF2-40B4-BE49-F238E27FC236}">
                    <a16:creationId xmlns:a16="http://schemas.microsoft.com/office/drawing/2014/main" id="{46C7A470-6A85-1E16-56EF-879DD2BAA10D}"/>
                  </a:ext>
                </a:extLst>
              </p:cNvPr>
              <p:cNvPicPr/>
              <p:nvPr/>
            </p:nvPicPr>
            <p:blipFill>
              <a:blip r:embed="rId14"/>
              <a:stretch>
                <a:fillRect/>
              </a:stretch>
            </p:blipFill>
            <p:spPr>
              <a:xfrm>
                <a:off x="8504384" y="5716719"/>
                <a:ext cx="1018434"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3" name="Inkt 12">
                <a:extLst>
                  <a:ext uri="{FF2B5EF4-FFF2-40B4-BE49-F238E27FC236}">
                    <a16:creationId xmlns:a16="http://schemas.microsoft.com/office/drawing/2014/main" id="{4F40AB2D-6C05-4D18-2D7D-B9537FB51051}"/>
                  </a:ext>
                </a:extLst>
              </p14:cNvPr>
              <p14:cNvContentPartPr/>
              <p14:nvPr/>
            </p14:nvContentPartPr>
            <p14:xfrm>
              <a:off x="9270101" y="3603519"/>
              <a:ext cx="241920" cy="2127960"/>
            </p14:xfrm>
          </p:contentPart>
        </mc:Choice>
        <mc:Fallback>
          <p:pic>
            <p:nvPicPr>
              <p:cNvPr id="13" name="Inkt 12">
                <a:extLst>
                  <a:ext uri="{FF2B5EF4-FFF2-40B4-BE49-F238E27FC236}">
                    <a16:creationId xmlns:a16="http://schemas.microsoft.com/office/drawing/2014/main" id="{4F40AB2D-6C05-4D18-2D7D-B9537FB51051}"/>
                  </a:ext>
                </a:extLst>
              </p:cNvPr>
              <p:cNvPicPr/>
              <p:nvPr/>
            </p:nvPicPr>
            <p:blipFill>
              <a:blip r:embed="rId16"/>
              <a:stretch>
                <a:fillRect/>
              </a:stretch>
            </p:blipFill>
            <p:spPr>
              <a:xfrm>
                <a:off x="9261101" y="3594517"/>
                <a:ext cx="259560" cy="2145603"/>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4" name="Inkt 13">
                <a:extLst>
                  <a:ext uri="{FF2B5EF4-FFF2-40B4-BE49-F238E27FC236}">
                    <a16:creationId xmlns:a16="http://schemas.microsoft.com/office/drawing/2014/main" id="{61F53626-3C03-3B89-0DD6-30E47FCC3419}"/>
                  </a:ext>
                </a:extLst>
              </p14:cNvPr>
              <p14:cNvContentPartPr/>
              <p14:nvPr/>
            </p14:nvContentPartPr>
            <p14:xfrm>
              <a:off x="8509421" y="2883519"/>
              <a:ext cx="714240" cy="659160"/>
            </p14:xfrm>
          </p:contentPart>
        </mc:Choice>
        <mc:Fallback>
          <p:pic>
            <p:nvPicPr>
              <p:cNvPr id="14" name="Inkt 13">
                <a:extLst>
                  <a:ext uri="{FF2B5EF4-FFF2-40B4-BE49-F238E27FC236}">
                    <a16:creationId xmlns:a16="http://schemas.microsoft.com/office/drawing/2014/main" id="{61F53626-3C03-3B89-0DD6-30E47FCC3419}"/>
                  </a:ext>
                </a:extLst>
              </p:cNvPr>
              <p:cNvPicPr/>
              <p:nvPr/>
            </p:nvPicPr>
            <p:blipFill>
              <a:blip r:embed="rId18"/>
              <a:stretch>
                <a:fillRect/>
              </a:stretch>
            </p:blipFill>
            <p:spPr>
              <a:xfrm>
                <a:off x="8500426" y="2874519"/>
                <a:ext cx="731871" cy="6768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5" name="Inkt 14">
                <a:extLst>
                  <a:ext uri="{FF2B5EF4-FFF2-40B4-BE49-F238E27FC236}">
                    <a16:creationId xmlns:a16="http://schemas.microsoft.com/office/drawing/2014/main" id="{A95AFF6C-EBBE-AB49-A8AC-5B93AF783CC5}"/>
                  </a:ext>
                </a:extLst>
              </p14:cNvPr>
              <p14:cNvContentPartPr/>
              <p14:nvPr/>
            </p14:nvContentPartPr>
            <p14:xfrm>
              <a:off x="8502941" y="3578248"/>
              <a:ext cx="773640" cy="86400"/>
            </p14:xfrm>
          </p:contentPart>
        </mc:Choice>
        <mc:Fallback>
          <p:pic>
            <p:nvPicPr>
              <p:cNvPr id="15" name="Inkt 14">
                <a:extLst>
                  <a:ext uri="{FF2B5EF4-FFF2-40B4-BE49-F238E27FC236}">
                    <a16:creationId xmlns:a16="http://schemas.microsoft.com/office/drawing/2014/main" id="{A95AFF6C-EBBE-AB49-A8AC-5B93AF783CC5}"/>
                  </a:ext>
                </a:extLst>
              </p:cNvPr>
              <p:cNvPicPr/>
              <p:nvPr/>
            </p:nvPicPr>
            <p:blipFill>
              <a:blip r:embed="rId20"/>
              <a:stretch>
                <a:fillRect/>
              </a:stretch>
            </p:blipFill>
            <p:spPr>
              <a:xfrm>
                <a:off x="8493941" y="3569248"/>
                <a:ext cx="79128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Inkt 15">
                <a:extLst>
                  <a:ext uri="{FF2B5EF4-FFF2-40B4-BE49-F238E27FC236}">
                    <a16:creationId xmlns:a16="http://schemas.microsoft.com/office/drawing/2014/main" id="{1E7E3091-567F-7E3A-88A9-FBD4725FB1DA}"/>
                  </a:ext>
                </a:extLst>
              </p14:cNvPr>
              <p14:cNvContentPartPr/>
              <p14:nvPr/>
            </p14:nvContentPartPr>
            <p14:xfrm>
              <a:off x="9069221" y="1478934"/>
              <a:ext cx="95040" cy="1412280"/>
            </p14:xfrm>
          </p:contentPart>
        </mc:Choice>
        <mc:Fallback>
          <p:pic>
            <p:nvPicPr>
              <p:cNvPr id="16" name="Inkt 15">
                <a:extLst>
                  <a:ext uri="{FF2B5EF4-FFF2-40B4-BE49-F238E27FC236}">
                    <a16:creationId xmlns:a16="http://schemas.microsoft.com/office/drawing/2014/main" id="{1E7E3091-567F-7E3A-88A9-FBD4725FB1DA}"/>
                  </a:ext>
                </a:extLst>
              </p:cNvPr>
              <p:cNvPicPr/>
              <p:nvPr/>
            </p:nvPicPr>
            <p:blipFill>
              <a:blip r:embed="rId22"/>
              <a:stretch>
                <a:fillRect/>
              </a:stretch>
            </p:blipFill>
            <p:spPr>
              <a:xfrm>
                <a:off x="9060221" y="1469934"/>
                <a:ext cx="112680" cy="14299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Inkt 16">
                <a:extLst>
                  <a:ext uri="{FF2B5EF4-FFF2-40B4-BE49-F238E27FC236}">
                    <a16:creationId xmlns:a16="http://schemas.microsoft.com/office/drawing/2014/main" id="{7E41BB82-08CC-DF92-9E60-390B96A07794}"/>
                  </a:ext>
                </a:extLst>
              </p14:cNvPr>
              <p14:cNvContentPartPr/>
              <p14:nvPr/>
            </p14:nvContentPartPr>
            <p14:xfrm>
              <a:off x="8517341" y="1161414"/>
              <a:ext cx="543240" cy="310320"/>
            </p14:xfrm>
          </p:contentPart>
        </mc:Choice>
        <mc:Fallback>
          <p:pic>
            <p:nvPicPr>
              <p:cNvPr id="17" name="Inkt 16">
                <a:extLst>
                  <a:ext uri="{FF2B5EF4-FFF2-40B4-BE49-F238E27FC236}">
                    <a16:creationId xmlns:a16="http://schemas.microsoft.com/office/drawing/2014/main" id="{7E41BB82-08CC-DF92-9E60-390B96A07794}"/>
                  </a:ext>
                </a:extLst>
              </p:cNvPr>
              <p:cNvPicPr/>
              <p:nvPr/>
            </p:nvPicPr>
            <p:blipFill>
              <a:blip r:embed="rId24"/>
              <a:stretch>
                <a:fillRect/>
              </a:stretch>
            </p:blipFill>
            <p:spPr>
              <a:xfrm>
                <a:off x="8508341" y="1152414"/>
                <a:ext cx="560880" cy="3279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Inkt 17">
                <a:extLst>
                  <a:ext uri="{FF2B5EF4-FFF2-40B4-BE49-F238E27FC236}">
                    <a16:creationId xmlns:a16="http://schemas.microsoft.com/office/drawing/2014/main" id="{03FA94B1-B646-D544-5730-B7AD472765D1}"/>
                  </a:ext>
                </a:extLst>
              </p14:cNvPr>
              <p14:cNvContentPartPr/>
              <p14:nvPr/>
            </p14:nvContentPartPr>
            <p14:xfrm>
              <a:off x="8488181" y="4239054"/>
              <a:ext cx="1800" cy="25200"/>
            </p14:xfrm>
          </p:contentPart>
        </mc:Choice>
        <mc:Fallback>
          <p:pic>
            <p:nvPicPr>
              <p:cNvPr id="18" name="Inkt 17">
                <a:extLst>
                  <a:ext uri="{FF2B5EF4-FFF2-40B4-BE49-F238E27FC236}">
                    <a16:creationId xmlns:a16="http://schemas.microsoft.com/office/drawing/2014/main" id="{03FA94B1-B646-D544-5730-B7AD472765D1}"/>
                  </a:ext>
                </a:extLst>
              </p:cNvPr>
              <p:cNvPicPr/>
              <p:nvPr/>
            </p:nvPicPr>
            <p:blipFill>
              <a:blip r:embed="rId26"/>
              <a:stretch>
                <a:fillRect/>
              </a:stretch>
            </p:blipFill>
            <p:spPr>
              <a:xfrm>
                <a:off x="8479181" y="4230054"/>
                <a:ext cx="19440" cy="42840"/>
              </a:xfrm>
              <a:prstGeom prst="rect">
                <a:avLst/>
              </a:prstGeom>
            </p:spPr>
          </p:pic>
        </mc:Fallback>
      </mc:AlternateContent>
      <p:pic>
        <p:nvPicPr>
          <p:cNvPr id="20" name="Graphic 19" descr="Stad met effen opvulling">
            <a:extLst>
              <a:ext uri="{FF2B5EF4-FFF2-40B4-BE49-F238E27FC236}">
                <a16:creationId xmlns:a16="http://schemas.microsoft.com/office/drawing/2014/main" id="{240D2812-5375-8BEC-C4CB-5196F15286AA}"/>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2240017" y="4420511"/>
            <a:ext cx="653429" cy="653429"/>
          </a:xfrm>
          <a:prstGeom prst="rect">
            <a:avLst/>
          </a:prstGeom>
        </p:spPr>
      </p:pic>
      <p:pic>
        <p:nvPicPr>
          <p:cNvPr id="28" name="Graphic 27" descr="Liniaal met effen opvulling">
            <a:extLst>
              <a:ext uri="{FF2B5EF4-FFF2-40B4-BE49-F238E27FC236}">
                <a16:creationId xmlns:a16="http://schemas.microsoft.com/office/drawing/2014/main" id="{26B68EA8-05B1-B0AA-C01A-66B27741F8FF}"/>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2234633" y="2512120"/>
            <a:ext cx="653429" cy="653429"/>
          </a:xfrm>
          <a:prstGeom prst="rect">
            <a:avLst/>
          </a:prstGeom>
        </p:spPr>
      </p:pic>
      <p:pic>
        <p:nvPicPr>
          <p:cNvPr id="30" name="Graphic 29" descr="Gebruikers met effen opvulling">
            <a:extLst>
              <a:ext uri="{FF2B5EF4-FFF2-40B4-BE49-F238E27FC236}">
                <a16:creationId xmlns:a16="http://schemas.microsoft.com/office/drawing/2014/main" id="{80A0C3DC-86F8-05CB-3DC1-A12D28AE9702}"/>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2243148" y="5377184"/>
            <a:ext cx="653429" cy="653429"/>
          </a:xfrm>
          <a:prstGeom prst="rect">
            <a:avLst/>
          </a:prstGeom>
        </p:spPr>
      </p:pic>
      <p:pic>
        <p:nvPicPr>
          <p:cNvPr id="32" name="Graphic 31" descr="Ruit met effen opvulling">
            <a:extLst>
              <a:ext uri="{FF2B5EF4-FFF2-40B4-BE49-F238E27FC236}">
                <a16:creationId xmlns:a16="http://schemas.microsoft.com/office/drawing/2014/main" id="{CD4F7AA9-1EFC-0DA7-CB8C-A3A4AF14F3DB}"/>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2234632" y="1555447"/>
            <a:ext cx="653429" cy="653429"/>
          </a:xfrm>
          <a:prstGeom prst="rect">
            <a:avLst/>
          </a:prstGeom>
        </p:spPr>
      </p:pic>
      <p:sp>
        <p:nvSpPr>
          <p:cNvPr id="33" name="Tekstvak 32">
            <a:extLst>
              <a:ext uri="{FF2B5EF4-FFF2-40B4-BE49-F238E27FC236}">
                <a16:creationId xmlns:a16="http://schemas.microsoft.com/office/drawing/2014/main" id="{A6CEBE14-F661-F712-9981-293E13F0C325}"/>
              </a:ext>
            </a:extLst>
          </p:cNvPr>
          <p:cNvSpPr txBox="1"/>
          <p:nvPr/>
        </p:nvSpPr>
        <p:spPr>
          <a:xfrm>
            <a:off x="3088320" y="1622529"/>
            <a:ext cx="3476016" cy="369332"/>
          </a:xfrm>
          <a:prstGeom prst="rect">
            <a:avLst/>
          </a:prstGeom>
          <a:noFill/>
        </p:spPr>
        <p:txBody>
          <a:bodyPr wrap="none" rtlCol="0">
            <a:spAutoFit/>
          </a:bodyPr>
          <a:lstStyle/>
          <a:p>
            <a:r>
              <a:rPr lang="nl-NL" dirty="0"/>
              <a:t>Grootste bedrijventerrein van Delft</a:t>
            </a:r>
          </a:p>
        </p:txBody>
      </p:sp>
      <p:sp>
        <p:nvSpPr>
          <p:cNvPr id="34" name="Tekstvak 33">
            <a:extLst>
              <a:ext uri="{FF2B5EF4-FFF2-40B4-BE49-F238E27FC236}">
                <a16:creationId xmlns:a16="http://schemas.microsoft.com/office/drawing/2014/main" id="{C60FA725-CBDA-1779-7325-CEE31F144C69}"/>
              </a:ext>
            </a:extLst>
          </p:cNvPr>
          <p:cNvSpPr txBox="1"/>
          <p:nvPr/>
        </p:nvSpPr>
        <p:spPr>
          <a:xfrm>
            <a:off x="3088320" y="2611060"/>
            <a:ext cx="1352230" cy="369332"/>
          </a:xfrm>
          <a:prstGeom prst="rect">
            <a:avLst/>
          </a:prstGeom>
          <a:noFill/>
        </p:spPr>
        <p:txBody>
          <a:bodyPr wrap="none" rtlCol="0">
            <a:spAutoFit/>
          </a:bodyPr>
          <a:lstStyle/>
          <a:p>
            <a:r>
              <a:rPr lang="nl-NL" dirty="0"/>
              <a:t>&gt; 90 hectare</a:t>
            </a:r>
          </a:p>
        </p:txBody>
      </p:sp>
      <p:sp>
        <p:nvSpPr>
          <p:cNvPr id="35" name="Tekstvak 34">
            <a:extLst>
              <a:ext uri="{FF2B5EF4-FFF2-40B4-BE49-F238E27FC236}">
                <a16:creationId xmlns:a16="http://schemas.microsoft.com/office/drawing/2014/main" id="{7D4D25D9-1A96-2080-4736-1484171F55EC}"/>
              </a:ext>
            </a:extLst>
          </p:cNvPr>
          <p:cNvSpPr txBox="1"/>
          <p:nvPr/>
        </p:nvSpPr>
        <p:spPr>
          <a:xfrm>
            <a:off x="3118072" y="5519231"/>
            <a:ext cx="2389629" cy="369332"/>
          </a:xfrm>
          <a:prstGeom prst="rect">
            <a:avLst/>
          </a:prstGeom>
          <a:noFill/>
        </p:spPr>
        <p:txBody>
          <a:bodyPr wrap="none" rtlCol="0">
            <a:spAutoFit/>
          </a:bodyPr>
          <a:lstStyle/>
          <a:p>
            <a:r>
              <a:rPr lang="nl-NL" dirty="0"/>
              <a:t>Ruim 200 ondernemers</a:t>
            </a:r>
          </a:p>
        </p:txBody>
      </p:sp>
      <p:sp>
        <p:nvSpPr>
          <p:cNvPr id="36" name="Tekstvak 35">
            <a:extLst>
              <a:ext uri="{FF2B5EF4-FFF2-40B4-BE49-F238E27FC236}">
                <a16:creationId xmlns:a16="http://schemas.microsoft.com/office/drawing/2014/main" id="{1AE655EA-9304-C437-D553-08E2C39462DD}"/>
              </a:ext>
            </a:extLst>
          </p:cNvPr>
          <p:cNvSpPr txBox="1"/>
          <p:nvPr/>
        </p:nvSpPr>
        <p:spPr>
          <a:xfrm>
            <a:off x="3088320" y="4562558"/>
            <a:ext cx="2449132" cy="369332"/>
          </a:xfrm>
          <a:prstGeom prst="rect">
            <a:avLst/>
          </a:prstGeom>
          <a:noFill/>
        </p:spPr>
        <p:txBody>
          <a:bodyPr wrap="none" rtlCol="0">
            <a:spAutoFit/>
          </a:bodyPr>
          <a:lstStyle/>
          <a:p>
            <a:r>
              <a:rPr lang="nl-NL" dirty="0"/>
              <a:t>&gt; 150 bedrijfsgebouwen</a:t>
            </a:r>
          </a:p>
        </p:txBody>
      </p:sp>
      <p:pic>
        <p:nvPicPr>
          <p:cNvPr id="41" name="Graphic 40" descr="Auto met effen opvulling">
            <a:extLst>
              <a:ext uri="{FF2B5EF4-FFF2-40B4-BE49-F238E27FC236}">
                <a16:creationId xmlns:a16="http://schemas.microsoft.com/office/drawing/2014/main" id="{65614B43-4B24-50B1-C5A6-C84D713964C8}"/>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2235916" y="3463838"/>
            <a:ext cx="653429" cy="653429"/>
          </a:xfrm>
          <a:prstGeom prst="rect">
            <a:avLst/>
          </a:prstGeom>
        </p:spPr>
      </p:pic>
      <p:sp>
        <p:nvSpPr>
          <p:cNvPr id="42" name="Tekstvak 41">
            <a:extLst>
              <a:ext uri="{FF2B5EF4-FFF2-40B4-BE49-F238E27FC236}">
                <a16:creationId xmlns:a16="http://schemas.microsoft.com/office/drawing/2014/main" id="{46FD7125-24A6-B40A-954F-C8E50CBC8FEC}"/>
              </a:ext>
            </a:extLst>
          </p:cNvPr>
          <p:cNvSpPr txBox="1"/>
          <p:nvPr/>
        </p:nvSpPr>
        <p:spPr>
          <a:xfrm>
            <a:off x="3088320" y="3584575"/>
            <a:ext cx="3757054" cy="369332"/>
          </a:xfrm>
          <a:prstGeom prst="rect">
            <a:avLst/>
          </a:prstGeom>
          <a:noFill/>
        </p:spPr>
        <p:txBody>
          <a:bodyPr wrap="none" rtlCol="0">
            <a:spAutoFit/>
          </a:bodyPr>
          <a:lstStyle/>
          <a:p>
            <a:r>
              <a:rPr lang="nl-NL" dirty="0"/>
              <a:t>225 vrachtwagens en 511 bestelauto’s</a:t>
            </a:r>
          </a:p>
        </p:txBody>
      </p:sp>
      <mc:AlternateContent xmlns:mc="http://schemas.openxmlformats.org/markup-compatibility/2006">
        <mc:Choice xmlns:p14="http://schemas.microsoft.com/office/powerpoint/2010/main" Requires="p14">
          <p:contentPart p14:bwMode="auto" r:id="rId37">
            <p14:nvContentPartPr>
              <p14:cNvPr id="21" name="Inkt 20">
                <a:extLst>
                  <a:ext uri="{FF2B5EF4-FFF2-40B4-BE49-F238E27FC236}">
                    <a16:creationId xmlns:a16="http://schemas.microsoft.com/office/drawing/2014/main" id="{563689C8-D45C-2BE7-EFAE-FD0BA58AAECC}"/>
                  </a:ext>
                </a:extLst>
              </p14:cNvPr>
              <p14:cNvContentPartPr/>
              <p14:nvPr/>
            </p14:nvContentPartPr>
            <p14:xfrm>
              <a:off x="9174152" y="1614974"/>
              <a:ext cx="51120" cy="309600"/>
            </p14:xfrm>
          </p:contentPart>
        </mc:Choice>
        <mc:Fallback>
          <p:pic>
            <p:nvPicPr>
              <p:cNvPr id="21" name="Inkt 20">
                <a:extLst>
                  <a:ext uri="{FF2B5EF4-FFF2-40B4-BE49-F238E27FC236}">
                    <a16:creationId xmlns:a16="http://schemas.microsoft.com/office/drawing/2014/main" id="{563689C8-D45C-2BE7-EFAE-FD0BA58AAECC}"/>
                  </a:ext>
                </a:extLst>
              </p:cNvPr>
              <p:cNvPicPr/>
              <p:nvPr/>
            </p:nvPicPr>
            <p:blipFill>
              <a:blip r:embed="rId38"/>
              <a:stretch>
                <a:fillRect/>
              </a:stretch>
            </p:blipFill>
            <p:spPr>
              <a:xfrm>
                <a:off x="9165152" y="1605974"/>
                <a:ext cx="68760" cy="3272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3" name="Inkt 22">
                <a:extLst>
                  <a:ext uri="{FF2B5EF4-FFF2-40B4-BE49-F238E27FC236}">
                    <a16:creationId xmlns:a16="http://schemas.microsoft.com/office/drawing/2014/main" id="{7EDD195E-8EBB-C64C-7A5D-30E32B872EDB}"/>
                  </a:ext>
                </a:extLst>
              </p14:cNvPr>
              <p14:cNvContentPartPr/>
              <p14:nvPr/>
            </p14:nvContentPartPr>
            <p14:xfrm>
              <a:off x="9225272" y="1919174"/>
              <a:ext cx="257400" cy="29880"/>
            </p14:xfrm>
          </p:contentPart>
        </mc:Choice>
        <mc:Fallback>
          <p:pic>
            <p:nvPicPr>
              <p:cNvPr id="23" name="Inkt 22">
                <a:extLst>
                  <a:ext uri="{FF2B5EF4-FFF2-40B4-BE49-F238E27FC236}">
                    <a16:creationId xmlns:a16="http://schemas.microsoft.com/office/drawing/2014/main" id="{7EDD195E-8EBB-C64C-7A5D-30E32B872EDB}"/>
                  </a:ext>
                </a:extLst>
              </p:cNvPr>
              <p:cNvPicPr/>
              <p:nvPr/>
            </p:nvPicPr>
            <p:blipFill>
              <a:blip r:embed="rId40"/>
              <a:stretch>
                <a:fillRect/>
              </a:stretch>
            </p:blipFill>
            <p:spPr>
              <a:xfrm>
                <a:off x="9216272" y="1910064"/>
                <a:ext cx="275040" cy="47735"/>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4" name="Inkt 23">
                <a:extLst>
                  <a:ext uri="{FF2B5EF4-FFF2-40B4-BE49-F238E27FC236}">
                    <a16:creationId xmlns:a16="http://schemas.microsoft.com/office/drawing/2014/main" id="{2F839B1D-8132-FDEF-F2A6-289C1CD2AD47}"/>
                  </a:ext>
                </a:extLst>
              </p14:cNvPr>
              <p14:cNvContentPartPr/>
              <p14:nvPr/>
            </p14:nvContentPartPr>
            <p14:xfrm>
              <a:off x="9227792" y="2082614"/>
              <a:ext cx="114120" cy="1429560"/>
            </p14:xfrm>
          </p:contentPart>
        </mc:Choice>
        <mc:Fallback>
          <p:pic>
            <p:nvPicPr>
              <p:cNvPr id="24" name="Inkt 23">
                <a:extLst>
                  <a:ext uri="{FF2B5EF4-FFF2-40B4-BE49-F238E27FC236}">
                    <a16:creationId xmlns:a16="http://schemas.microsoft.com/office/drawing/2014/main" id="{2F839B1D-8132-FDEF-F2A6-289C1CD2AD47}"/>
                  </a:ext>
                </a:extLst>
              </p:cNvPr>
              <p:cNvPicPr/>
              <p:nvPr/>
            </p:nvPicPr>
            <p:blipFill>
              <a:blip r:embed="rId42"/>
              <a:stretch>
                <a:fillRect/>
              </a:stretch>
            </p:blipFill>
            <p:spPr>
              <a:xfrm>
                <a:off x="9218792" y="2073614"/>
                <a:ext cx="131760" cy="1447200"/>
              </a:xfrm>
              <a:prstGeom prst="rect">
                <a:avLst/>
              </a:prstGeom>
            </p:spPr>
          </p:pic>
        </mc:Fallback>
      </mc:AlternateContent>
      <p:grpSp>
        <p:nvGrpSpPr>
          <p:cNvPr id="26" name="Groep 25">
            <a:extLst>
              <a:ext uri="{FF2B5EF4-FFF2-40B4-BE49-F238E27FC236}">
                <a16:creationId xmlns:a16="http://schemas.microsoft.com/office/drawing/2014/main" id="{796C37B1-7944-733A-14F4-BF5DC3C68104}"/>
              </a:ext>
            </a:extLst>
          </p:cNvPr>
          <p:cNvGrpSpPr/>
          <p:nvPr/>
        </p:nvGrpSpPr>
        <p:grpSpPr>
          <a:xfrm>
            <a:off x="9178472" y="1338494"/>
            <a:ext cx="385200" cy="605160"/>
            <a:chOff x="7654472" y="1338494"/>
            <a:chExt cx="385200" cy="605160"/>
          </a:xfrm>
        </p:grpSpPr>
        <mc:AlternateContent xmlns:mc="http://schemas.openxmlformats.org/markup-compatibility/2006" xmlns:p14="http://schemas.microsoft.com/office/powerpoint/2010/main">
          <mc:Choice Requires="p14">
            <p:contentPart p14:bwMode="auto" r:id="rId43">
              <p14:nvContentPartPr>
                <p14:cNvPr id="3" name="Inkt 2">
                  <a:extLst>
                    <a:ext uri="{FF2B5EF4-FFF2-40B4-BE49-F238E27FC236}">
                      <a16:creationId xmlns:a16="http://schemas.microsoft.com/office/drawing/2014/main" id="{EA65EF4C-B786-F2F1-23A6-96AF05FAC9BB}"/>
                    </a:ext>
                  </a:extLst>
                </p14:cNvPr>
                <p14:cNvContentPartPr/>
                <p14:nvPr/>
              </p14:nvContentPartPr>
              <p14:xfrm>
                <a:off x="7812872" y="1338494"/>
                <a:ext cx="194040" cy="11160"/>
              </p14:xfrm>
            </p:contentPart>
          </mc:Choice>
          <mc:Fallback xmlns="">
            <p:pic>
              <p:nvPicPr>
                <p:cNvPr id="3" name="Inkt 2">
                  <a:extLst>
                    <a:ext uri="{FF2B5EF4-FFF2-40B4-BE49-F238E27FC236}">
                      <a16:creationId xmlns:a16="http://schemas.microsoft.com/office/drawing/2014/main" id="{EA65EF4C-B786-F2F1-23A6-96AF05FAC9BB}"/>
                    </a:ext>
                  </a:extLst>
                </p:cNvPr>
                <p:cNvPicPr/>
                <p:nvPr/>
              </p:nvPicPr>
              <p:blipFill>
                <a:blip r:embed="rId44"/>
                <a:stretch>
                  <a:fillRect/>
                </a:stretch>
              </p:blipFill>
              <p:spPr>
                <a:xfrm>
                  <a:off x="7804232" y="1329494"/>
                  <a:ext cx="21168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 name="Inkt 3">
                  <a:extLst>
                    <a:ext uri="{FF2B5EF4-FFF2-40B4-BE49-F238E27FC236}">
                      <a16:creationId xmlns:a16="http://schemas.microsoft.com/office/drawing/2014/main" id="{045ADED0-8403-15DD-3F11-A87B7D8224EF}"/>
                    </a:ext>
                  </a:extLst>
                </p14:cNvPr>
                <p14:cNvContentPartPr/>
                <p14:nvPr/>
              </p14:nvContentPartPr>
              <p14:xfrm>
                <a:off x="7812872" y="1348214"/>
                <a:ext cx="21600" cy="243000"/>
              </p14:xfrm>
            </p:contentPart>
          </mc:Choice>
          <mc:Fallback xmlns="">
            <p:pic>
              <p:nvPicPr>
                <p:cNvPr id="4" name="Inkt 3">
                  <a:extLst>
                    <a:ext uri="{FF2B5EF4-FFF2-40B4-BE49-F238E27FC236}">
                      <a16:creationId xmlns:a16="http://schemas.microsoft.com/office/drawing/2014/main" id="{045ADED0-8403-15DD-3F11-A87B7D8224EF}"/>
                    </a:ext>
                  </a:extLst>
                </p:cNvPr>
                <p:cNvPicPr/>
                <p:nvPr/>
              </p:nvPicPr>
              <p:blipFill>
                <a:blip r:embed="rId46"/>
                <a:stretch>
                  <a:fillRect/>
                </a:stretch>
              </p:blipFill>
              <p:spPr>
                <a:xfrm>
                  <a:off x="7804232" y="1339214"/>
                  <a:ext cx="3924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 name="Inkt 4">
                  <a:extLst>
                    <a:ext uri="{FF2B5EF4-FFF2-40B4-BE49-F238E27FC236}">
                      <a16:creationId xmlns:a16="http://schemas.microsoft.com/office/drawing/2014/main" id="{CA5F50D2-A612-14BF-76F3-8FC342D3F914}"/>
                    </a:ext>
                  </a:extLst>
                </p14:cNvPr>
                <p14:cNvContentPartPr/>
                <p14:nvPr/>
              </p14:nvContentPartPr>
              <p14:xfrm>
                <a:off x="7654472" y="1591574"/>
                <a:ext cx="178920" cy="18000"/>
              </p14:xfrm>
            </p:contentPart>
          </mc:Choice>
          <mc:Fallback xmlns="">
            <p:pic>
              <p:nvPicPr>
                <p:cNvPr id="5" name="Inkt 4">
                  <a:extLst>
                    <a:ext uri="{FF2B5EF4-FFF2-40B4-BE49-F238E27FC236}">
                      <a16:creationId xmlns:a16="http://schemas.microsoft.com/office/drawing/2014/main" id="{CA5F50D2-A612-14BF-76F3-8FC342D3F914}"/>
                    </a:ext>
                  </a:extLst>
                </p:cNvPr>
                <p:cNvPicPr/>
                <p:nvPr/>
              </p:nvPicPr>
              <p:blipFill>
                <a:blip r:embed="rId48"/>
                <a:stretch>
                  <a:fillRect/>
                </a:stretch>
              </p:blipFill>
              <p:spPr>
                <a:xfrm>
                  <a:off x="7645832" y="1582934"/>
                  <a:ext cx="1965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5" name="Inkt 24">
                  <a:extLst>
                    <a:ext uri="{FF2B5EF4-FFF2-40B4-BE49-F238E27FC236}">
                      <a16:creationId xmlns:a16="http://schemas.microsoft.com/office/drawing/2014/main" id="{BE643F81-A12F-47D0-1344-E84ADD906847}"/>
                    </a:ext>
                  </a:extLst>
                </p14:cNvPr>
                <p14:cNvContentPartPr/>
                <p14:nvPr/>
              </p14:nvContentPartPr>
              <p14:xfrm>
                <a:off x="8009792" y="1344974"/>
                <a:ext cx="29880" cy="598680"/>
              </p14:xfrm>
            </p:contentPart>
          </mc:Choice>
          <mc:Fallback xmlns="">
            <p:pic>
              <p:nvPicPr>
                <p:cNvPr id="25" name="Inkt 24">
                  <a:extLst>
                    <a:ext uri="{FF2B5EF4-FFF2-40B4-BE49-F238E27FC236}">
                      <a16:creationId xmlns:a16="http://schemas.microsoft.com/office/drawing/2014/main" id="{BE643F81-A12F-47D0-1344-E84ADD906847}"/>
                    </a:ext>
                  </a:extLst>
                </p:cNvPr>
                <p:cNvPicPr/>
                <p:nvPr/>
              </p:nvPicPr>
              <p:blipFill>
                <a:blip r:embed="rId50"/>
                <a:stretch>
                  <a:fillRect/>
                </a:stretch>
              </p:blipFill>
              <p:spPr>
                <a:xfrm>
                  <a:off x="8001152" y="1335974"/>
                  <a:ext cx="47520" cy="6163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1">
            <p14:nvContentPartPr>
              <p14:cNvPr id="27" name="Inkt 26">
                <a:extLst>
                  <a:ext uri="{FF2B5EF4-FFF2-40B4-BE49-F238E27FC236}">
                    <a16:creationId xmlns:a16="http://schemas.microsoft.com/office/drawing/2014/main" id="{60C35D1B-7271-D944-4839-608841A3D6EB}"/>
                  </a:ext>
                </a:extLst>
              </p14:cNvPr>
              <p14:cNvContentPartPr/>
              <p14:nvPr/>
            </p14:nvContentPartPr>
            <p14:xfrm>
              <a:off x="9547832" y="2083334"/>
              <a:ext cx="28800" cy="1408320"/>
            </p14:xfrm>
          </p:contentPart>
        </mc:Choice>
        <mc:Fallback>
          <p:pic>
            <p:nvPicPr>
              <p:cNvPr id="27" name="Inkt 26">
                <a:extLst>
                  <a:ext uri="{FF2B5EF4-FFF2-40B4-BE49-F238E27FC236}">
                    <a16:creationId xmlns:a16="http://schemas.microsoft.com/office/drawing/2014/main" id="{60C35D1B-7271-D944-4839-608841A3D6EB}"/>
                  </a:ext>
                </a:extLst>
              </p:cNvPr>
              <p:cNvPicPr/>
              <p:nvPr/>
            </p:nvPicPr>
            <p:blipFill>
              <a:blip r:embed="rId52"/>
              <a:stretch>
                <a:fillRect/>
              </a:stretch>
            </p:blipFill>
            <p:spPr>
              <a:xfrm>
                <a:off x="9538832" y="2074332"/>
                <a:ext cx="46440" cy="1425965"/>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29" name="Inkt 28">
                <a:extLst>
                  <a:ext uri="{FF2B5EF4-FFF2-40B4-BE49-F238E27FC236}">
                    <a16:creationId xmlns:a16="http://schemas.microsoft.com/office/drawing/2014/main" id="{631B575B-527B-C18C-C4C2-102BD2E9224C}"/>
                  </a:ext>
                </a:extLst>
              </p14:cNvPr>
              <p14:cNvContentPartPr/>
              <p14:nvPr/>
            </p14:nvContentPartPr>
            <p14:xfrm>
              <a:off x="9346232" y="3490934"/>
              <a:ext cx="232200" cy="22680"/>
            </p14:xfrm>
          </p:contentPart>
        </mc:Choice>
        <mc:Fallback>
          <p:pic>
            <p:nvPicPr>
              <p:cNvPr id="29" name="Inkt 28">
                <a:extLst>
                  <a:ext uri="{FF2B5EF4-FFF2-40B4-BE49-F238E27FC236}">
                    <a16:creationId xmlns:a16="http://schemas.microsoft.com/office/drawing/2014/main" id="{631B575B-527B-C18C-C4C2-102BD2E9224C}"/>
                  </a:ext>
                </a:extLst>
              </p:cNvPr>
              <p:cNvPicPr/>
              <p:nvPr/>
            </p:nvPicPr>
            <p:blipFill>
              <a:blip r:embed="rId54"/>
              <a:stretch>
                <a:fillRect/>
              </a:stretch>
            </p:blipFill>
            <p:spPr>
              <a:xfrm>
                <a:off x="9337246" y="3481934"/>
                <a:ext cx="249813" cy="40320"/>
              </a:xfrm>
              <a:prstGeom prst="rect">
                <a:avLst/>
              </a:prstGeom>
            </p:spPr>
          </p:pic>
        </mc:Fallback>
      </mc:AlternateContent>
      <p:grpSp>
        <p:nvGrpSpPr>
          <p:cNvPr id="40" name="Groep 39">
            <a:extLst>
              <a:ext uri="{FF2B5EF4-FFF2-40B4-BE49-F238E27FC236}">
                <a16:creationId xmlns:a16="http://schemas.microsoft.com/office/drawing/2014/main" id="{C0C46820-909E-EF11-B3CA-55CFFB7A25DC}"/>
              </a:ext>
            </a:extLst>
          </p:cNvPr>
          <p:cNvGrpSpPr/>
          <p:nvPr/>
        </p:nvGrpSpPr>
        <p:grpSpPr>
          <a:xfrm>
            <a:off x="9342632" y="3584645"/>
            <a:ext cx="270360" cy="666720"/>
            <a:chOff x="7818632" y="3584645"/>
            <a:chExt cx="270360" cy="666720"/>
          </a:xfrm>
        </p:grpSpPr>
        <mc:AlternateContent xmlns:mc="http://schemas.openxmlformats.org/markup-compatibility/2006" xmlns:p14="http://schemas.microsoft.com/office/powerpoint/2010/main">
          <mc:Choice Requires="p14">
            <p:contentPart p14:bwMode="auto" r:id="rId55">
              <p14:nvContentPartPr>
                <p14:cNvPr id="31" name="Inkt 30">
                  <a:extLst>
                    <a:ext uri="{FF2B5EF4-FFF2-40B4-BE49-F238E27FC236}">
                      <a16:creationId xmlns:a16="http://schemas.microsoft.com/office/drawing/2014/main" id="{742125F2-FAE5-8141-0AF2-36BB7A48BC72}"/>
                    </a:ext>
                  </a:extLst>
                </p14:cNvPr>
                <p14:cNvContentPartPr/>
                <p14:nvPr/>
              </p14:nvContentPartPr>
              <p14:xfrm>
                <a:off x="7818632" y="3595085"/>
                <a:ext cx="106200" cy="647280"/>
              </p14:xfrm>
            </p:contentPart>
          </mc:Choice>
          <mc:Fallback xmlns="">
            <p:pic>
              <p:nvPicPr>
                <p:cNvPr id="31" name="Inkt 30">
                  <a:extLst>
                    <a:ext uri="{FF2B5EF4-FFF2-40B4-BE49-F238E27FC236}">
                      <a16:creationId xmlns:a16="http://schemas.microsoft.com/office/drawing/2014/main" id="{742125F2-FAE5-8141-0AF2-36BB7A48BC72}"/>
                    </a:ext>
                  </a:extLst>
                </p:cNvPr>
                <p:cNvPicPr/>
                <p:nvPr/>
              </p:nvPicPr>
              <p:blipFill>
                <a:blip r:embed="rId56"/>
                <a:stretch>
                  <a:fillRect/>
                </a:stretch>
              </p:blipFill>
              <p:spPr>
                <a:xfrm>
                  <a:off x="7809992" y="3586445"/>
                  <a:ext cx="123840" cy="6649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7" name="Inkt 36">
                  <a:extLst>
                    <a:ext uri="{FF2B5EF4-FFF2-40B4-BE49-F238E27FC236}">
                      <a16:creationId xmlns:a16="http://schemas.microsoft.com/office/drawing/2014/main" id="{22FAAD09-1FBA-AFBB-AAE7-092283116BC5}"/>
                    </a:ext>
                  </a:extLst>
                </p14:cNvPr>
                <p14:cNvContentPartPr/>
                <p14:nvPr/>
              </p14:nvContentPartPr>
              <p14:xfrm>
                <a:off x="7820072" y="3584645"/>
                <a:ext cx="262440" cy="3960"/>
              </p14:xfrm>
            </p:contentPart>
          </mc:Choice>
          <mc:Fallback xmlns="">
            <p:pic>
              <p:nvPicPr>
                <p:cNvPr id="37" name="Inkt 36">
                  <a:extLst>
                    <a:ext uri="{FF2B5EF4-FFF2-40B4-BE49-F238E27FC236}">
                      <a16:creationId xmlns:a16="http://schemas.microsoft.com/office/drawing/2014/main" id="{22FAAD09-1FBA-AFBB-AAE7-092283116BC5}"/>
                    </a:ext>
                  </a:extLst>
                </p:cNvPr>
                <p:cNvPicPr/>
                <p:nvPr/>
              </p:nvPicPr>
              <p:blipFill>
                <a:blip r:embed="rId58"/>
                <a:stretch>
                  <a:fillRect/>
                </a:stretch>
              </p:blipFill>
              <p:spPr>
                <a:xfrm>
                  <a:off x="7811432" y="3575645"/>
                  <a:ext cx="28008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9" name="Inkt 38">
                  <a:extLst>
                    <a:ext uri="{FF2B5EF4-FFF2-40B4-BE49-F238E27FC236}">
                      <a16:creationId xmlns:a16="http://schemas.microsoft.com/office/drawing/2014/main" id="{D50754CC-53E8-2CFA-D427-AB817918430B}"/>
                    </a:ext>
                  </a:extLst>
                </p14:cNvPr>
                <p14:cNvContentPartPr/>
                <p14:nvPr/>
              </p14:nvContentPartPr>
              <p14:xfrm>
                <a:off x="8066312" y="3588965"/>
                <a:ext cx="22680" cy="662400"/>
              </p14:xfrm>
            </p:contentPart>
          </mc:Choice>
          <mc:Fallback xmlns="">
            <p:pic>
              <p:nvPicPr>
                <p:cNvPr id="39" name="Inkt 38">
                  <a:extLst>
                    <a:ext uri="{FF2B5EF4-FFF2-40B4-BE49-F238E27FC236}">
                      <a16:creationId xmlns:a16="http://schemas.microsoft.com/office/drawing/2014/main" id="{D50754CC-53E8-2CFA-D427-AB817918430B}"/>
                    </a:ext>
                  </a:extLst>
                </p:cNvPr>
                <p:cNvPicPr/>
                <p:nvPr/>
              </p:nvPicPr>
              <p:blipFill>
                <a:blip r:embed="rId60"/>
                <a:stretch>
                  <a:fillRect/>
                </a:stretch>
              </p:blipFill>
              <p:spPr>
                <a:xfrm>
                  <a:off x="8057672" y="3580325"/>
                  <a:ext cx="40320" cy="680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1">
            <p14:nvContentPartPr>
              <p14:cNvPr id="43" name="Inkt 42">
                <a:extLst>
                  <a:ext uri="{FF2B5EF4-FFF2-40B4-BE49-F238E27FC236}">
                    <a16:creationId xmlns:a16="http://schemas.microsoft.com/office/drawing/2014/main" id="{CEB2A960-CDB2-94D5-3385-50387885F8C8}"/>
                  </a:ext>
                </a:extLst>
              </p14:cNvPr>
              <p14:cNvContentPartPr/>
              <p14:nvPr/>
            </p14:nvContentPartPr>
            <p14:xfrm>
              <a:off x="9601832" y="4417865"/>
              <a:ext cx="95760" cy="1522440"/>
            </p14:xfrm>
          </p:contentPart>
        </mc:Choice>
        <mc:Fallback>
          <p:pic>
            <p:nvPicPr>
              <p:cNvPr id="43" name="Inkt 42">
                <a:extLst>
                  <a:ext uri="{FF2B5EF4-FFF2-40B4-BE49-F238E27FC236}">
                    <a16:creationId xmlns:a16="http://schemas.microsoft.com/office/drawing/2014/main" id="{CEB2A960-CDB2-94D5-3385-50387885F8C8}"/>
                  </a:ext>
                </a:extLst>
              </p:cNvPr>
              <p:cNvPicPr/>
              <p:nvPr/>
            </p:nvPicPr>
            <p:blipFill>
              <a:blip r:embed="rId62"/>
              <a:stretch>
                <a:fillRect/>
              </a:stretch>
            </p:blipFill>
            <p:spPr>
              <a:xfrm>
                <a:off x="9592832" y="4408865"/>
                <a:ext cx="113400" cy="154008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4" name="Inkt 43">
                <a:extLst>
                  <a:ext uri="{FF2B5EF4-FFF2-40B4-BE49-F238E27FC236}">
                    <a16:creationId xmlns:a16="http://schemas.microsoft.com/office/drawing/2014/main" id="{4F79CE0F-08A6-9A84-E2F5-ACCFCA03D1B6}"/>
                  </a:ext>
                </a:extLst>
              </p14:cNvPr>
              <p14:cNvContentPartPr/>
              <p14:nvPr/>
            </p14:nvContentPartPr>
            <p14:xfrm>
              <a:off x="9445952" y="4417145"/>
              <a:ext cx="81000" cy="623520"/>
            </p14:xfrm>
          </p:contentPart>
        </mc:Choice>
        <mc:Fallback>
          <p:pic>
            <p:nvPicPr>
              <p:cNvPr id="44" name="Inkt 43">
                <a:extLst>
                  <a:ext uri="{FF2B5EF4-FFF2-40B4-BE49-F238E27FC236}">
                    <a16:creationId xmlns:a16="http://schemas.microsoft.com/office/drawing/2014/main" id="{4F79CE0F-08A6-9A84-E2F5-ACCFCA03D1B6}"/>
                  </a:ext>
                </a:extLst>
              </p:cNvPr>
              <p:cNvPicPr/>
              <p:nvPr/>
            </p:nvPicPr>
            <p:blipFill>
              <a:blip r:embed="rId64"/>
              <a:stretch>
                <a:fillRect/>
              </a:stretch>
            </p:blipFill>
            <p:spPr>
              <a:xfrm>
                <a:off x="9436992" y="4408145"/>
                <a:ext cx="98562" cy="6411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5" name="Inkt 44">
                <a:extLst>
                  <a:ext uri="{FF2B5EF4-FFF2-40B4-BE49-F238E27FC236}">
                    <a16:creationId xmlns:a16="http://schemas.microsoft.com/office/drawing/2014/main" id="{A2382DC4-7D86-A313-0E1B-3102E177AAC0}"/>
                  </a:ext>
                </a:extLst>
              </p14:cNvPr>
              <p14:cNvContentPartPr/>
              <p14:nvPr/>
            </p14:nvContentPartPr>
            <p14:xfrm>
              <a:off x="9526232" y="5031305"/>
              <a:ext cx="83880" cy="901080"/>
            </p14:xfrm>
          </p:contentPart>
        </mc:Choice>
        <mc:Fallback>
          <p:pic>
            <p:nvPicPr>
              <p:cNvPr id="45" name="Inkt 44">
                <a:extLst>
                  <a:ext uri="{FF2B5EF4-FFF2-40B4-BE49-F238E27FC236}">
                    <a16:creationId xmlns:a16="http://schemas.microsoft.com/office/drawing/2014/main" id="{A2382DC4-7D86-A313-0E1B-3102E177AAC0}"/>
                  </a:ext>
                </a:extLst>
              </p:cNvPr>
              <p:cNvPicPr/>
              <p:nvPr/>
            </p:nvPicPr>
            <p:blipFill>
              <a:blip r:embed="rId66"/>
              <a:stretch>
                <a:fillRect/>
              </a:stretch>
            </p:blipFill>
            <p:spPr>
              <a:xfrm>
                <a:off x="9517232" y="5022301"/>
                <a:ext cx="101520" cy="918727"/>
              </a:xfrm>
              <a:prstGeom prst="rect">
                <a:avLst/>
              </a:prstGeom>
            </p:spPr>
          </p:pic>
        </mc:Fallback>
      </mc:AlternateContent>
      <p:pic>
        <p:nvPicPr>
          <p:cNvPr id="19" name="Afbeelding 18">
            <a:extLst>
              <a:ext uri="{FF2B5EF4-FFF2-40B4-BE49-F238E27FC236}">
                <a16:creationId xmlns:a16="http://schemas.microsoft.com/office/drawing/2014/main" id="{FF0D6503-78BB-FD77-83F5-194442EB48D2}"/>
              </a:ext>
            </a:extLst>
          </p:cNvPr>
          <p:cNvPicPr>
            <a:picLocks noChangeAspect="1"/>
          </p:cNvPicPr>
          <p:nvPr/>
        </p:nvPicPr>
        <p:blipFill>
          <a:blip r:embed="rId67"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2300944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D4346-AEAA-8C83-0A41-73DAB5BC3D2F}"/>
              </a:ext>
            </a:extLst>
          </p:cNvPr>
          <p:cNvSpPr>
            <a:spLocks noGrp="1"/>
          </p:cNvSpPr>
          <p:nvPr>
            <p:ph type="title"/>
          </p:nvPr>
        </p:nvSpPr>
        <p:spPr/>
        <p:txBody>
          <a:bodyPr/>
          <a:lstStyle/>
          <a:p>
            <a:r>
              <a:rPr lang="nl-NL" dirty="0"/>
              <a:t>Prognose e-voertuigen Schieoevers</a:t>
            </a:r>
          </a:p>
        </p:txBody>
      </p:sp>
      <p:graphicFrame>
        <p:nvGraphicFramePr>
          <p:cNvPr id="4" name="Tijdelijke aanduiding voor inhoud 3">
            <a:extLst>
              <a:ext uri="{FF2B5EF4-FFF2-40B4-BE49-F238E27FC236}">
                <a16:creationId xmlns:a16="http://schemas.microsoft.com/office/drawing/2014/main" id="{88D5BD80-87A7-24E2-FE15-CDF7BB842761}"/>
              </a:ext>
            </a:extLst>
          </p:cNvPr>
          <p:cNvGraphicFramePr>
            <a:graphicFrameLocks noGrp="1"/>
          </p:cNvGraphicFramePr>
          <p:nvPr>
            <p:ph idx="1"/>
          </p:nvPr>
        </p:nvGraphicFramePr>
        <p:xfrm>
          <a:off x="2316163" y="1700214"/>
          <a:ext cx="6615112" cy="4321175"/>
        </p:xfrm>
        <a:graphic>
          <a:graphicData uri="http://schemas.openxmlformats.org/drawingml/2006/chart">
            <c:chart xmlns:c="http://schemas.openxmlformats.org/drawingml/2006/chart" xmlns:r="http://schemas.openxmlformats.org/officeDocument/2006/relationships" r:id="rId2"/>
          </a:graphicData>
        </a:graphic>
      </p:graphicFrame>
      <p:sp>
        <p:nvSpPr>
          <p:cNvPr id="5" name="Tekstvak 4">
            <a:extLst>
              <a:ext uri="{FF2B5EF4-FFF2-40B4-BE49-F238E27FC236}">
                <a16:creationId xmlns:a16="http://schemas.microsoft.com/office/drawing/2014/main" id="{CDF0022C-BF22-9B38-45A9-8075C72D7C0B}"/>
              </a:ext>
            </a:extLst>
          </p:cNvPr>
          <p:cNvSpPr txBox="1"/>
          <p:nvPr/>
        </p:nvSpPr>
        <p:spPr>
          <a:xfrm>
            <a:off x="6432604" y="6021385"/>
            <a:ext cx="756938" cy="369332"/>
          </a:xfrm>
          <a:prstGeom prst="rect">
            <a:avLst/>
          </a:prstGeom>
          <a:noFill/>
        </p:spPr>
        <p:txBody>
          <a:bodyPr wrap="none" rtlCol="0">
            <a:spAutoFit/>
          </a:bodyPr>
          <a:lstStyle/>
          <a:p>
            <a:pPr algn="ctr"/>
            <a:r>
              <a:rPr lang="nl-NL" dirty="0">
                <a:solidFill>
                  <a:schemeClr val="accent1"/>
                </a:solidFill>
              </a:rPr>
              <a:t>5 MW</a:t>
            </a:r>
          </a:p>
        </p:txBody>
      </p:sp>
      <p:sp>
        <p:nvSpPr>
          <p:cNvPr id="6" name="Tekstvak 5">
            <a:extLst>
              <a:ext uri="{FF2B5EF4-FFF2-40B4-BE49-F238E27FC236}">
                <a16:creationId xmlns:a16="http://schemas.microsoft.com/office/drawing/2014/main" id="{1D58E035-44E9-4EF5-C5CC-A3D071D40222}"/>
              </a:ext>
            </a:extLst>
          </p:cNvPr>
          <p:cNvSpPr txBox="1"/>
          <p:nvPr/>
        </p:nvSpPr>
        <p:spPr>
          <a:xfrm>
            <a:off x="3038080" y="6021385"/>
            <a:ext cx="931665" cy="369332"/>
          </a:xfrm>
          <a:prstGeom prst="rect">
            <a:avLst/>
          </a:prstGeom>
          <a:noFill/>
        </p:spPr>
        <p:txBody>
          <a:bodyPr wrap="none" rtlCol="0">
            <a:spAutoFit/>
          </a:bodyPr>
          <a:lstStyle/>
          <a:p>
            <a:pPr algn="ctr"/>
            <a:r>
              <a:rPr lang="nl-NL" dirty="0">
                <a:solidFill>
                  <a:schemeClr val="accent1"/>
                </a:solidFill>
              </a:rPr>
              <a:t>0,2 MW</a:t>
            </a:r>
          </a:p>
        </p:txBody>
      </p:sp>
      <p:sp>
        <p:nvSpPr>
          <p:cNvPr id="7" name="Tekstvak 6">
            <a:extLst>
              <a:ext uri="{FF2B5EF4-FFF2-40B4-BE49-F238E27FC236}">
                <a16:creationId xmlns:a16="http://schemas.microsoft.com/office/drawing/2014/main" id="{806CE0AA-78D8-9CF5-233D-B4247772F782}"/>
              </a:ext>
            </a:extLst>
          </p:cNvPr>
          <p:cNvSpPr txBox="1"/>
          <p:nvPr/>
        </p:nvSpPr>
        <p:spPr>
          <a:xfrm>
            <a:off x="4779023" y="6021385"/>
            <a:ext cx="756938" cy="369332"/>
          </a:xfrm>
          <a:prstGeom prst="rect">
            <a:avLst/>
          </a:prstGeom>
          <a:noFill/>
        </p:spPr>
        <p:txBody>
          <a:bodyPr wrap="none" rtlCol="0">
            <a:spAutoFit/>
          </a:bodyPr>
          <a:lstStyle/>
          <a:p>
            <a:pPr algn="ctr"/>
            <a:r>
              <a:rPr lang="nl-NL" dirty="0">
                <a:solidFill>
                  <a:schemeClr val="accent1"/>
                </a:solidFill>
              </a:rPr>
              <a:t>2 MW</a:t>
            </a:r>
          </a:p>
        </p:txBody>
      </p:sp>
      <p:sp>
        <p:nvSpPr>
          <p:cNvPr id="3" name="Tijdelijke aanduiding voor tekst 2">
            <a:extLst>
              <a:ext uri="{FF2B5EF4-FFF2-40B4-BE49-F238E27FC236}">
                <a16:creationId xmlns:a16="http://schemas.microsoft.com/office/drawing/2014/main" id="{C5CEF4D1-CCEF-136D-A819-BB6BB36E31F2}"/>
              </a:ext>
            </a:extLst>
          </p:cNvPr>
          <p:cNvSpPr txBox="1">
            <a:spLocks/>
          </p:cNvSpPr>
          <p:nvPr/>
        </p:nvSpPr>
        <p:spPr>
          <a:xfrm>
            <a:off x="2315769" y="1268416"/>
            <a:ext cx="8229600" cy="276999"/>
          </a:xfrm>
          <a:prstGeom prst="rect">
            <a:avLst/>
          </a:prstGeom>
        </p:spPr>
        <p:txBody>
          <a:bodyPr vert="horz" lIns="0" tIns="0" rIns="0" bIns="0" rtlCol="0">
            <a:noAutofit/>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2000" b="1" dirty="0">
                <a:solidFill>
                  <a:schemeClr val="accent1"/>
                </a:solidFill>
              </a:rPr>
              <a:t>Aanzienlijke verhoging van vermogen in de komende 10 jaar</a:t>
            </a:r>
          </a:p>
        </p:txBody>
      </p:sp>
      <p:pic>
        <p:nvPicPr>
          <p:cNvPr id="8" name="Afbeelding 7">
            <a:extLst>
              <a:ext uri="{FF2B5EF4-FFF2-40B4-BE49-F238E27FC236}">
                <a16:creationId xmlns:a16="http://schemas.microsoft.com/office/drawing/2014/main" id="{2D268C61-AE2B-D5C1-EF8E-04E893498BB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3329158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5B5BE0-6648-3BB5-214D-BC10FA28FE4C}"/>
              </a:ext>
            </a:extLst>
          </p:cNvPr>
          <p:cNvSpPr>
            <a:spLocks noGrp="1"/>
          </p:cNvSpPr>
          <p:nvPr>
            <p:ph type="title"/>
          </p:nvPr>
        </p:nvSpPr>
        <p:spPr/>
        <p:txBody>
          <a:bodyPr/>
          <a:lstStyle/>
          <a:p>
            <a:r>
              <a:rPr lang="nl-NL" dirty="0"/>
              <a:t>Netcapaciteit</a:t>
            </a:r>
          </a:p>
        </p:txBody>
      </p:sp>
      <p:pic>
        <p:nvPicPr>
          <p:cNvPr id="4" name="Tijdelijke aanduiding voor inhoud 3">
            <a:extLst>
              <a:ext uri="{FF2B5EF4-FFF2-40B4-BE49-F238E27FC236}">
                <a16:creationId xmlns:a16="http://schemas.microsoft.com/office/drawing/2014/main" id="{D35B3B96-1D65-2402-545A-634186AC0AED}"/>
              </a:ext>
            </a:extLst>
          </p:cNvPr>
          <p:cNvPicPr>
            <a:picLocks noGrp="1" noChangeAspect="1"/>
          </p:cNvPicPr>
          <p:nvPr>
            <p:ph idx="1"/>
          </p:nvPr>
        </p:nvPicPr>
        <p:blipFill>
          <a:blip r:embed="rId2"/>
          <a:stretch>
            <a:fillRect/>
          </a:stretch>
        </p:blipFill>
        <p:spPr>
          <a:xfrm>
            <a:off x="3759799" y="1700216"/>
            <a:ext cx="4672403" cy="4321175"/>
          </a:xfrm>
          <a:prstGeom prst="rect">
            <a:avLst/>
          </a:prstGeom>
        </p:spPr>
      </p:pic>
      <p:sp>
        <p:nvSpPr>
          <p:cNvPr id="5" name="Tekstvak 4">
            <a:extLst>
              <a:ext uri="{FF2B5EF4-FFF2-40B4-BE49-F238E27FC236}">
                <a16:creationId xmlns:a16="http://schemas.microsoft.com/office/drawing/2014/main" id="{2D1763C6-59F9-CD4D-1322-EF14B7DDF6C6}"/>
              </a:ext>
            </a:extLst>
          </p:cNvPr>
          <p:cNvSpPr txBox="1"/>
          <p:nvPr/>
        </p:nvSpPr>
        <p:spPr>
          <a:xfrm>
            <a:off x="2236383" y="1268416"/>
            <a:ext cx="3936975" cy="646331"/>
          </a:xfrm>
          <a:prstGeom prst="rect">
            <a:avLst/>
          </a:prstGeom>
          <a:noFill/>
        </p:spPr>
        <p:txBody>
          <a:bodyPr wrap="none" rtlCol="0">
            <a:spAutoFit/>
          </a:bodyPr>
          <a:lstStyle/>
          <a:p>
            <a:r>
              <a:rPr lang="nl-NL" dirty="0"/>
              <a:t>Beperkt transportcapaciteit beschikbaar</a:t>
            </a:r>
          </a:p>
          <a:p>
            <a:endParaRPr lang="nl-NL" dirty="0"/>
          </a:p>
        </p:txBody>
      </p:sp>
      <p:pic>
        <p:nvPicPr>
          <p:cNvPr id="3" name="Afbeelding 2">
            <a:extLst>
              <a:ext uri="{FF2B5EF4-FFF2-40B4-BE49-F238E27FC236}">
                <a16:creationId xmlns:a16="http://schemas.microsoft.com/office/drawing/2014/main" id="{7E107B10-A319-8661-4E2B-0D59C94D49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3223036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647EDB-7D62-3768-6EE6-E34A971689CF}"/>
              </a:ext>
            </a:extLst>
          </p:cNvPr>
          <p:cNvSpPr>
            <a:spLocks noGrp="1"/>
          </p:cNvSpPr>
          <p:nvPr>
            <p:ph type="title"/>
          </p:nvPr>
        </p:nvSpPr>
        <p:spPr>
          <a:xfrm>
            <a:off x="2315769" y="836615"/>
            <a:ext cx="6812189" cy="863600"/>
          </a:xfrm>
        </p:spPr>
        <p:txBody>
          <a:bodyPr/>
          <a:lstStyle/>
          <a:p>
            <a:r>
              <a:rPr lang="nl-NL" dirty="0"/>
              <a:t>Oplossingsrichtingen</a:t>
            </a:r>
          </a:p>
        </p:txBody>
      </p:sp>
      <p:sp>
        <p:nvSpPr>
          <p:cNvPr id="5" name="Tijdelijke aanduiding voor tekst 2">
            <a:extLst>
              <a:ext uri="{FF2B5EF4-FFF2-40B4-BE49-F238E27FC236}">
                <a16:creationId xmlns:a16="http://schemas.microsoft.com/office/drawing/2014/main" id="{582B6081-E21C-D876-F6EC-A1FCF53F2C7D}"/>
              </a:ext>
            </a:extLst>
          </p:cNvPr>
          <p:cNvSpPr txBox="1">
            <a:spLocks/>
          </p:cNvSpPr>
          <p:nvPr/>
        </p:nvSpPr>
        <p:spPr>
          <a:xfrm>
            <a:off x="2315769" y="1268416"/>
            <a:ext cx="8229600" cy="276999"/>
          </a:xfrm>
          <a:prstGeom prst="rect">
            <a:avLst/>
          </a:prstGeom>
        </p:spPr>
        <p:txBody>
          <a:bodyPr vert="horz" lIns="0" tIns="0" rIns="0" bIns="0" rtlCol="0">
            <a:noAutofit/>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2000" b="1" dirty="0">
                <a:solidFill>
                  <a:schemeClr val="accent1"/>
                </a:solidFill>
              </a:rPr>
              <a:t>Het handelingsperspectief hebben we aandacht voor de knelpunten</a:t>
            </a:r>
          </a:p>
        </p:txBody>
      </p:sp>
      <p:pic>
        <p:nvPicPr>
          <p:cNvPr id="26" name="Afbeelding 25">
            <a:extLst>
              <a:ext uri="{FF2B5EF4-FFF2-40B4-BE49-F238E27FC236}">
                <a16:creationId xmlns:a16="http://schemas.microsoft.com/office/drawing/2014/main" id="{0DC40DEA-10C0-EEB6-C402-5A44E49DB7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21954" y="2135773"/>
            <a:ext cx="471600" cy="471600"/>
          </a:xfrm>
          <a:prstGeom prst="rect">
            <a:avLst/>
          </a:prstGeom>
        </p:spPr>
      </p:pic>
      <p:pic>
        <p:nvPicPr>
          <p:cNvPr id="27" name="Afbeelding 26">
            <a:extLst>
              <a:ext uri="{FF2B5EF4-FFF2-40B4-BE49-F238E27FC236}">
                <a16:creationId xmlns:a16="http://schemas.microsoft.com/office/drawing/2014/main" id="{831291B9-642B-1B82-DDAF-FB4410A939C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34743" y="4779022"/>
            <a:ext cx="471600" cy="471600"/>
          </a:xfrm>
          <a:prstGeom prst="rect">
            <a:avLst/>
          </a:prstGeom>
        </p:spPr>
      </p:pic>
      <p:sp>
        <p:nvSpPr>
          <p:cNvPr id="29" name="Tijdelijke aanduiding voor inhoud 7">
            <a:extLst>
              <a:ext uri="{FF2B5EF4-FFF2-40B4-BE49-F238E27FC236}">
                <a16:creationId xmlns:a16="http://schemas.microsoft.com/office/drawing/2014/main" id="{635F262E-27B2-FF34-5339-8FEA1AAF906F}"/>
              </a:ext>
            </a:extLst>
          </p:cNvPr>
          <p:cNvSpPr txBox="1">
            <a:spLocks/>
          </p:cNvSpPr>
          <p:nvPr/>
        </p:nvSpPr>
        <p:spPr>
          <a:xfrm>
            <a:off x="2704802" y="2128283"/>
            <a:ext cx="3726307" cy="1161738"/>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nl-NL" sz="1800" b="1" dirty="0">
                <a:solidFill>
                  <a:srgbClr val="170000"/>
                </a:solidFill>
              </a:rPr>
              <a:t>1. Netcapaciteit</a:t>
            </a:r>
          </a:p>
        </p:txBody>
      </p:sp>
      <p:sp>
        <p:nvSpPr>
          <p:cNvPr id="30" name="Tijdelijke aanduiding voor inhoud 10">
            <a:extLst>
              <a:ext uri="{FF2B5EF4-FFF2-40B4-BE49-F238E27FC236}">
                <a16:creationId xmlns:a16="http://schemas.microsoft.com/office/drawing/2014/main" id="{8DF89EE8-0437-A4A1-E364-0373D21D8C24}"/>
              </a:ext>
            </a:extLst>
          </p:cNvPr>
          <p:cNvSpPr txBox="1">
            <a:spLocks/>
          </p:cNvSpPr>
          <p:nvPr/>
        </p:nvSpPr>
        <p:spPr>
          <a:xfrm>
            <a:off x="2691248" y="4668186"/>
            <a:ext cx="3730706" cy="2706399"/>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endParaRPr lang="nl-NL" sz="1600" dirty="0">
              <a:solidFill>
                <a:srgbClr val="170000"/>
              </a:solidFill>
            </a:endParaRPr>
          </a:p>
        </p:txBody>
      </p:sp>
      <p:sp>
        <p:nvSpPr>
          <p:cNvPr id="4" name="Tijdelijke aanduiding voor inhoud 7">
            <a:extLst>
              <a:ext uri="{FF2B5EF4-FFF2-40B4-BE49-F238E27FC236}">
                <a16:creationId xmlns:a16="http://schemas.microsoft.com/office/drawing/2014/main" id="{535F24B2-9B6E-B2D8-94F5-A054E4250D7C}"/>
              </a:ext>
            </a:extLst>
          </p:cNvPr>
          <p:cNvSpPr txBox="1">
            <a:spLocks/>
          </p:cNvSpPr>
          <p:nvPr/>
        </p:nvSpPr>
        <p:spPr>
          <a:xfrm>
            <a:off x="6941694" y="2135773"/>
            <a:ext cx="3726307" cy="1161738"/>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nl-NL" sz="1800" b="1" dirty="0">
                <a:solidFill>
                  <a:srgbClr val="170000"/>
                </a:solidFill>
              </a:rPr>
              <a:t>2. Beschikbare grond</a:t>
            </a:r>
          </a:p>
        </p:txBody>
      </p:sp>
      <p:sp>
        <p:nvSpPr>
          <p:cNvPr id="7" name="Tijdelijke aanduiding voor inhoud 7">
            <a:extLst>
              <a:ext uri="{FF2B5EF4-FFF2-40B4-BE49-F238E27FC236}">
                <a16:creationId xmlns:a16="http://schemas.microsoft.com/office/drawing/2014/main" id="{72CB190C-3DA9-D025-2D21-CBE291A8AD7F}"/>
              </a:ext>
            </a:extLst>
          </p:cNvPr>
          <p:cNvSpPr txBox="1">
            <a:spLocks/>
          </p:cNvSpPr>
          <p:nvPr/>
        </p:nvSpPr>
        <p:spPr>
          <a:xfrm>
            <a:off x="2705141" y="4742929"/>
            <a:ext cx="3726307" cy="1161738"/>
          </a:xfrm>
          <a:prstGeom prst="rect">
            <a:avLst/>
          </a:prstGeom>
        </p:spPr>
        <p:txBody>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nl-NL" sz="1800" b="1" dirty="0">
                <a:solidFill>
                  <a:srgbClr val="170000"/>
                </a:solidFill>
              </a:rPr>
              <a:t>3. Business case</a:t>
            </a:r>
            <a:br>
              <a:rPr lang="nl-NL" sz="1800" b="1" dirty="0">
                <a:solidFill>
                  <a:srgbClr val="170000"/>
                </a:solidFill>
              </a:rPr>
            </a:br>
            <a:endParaRPr lang="nl-NL" sz="1600" dirty="0">
              <a:solidFill>
                <a:srgbClr val="170000"/>
              </a:solidFill>
            </a:endParaRPr>
          </a:p>
        </p:txBody>
      </p:sp>
      <p:pic>
        <p:nvPicPr>
          <p:cNvPr id="9" name="Afbeelding 8">
            <a:extLst>
              <a:ext uri="{FF2B5EF4-FFF2-40B4-BE49-F238E27FC236}">
                <a16:creationId xmlns:a16="http://schemas.microsoft.com/office/drawing/2014/main" id="{D1585F9A-05D3-B045-81A8-0B38A9A149FA}"/>
              </a:ext>
            </a:extLst>
          </p:cNvPr>
          <p:cNvPicPr>
            <a:picLocks noChangeAspect="1"/>
          </p:cNvPicPr>
          <p:nvPr/>
        </p:nvPicPr>
        <p:blipFill rotWithShape="1">
          <a:blip r:embed="rId5"/>
          <a:srcRect r="23070"/>
          <a:stretch/>
        </p:blipFill>
        <p:spPr>
          <a:xfrm>
            <a:off x="1745185" y="2700913"/>
            <a:ext cx="4004307" cy="1278190"/>
          </a:xfrm>
          <a:prstGeom prst="rect">
            <a:avLst/>
          </a:prstGeom>
        </p:spPr>
      </p:pic>
      <p:sp>
        <p:nvSpPr>
          <p:cNvPr id="10" name="Tekstvak 9">
            <a:extLst>
              <a:ext uri="{FF2B5EF4-FFF2-40B4-BE49-F238E27FC236}">
                <a16:creationId xmlns:a16="http://schemas.microsoft.com/office/drawing/2014/main" id="{056222C5-AECE-A1E9-3C25-34FB05436F68}"/>
              </a:ext>
            </a:extLst>
          </p:cNvPr>
          <p:cNvSpPr txBox="1"/>
          <p:nvPr/>
        </p:nvSpPr>
        <p:spPr>
          <a:xfrm>
            <a:off x="6416811" y="2910590"/>
            <a:ext cx="3707031" cy="1077218"/>
          </a:xfrm>
          <a:prstGeom prst="rect">
            <a:avLst/>
          </a:prstGeom>
          <a:noFill/>
        </p:spPr>
        <p:txBody>
          <a:bodyPr wrap="square" rtlCol="0">
            <a:spAutoFit/>
          </a:bodyPr>
          <a:lstStyle/>
          <a:p>
            <a:pPr marL="285750" indent="-285750">
              <a:buFont typeface="Arial" panose="020B0604020202020204" pitchFamily="34" charset="0"/>
              <a:buChar char="•"/>
            </a:pPr>
            <a:r>
              <a:rPr lang="nl-NL" sz="1600" dirty="0">
                <a:solidFill>
                  <a:srgbClr val="170000"/>
                </a:solidFill>
              </a:rPr>
              <a:t>Welke mogelijke samenwerkingen zijn er mogelijk. </a:t>
            </a:r>
          </a:p>
          <a:p>
            <a:pPr marL="285750" indent="-285750">
              <a:buFont typeface="Arial" panose="020B0604020202020204" pitchFamily="34" charset="0"/>
              <a:buChar char="•"/>
            </a:pPr>
            <a:r>
              <a:rPr lang="nl-NL" sz="1600" dirty="0">
                <a:solidFill>
                  <a:srgbClr val="170000"/>
                </a:solidFill>
              </a:rPr>
              <a:t>Welk deel zal publiek moeten worden opgelost</a:t>
            </a:r>
          </a:p>
        </p:txBody>
      </p:sp>
      <p:sp>
        <p:nvSpPr>
          <p:cNvPr id="11" name="Tekstvak 10">
            <a:extLst>
              <a:ext uri="{FF2B5EF4-FFF2-40B4-BE49-F238E27FC236}">
                <a16:creationId xmlns:a16="http://schemas.microsoft.com/office/drawing/2014/main" id="{BE9C0B58-D36F-F841-A8B2-9B96F0A21DD3}"/>
              </a:ext>
            </a:extLst>
          </p:cNvPr>
          <p:cNvSpPr txBox="1"/>
          <p:nvPr/>
        </p:nvSpPr>
        <p:spPr>
          <a:xfrm>
            <a:off x="2229142" y="5325147"/>
            <a:ext cx="3707031" cy="830997"/>
          </a:xfrm>
          <a:prstGeom prst="rect">
            <a:avLst/>
          </a:prstGeom>
          <a:noFill/>
        </p:spPr>
        <p:txBody>
          <a:bodyPr wrap="square" rtlCol="0">
            <a:spAutoFit/>
          </a:bodyPr>
          <a:lstStyle/>
          <a:p>
            <a:pPr marL="285750" indent="-285750">
              <a:buFont typeface="Arial" panose="020B0604020202020204" pitchFamily="34" charset="0"/>
              <a:buChar char="•"/>
            </a:pPr>
            <a:r>
              <a:rPr lang="nl-NL" sz="1600" dirty="0">
                <a:solidFill>
                  <a:srgbClr val="170000"/>
                </a:solidFill>
              </a:rPr>
              <a:t>Hoe zien mogelijke business cases eruit</a:t>
            </a:r>
          </a:p>
          <a:p>
            <a:pPr marL="285750" indent="-285750">
              <a:buFont typeface="Arial" panose="020B0604020202020204" pitchFamily="34" charset="0"/>
              <a:buChar char="•"/>
            </a:pPr>
            <a:r>
              <a:rPr lang="nl-NL" sz="1600" dirty="0">
                <a:solidFill>
                  <a:srgbClr val="170000"/>
                </a:solidFill>
              </a:rPr>
              <a:t>Welke subsidies kunnen worden ingezet </a:t>
            </a:r>
          </a:p>
        </p:txBody>
      </p:sp>
      <p:pic>
        <p:nvPicPr>
          <p:cNvPr id="13" name="Afbeelding 12">
            <a:extLst>
              <a:ext uri="{FF2B5EF4-FFF2-40B4-BE49-F238E27FC236}">
                <a16:creationId xmlns:a16="http://schemas.microsoft.com/office/drawing/2014/main" id="{D395A7CC-D64F-E7C2-8AD9-E831114DF14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498892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58CB92-4598-FCCD-30A2-36B9F12FAEF5}"/>
              </a:ext>
            </a:extLst>
          </p:cNvPr>
          <p:cNvSpPr>
            <a:spLocks noGrp="1"/>
          </p:cNvSpPr>
          <p:nvPr>
            <p:ph type="title"/>
          </p:nvPr>
        </p:nvSpPr>
        <p:spPr/>
        <p:txBody>
          <a:bodyPr/>
          <a:lstStyle/>
          <a:p>
            <a:r>
              <a:rPr lang="nl-NL" dirty="0" err="1"/>
              <a:t>Work</a:t>
            </a:r>
            <a:r>
              <a:rPr lang="nl-NL" dirty="0"/>
              <a:t> in </a:t>
            </a:r>
            <a:r>
              <a:rPr lang="nl-NL" dirty="0" err="1"/>
              <a:t>progress</a:t>
            </a:r>
            <a:r>
              <a:rPr lang="nl-NL" dirty="0"/>
              <a:t>	</a:t>
            </a:r>
          </a:p>
        </p:txBody>
      </p:sp>
      <p:sp>
        <p:nvSpPr>
          <p:cNvPr id="3" name="Tijdelijke aanduiding voor inhoud 2">
            <a:extLst>
              <a:ext uri="{FF2B5EF4-FFF2-40B4-BE49-F238E27FC236}">
                <a16:creationId xmlns:a16="http://schemas.microsoft.com/office/drawing/2014/main" id="{D67E744B-9314-AABD-3D26-C77E60A71EBD}"/>
              </a:ext>
            </a:extLst>
          </p:cNvPr>
          <p:cNvSpPr>
            <a:spLocks noGrp="1"/>
          </p:cNvSpPr>
          <p:nvPr>
            <p:ph idx="1"/>
          </p:nvPr>
        </p:nvSpPr>
        <p:spPr/>
        <p:txBody>
          <a:bodyPr/>
          <a:lstStyle/>
          <a:p>
            <a:pPr marL="0" indent="0">
              <a:buNone/>
            </a:pPr>
            <a:r>
              <a:rPr lang="nl-NL" sz="1800" dirty="0"/>
              <a:t>We zijn bij de volgende gemeente actief: </a:t>
            </a:r>
          </a:p>
          <a:p>
            <a:endParaRPr lang="nl-NL" sz="1800" dirty="0"/>
          </a:p>
          <a:p>
            <a:r>
              <a:rPr lang="nl-NL" sz="1800" dirty="0"/>
              <a:t>Delft</a:t>
            </a:r>
          </a:p>
          <a:p>
            <a:r>
              <a:rPr lang="nl-NL" sz="1800" dirty="0"/>
              <a:t>Capelle aan den IJssel</a:t>
            </a:r>
          </a:p>
          <a:p>
            <a:r>
              <a:rPr lang="nl-NL" sz="1800" dirty="0"/>
              <a:t>Nissewaard</a:t>
            </a:r>
          </a:p>
          <a:p>
            <a:r>
              <a:rPr lang="nl-NL" sz="1800" dirty="0"/>
              <a:t>Dordrecht</a:t>
            </a:r>
          </a:p>
          <a:p>
            <a:r>
              <a:rPr lang="nl-NL" sz="1800" dirty="0"/>
              <a:t>Gouda</a:t>
            </a:r>
          </a:p>
          <a:p>
            <a:r>
              <a:rPr lang="nl-NL" sz="1800" dirty="0"/>
              <a:t>Lansingerland</a:t>
            </a:r>
          </a:p>
          <a:p>
            <a:r>
              <a:rPr lang="nl-NL" sz="1800" dirty="0"/>
              <a:t>Krimpen aan den </a:t>
            </a:r>
            <a:r>
              <a:rPr lang="nl-NL" sz="1800" dirty="0" err="1"/>
              <a:t>Ijssel</a:t>
            </a:r>
            <a:endParaRPr lang="nl-NL" sz="1800" dirty="0"/>
          </a:p>
          <a:p>
            <a:r>
              <a:rPr lang="nl-NL" sz="1800" dirty="0"/>
              <a:t>Schiedam</a:t>
            </a:r>
          </a:p>
          <a:p>
            <a:r>
              <a:rPr lang="nl-NL" sz="1800" dirty="0"/>
              <a:t>……</a:t>
            </a:r>
          </a:p>
        </p:txBody>
      </p:sp>
      <p:sp>
        <p:nvSpPr>
          <p:cNvPr id="5" name="Tijdelijke aanduiding voor tekst 2">
            <a:extLst>
              <a:ext uri="{FF2B5EF4-FFF2-40B4-BE49-F238E27FC236}">
                <a16:creationId xmlns:a16="http://schemas.microsoft.com/office/drawing/2014/main" id="{710CCE78-EB64-2F4D-3F43-FD4DDA654166}"/>
              </a:ext>
            </a:extLst>
          </p:cNvPr>
          <p:cNvSpPr txBox="1">
            <a:spLocks/>
          </p:cNvSpPr>
          <p:nvPr/>
        </p:nvSpPr>
        <p:spPr>
          <a:xfrm>
            <a:off x="2315769" y="1268416"/>
            <a:ext cx="8229600" cy="276999"/>
          </a:xfrm>
          <a:prstGeom prst="rect">
            <a:avLst/>
          </a:prstGeom>
        </p:spPr>
        <p:txBody>
          <a:bodyPr vert="horz" lIns="0" tIns="0" rIns="0" bIns="0" rtlCol="0">
            <a:noAutofit/>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sz="2000" b="1" dirty="0">
                <a:solidFill>
                  <a:schemeClr val="accent1"/>
                </a:solidFill>
              </a:rPr>
              <a:t>We zijn al op verschillende terreinen aan de slag</a:t>
            </a:r>
          </a:p>
        </p:txBody>
      </p:sp>
      <p:pic>
        <p:nvPicPr>
          <p:cNvPr id="6" name="Afbeelding 5">
            <a:extLst>
              <a:ext uri="{FF2B5EF4-FFF2-40B4-BE49-F238E27FC236}">
                <a16:creationId xmlns:a16="http://schemas.microsoft.com/office/drawing/2014/main" id="{3FAC0647-45D7-D66F-7122-471C703929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2200332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3A976F-2F6C-0BEC-B4E1-609C53CEDF35}"/>
              </a:ext>
            </a:extLst>
          </p:cNvPr>
          <p:cNvSpPr>
            <a:spLocks noGrp="1"/>
          </p:cNvSpPr>
          <p:nvPr>
            <p:ph type="title"/>
          </p:nvPr>
        </p:nvSpPr>
        <p:spPr/>
        <p:txBody>
          <a:bodyPr/>
          <a:lstStyle/>
          <a:p>
            <a:r>
              <a:rPr lang="nl-NL" dirty="0"/>
              <a:t>Mogelijkheden voor u</a:t>
            </a:r>
          </a:p>
        </p:txBody>
      </p:sp>
      <p:sp>
        <p:nvSpPr>
          <p:cNvPr id="3" name="Tijdelijke aanduiding voor inhoud 2">
            <a:extLst>
              <a:ext uri="{FF2B5EF4-FFF2-40B4-BE49-F238E27FC236}">
                <a16:creationId xmlns:a16="http://schemas.microsoft.com/office/drawing/2014/main" id="{7570CFF2-03BF-3535-E823-9F4FDEECF64D}"/>
              </a:ext>
            </a:extLst>
          </p:cNvPr>
          <p:cNvSpPr>
            <a:spLocks noGrp="1"/>
          </p:cNvSpPr>
          <p:nvPr>
            <p:ph idx="1"/>
          </p:nvPr>
        </p:nvSpPr>
        <p:spPr/>
        <p:txBody>
          <a:bodyPr/>
          <a:lstStyle/>
          <a:p>
            <a:r>
              <a:rPr lang="nl-NL" sz="1800" dirty="0"/>
              <a:t>Opstarten gebiedsgerichte aanpak op uw bedrijventerrein?</a:t>
            </a:r>
          </a:p>
          <a:p>
            <a:pPr lvl="1"/>
            <a:r>
              <a:rPr lang="nl-NL" sz="1600" dirty="0"/>
              <a:t>Laat het mij weten</a:t>
            </a:r>
          </a:p>
          <a:p>
            <a:pPr lvl="1"/>
            <a:r>
              <a:rPr lang="nl-NL" sz="1600" dirty="0"/>
              <a:t>Vraag de bedrijventerrein organisatie contact met mij op te nemen</a:t>
            </a:r>
          </a:p>
          <a:p>
            <a:pPr lvl="1"/>
            <a:r>
              <a:rPr lang="nl-NL" sz="1600" dirty="0"/>
              <a:t>Vraag uw gemeente contactfunctionaris contact op te nemen</a:t>
            </a:r>
          </a:p>
          <a:p>
            <a:endParaRPr lang="nl-NL" dirty="0"/>
          </a:p>
          <a:p>
            <a:r>
              <a:rPr lang="nl-NL" sz="1800" dirty="0"/>
              <a:t>Individuele vragen over de verduurzaming van het wagenpark of realisatie van laadinfrastructuur</a:t>
            </a:r>
          </a:p>
          <a:p>
            <a:pPr lvl="1"/>
            <a:r>
              <a:rPr lang="nl-NL" sz="1400" dirty="0"/>
              <a:t>Laat het mij weten</a:t>
            </a:r>
          </a:p>
        </p:txBody>
      </p:sp>
      <p:pic>
        <p:nvPicPr>
          <p:cNvPr id="5" name="Afbeelding 4">
            <a:extLst>
              <a:ext uri="{FF2B5EF4-FFF2-40B4-BE49-F238E27FC236}">
                <a16:creationId xmlns:a16="http://schemas.microsoft.com/office/drawing/2014/main" id="{70233744-F0AD-C9D8-16BC-8E2ABE6A54D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1615174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647EDB-7D62-3768-6EE6-E34A971689CF}"/>
              </a:ext>
            </a:extLst>
          </p:cNvPr>
          <p:cNvSpPr>
            <a:spLocks noGrp="1"/>
          </p:cNvSpPr>
          <p:nvPr>
            <p:ph type="title"/>
          </p:nvPr>
        </p:nvSpPr>
        <p:spPr/>
        <p:txBody>
          <a:bodyPr/>
          <a:lstStyle/>
          <a:p>
            <a:r>
              <a:rPr lang="nl-NL" dirty="0"/>
              <a:t>Contact</a:t>
            </a:r>
          </a:p>
        </p:txBody>
      </p:sp>
      <p:sp>
        <p:nvSpPr>
          <p:cNvPr id="8" name="Tijdelijke aanduiding voor inhoud 7">
            <a:extLst>
              <a:ext uri="{FF2B5EF4-FFF2-40B4-BE49-F238E27FC236}">
                <a16:creationId xmlns:a16="http://schemas.microsoft.com/office/drawing/2014/main" id="{90E6D5F6-B2BF-6DC3-2D2C-0C5F5F7ECCD1}"/>
              </a:ext>
            </a:extLst>
          </p:cNvPr>
          <p:cNvSpPr>
            <a:spLocks noGrp="1"/>
          </p:cNvSpPr>
          <p:nvPr>
            <p:ph idx="1"/>
          </p:nvPr>
        </p:nvSpPr>
        <p:spPr>
          <a:xfrm>
            <a:off x="3866476" y="1677509"/>
            <a:ext cx="4659115" cy="4321175"/>
          </a:xfrm>
        </p:spPr>
        <p:txBody>
          <a:bodyPr/>
          <a:lstStyle/>
          <a:p>
            <a:pPr marL="0" indent="0">
              <a:buNone/>
            </a:pPr>
            <a:r>
              <a:rPr lang="nl-NL" sz="1800" dirty="0"/>
              <a:t>Michiel Aldenkamp </a:t>
            </a:r>
          </a:p>
          <a:p>
            <a:pPr marL="0" indent="0">
              <a:buNone/>
            </a:pPr>
            <a:r>
              <a:rPr lang="nl-NL" sz="1800" dirty="0"/>
              <a:t>Laadconsulent logistiek - RAL Zuidwest</a:t>
            </a:r>
          </a:p>
          <a:p>
            <a:pPr marL="0" indent="0">
              <a:buNone/>
            </a:pPr>
            <a:r>
              <a:rPr lang="nl-NL" sz="1800" dirty="0">
                <a:hlinkClick r:id="rId3"/>
              </a:rPr>
              <a:t>m.aldenkamp@evconsult.nl</a:t>
            </a:r>
            <a:r>
              <a:rPr lang="nl-NL" sz="1800" dirty="0"/>
              <a:t> </a:t>
            </a:r>
          </a:p>
          <a:p>
            <a:pPr marL="0" indent="0">
              <a:buNone/>
            </a:pPr>
            <a:r>
              <a:rPr lang="nl-NL" sz="1800" dirty="0"/>
              <a:t>+31 6 22 53 53 83</a:t>
            </a:r>
          </a:p>
          <a:p>
            <a:pPr marL="0" indent="0">
              <a:buNone/>
            </a:pPr>
            <a:endParaRPr lang="nl-NL" sz="1800" dirty="0"/>
          </a:p>
          <a:p>
            <a:pPr marL="0" indent="0">
              <a:buNone/>
            </a:pPr>
            <a:endParaRPr lang="nl-NL" sz="1800" dirty="0"/>
          </a:p>
          <a:p>
            <a:pPr marL="0" indent="0">
              <a:buNone/>
            </a:pPr>
            <a:endParaRPr lang="nl-NL" sz="1800" dirty="0"/>
          </a:p>
          <a:p>
            <a:pPr marL="0" indent="0">
              <a:buNone/>
            </a:pPr>
            <a:endParaRPr lang="nl-NL" sz="1800" dirty="0"/>
          </a:p>
          <a:p>
            <a:pPr marL="0" indent="0">
              <a:buNone/>
            </a:pPr>
            <a:endParaRPr lang="nl-NL" sz="1800" dirty="0"/>
          </a:p>
          <a:p>
            <a:pPr marL="0" indent="0">
              <a:buNone/>
            </a:pPr>
            <a:endParaRPr lang="nl-NL" sz="1800" dirty="0"/>
          </a:p>
        </p:txBody>
      </p:sp>
      <p:sp>
        <p:nvSpPr>
          <p:cNvPr id="5" name="Tijdelijke aanduiding voor tekst 2">
            <a:extLst>
              <a:ext uri="{FF2B5EF4-FFF2-40B4-BE49-F238E27FC236}">
                <a16:creationId xmlns:a16="http://schemas.microsoft.com/office/drawing/2014/main" id="{582B6081-E21C-D876-F6EC-A1FCF53F2C7D}"/>
              </a:ext>
            </a:extLst>
          </p:cNvPr>
          <p:cNvSpPr txBox="1">
            <a:spLocks/>
          </p:cNvSpPr>
          <p:nvPr/>
        </p:nvSpPr>
        <p:spPr>
          <a:xfrm>
            <a:off x="2315769" y="1268416"/>
            <a:ext cx="8229600" cy="276999"/>
          </a:xfrm>
          <a:prstGeom prst="rect">
            <a:avLst/>
          </a:prstGeom>
        </p:spPr>
        <p:txBody>
          <a:bodyPr vert="horz" lIns="0" tIns="0" rIns="0" bIns="0" rtlCol="0">
            <a:noAutofit/>
          </a:bodyPr>
          <a:lstStyle>
            <a:lvl1pPr marL="202391" indent="-2023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400" b="0" i="0" kern="1200" baseline="0">
                <a:solidFill>
                  <a:srgbClr val="000000"/>
                </a:solidFill>
                <a:latin typeface="Calibri" panose="020F0502020204030204" pitchFamily="34" charset="0"/>
                <a:ea typeface="+mn-ea"/>
                <a:cs typeface="Calibri" panose="020F0502020204030204" pitchFamily="34" charset="0"/>
              </a:defRPr>
            </a:lvl1pPr>
            <a:lvl2pPr marL="337475"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2000" b="0" i="0" kern="1200" baseline="0">
                <a:solidFill>
                  <a:srgbClr val="000000"/>
                </a:solidFill>
                <a:latin typeface="Calibri" panose="020F0502020204030204" pitchFamily="34" charset="0"/>
                <a:ea typeface="+mn-ea"/>
                <a:cs typeface="Calibri" panose="020F0502020204030204" pitchFamily="34" charset="0"/>
              </a:defRPr>
            </a:lvl2pPr>
            <a:lvl3pPr marL="472464" indent="-134991" algn="l" defTabSz="685749" rtl="0" eaLnBrk="1" latinLnBrk="0" hangingPunct="1">
              <a:lnSpc>
                <a:spcPct val="90000"/>
              </a:lnSpc>
              <a:spcBef>
                <a:spcPts val="675"/>
              </a:spcBef>
              <a:buClr>
                <a:schemeClr val="tx1"/>
              </a:buClr>
              <a:buSzPct val="90000"/>
              <a:buFont typeface="Arial" panose="020B0604020202020204" pitchFamily="34" charset="0"/>
              <a:buChar char="•"/>
              <a:tabLst/>
              <a:defRPr sz="1800" b="0" i="0" kern="1200" baseline="0">
                <a:solidFill>
                  <a:srgbClr val="000000"/>
                </a:solidFill>
                <a:latin typeface="Calibri" panose="020F0502020204030204" pitchFamily="34" charset="0"/>
                <a:ea typeface="+mn-ea"/>
                <a:cs typeface="Calibri" panose="020F0502020204030204" pitchFamily="34" charset="0"/>
              </a:defRPr>
            </a:lvl3pPr>
            <a:lvl4pPr marL="60745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600" b="0" i="0" kern="1200" baseline="0">
                <a:solidFill>
                  <a:srgbClr val="000000"/>
                </a:solidFill>
                <a:latin typeface="Calibri" panose="020F0502020204030204" pitchFamily="34" charset="0"/>
                <a:ea typeface="+mn-ea"/>
                <a:cs typeface="Calibri" panose="020F0502020204030204" pitchFamily="34" charset="0"/>
              </a:defRPr>
            </a:lvl4pPr>
            <a:lvl5pPr marL="742445" indent="-134532" algn="l" defTabSz="685749" rtl="0" eaLnBrk="1" latinLnBrk="0" hangingPunct="1">
              <a:lnSpc>
                <a:spcPct val="90000"/>
              </a:lnSpc>
              <a:spcBef>
                <a:spcPts val="675"/>
              </a:spcBef>
              <a:buClr>
                <a:schemeClr val="tx1"/>
              </a:buClr>
              <a:buSzPct val="90000"/>
              <a:buFont typeface="Arial" panose="020B0604020202020204" pitchFamily="34" charset="0"/>
              <a:buChar char="•"/>
              <a:tabLst/>
              <a:defRPr sz="1400" b="0" i="0" kern="1200" baseline="0">
                <a:solidFill>
                  <a:srgbClr val="000000"/>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nl-NL" sz="2000" b="1" dirty="0">
              <a:solidFill>
                <a:schemeClr val="accent1"/>
              </a:solidFill>
            </a:endParaRPr>
          </a:p>
        </p:txBody>
      </p:sp>
      <p:pic>
        <p:nvPicPr>
          <p:cNvPr id="12" name="Afbeelding 11">
            <a:extLst>
              <a:ext uri="{FF2B5EF4-FFF2-40B4-BE49-F238E27FC236}">
                <a16:creationId xmlns:a16="http://schemas.microsoft.com/office/drawing/2014/main" id="{D604A740-8224-B6D1-0126-A304ABE3EE9F}"/>
              </a:ext>
            </a:extLst>
          </p:cNvPr>
          <p:cNvPicPr>
            <a:picLocks noChangeAspect="1"/>
          </p:cNvPicPr>
          <p:nvPr/>
        </p:nvPicPr>
        <p:blipFill>
          <a:blip r:embed="rId4"/>
          <a:stretch>
            <a:fillRect/>
          </a:stretch>
        </p:blipFill>
        <p:spPr>
          <a:xfrm>
            <a:off x="2286893" y="1677509"/>
            <a:ext cx="1217824" cy="1221403"/>
          </a:xfrm>
          <a:prstGeom prst="ellipse">
            <a:avLst/>
          </a:prstGeom>
        </p:spPr>
      </p:pic>
      <p:pic>
        <p:nvPicPr>
          <p:cNvPr id="3" name="Afbeelding 2">
            <a:extLst>
              <a:ext uri="{FF2B5EF4-FFF2-40B4-BE49-F238E27FC236}">
                <a16:creationId xmlns:a16="http://schemas.microsoft.com/office/drawing/2014/main" id="{4BDF3CCA-3995-DED2-31C9-B24D04B73DA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50159" y="6524213"/>
            <a:ext cx="1907099" cy="337620"/>
          </a:xfrm>
          <a:prstGeom prst="rect">
            <a:avLst/>
          </a:prstGeom>
        </p:spPr>
      </p:pic>
    </p:spTree>
    <p:extLst>
      <p:ext uri="{BB962C8B-B14F-4D97-AF65-F5344CB8AC3E}">
        <p14:creationId xmlns:p14="http://schemas.microsoft.com/office/powerpoint/2010/main" val="275241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94A110-C851-02FC-5578-089F4C20CF10}"/>
              </a:ext>
            </a:extLst>
          </p:cNvPr>
          <p:cNvSpPr>
            <a:spLocks noGrp="1"/>
          </p:cNvSpPr>
          <p:nvPr>
            <p:ph type="title"/>
          </p:nvPr>
        </p:nvSpPr>
        <p:spPr>
          <a:xfrm>
            <a:off x="604389" y="1158481"/>
            <a:ext cx="5807044" cy="2270519"/>
          </a:xfrm>
        </p:spPr>
        <p:txBody>
          <a:bodyPr wrap="square">
            <a:spAutoFit/>
          </a:bodyPr>
          <a:lstStyle/>
          <a:p>
            <a:pPr>
              <a:lnSpc>
                <a:spcPct val="100000"/>
              </a:lnSpc>
            </a:pPr>
            <a:r>
              <a:rPr lang="en-US" sz="4800" dirty="0">
                <a:latin typeface="+mn-lt"/>
                <a:cs typeface="+mj-cs"/>
              </a:rPr>
              <a:t>Tristan Wanders</a:t>
            </a:r>
            <a:br>
              <a:rPr lang="en-US" sz="4800" dirty="0">
                <a:latin typeface="+mn-lt"/>
                <a:cs typeface="+mj-cs"/>
              </a:rPr>
            </a:br>
            <a:r>
              <a:rPr lang="en-US" sz="3200" dirty="0" err="1">
                <a:latin typeface="+mn-lt"/>
                <a:cs typeface="+mj-cs"/>
              </a:rPr>
              <a:t>Gebiedsregisseur</a:t>
            </a:r>
            <a:r>
              <a:rPr lang="en-US" sz="3200" dirty="0">
                <a:latin typeface="+mn-lt"/>
                <a:cs typeface="+mj-cs"/>
              </a:rPr>
              <a:t> </a:t>
            </a:r>
            <a:r>
              <a:rPr lang="en-US" sz="3200" dirty="0" err="1">
                <a:latin typeface="+mn-lt"/>
                <a:cs typeface="+mj-cs"/>
              </a:rPr>
              <a:t>Energietransitie</a:t>
            </a:r>
            <a:r>
              <a:rPr lang="en-US" sz="3200" dirty="0">
                <a:latin typeface="+mn-lt"/>
                <a:cs typeface="+mj-cs"/>
              </a:rPr>
              <a:t> </a:t>
            </a:r>
            <a:br>
              <a:rPr lang="en-US" sz="3200" dirty="0">
                <a:latin typeface="+mn-lt"/>
                <a:cs typeface="+mj-cs"/>
              </a:rPr>
            </a:br>
            <a:r>
              <a:rPr lang="en-US" sz="3200" dirty="0" err="1">
                <a:latin typeface="+mn-lt"/>
                <a:cs typeface="+mj-cs"/>
              </a:rPr>
              <a:t>Stedin</a:t>
            </a:r>
            <a:br>
              <a:rPr lang="en-US" sz="4800" dirty="0">
                <a:latin typeface="+mn-lt"/>
                <a:cs typeface="+mj-cs"/>
              </a:rPr>
            </a:br>
            <a:endParaRPr lang="nl-NL" sz="3200" dirty="0">
              <a:latin typeface="+mn-lt"/>
            </a:endParaRPr>
          </a:p>
        </p:txBody>
      </p:sp>
      <p:pic>
        <p:nvPicPr>
          <p:cNvPr id="7" name="Picture 2">
            <a:extLst>
              <a:ext uri="{FF2B5EF4-FFF2-40B4-BE49-F238E27FC236}">
                <a16:creationId xmlns:a16="http://schemas.microsoft.com/office/drawing/2014/main" id="{4D5E6599-E81C-12CF-BBE8-73A299010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7087071" y="1055775"/>
            <a:ext cx="3600000" cy="360000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799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45F0D64C-247D-4259-655F-895D624AFD6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35030" y="807033"/>
            <a:ext cx="7304037" cy="4108521"/>
          </a:xfrm>
          <a:prstGeom prst="rect">
            <a:avLst/>
          </a:prstGeom>
          <a:extLst>
            <a:ext uri="{909E8E84-426E-40DD-AFC4-6F175D3DCCD1}">
              <a14:hiddenFill xmlns:a14="http://schemas.microsoft.com/office/drawing/2010/main">
                <a:solidFill>
                  <a:srgbClr val="FFFFFF"/>
                </a:solidFill>
              </a14:hiddenFill>
            </a:ext>
          </a:extLst>
        </p:spPr>
      </p:pic>
      <p:sp>
        <p:nvSpPr>
          <p:cNvPr id="4" name="Ondertitel 3">
            <a:extLst>
              <a:ext uri="{FF2B5EF4-FFF2-40B4-BE49-F238E27FC236}">
                <a16:creationId xmlns:a16="http://schemas.microsoft.com/office/drawing/2014/main" id="{C8D81676-BB57-A431-35FD-263D95C90BC8}"/>
              </a:ext>
            </a:extLst>
          </p:cNvPr>
          <p:cNvSpPr>
            <a:spLocks noGrp="1"/>
          </p:cNvSpPr>
          <p:nvPr>
            <p:ph type="subTitle" idx="1"/>
          </p:nvPr>
        </p:nvSpPr>
        <p:spPr/>
        <p:txBody>
          <a:bodyPr/>
          <a:lstStyle/>
          <a:p>
            <a:r>
              <a:rPr lang="nl-NL" sz="2400" dirty="0"/>
              <a:t>FAQ netaansluiting en netcongestie voor logistiek </a:t>
            </a:r>
            <a:endParaRPr lang="nl-NL" dirty="0"/>
          </a:p>
        </p:txBody>
      </p:sp>
    </p:spTree>
    <p:extLst>
      <p:ext uri="{BB962C8B-B14F-4D97-AF65-F5344CB8AC3E}">
        <p14:creationId xmlns:p14="http://schemas.microsoft.com/office/powerpoint/2010/main" val="14339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F142D7-5F1A-F155-4AF3-CD97714555D5}"/>
              </a:ext>
            </a:extLst>
          </p:cNvPr>
          <p:cNvSpPr>
            <a:spLocks noGrp="1"/>
          </p:cNvSpPr>
          <p:nvPr>
            <p:ph type="title"/>
          </p:nvPr>
        </p:nvSpPr>
        <p:spPr>
          <a:xfrm>
            <a:off x="902302" y="5407694"/>
            <a:ext cx="9600000" cy="365485"/>
          </a:xfrm>
        </p:spPr>
        <p:txBody>
          <a:bodyPr vert="horz">
            <a:spAutoFit/>
          </a:bodyPr>
          <a:lstStyle/>
          <a:p>
            <a:r>
              <a:rPr lang="nl-NL" dirty="0"/>
              <a:t>Vraag: </a:t>
            </a:r>
            <a:r>
              <a:rPr lang="nl-NL" b="0" i="1" dirty="0"/>
              <a:t>Hoe werkt het elektriciteitsnet?</a:t>
            </a:r>
            <a:endParaRPr lang="nl-NL" dirty="0"/>
          </a:p>
        </p:txBody>
      </p:sp>
      <p:sp>
        <p:nvSpPr>
          <p:cNvPr id="4" name="Tijdelijke aanduiding voor dianummer 3">
            <a:extLst>
              <a:ext uri="{FF2B5EF4-FFF2-40B4-BE49-F238E27FC236}">
                <a16:creationId xmlns:a16="http://schemas.microsoft.com/office/drawing/2014/main" id="{DD547C41-F556-B382-274B-1028BEA603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4" name="Afbeelding 13">
            <a:extLst>
              <a:ext uri="{FF2B5EF4-FFF2-40B4-BE49-F238E27FC236}">
                <a16:creationId xmlns:a16="http://schemas.microsoft.com/office/drawing/2014/main" id="{D8A433FA-DEF2-DB3A-4C5A-610CF84FDAC4}"/>
              </a:ext>
            </a:extLst>
          </p:cNvPr>
          <p:cNvPicPr>
            <a:picLocks noChangeAspect="1"/>
          </p:cNvPicPr>
          <p:nvPr/>
        </p:nvPicPr>
        <p:blipFill>
          <a:blip r:embed="rId2"/>
          <a:stretch>
            <a:fillRect/>
          </a:stretch>
        </p:blipFill>
        <p:spPr>
          <a:xfrm>
            <a:off x="826102" y="152400"/>
            <a:ext cx="9800023" cy="5049748"/>
          </a:xfrm>
          <a:prstGeom prst="rect">
            <a:avLst/>
          </a:prstGeom>
        </p:spPr>
      </p:pic>
      <p:sp>
        <p:nvSpPr>
          <p:cNvPr id="15" name="Rechthoek 14">
            <a:extLst>
              <a:ext uri="{FF2B5EF4-FFF2-40B4-BE49-F238E27FC236}">
                <a16:creationId xmlns:a16="http://schemas.microsoft.com/office/drawing/2014/main" id="{CBF59665-DB92-3B0A-2F57-18C30D3CBDFB}"/>
              </a:ext>
            </a:extLst>
          </p:cNvPr>
          <p:cNvSpPr/>
          <p:nvPr/>
        </p:nvSpPr>
        <p:spPr>
          <a:xfrm>
            <a:off x="1703004" y="537133"/>
            <a:ext cx="1251752" cy="541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939598"/>
                </a:solidFill>
                <a:effectLst/>
                <a:uLnTx/>
                <a:uFillTx/>
                <a:latin typeface="Arial" panose="020B0604020202020204"/>
                <a:ea typeface="+mn-ea"/>
                <a:cs typeface="+mn-cs"/>
              </a:rPr>
              <a:t>Regionale netbeheerder</a:t>
            </a:r>
          </a:p>
        </p:txBody>
      </p:sp>
      <p:sp>
        <p:nvSpPr>
          <p:cNvPr id="5" name="Tekstvak 4">
            <a:extLst>
              <a:ext uri="{FF2B5EF4-FFF2-40B4-BE49-F238E27FC236}">
                <a16:creationId xmlns:a16="http://schemas.microsoft.com/office/drawing/2014/main" id="{A692C1B9-664C-C909-CDA5-B8DEF5AA8F3B}"/>
              </a:ext>
            </a:extLst>
          </p:cNvPr>
          <p:cNvSpPr txBox="1"/>
          <p:nvPr/>
        </p:nvSpPr>
        <p:spPr>
          <a:xfrm>
            <a:off x="811576" y="5812780"/>
            <a:ext cx="885312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939598">
                    <a:lumMod val="50000"/>
                  </a:srgbClr>
                </a:solidFill>
                <a:effectLst/>
                <a:uLnTx/>
                <a:uFillTx/>
                <a:latin typeface="Arial" panose="020B0604020202020204"/>
                <a:ea typeface="+mn-ea"/>
                <a:cs typeface="+mn-cs"/>
              </a:rPr>
              <a:t>Het elektriciteitsnet bestaat uit elektriciteitsnetten met verschillende spanningsniveaus die met transformatorstations zijn gekoppeld. Netcongestie kan op deze verschillende spanningsniveaus voorkomen.</a:t>
            </a:r>
            <a:r>
              <a:rPr kumimoji="0" lang="nl-NL" sz="1400" b="0" i="1" u="none" strike="noStrike" kern="1200" cap="none" spc="0" normalizeH="0" baseline="0" noProof="0" dirty="0">
                <a:ln>
                  <a:noFill/>
                </a:ln>
                <a:solidFill>
                  <a:srgbClr val="939598">
                    <a:lumMod val="50000"/>
                  </a:srgbClr>
                </a:solidFill>
                <a:effectLst/>
                <a:uLnTx/>
                <a:uFillTx/>
                <a:latin typeface="Arial" panose="020B0604020202020204"/>
                <a:ea typeface="+mn-ea"/>
                <a:cs typeface="+mn-cs"/>
              </a:rPr>
              <a:t> </a:t>
            </a:r>
            <a:endParaRPr kumimoji="0" lang="nl-NL"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36902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0B2212D-E179-495D-B022-CBC5DAA8D6EE}"/>
              </a:ext>
            </a:extLst>
          </p:cNvPr>
          <p:cNvSpPr>
            <a:spLocks noGrp="1"/>
          </p:cNvSpPr>
          <p:nvPr>
            <p:ph type="title"/>
          </p:nvPr>
        </p:nvSpPr>
        <p:spPr>
          <a:xfrm>
            <a:off x="792000" y="744000"/>
            <a:ext cx="9600000" cy="365485"/>
          </a:xfrm>
        </p:spPr>
        <p:txBody>
          <a:bodyPr>
            <a:spAutoFit/>
          </a:bodyPr>
          <a:lstStyle/>
          <a:p>
            <a:r>
              <a:rPr lang="nl-NL" dirty="0"/>
              <a:t>Vraag: </a:t>
            </a:r>
            <a:r>
              <a:rPr lang="nl-NL" b="0" i="1" dirty="0"/>
              <a:t>Wat is de structuur van het elektriciteitsnet? </a:t>
            </a:r>
            <a:endParaRPr lang="nl-NL" dirty="0"/>
          </a:p>
        </p:txBody>
      </p:sp>
      <p:sp>
        <p:nvSpPr>
          <p:cNvPr id="5" name="Tijdelijke aanduiding voor dianummer 4">
            <a:extLst>
              <a:ext uri="{FF2B5EF4-FFF2-40B4-BE49-F238E27FC236}">
                <a16:creationId xmlns:a16="http://schemas.microsoft.com/office/drawing/2014/main" id="{973EF34C-73D8-4B95-A15E-ADA37F8DA4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1" name="Tijdelijke aanduiding voor afbeelding 10">
            <a:extLst>
              <a:ext uri="{FF2B5EF4-FFF2-40B4-BE49-F238E27FC236}">
                <a16:creationId xmlns:a16="http://schemas.microsoft.com/office/drawing/2014/main" id="{A81BCDD8-AD3E-B79F-EC37-F11DAA459E6F}"/>
              </a:ext>
            </a:extLst>
          </p:cNvPr>
          <p:cNvPicPr>
            <a:picLocks noGrp="1" noChangeAspect="1"/>
          </p:cNvPicPr>
          <p:nvPr>
            <p:ph type="pic" idx="13"/>
          </p:nvPr>
        </p:nvPicPr>
        <p:blipFill rotWithShape="1">
          <a:blip r:embed="rId3">
            <a:extLst>
              <a:ext uri="{28A0092B-C50C-407E-A947-70E740481C1C}">
                <a14:useLocalDpi xmlns:a14="http://schemas.microsoft.com/office/drawing/2010/main"/>
              </a:ext>
            </a:extLst>
          </a:blip>
          <a:srcRect l="2870" t="8103" r="3600" b="2048"/>
          <a:stretch/>
        </p:blipFill>
        <p:spPr>
          <a:xfrm>
            <a:off x="792000" y="1330036"/>
            <a:ext cx="8106068" cy="5005964"/>
          </a:xfrm>
          <a:noFill/>
        </p:spPr>
      </p:pic>
    </p:spTree>
    <p:extLst>
      <p:ext uri="{BB962C8B-B14F-4D97-AF65-F5344CB8AC3E}">
        <p14:creationId xmlns:p14="http://schemas.microsoft.com/office/powerpoint/2010/main" val="390859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0B2212D-E179-495D-B022-CBC5DAA8D6EE}"/>
              </a:ext>
            </a:extLst>
          </p:cNvPr>
          <p:cNvSpPr>
            <a:spLocks noGrp="1"/>
          </p:cNvSpPr>
          <p:nvPr>
            <p:ph type="title"/>
          </p:nvPr>
        </p:nvSpPr>
        <p:spPr>
          <a:xfrm>
            <a:off x="792000" y="744000"/>
            <a:ext cx="9600000" cy="365485"/>
          </a:xfrm>
        </p:spPr>
        <p:txBody>
          <a:bodyPr>
            <a:spAutoFit/>
          </a:bodyPr>
          <a:lstStyle/>
          <a:p>
            <a:r>
              <a:rPr lang="nl-NL" dirty="0"/>
              <a:t>Vraag: </a:t>
            </a:r>
            <a:r>
              <a:rPr lang="nl-NL" b="0" i="1" dirty="0"/>
              <a:t>Wat is de structuur van het elektriciteitsnet? </a:t>
            </a:r>
            <a:endParaRPr lang="nl-NL" dirty="0"/>
          </a:p>
        </p:txBody>
      </p:sp>
      <p:sp>
        <p:nvSpPr>
          <p:cNvPr id="5" name="Tijdelijke aanduiding voor dianummer 4">
            <a:extLst>
              <a:ext uri="{FF2B5EF4-FFF2-40B4-BE49-F238E27FC236}">
                <a16:creationId xmlns:a16="http://schemas.microsoft.com/office/drawing/2014/main" id="{973EF34C-73D8-4B95-A15E-ADA37F8DA4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1" name="Tijdelijke aanduiding voor afbeelding 10">
            <a:extLst>
              <a:ext uri="{FF2B5EF4-FFF2-40B4-BE49-F238E27FC236}">
                <a16:creationId xmlns:a16="http://schemas.microsoft.com/office/drawing/2014/main" id="{A81BCDD8-AD3E-B79F-EC37-F11DAA459E6F}"/>
              </a:ext>
            </a:extLst>
          </p:cNvPr>
          <p:cNvPicPr>
            <a:picLocks noGrp="1" noChangeAspect="1"/>
          </p:cNvPicPr>
          <p:nvPr>
            <p:ph type="pic" idx="13"/>
          </p:nvPr>
        </p:nvPicPr>
        <p:blipFill rotWithShape="1">
          <a:blip r:embed="rId3">
            <a:alphaModFix/>
            <a:extLst>
              <a:ext uri="{28A0092B-C50C-407E-A947-70E740481C1C}">
                <a14:useLocalDpi xmlns:a14="http://schemas.microsoft.com/office/drawing/2010/main"/>
              </a:ext>
            </a:extLst>
          </a:blip>
          <a:srcRect l="2870" t="8103" r="3600" b="2048"/>
          <a:stretch/>
        </p:blipFill>
        <p:spPr>
          <a:xfrm>
            <a:off x="792000" y="1330036"/>
            <a:ext cx="8106068" cy="5005964"/>
          </a:xfrm>
          <a:noFill/>
        </p:spPr>
      </p:pic>
      <p:sp>
        <p:nvSpPr>
          <p:cNvPr id="15" name="Rechthoek 14">
            <a:extLst>
              <a:ext uri="{FF2B5EF4-FFF2-40B4-BE49-F238E27FC236}">
                <a16:creationId xmlns:a16="http://schemas.microsoft.com/office/drawing/2014/main" id="{63705397-A6E5-3D52-8A4A-4BFFA35B3E28}"/>
              </a:ext>
            </a:extLst>
          </p:cNvPr>
          <p:cNvSpPr/>
          <p:nvPr/>
        </p:nvSpPr>
        <p:spPr>
          <a:xfrm>
            <a:off x="792001" y="1330036"/>
            <a:ext cx="8173974" cy="5005964"/>
          </a:xfrm>
          <a:prstGeom prst="rect">
            <a:avLst/>
          </a:prstGeom>
          <a:solidFill>
            <a:schemeClr val="accent1">
              <a:alpha val="70000"/>
            </a:schemeClr>
          </a:solidFill>
          <a:ln w="952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63500" tIns="76575" rIns="63500" bIns="6350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2" name="Groep 1">
            <a:extLst>
              <a:ext uri="{FF2B5EF4-FFF2-40B4-BE49-F238E27FC236}">
                <a16:creationId xmlns:a16="http://schemas.microsoft.com/office/drawing/2014/main" id="{A82881E6-DAB8-322F-FBA7-3E408F1CBAC7}"/>
              </a:ext>
            </a:extLst>
          </p:cNvPr>
          <p:cNvGrpSpPr/>
          <p:nvPr/>
        </p:nvGrpSpPr>
        <p:grpSpPr>
          <a:xfrm>
            <a:off x="2168973" y="4428346"/>
            <a:ext cx="2200866" cy="2128205"/>
            <a:chOff x="1068456" y="3134422"/>
            <a:chExt cx="2200866" cy="2128205"/>
          </a:xfrm>
          <a:effectLst>
            <a:outerShdw blurRad="50800" dist="38100" dir="2700000" algn="tl" rotWithShape="0">
              <a:prstClr val="black">
                <a:alpha val="40000"/>
              </a:prstClr>
            </a:outerShdw>
          </a:effectLst>
        </p:grpSpPr>
        <p:sp>
          <p:nvSpPr>
            <p:cNvPr id="3" name="Ovaal 2">
              <a:extLst>
                <a:ext uri="{FF2B5EF4-FFF2-40B4-BE49-F238E27FC236}">
                  <a16:creationId xmlns:a16="http://schemas.microsoft.com/office/drawing/2014/main" id="{84ED575E-2B67-77A2-5590-477B1D1829B6}"/>
                </a:ext>
              </a:extLst>
            </p:cNvPr>
            <p:cNvSpPr/>
            <p:nvPr/>
          </p:nvSpPr>
          <p:spPr>
            <a:xfrm>
              <a:off x="1092424" y="3134422"/>
              <a:ext cx="2128205" cy="2128205"/>
            </a:xfrm>
            <a:prstGeom prst="ellipse">
              <a:avLst/>
            </a:prstGeom>
            <a:solidFill>
              <a:srgbClr val="ECEEF3"/>
            </a:solidFill>
            <a:ln w="952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63500" tIns="76575" rIns="63500" bIns="6350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7" name="Afbeelding 6" descr="Afbeelding met tekst, schermopname, fles, Lettertype&#10;&#10;Automatisch gegenereerde beschrijving">
              <a:extLst>
                <a:ext uri="{FF2B5EF4-FFF2-40B4-BE49-F238E27FC236}">
                  <a16:creationId xmlns:a16="http://schemas.microsoft.com/office/drawing/2014/main" id="{601B4A25-174A-7B43-86C1-01D9034A73E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68456" y="3493276"/>
              <a:ext cx="2200866" cy="1131874"/>
            </a:xfrm>
            <a:prstGeom prst="rect">
              <a:avLst/>
            </a:prstGeom>
          </p:spPr>
        </p:pic>
      </p:grpSp>
      <p:grpSp>
        <p:nvGrpSpPr>
          <p:cNvPr id="8" name="Groep 7">
            <a:extLst>
              <a:ext uri="{FF2B5EF4-FFF2-40B4-BE49-F238E27FC236}">
                <a16:creationId xmlns:a16="http://schemas.microsoft.com/office/drawing/2014/main" id="{AAEE4062-D19E-18F7-8E11-BE7148B50137}"/>
              </a:ext>
            </a:extLst>
          </p:cNvPr>
          <p:cNvGrpSpPr/>
          <p:nvPr/>
        </p:nvGrpSpPr>
        <p:grpSpPr>
          <a:xfrm>
            <a:off x="6295603" y="3364243"/>
            <a:ext cx="2128205" cy="2128205"/>
            <a:chOff x="4960417" y="3134422"/>
            <a:chExt cx="2128205" cy="2128205"/>
          </a:xfrm>
          <a:effectLst>
            <a:outerShdw blurRad="50800" dist="38100" dir="2700000" algn="tl" rotWithShape="0">
              <a:prstClr val="black">
                <a:alpha val="40000"/>
              </a:prstClr>
            </a:outerShdw>
          </a:effectLst>
        </p:grpSpPr>
        <p:sp>
          <p:nvSpPr>
            <p:cNvPr id="9" name="Ovaal 8">
              <a:extLst>
                <a:ext uri="{FF2B5EF4-FFF2-40B4-BE49-F238E27FC236}">
                  <a16:creationId xmlns:a16="http://schemas.microsoft.com/office/drawing/2014/main" id="{BF7CC4CF-FF56-AEBD-C2CE-C61E859C802B}"/>
                </a:ext>
              </a:extLst>
            </p:cNvPr>
            <p:cNvSpPr/>
            <p:nvPr/>
          </p:nvSpPr>
          <p:spPr>
            <a:xfrm>
              <a:off x="4960417" y="3134422"/>
              <a:ext cx="2128205" cy="2128205"/>
            </a:xfrm>
            <a:prstGeom prst="ellipse">
              <a:avLst/>
            </a:prstGeom>
            <a:solidFill>
              <a:srgbClr val="ADC9D9"/>
            </a:solidFill>
            <a:ln w="952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63500" tIns="76575" rIns="63500" bIns="6350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0" name="Afbeelding 9" descr="Afbeelding met tekst, Lettertype, schermopname, grafische vormgeving&#10;&#10;Automatisch gegenereerde beschrijving">
              <a:extLst>
                <a:ext uri="{FF2B5EF4-FFF2-40B4-BE49-F238E27FC236}">
                  <a16:creationId xmlns:a16="http://schemas.microsoft.com/office/drawing/2014/main" id="{83C5E60B-729A-F436-AB43-62F009AC612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036375" y="3493276"/>
              <a:ext cx="1976288" cy="1248655"/>
            </a:xfrm>
            <a:prstGeom prst="rect">
              <a:avLst/>
            </a:prstGeom>
          </p:spPr>
        </p:pic>
      </p:grpSp>
      <p:sp>
        <p:nvSpPr>
          <p:cNvPr id="12" name="Tekstvak 11">
            <a:extLst>
              <a:ext uri="{FF2B5EF4-FFF2-40B4-BE49-F238E27FC236}">
                <a16:creationId xmlns:a16="http://schemas.microsoft.com/office/drawing/2014/main" id="{C62A37D9-D34B-08EC-A4AF-4D6773F5D41A}"/>
              </a:ext>
            </a:extLst>
          </p:cNvPr>
          <p:cNvSpPr txBox="1"/>
          <p:nvPr/>
        </p:nvSpPr>
        <p:spPr>
          <a:xfrm>
            <a:off x="6097498" y="1964780"/>
            <a:ext cx="2524413" cy="1237621"/>
          </a:xfrm>
          <a:prstGeom prst="roundRect">
            <a:avLst>
              <a:gd name="adj" fmla="val 7325"/>
            </a:avLst>
          </a:prstGeom>
          <a:solidFill>
            <a:srgbClr val="ADC9D9"/>
          </a:solidFill>
        </p:spPr>
        <p:txBody>
          <a:bodyPr wrap="square"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err="1">
                <a:ln>
                  <a:noFill/>
                </a:ln>
                <a:solidFill>
                  <a:srgbClr val="000000"/>
                </a:solidFill>
                <a:effectLst/>
                <a:uLnTx/>
                <a:uFillTx/>
                <a:latin typeface="Arial" panose="020B0604020202020204"/>
                <a:ea typeface="+mn-ea"/>
                <a:cs typeface="+mn-cs"/>
              </a:rPr>
              <a:t>Bedrijventerrein</a:t>
            </a: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Bedrijventerrein</a:t>
            </a:r>
            <a:endPar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Flinke</a:t>
            </a: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vloot</a:t>
            </a: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bijv</a:t>
            </a: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 Ca. 6 </a:t>
            </a: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laders</a:t>
            </a: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 van 300kW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Eigen </a:t>
            </a: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trafo</a:t>
            </a:r>
            <a:endPar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 name="Tekstvak 12">
            <a:extLst>
              <a:ext uri="{FF2B5EF4-FFF2-40B4-BE49-F238E27FC236}">
                <a16:creationId xmlns:a16="http://schemas.microsoft.com/office/drawing/2014/main" id="{74FCFD97-C29A-4D13-295F-274DF30E935E}"/>
              </a:ext>
            </a:extLst>
          </p:cNvPr>
          <p:cNvSpPr txBox="1"/>
          <p:nvPr/>
        </p:nvSpPr>
        <p:spPr>
          <a:xfrm>
            <a:off x="2007200" y="3185533"/>
            <a:ext cx="2524412" cy="1075127"/>
          </a:xfrm>
          <a:prstGeom prst="roundRect">
            <a:avLst>
              <a:gd name="adj" fmla="val 8846"/>
            </a:avLst>
          </a:prstGeom>
          <a:solidFill>
            <a:srgbClr val="ECEEF3"/>
          </a:solidFill>
        </p:spPr>
        <p:txBody>
          <a:bodyPr wrap="square"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a:ea typeface="+mn-ea"/>
                <a:cs typeface="+mn-cs"/>
              </a:rPr>
              <a:t>Klein </a:t>
            </a:r>
            <a:r>
              <a:rPr kumimoji="0" lang="en-GB" sz="1400" b="1" i="0" u="none" strike="noStrike" kern="1200" cap="none" spc="0" normalizeH="0" baseline="0" noProof="0" dirty="0" err="1">
                <a:ln>
                  <a:noFill/>
                </a:ln>
                <a:solidFill>
                  <a:srgbClr val="000000"/>
                </a:solidFill>
                <a:effectLst/>
                <a:uLnTx/>
                <a:uFillTx/>
                <a:latin typeface="Arial" panose="020B0604020202020204"/>
                <a:ea typeface="+mn-ea"/>
                <a:cs typeface="+mn-cs"/>
              </a:rPr>
              <a:t>laadplein</a:t>
            </a: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Bedrijventerrein</a:t>
            </a:r>
            <a:endPar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Kleine </a:t>
            </a: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vloot</a:t>
            </a: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10 </a:t>
            </a: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reguliere</a:t>
            </a: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laadpalen</a:t>
            </a: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 (11kW) of 3 </a:t>
            </a:r>
            <a:r>
              <a:rPr kumimoji="0" lang="en-GB" sz="1200" b="0" i="0" u="none" strike="noStrike" kern="1200" cap="none" spc="0" normalizeH="0" baseline="0" noProof="0" dirty="0" err="1">
                <a:ln>
                  <a:noFill/>
                </a:ln>
                <a:solidFill>
                  <a:srgbClr val="000000"/>
                </a:solidFill>
                <a:effectLst/>
                <a:uLnTx/>
                <a:uFillTx/>
                <a:latin typeface="Arial" panose="020B0604020202020204"/>
                <a:ea typeface="+mn-ea"/>
                <a:cs typeface="+mn-cs"/>
              </a:rPr>
              <a:t>snelladers</a:t>
            </a:r>
            <a:r>
              <a:rPr kumimoji="0" lang="en-GB" sz="1200" b="0" i="0" u="none" strike="noStrike" kern="1200" cap="none" spc="0" normalizeH="0" baseline="0" noProof="0" dirty="0">
                <a:ln>
                  <a:noFill/>
                </a:ln>
                <a:solidFill>
                  <a:srgbClr val="000000"/>
                </a:solidFill>
                <a:effectLst/>
                <a:uLnTx/>
                <a:uFillTx/>
                <a:latin typeface="Arial" panose="020B0604020202020204"/>
                <a:ea typeface="+mn-ea"/>
                <a:cs typeface="+mn-cs"/>
              </a:rPr>
              <a:t> (50kW)</a:t>
            </a:r>
          </a:p>
        </p:txBody>
      </p:sp>
    </p:spTree>
    <p:extLst>
      <p:ext uri="{BB962C8B-B14F-4D97-AF65-F5344CB8AC3E}">
        <p14:creationId xmlns:p14="http://schemas.microsoft.com/office/powerpoint/2010/main" val="4007306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3" hidden="1">
            <a:extLst>
              <a:ext uri="{FF2B5EF4-FFF2-40B4-BE49-F238E27FC236}">
                <a16:creationId xmlns:a16="http://schemas.microsoft.com/office/drawing/2014/main" id="{65BB9978-0030-14D9-9483-1281685539BD}"/>
              </a:ext>
            </a:extLst>
          </p:cNvPr>
          <p:cNvSpPr txBox="1">
            <a:spLocks/>
          </p:cNvSpPr>
          <p:nvPr/>
        </p:nvSpPr>
        <p:spPr>
          <a:xfrm>
            <a:off x="1138990" y="1204614"/>
            <a:ext cx="9600000" cy="1096454"/>
          </a:xfrm>
          <a:prstGeom prst="rect">
            <a:avLst/>
          </a:prstGeom>
          <a:solidFill>
            <a:srgbClr val="00AA78"/>
          </a:solidFill>
        </p:spPr>
        <p:txBody>
          <a:bodyPr vert="horz" wrap="square" lIns="0" tIns="0" rIns="0" bIns="0" rtlCol="0" anchor="b" anchorCtr="0">
            <a:spAutoFit/>
          </a:bodyPr>
          <a:lstStyle>
            <a:lvl1pPr algn="l" defTabSz="685800" rtl="0" eaLnBrk="1" latinLnBrk="0" hangingPunct="1">
              <a:lnSpc>
                <a:spcPct val="95000"/>
              </a:lnSpc>
              <a:spcBef>
                <a:spcPct val="0"/>
              </a:spcBef>
              <a:buNone/>
              <a:defRPr sz="5000" b="1" kern="1200">
                <a:solidFill>
                  <a:schemeClr val="bg1"/>
                </a:solidFill>
                <a:latin typeface="+mj-lt"/>
                <a:ea typeface="+mj-ea"/>
                <a:cs typeface="+mj-cs"/>
              </a:defRPr>
            </a:lvl1pPr>
          </a:lstStyle>
          <a:p>
            <a:pPr marL="0" marR="0" lvl="0" indent="0" algn="l" defTabSz="685800" rtl="0" eaLnBrk="1" fontAlgn="auto" latinLnBrk="0" hangingPunct="1">
              <a:lnSpc>
                <a:spcPct val="95000"/>
              </a:lnSpc>
              <a:spcBef>
                <a:spcPct val="0"/>
              </a:spcBef>
              <a:spcAft>
                <a:spcPts val="0"/>
              </a:spcAft>
              <a:buClrTx/>
              <a:buSzTx/>
              <a:buFontTx/>
              <a:buNone/>
              <a:tabLst/>
              <a:defRPr/>
            </a:pPr>
            <a:r>
              <a:rPr kumimoji="0" lang="nl-NL" sz="2500" b="1" i="0" u="none" strike="noStrike" kern="1200" cap="none" spc="0" normalizeH="0" baseline="0" noProof="0" dirty="0">
                <a:ln>
                  <a:noFill/>
                </a:ln>
                <a:solidFill>
                  <a:srgbClr val="FFFFFF"/>
                </a:solidFill>
                <a:effectLst/>
                <a:uLnTx/>
                <a:uFillTx/>
                <a:latin typeface="Arial" panose="020B0604020202020204"/>
                <a:ea typeface="+mj-ea"/>
                <a:cs typeface="+mj-cs"/>
              </a:rPr>
              <a:t>Vraag: </a:t>
            </a:r>
            <a:r>
              <a:rPr kumimoji="0" lang="nl-NL" sz="2500" b="0" i="1" u="none" strike="noStrike" kern="1200" cap="none" spc="0" normalizeH="0" baseline="0" noProof="0" dirty="0">
                <a:ln>
                  <a:noFill/>
                </a:ln>
                <a:solidFill>
                  <a:srgbClr val="FFFFFF"/>
                </a:solidFill>
                <a:effectLst/>
                <a:uLnTx/>
                <a:uFillTx/>
                <a:latin typeface="Arial" panose="020B0604020202020204"/>
                <a:ea typeface="+mj-ea"/>
                <a:cs typeface="+mj-cs"/>
              </a:rPr>
              <a:t>Hoe kom ik erachter of er in mijn gebied netcongestie is?</a:t>
            </a:r>
          </a:p>
          <a:p>
            <a:pPr marL="0" marR="0" lvl="0" indent="0" algn="l" defTabSz="685800" rtl="0" eaLnBrk="1" fontAlgn="auto" latinLnBrk="0" hangingPunct="1">
              <a:lnSpc>
                <a:spcPct val="95000"/>
              </a:lnSpc>
              <a:spcBef>
                <a:spcPct val="0"/>
              </a:spcBef>
              <a:spcAft>
                <a:spcPts val="0"/>
              </a:spcAft>
              <a:buClrTx/>
              <a:buSzTx/>
              <a:buFontTx/>
              <a:buNone/>
              <a:tabLst/>
              <a:defRPr/>
            </a:pPr>
            <a:endParaRPr kumimoji="0" lang="nl-NL" sz="2500" b="0" i="1" u="none" strike="noStrike" kern="1200" cap="none" spc="0" normalizeH="0" baseline="0" noProof="0" dirty="0">
              <a:ln>
                <a:noFill/>
              </a:ln>
              <a:solidFill>
                <a:srgbClr val="FFFFFF"/>
              </a:solidFill>
              <a:effectLst/>
              <a:uLnTx/>
              <a:uFillTx/>
              <a:latin typeface="Arial" panose="020B0604020202020204"/>
              <a:ea typeface="+mj-ea"/>
              <a:cs typeface="+mj-cs"/>
            </a:endParaRPr>
          </a:p>
          <a:p>
            <a:pPr marL="0" marR="0" lvl="0" indent="0" algn="l" defTabSz="685800" rtl="0" eaLnBrk="1" fontAlgn="auto" latinLnBrk="0" hangingPunct="1">
              <a:lnSpc>
                <a:spcPct val="95000"/>
              </a:lnSpc>
              <a:spcBef>
                <a:spcPct val="0"/>
              </a:spcBef>
              <a:spcAft>
                <a:spcPts val="0"/>
              </a:spcAft>
              <a:buClrTx/>
              <a:buSzTx/>
              <a:buFontTx/>
              <a:buNone/>
              <a:tabLst/>
              <a:defRPr/>
            </a:pPr>
            <a:endParaRPr kumimoji="0" lang="nl-NL" sz="2500" b="1" i="0" u="none" strike="noStrike" kern="1200" cap="none" spc="0" normalizeH="0" baseline="0" noProof="0" dirty="0">
              <a:ln>
                <a:noFill/>
              </a:ln>
              <a:solidFill>
                <a:srgbClr val="FFFFFF"/>
              </a:solidFill>
              <a:effectLst/>
              <a:uLnTx/>
              <a:uFillTx/>
              <a:latin typeface="Arial" panose="020B0604020202020204"/>
              <a:ea typeface="+mj-ea"/>
              <a:cs typeface="+mj-cs"/>
            </a:endParaRPr>
          </a:p>
        </p:txBody>
      </p:sp>
      <p:sp>
        <p:nvSpPr>
          <p:cNvPr id="14" name="Titel 13">
            <a:extLst>
              <a:ext uri="{FF2B5EF4-FFF2-40B4-BE49-F238E27FC236}">
                <a16:creationId xmlns:a16="http://schemas.microsoft.com/office/drawing/2014/main" id="{B58B062E-5507-6CA9-F220-E4777D070B89}"/>
              </a:ext>
            </a:extLst>
          </p:cNvPr>
          <p:cNvSpPr>
            <a:spLocks noGrp="1"/>
          </p:cNvSpPr>
          <p:nvPr>
            <p:ph type="title"/>
          </p:nvPr>
        </p:nvSpPr>
        <p:spPr/>
        <p:txBody>
          <a:bodyPr/>
          <a:lstStyle/>
          <a:p>
            <a:r>
              <a:rPr lang="nl-NL" sz="2500" dirty="0"/>
              <a:t>Vraag: </a:t>
            </a:r>
            <a:r>
              <a:rPr lang="nl-NL" sz="2500" b="0" i="1" dirty="0"/>
              <a:t>Hoe kom ik erachter of er in mijn gebied netcongestie is?</a:t>
            </a:r>
            <a:br>
              <a:rPr lang="nl-NL" sz="2500" b="0" i="1" dirty="0"/>
            </a:br>
            <a:br>
              <a:rPr lang="nl-NL" sz="2500" b="0" i="1" dirty="0"/>
            </a:br>
            <a:br>
              <a:rPr lang="nl-NL" sz="2500" dirty="0"/>
            </a:br>
            <a:endParaRPr lang="nl-NL"/>
          </a:p>
        </p:txBody>
      </p:sp>
      <p:sp>
        <p:nvSpPr>
          <p:cNvPr id="4" name="Tijdelijke aanduiding voor dianummer 3">
            <a:extLst>
              <a:ext uri="{FF2B5EF4-FFF2-40B4-BE49-F238E27FC236}">
                <a16:creationId xmlns:a16="http://schemas.microsoft.com/office/drawing/2014/main" id="{B04105A4-3112-242C-8FFB-6C2C994169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jdelijke aanduiding voor inhoud 10">
            <a:extLst>
              <a:ext uri="{FF2B5EF4-FFF2-40B4-BE49-F238E27FC236}">
                <a16:creationId xmlns:a16="http://schemas.microsoft.com/office/drawing/2014/main" id="{85BBB427-F7A9-F354-F92C-7E0525D61DB7}"/>
              </a:ext>
            </a:extLst>
          </p:cNvPr>
          <p:cNvSpPr txBox="1">
            <a:spLocks/>
          </p:cNvSpPr>
          <p:nvPr/>
        </p:nvSpPr>
        <p:spPr>
          <a:xfrm>
            <a:off x="6771333" y="1831937"/>
            <a:ext cx="4565608" cy="3281411"/>
          </a:xfrm>
          <a:prstGeom prst="rect">
            <a:avLst/>
          </a:prstGeom>
        </p:spPr>
        <p:txBody>
          <a:bodyPr vert="horz" wrap="square" lIns="0" tIns="0" rIns="0" bIns="0" rtlCol="0" anchor="t" anchorCtr="0">
            <a:spAutoFit/>
          </a:bodyPr>
          <a:lstStyle>
            <a:lvl1pPr marL="180000" indent="-180000" algn="l" defTabSz="685800" rtl="0" eaLnBrk="1" latinLnBrk="0" hangingPunct="1">
              <a:lnSpc>
                <a:spcPct val="110000"/>
              </a:lnSpc>
              <a:spcBef>
                <a:spcPts val="0"/>
              </a:spcBef>
              <a:buFont typeface="Arial" panose="020B0604020202020204" pitchFamily="34" charset="0"/>
              <a:buChar char="•"/>
              <a:defRPr sz="200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accent2"/>
              </a:buClr>
              <a:buFont typeface="Arial" panose="020B0604020202020204" pitchFamily="34" charset="0"/>
              <a:buChar char="•"/>
              <a:defRPr sz="200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accent4"/>
              </a:buClr>
              <a:buFont typeface="Arial" panose="020B0604020202020204" pitchFamily="34" charset="0"/>
              <a:buChar char="•"/>
              <a:defRPr sz="200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accent5"/>
              </a:buClr>
              <a:buFont typeface="Arial" panose="020B0604020202020204" pitchFamily="34" charset="0"/>
              <a:buChar char="•"/>
              <a:defRPr sz="200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accent6"/>
              </a:buClr>
              <a:buFont typeface="Arial" panose="020B0604020202020204" pitchFamily="34" charset="0"/>
              <a:buChar char="•"/>
              <a:defRPr sz="2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
                <a:srgbClr val="004D70"/>
              </a:buClr>
              <a:buSzTx/>
              <a:buFont typeface="Arial" panose="020B0604020202020204" pitchFamily="34" charset="0"/>
              <a:buNone/>
              <a:tabLst/>
              <a:defRPr/>
            </a:pPr>
            <a:r>
              <a:rPr kumimoji="0" lang="nl-NL" sz="1800" b="1"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Bij netcongestie: aansluiten helemaal niet mogelijk?</a:t>
            </a:r>
          </a:p>
          <a:p>
            <a:pPr marL="360000" marR="0" lvl="1" indent="-180000" algn="l" defTabSz="685800" rtl="0" eaLnBrk="1" fontAlgn="auto" latinLnBrk="0" hangingPunct="1">
              <a:lnSpc>
                <a:spcPct val="100000"/>
              </a:lnSpc>
              <a:spcBef>
                <a:spcPts val="600"/>
              </a:spcBef>
              <a:spcAft>
                <a:spcPts val="0"/>
              </a:spcAft>
              <a:buClr>
                <a:srgbClr val="004D70"/>
              </a:buClr>
              <a:buSzTx/>
              <a:buFont typeface="Wingdings" pitchFamily="2" charset="2"/>
              <a:buChar char="Ø"/>
              <a:tabLst/>
              <a:defRPr/>
            </a:pPr>
            <a:r>
              <a:rPr kumimoji="0" lang="nl-NL" sz="1600" b="0" i="0" u="none" strike="noStrike" kern="1200" cap="none" spc="0" normalizeH="0" baseline="0" noProof="0" dirty="0">
                <a:ln>
                  <a:noFill/>
                </a:ln>
                <a:solidFill>
                  <a:srgbClr val="000000"/>
                </a:solidFill>
                <a:effectLst/>
                <a:uLnTx/>
                <a:uFillTx/>
                <a:latin typeface="Arial" panose="020B0604020202020204"/>
                <a:ea typeface="+mn-ea"/>
                <a:cs typeface="+mn-cs"/>
              </a:rPr>
              <a:t>Soms is aansluiting met beperkt vermogen of met tijdelijke transportbeperking mogelijk</a:t>
            </a:r>
            <a:br>
              <a:rPr kumimoji="0" lang="nl-NL" sz="1600" b="0" i="1" u="none" strike="noStrike" kern="1200" cap="none" spc="0" normalizeH="0" baseline="0" noProof="0" dirty="0">
                <a:ln>
                  <a:noFill/>
                </a:ln>
                <a:solidFill>
                  <a:srgbClr val="000000"/>
                </a:solidFill>
                <a:effectLst/>
                <a:uLnTx/>
                <a:uFillTx/>
                <a:latin typeface="Arial" panose="020B0604020202020204"/>
                <a:ea typeface="+mn-ea"/>
                <a:cs typeface="+mn-cs"/>
              </a:rPr>
            </a:br>
            <a:endParaRPr kumimoji="0" lang="nl-NL" sz="16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685800" rtl="0" eaLnBrk="1" fontAlgn="auto" latinLnBrk="0" hangingPunct="1">
              <a:lnSpc>
                <a:spcPct val="110000"/>
              </a:lnSpc>
              <a:spcBef>
                <a:spcPts val="0"/>
              </a:spcBef>
              <a:spcAft>
                <a:spcPts val="0"/>
              </a:spcAft>
              <a:buClr>
                <a:srgbClr val="004D70"/>
              </a:buClr>
              <a:buSzTx/>
              <a:buFont typeface="Arial" panose="020B0604020202020204" pitchFamily="34" charset="0"/>
              <a:buNone/>
              <a:tabLst/>
              <a:defRPr/>
            </a:pPr>
            <a:r>
              <a:rPr kumimoji="0" lang="nl-NL" sz="1800" b="1"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Wat kan ik zelf doen? </a:t>
            </a:r>
          </a:p>
          <a:p>
            <a:pPr marL="360000" marR="0" lvl="1" indent="-180000" algn="l" defTabSz="685800" rtl="0" eaLnBrk="1" fontAlgn="auto" latinLnBrk="0" hangingPunct="1">
              <a:lnSpc>
                <a:spcPct val="100000"/>
              </a:lnSpc>
              <a:spcBef>
                <a:spcPts val="600"/>
              </a:spcBef>
              <a:spcAft>
                <a:spcPts val="0"/>
              </a:spcAft>
              <a:buClr>
                <a:srgbClr val="004D70"/>
              </a:buClr>
              <a:buSzTx/>
              <a:buFont typeface="Wingdings" pitchFamily="2" charset="2"/>
              <a:buChar char="Ø"/>
              <a:tabLst/>
              <a:defRPr/>
            </a:pPr>
            <a:r>
              <a:rPr kumimoji="0" lang="nl-NL" sz="1600" b="0" i="0" u="none" strike="noStrike" kern="1200" cap="none" spc="0" normalizeH="0" baseline="0" noProof="0" dirty="0">
                <a:ln>
                  <a:noFill/>
                </a:ln>
                <a:solidFill>
                  <a:srgbClr val="000000"/>
                </a:solidFill>
                <a:effectLst/>
                <a:uLnTx/>
                <a:uFillTx/>
                <a:latin typeface="Arial" panose="020B0604020202020204"/>
                <a:ea typeface="+mn-ea"/>
                <a:cs typeface="+mn-cs"/>
              </a:rPr>
              <a:t>Contact opnemen met de netbeheerder, goede prognose afgeven, ook voor de lange termijn (2030, 2035)</a:t>
            </a:r>
          </a:p>
          <a:p>
            <a:pPr marL="0" marR="0" lvl="0" indent="0" algn="l" defTabSz="685800" rtl="0" eaLnBrk="1" fontAlgn="auto" latinLnBrk="0" hangingPunct="1">
              <a:lnSpc>
                <a:spcPct val="110000"/>
              </a:lnSpc>
              <a:spcBef>
                <a:spcPts val="0"/>
              </a:spcBef>
              <a:spcAft>
                <a:spcPts val="0"/>
              </a:spcAft>
              <a:buClr>
                <a:srgbClr val="004D70"/>
              </a:buClr>
              <a:buSzTx/>
              <a:buFont typeface="Arial" panose="020B0604020202020204" pitchFamily="34" charset="0"/>
              <a:buNone/>
              <a:tabLst/>
              <a:defRPr/>
            </a:pPr>
            <a:endParaRPr kumimoji="0" lang="nl-NL" sz="16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685800" rtl="0" eaLnBrk="1" fontAlgn="auto" latinLnBrk="0" hangingPunct="1">
              <a:lnSpc>
                <a:spcPct val="110000"/>
              </a:lnSpc>
              <a:spcBef>
                <a:spcPts val="0"/>
              </a:spcBef>
              <a:spcAft>
                <a:spcPts val="0"/>
              </a:spcAft>
              <a:buClr>
                <a:srgbClr val="004D70"/>
              </a:buClr>
              <a:buSzTx/>
              <a:buFont typeface="Arial" panose="020B0604020202020204" pitchFamily="34" charset="0"/>
              <a:buNone/>
              <a:tabLst/>
              <a:defRPr/>
            </a:pPr>
            <a:r>
              <a:rPr kumimoji="0" lang="nl-NL" sz="1600" b="0" i="0" u="none" strike="noStrike" kern="1200" cap="none" spc="0" normalizeH="0" baseline="0" noProof="0" dirty="0">
                <a:ln>
                  <a:noFill/>
                </a:ln>
                <a:solidFill>
                  <a:srgbClr val="000000"/>
                </a:solidFill>
                <a:effectLst/>
                <a:uLnTx/>
                <a:uFillTx/>
                <a:latin typeface="Arial" panose="020B0604020202020204"/>
                <a:ea typeface="+mn-ea"/>
                <a:cs typeface="+mn-cs"/>
              </a:rPr>
              <a:t>N.B. ook als er géén congestie is kan er een wachtlijst zijn!</a:t>
            </a:r>
            <a:endParaRPr kumimoji="0" lang="nl-NL" sz="1400" b="0" i="1"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Tekstvak 5">
            <a:extLst>
              <a:ext uri="{FF2B5EF4-FFF2-40B4-BE49-F238E27FC236}">
                <a16:creationId xmlns:a16="http://schemas.microsoft.com/office/drawing/2014/main" id="{AA6B63DB-6824-CE3A-9E4B-DD93E1635BE0}"/>
              </a:ext>
            </a:extLst>
          </p:cNvPr>
          <p:cNvSpPr txBox="1"/>
          <p:nvPr/>
        </p:nvSpPr>
        <p:spPr>
          <a:xfrm>
            <a:off x="792000" y="1578461"/>
            <a:ext cx="2587923" cy="215444"/>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dirty="0">
                <a:ln>
                  <a:noFill/>
                </a:ln>
                <a:solidFill>
                  <a:srgbClr val="000000"/>
                </a:solidFill>
                <a:effectLst/>
                <a:uLnTx/>
                <a:uFillTx/>
                <a:latin typeface="Arial" panose="020B0604020202020204"/>
                <a:ea typeface="+mn-ea"/>
                <a:cs typeface="+mn-cs"/>
              </a:rPr>
              <a:t>Afname</a:t>
            </a:r>
          </a:p>
        </p:txBody>
      </p:sp>
      <p:sp>
        <p:nvSpPr>
          <p:cNvPr id="7" name="Tekstvak 6">
            <a:extLst>
              <a:ext uri="{FF2B5EF4-FFF2-40B4-BE49-F238E27FC236}">
                <a16:creationId xmlns:a16="http://schemas.microsoft.com/office/drawing/2014/main" id="{475F7236-5CE7-9E3F-759B-4B194C12B351}"/>
              </a:ext>
            </a:extLst>
          </p:cNvPr>
          <p:cNvSpPr txBox="1"/>
          <p:nvPr/>
        </p:nvSpPr>
        <p:spPr>
          <a:xfrm>
            <a:off x="3464616" y="1573785"/>
            <a:ext cx="2723455" cy="215444"/>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dirty="0">
                <a:ln>
                  <a:noFill/>
                </a:ln>
                <a:solidFill>
                  <a:srgbClr val="000000"/>
                </a:solidFill>
                <a:effectLst/>
                <a:uLnTx/>
                <a:uFillTx/>
                <a:latin typeface="Arial" panose="020B0604020202020204"/>
                <a:ea typeface="+mn-ea"/>
                <a:cs typeface="+mn-cs"/>
              </a:rPr>
              <a:t>Invoeding</a:t>
            </a:r>
          </a:p>
        </p:txBody>
      </p:sp>
      <p:sp>
        <p:nvSpPr>
          <p:cNvPr id="8" name="Tekstvak 7">
            <a:extLst>
              <a:ext uri="{FF2B5EF4-FFF2-40B4-BE49-F238E27FC236}">
                <a16:creationId xmlns:a16="http://schemas.microsoft.com/office/drawing/2014/main" id="{8F24637F-FF37-4C3D-29A7-C126801EAD21}"/>
              </a:ext>
            </a:extLst>
          </p:cNvPr>
          <p:cNvSpPr txBox="1"/>
          <p:nvPr/>
        </p:nvSpPr>
        <p:spPr>
          <a:xfrm>
            <a:off x="792000" y="5560002"/>
            <a:ext cx="5396071" cy="5539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1" u="none" strike="noStrike" kern="1200" cap="none" spc="0" normalizeH="0" baseline="0" noProof="0" dirty="0">
                <a:ln>
                  <a:noFill/>
                </a:ln>
                <a:solidFill>
                  <a:srgbClr val="000000"/>
                </a:solidFill>
                <a:effectLst/>
                <a:uLnTx/>
                <a:uFillTx/>
                <a:latin typeface="Arial" panose="020B0604020202020204"/>
                <a:ea typeface="+mn-ea"/>
                <a:cs typeface="+mn-cs"/>
              </a:rPr>
              <a:t>11 september 2023; zie voor de meest actuele cijfers en de legenda bij de kleuren de </a:t>
            </a:r>
            <a:r>
              <a:rPr kumimoji="0" lang="nl-NL" sz="1200" b="0" i="1" u="none" strike="noStrike" kern="1200" cap="none" spc="0" normalizeH="0" baseline="0" noProof="0" dirty="0">
                <a:ln>
                  <a:noFill/>
                </a:ln>
                <a:solidFill>
                  <a:srgbClr val="000000"/>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website</a:t>
            </a:r>
            <a:r>
              <a:rPr kumimoji="0" lang="nl-NL" sz="1200" b="0" i="1" u="none" strike="noStrike" kern="1200" cap="none" spc="0" normalizeH="0" baseline="0" noProof="0" dirty="0">
                <a:ln>
                  <a:noFill/>
                </a:ln>
                <a:solidFill>
                  <a:srgbClr val="000000"/>
                </a:solidFill>
                <a:effectLst/>
                <a:uLnTx/>
                <a:uFillTx/>
                <a:latin typeface="Arial" panose="020B0604020202020204"/>
                <a:ea typeface="+mn-ea"/>
                <a:cs typeface="+mn-cs"/>
              </a:rPr>
              <a:t> van Netbeheer Nederland. De knelpunten betreffen </a:t>
            </a:r>
            <a:r>
              <a:rPr kumimoji="0" lang="nl-NL" sz="1200" b="1" i="1" u="none" strike="noStrike" kern="1200" cap="none" spc="0" normalizeH="0" baseline="0" noProof="0" dirty="0">
                <a:ln>
                  <a:noFill/>
                </a:ln>
                <a:solidFill>
                  <a:srgbClr val="000000"/>
                </a:solidFill>
                <a:effectLst/>
                <a:uLnTx/>
                <a:uFillTx/>
                <a:latin typeface="Arial" panose="020B0604020202020204"/>
                <a:ea typeface="+mn-ea"/>
                <a:cs typeface="+mn-cs"/>
              </a:rPr>
              <a:t>alleen grootverbruik </a:t>
            </a:r>
            <a:r>
              <a:rPr kumimoji="0" lang="nl-NL" sz="1200" b="0" i="1" u="none" strike="noStrike" kern="1200" cap="none" spc="0" normalizeH="0" baseline="0" noProof="0" dirty="0">
                <a:ln>
                  <a:noFill/>
                </a:ln>
                <a:solidFill>
                  <a:srgbClr val="000000"/>
                </a:solidFill>
                <a:effectLst/>
                <a:uLnTx/>
                <a:uFillTx/>
                <a:latin typeface="Arial" panose="020B0604020202020204"/>
                <a:ea typeface="+mn-ea"/>
                <a:cs typeface="+mn-cs"/>
              </a:rPr>
              <a:t>aansluitingen. Dit zijn zakelijke aansluitingen groter dan 3x80A. </a:t>
            </a:r>
          </a:p>
        </p:txBody>
      </p:sp>
      <p:pic>
        <p:nvPicPr>
          <p:cNvPr id="9" name="Afbeelding 8">
            <a:extLst>
              <a:ext uri="{FF2B5EF4-FFF2-40B4-BE49-F238E27FC236}">
                <a16:creationId xmlns:a16="http://schemas.microsoft.com/office/drawing/2014/main" id="{36DC4EBB-6844-0EA4-4674-0C337C0CFE17}"/>
              </a:ext>
            </a:extLst>
          </p:cNvPr>
          <p:cNvPicPr>
            <a:picLocks noChangeAspect="1"/>
          </p:cNvPicPr>
          <p:nvPr/>
        </p:nvPicPr>
        <p:blipFill>
          <a:blip r:embed="rId3"/>
          <a:stretch>
            <a:fillRect/>
          </a:stretch>
        </p:blipFill>
        <p:spPr>
          <a:xfrm>
            <a:off x="792967" y="1831937"/>
            <a:ext cx="2587923" cy="3262831"/>
          </a:xfrm>
          <a:prstGeom prst="rect">
            <a:avLst/>
          </a:prstGeom>
        </p:spPr>
      </p:pic>
      <p:pic>
        <p:nvPicPr>
          <p:cNvPr id="10" name="Afbeelding 9">
            <a:extLst>
              <a:ext uri="{FF2B5EF4-FFF2-40B4-BE49-F238E27FC236}">
                <a16:creationId xmlns:a16="http://schemas.microsoft.com/office/drawing/2014/main" id="{6E565260-523A-9AFF-57EE-340C6B7EDB15}"/>
              </a:ext>
            </a:extLst>
          </p:cNvPr>
          <p:cNvPicPr>
            <a:picLocks noChangeAspect="1"/>
          </p:cNvPicPr>
          <p:nvPr/>
        </p:nvPicPr>
        <p:blipFill>
          <a:blip r:embed="rId4"/>
          <a:stretch>
            <a:fillRect/>
          </a:stretch>
        </p:blipFill>
        <p:spPr>
          <a:xfrm>
            <a:off x="3465583" y="1831937"/>
            <a:ext cx="2723455" cy="3270031"/>
          </a:xfrm>
          <a:prstGeom prst="rect">
            <a:avLst/>
          </a:prstGeom>
        </p:spPr>
      </p:pic>
    </p:spTree>
    <p:extLst>
      <p:ext uri="{BB962C8B-B14F-4D97-AF65-F5344CB8AC3E}">
        <p14:creationId xmlns:p14="http://schemas.microsoft.com/office/powerpoint/2010/main" val="354492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8FB8DB11-3B6E-F05C-66F0-A170FD9D68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5" name="Afbeelding 4" descr="Afbeelding met tekst, schermopname, software, Computerpictogram&#10;&#10;Automatisch gegenereerde beschrijving">
            <a:extLst>
              <a:ext uri="{FF2B5EF4-FFF2-40B4-BE49-F238E27FC236}">
                <a16:creationId xmlns:a16="http://schemas.microsoft.com/office/drawing/2014/main" id="{378835A9-1935-C9C7-B31D-933BCBC15E5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109352" y="1917876"/>
            <a:ext cx="9952460" cy="4577239"/>
          </a:xfrm>
          <a:prstGeom prst="rect">
            <a:avLst/>
          </a:prstGeom>
          <a:ln>
            <a:solidFill>
              <a:schemeClr val="accent1"/>
            </a:solidFill>
          </a:ln>
        </p:spPr>
      </p:pic>
      <p:sp>
        <p:nvSpPr>
          <p:cNvPr id="12" name="Titel 1">
            <a:extLst>
              <a:ext uri="{FF2B5EF4-FFF2-40B4-BE49-F238E27FC236}">
                <a16:creationId xmlns:a16="http://schemas.microsoft.com/office/drawing/2014/main" id="{F3AC0013-E61A-1821-29CD-CE5F5A9EC786}"/>
              </a:ext>
            </a:extLst>
          </p:cNvPr>
          <p:cNvSpPr txBox="1">
            <a:spLocks/>
          </p:cNvSpPr>
          <p:nvPr/>
        </p:nvSpPr>
        <p:spPr>
          <a:xfrm>
            <a:off x="1109352" y="1076240"/>
            <a:ext cx="9782528" cy="841635"/>
          </a:xfrm>
          <a:prstGeom prst="rect">
            <a:avLst/>
          </a:prstGeom>
          <a:solidFill>
            <a:srgbClr val="005F87"/>
          </a:solidFill>
        </p:spPr>
        <p:txBody>
          <a:bodyPr vert="horz" wrap="square" lIns="0" tIns="0" rIns="0" bIns="0" rtlCol="0" anchor="t" anchorCtr="0">
            <a:noAutofit/>
          </a:bodyPr>
          <a:lstStyle>
            <a:lvl1pPr algn="l" defTabSz="685800" rtl="0" eaLnBrk="1" latinLnBrk="0" hangingPunct="1">
              <a:lnSpc>
                <a:spcPct val="95000"/>
              </a:lnSpc>
              <a:spcBef>
                <a:spcPct val="0"/>
              </a:spcBef>
              <a:buNone/>
              <a:defRPr sz="5000" b="1" kern="1200">
                <a:solidFill>
                  <a:schemeClr val="bg1"/>
                </a:solidFill>
                <a:latin typeface="+mj-lt"/>
                <a:ea typeface="+mj-ea"/>
                <a:cs typeface="+mj-cs"/>
              </a:defRPr>
            </a:lvl1pPr>
          </a:lstStyle>
          <a:p>
            <a:pPr marL="0" marR="0" lvl="0" indent="0" algn="l" defTabSz="685800" rtl="0" eaLnBrk="1" fontAlgn="auto" latinLnBrk="0" hangingPunct="1">
              <a:lnSpc>
                <a:spcPct val="95000"/>
              </a:lnSpc>
              <a:spcBef>
                <a:spcPct val="0"/>
              </a:spcBef>
              <a:spcAft>
                <a:spcPts val="0"/>
              </a:spcAft>
              <a:buClrTx/>
              <a:buSzTx/>
              <a:buFontTx/>
              <a:buNone/>
              <a:tabLst/>
              <a:defRPr/>
            </a:pPr>
            <a:r>
              <a:rPr kumimoji="0" lang="nl-NL" sz="2500" b="1" i="0" u="none" strike="noStrike" kern="1200" cap="none" spc="0" normalizeH="0" baseline="0" noProof="0" dirty="0">
                <a:ln>
                  <a:noFill/>
                </a:ln>
                <a:solidFill>
                  <a:srgbClr val="FFFFFF"/>
                </a:solidFill>
                <a:effectLst/>
                <a:uLnTx/>
                <a:uFillTx/>
                <a:latin typeface="Arial" panose="020B0604020202020204"/>
                <a:ea typeface="+mj-ea"/>
                <a:cs typeface="+mj-cs"/>
              </a:rPr>
              <a:t>Vraag: </a:t>
            </a:r>
            <a:r>
              <a:rPr kumimoji="0" lang="nl-NL" sz="2500" b="0" i="1" u="none" strike="noStrike" kern="1200" cap="none" spc="0" normalizeH="0" baseline="0" noProof="0" dirty="0">
                <a:ln>
                  <a:noFill/>
                </a:ln>
                <a:solidFill>
                  <a:srgbClr val="FFFFFF"/>
                </a:solidFill>
                <a:effectLst/>
                <a:uLnTx/>
                <a:uFillTx/>
                <a:latin typeface="Arial" panose="020B0604020202020204"/>
                <a:ea typeface="+mj-ea"/>
                <a:cs typeface="+mj-cs"/>
              </a:rPr>
              <a:t>welke concrete mogelijkheden heb ik bij netcongestie?</a:t>
            </a:r>
          </a:p>
        </p:txBody>
      </p:sp>
    </p:spTree>
    <p:extLst>
      <p:ext uri="{BB962C8B-B14F-4D97-AF65-F5344CB8AC3E}">
        <p14:creationId xmlns:p14="http://schemas.microsoft.com/office/powerpoint/2010/main" val="2146045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1CCDBC-6616-2710-919C-0AAD1114D370}"/>
              </a:ext>
            </a:extLst>
          </p:cNvPr>
          <p:cNvSpPr>
            <a:spLocks noGrp="1"/>
          </p:cNvSpPr>
          <p:nvPr>
            <p:ph type="title"/>
          </p:nvPr>
        </p:nvSpPr>
        <p:spPr/>
        <p:txBody>
          <a:bodyPr vert="horz"/>
          <a:lstStyle/>
          <a:p>
            <a:r>
              <a:rPr lang="nl-NL"/>
              <a:t>Vraag: </a:t>
            </a:r>
            <a:r>
              <a:rPr lang="nl-NL" b="0" i="1"/>
              <a:t>Wat moet ik doen als ik ga elektrificeren?</a:t>
            </a:r>
            <a:br>
              <a:rPr lang="nl-NL" b="0" i="1"/>
            </a:br>
            <a:endParaRPr lang="nl-NL"/>
          </a:p>
        </p:txBody>
      </p:sp>
      <p:sp>
        <p:nvSpPr>
          <p:cNvPr id="4" name="Tijdelijke aanduiding voor dianummer 3">
            <a:extLst>
              <a:ext uri="{FF2B5EF4-FFF2-40B4-BE49-F238E27FC236}">
                <a16:creationId xmlns:a16="http://schemas.microsoft.com/office/drawing/2014/main" id="{92829228-984A-2AA8-AAE7-C7AE5F0A65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6" name="Afbeelding 5">
            <a:extLst>
              <a:ext uri="{FF2B5EF4-FFF2-40B4-BE49-F238E27FC236}">
                <a16:creationId xmlns:a16="http://schemas.microsoft.com/office/drawing/2014/main" id="{1450B510-E201-D483-36CF-37C50B0EED94}"/>
              </a:ext>
            </a:extLst>
          </p:cNvPr>
          <p:cNvPicPr>
            <a:picLocks noChangeAspect="1"/>
          </p:cNvPicPr>
          <p:nvPr/>
        </p:nvPicPr>
        <p:blipFill>
          <a:blip r:embed="rId5"/>
          <a:stretch>
            <a:fillRect/>
          </a:stretch>
        </p:blipFill>
        <p:spPr>
          <a:xfrm>
            <a:off x="1121468" y="2104530"/>
            <a:ext cx="9040894" cy="1851103"/>
          </a:xfrm>
          <a:prstGeom prst="rect">
            <a:avLst/>
          </a:prstGeom>
        </p:spPr>
      </p:pic>
      <p:sp>
        <p:nvSpPr>
          <p:cNvPr id="5" name="Text Placeholder 2">
            <a:extLst>
              <a:ext uri="{FF2B5EF4-FFF2-40B4-BE49-F238E27FC236}">
                <a16:creationId xmlns:a16="http://schemas.microsoft.com/office/drawing/2014/main" id="{BB7D1F30-6BE8-A6B1-3771-725C7D723A8D}"/>
              </a:ext>
            </a:extLst>
          </p:cNvPr>
          <p:cNvSpPr>
            <a:spLocks noGrp="1"/>
          </p:cNvSpPr>
          <p:nvPr>
            <p:custDataLst>
              <p:tags r:id="rId1"/>
            </p:custDataLst>
          </p:nvPr>
        </p:nvSpPr>
        <p:spPr bwMode="auto">
          <a:xfrm>
            <a:off x="792000" y="3641484"/>
            <a:ext cx="2700000" cy="1438515"/>
          </a:xfrm>
          <a:prstGeom prst="chevron">
            <a:avLst>
              <a:gd name="adj" fmla="val 20719"/>
            </a:avLst>
          </a:prstGeom>
          <a:solidFill>
            <a:srgbClr val="E1D6C9"/>
          </a:solidFill>
          <a:ln w="9525" cmpd="sng" algn="ctr">
            <a:noFill/>
          </a:ln>
          <a:effectLst/>
        </p:spPr>
        <p:txBody>
          <a:bodyPr vert="horz" wrap="square" lIns="108000" tIns="75600" rIns="108000" bIns="73025" rtlCol="0" anchor="ctr" anchorCtr="0">
            <a:noAutofit/>
          </a:bodyPr>
          <a:lstStyle>
            <a:lvl1pPr marL="180000" indent="-180000" algn="l" defTabSz="685800" rtl="0" eaLnBrk="1" latinLnBrk="0" hangingPunct="1">
              <a:lnSpc>
                <a:spcPct val="110000"/>
              </a:lnSpc>
              <a:spcBef>
                <a:spcPts val="0"/>
              </a:spcBef>
              <a:buFont typeface="Arial" panose="020B0604020202020204" pitchFamily="34" charset="0"/>
              <a:buChar char="•"/>
              <a:defRPr sz="200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accent2"/>
              </a:buClr>
              <a:buFont typeface="Arial" panose="020B0604020202020204" pitchFamily="34" charset="0"/>
              <a:buChar char="•"/>
              <a:defRPr sz="200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accent4"/>
              </a:buClr>
              <a:buFont typeface="Arial" panose="020B0604020202020204" pitchFamily="34" charset="0"/>
              <a:buChar char="•"/>
              <a:defRPr sz="200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accent5"/>
              </a:buClr>
              <a:buFont typeface="Arial" panose="020B0604020202020204" pitchFamily="34" charset="0"/>
              <a:buChar char="•"/>
              <a:defRPr sz="200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accent6"/>
              </a:buClr>
              <a:buFont typeface="Arial" panose="020B0604020202020204" pitchFamily="34" charset="0"/>
              <a:buChar char="•"/>
              <a:defRPr sz="2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10000"/>
              </a:lnSpc>
              <a:spcBef>
                <a:spcPct val="0"/>
              </a:spcBef>
              <a:spcAft>
                <a:spcPct val="0"/>
              </a:spcAft>
              <a:buClrTx/>
              <a:buSzTx/>
              <a:buFont typeface="Arial" panose="020B0604020202020204" pitchFamily="34" charset="0"/>
              <a:buNone/>
              <a:tabLst/>
              <a:defRPr/>
            </a:pPr>
            <a:r>
              <a:rPr kumimoji="0" lang="nl-NL" sz="2000" b="0" i="0" u="none" strike="noStrike" kern="1200" cap="none" spc="0" normalizeH="0" baseline="0" noProof="0">
                <a:ln>
                  <a:noFill/>
                </a:ln>
                <a:solidFill>
                  <a:srgbClr val="000000"/>
                </a:solidFill>
                <a:effectLst/>
                <a:uLnTx/>
                <a:uFillTx/>
                <a:latin typeface="Arial" panose="020B0604020202020204"/>
                <a:ea typeface="+mn-ea"/>
                <a:cs typeface="+mn-cs"/>
              </a:rPr>
              <a:t>Bereken het benodigd </a:t>
            </a:r>
            <a:r>
              <a:rPr kumimoji="0" lang="nl-NL" sz="2000" b="1" i="0" u="none" strike="noStrike" kern="1200" cap="none" spc="0" normalizeH="0" baseline="0" noProof="0">
                <a:ln>
                  <a:noFill/>
                </a:ln>
                <a:solidFill>
                  <a:srgbClr val="000000"/>
                </a:solidFill>
                <a:effectLst/>
                <a:uLnTx/>
                <a:uFillTx/>
                <a:latin typeface="Arial" panose="020B0604020202020204"/>
                <a:ea typeface="+mn-ea"/>
                <a:cs typeface="+mn-cs"/>
              </a:rPr>
              <a:t>vermogen</a:t>
            </a:r>
          </a:p>
        </p:txBody>
      </p:sp>
      <p:sp>
        <p:nvSpPr>
          <p:cNvPr id="13" name="Text Placeholder 2">
            <a:extLst>
              <a:ext uri="{FF2B5EF4-FFF2-40B4-BE49-F238E27FC236}">
                <a16:creationId xmlns:a16="http://schemas.microsoft.com/office/drawing/2014/main" id="{A3B02FDB-A9A7-0DEA-89F6-3F61A1EB90F4}"/>
              </a:ext>
            </a:extLst>
          </p:cNvPr>
          <p:cNvSpPr>
            <a:spLocks noGrp="1"/>
          </p:cNvSpPr>
          <p:nvPr>
            <p:custDataLst>
              <p:tags r:id="rId2"/>
            </p:custDataLst>
          </p:nvPr>
        </p:nvSpPr>
        <p:spPr bwMode="auto">
          <a:xfrm>
            <a:off x="3862362" y="3641485"/>
            <a:ext cx="3240000" cy="1438514"/>
          </a:xfrm>
          <a:prstGeom prst="chevron">
            <a:avLst>
              <a:gd name="adj" fmla="val 20719"/>
            </a:avLst>
          </a:prstGeom>
          <a:solidFill>
            <a:srgbClr val="CEE8CA"/>
          </a:solidFill>
          <a:ln w="9525" cmpd="sng" algn="ctr">
            <a:noFill/>
          </a:ln>
          <a:effectLst/>
        </p:spPr>
        <p:txBody>
          <a:bodyPr vert="horz" wrap="square" lIns="108000" tIns="75600" rIns="108000" bIns="73025" rtlCol="0" anchor="ctr" anchorCtr="0">
            <a:noAutofit/>
          </a:bodyPr>
          <a:lstStyle>
            <a:lvl1pPr marL="180000" indent="-180000" algn="l" defTabSz="685800" rtl="0" eaLnBrk="1" latinLnBrk="0" hangingPunct="1">
              <a:lnSpc>
                <a:spcPct val="110000"/>
              </a:lnSpc>
              <a:spcBef>
                <a:spcPts val="0"/>
              </a:spcBef>
              <a:buFont typeface="Arial" panose="020B0604020202020204" pitchFamily="34" charset="0"/>
              <a:buChar char="•"/>
              <a:defRPr sz="200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accent2"/>
              </a:buClr>
              <a:buFont typeface="Arial" panose="020B0604020202020204" pitchFamily="34" charset="0"/>
              <a:buChar char="•"/>
              <a:defRPr sz="200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accent4"/>
              </a:buClr>
              <a:buFont typeface="Arial" panose="020B0604020202020204" pitchFamily="34" charset="0"/>
              <a:buChar char="•"/>
              <a:defRPr sz="200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accent5"/>
              </a:buClr>
              <a:buFont typeface="Arial" panose="020B0604020202020204" pitchFamily="34" charset="0"/>
              <a:buChar char="•"/>
              <a:defRPr sz="200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accent6"/>
              </a:buClr>
              <a:buFont typeface="Arial" panose="020B0604020202020204" pitchFamily="34" charset="0"/>
              <a:buChar char="•"/>
              <a:defRPr sz="2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10000"/>
              </a:lnSpc>
              <a:spcBef>
                <a:spcPct val="0"/>
              </a:spcBef>
              <a:spcAft>
                <a:spcPct val="0"/>
              </a:spcAft>
              <a:buClrTx/>
              <a:buSzTx/>
              <a:buFont typeface="Arial" panose="020B0604020202020204" pitchFamily="34" charset="0"/>
              <a:buNone/>
              <a:tabLst/>
              <a:defRPr/>
            </a:pPr>
            <a:r>
              <a:rPr kumimoji="0" lang="nl-NL" sz="2000" b="0" i="0" u="none" strike="noStrike" kern="1200" cap="none" spc="0" normalizeH="0" baseline="0" noProof="0">
                <a:ln>
                  <a:noFill/>
                </a:ln>
                <a:solidFill>
                  <a:srgbClr val="000000"/>
                </a:solidFill>
                <a:effectLst/>
                <a:uLnTx/>
                <a:uFillTx/>
                <a:latin typeface="Arial" panose="020B0604020202020204"/>
                <a:ea typeface="+mn-ea"/>
                <a:cs typeface="+mn-cs"/>
              </a:rPr>
              <a:t>Onderzoek </a:t>
            </a:r>
            <a:r>
              <a:rPr kumimoji="0" lang="nl-NL" sz="2000" b="1" i="0" u="none" strike="noStrike" kern="1200" cap="none" spc="0" normalizeH="0" baseline="0" noProof="0">
                <a:ln>
                  <a:noFill/>
                </a:ln>
                <a:solidFill>
                  <a:srgbClr val="000000"/>
                </a:solidFill>
                <a:effectLst/>
                <a:uLnTx/>
                <a:uFillTx/>
                <a:latin typeface="Arial" panose="020B0604020202020204"/>
                <a:ea typeface="+mn-ea"/>
                <a:cs typeface="+mn-cs"/>
              </a:rPr>
              <a:t>wanneer</a:t>
            </a:r>
            <a:r>
              <a:rPr kumimoji="0" lang="nl-NL" sz="2000" b="0" i="0" u="none" strike="noStrike" kern="1200" cap="none" spc="0" normalizeH="0" baseline="0" noProof="0">
                <a:ln>
                  <a:noFill/>
                </a:ln>
                <a:solidFill>
                  <a:srgbClr val="000000"/>
                </a:solidFill>
                <a:effectLst/>
                <a:uLnTx/>
                <a:uFillTx/>
                <a:latin typeface="Arial" panose="020B0604020202020204"/>
                <a:ea typeface="+mn-ea"/>
                <a:cs typeface="+mn-cs"/>
              </a:rPr>
              <a:t> je de voertuigen kunt laden</a:t>
            </a:r>
          </a:p>
        </p:txBody>
      </p:sp>
      <p:sp>
        <p:nvSpPr>
          <p:cNvPr id="18" name="Text Placeholder 2">
            <a:extLst>
              <a:ext uri="{FF2B5EF4-FFF2-40B4-BE49-F238E27FC236}">
                <a16:creationId xmlns:a16="http://schemas.microsoft.com/office/drawing/2014/main" id="{393B9551-30C3-CFFA-AE23-CB9C16899217}"/>
              </a:ext>
            </a:extLst>
          </p:cNvPr>
          <p:cNvSpPr>
            <a:spLocks noGrp="1"/>
          </p:cNvSpPr>
          <p:nvPr>
            <p:custDataLst>
              <p:tags r:id="rId3"/>
            </p:custDataLst>
          </p:nvPr>
        </p:nvSpPr>
        <p:spPr bwMode="auto">
          <a:xfrm>
            <a:off x="7472724" y="3641485"/>
            <a:ext cx="3060000" cy="1438514"/>
          </a:xfrm>
          <a:prstGeom prst="chevron">
            <a:avLst>
              <a:gd name="adj" fmla="val 20719"/>
            </a:avLst>
          </a:prstGeom>
          <a:solidFill>
            <a:srgbClr val="ADC9D9"/>
          </a:solidFill>
          <a:ln w="9525" cmpd="sng" algn="ctr">
            <a:noFill/>
          </a:ln>
          <a:effectLst/>
        </p:spPr>
        <p:txBody>
          <a:bodyPr vert="horz" wrap="square" lIns="108000" tIns="75600" rIns="108000" bIns="73025" rtlCol="0" anchor="ctr" anchorCtr="0">
            <a:noAutofit/>
          </a:bodyPr>
          <a:lstStyle>
            <a:lvl1pPr marL="180000" indent="-180000" algn="l" defTabSz="685800" rtl="0" eaLnBrk="1" latinLnBrk="0" hangingPunct="1">
              <a:lnSpc>
                <a:spcPct val="110000"/>
              </a:lnSpc>
              <a:spcBef>
                <a:spcPts val="0"/>
              </a:spcBef>
              <a:buFont typeface="Arial" panose="020B0604020202020204" pitchFamily="34" charset="0"/>
              <a:buChar char="•"/>
              <a:defRPr sz="200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accent2"/>
              </a:buClr>
              <a:buFont typeface="Arial" panose="020B0604020202020204" pitchFamily="34" charset="0"/>
              <a:buChar char="•"/>
              <a:defRPr sz="200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accent4"/>
              </a:buClr>
              <a:buFont typeface="Arial" panose="020B0604020202020204" pitchFamily="34" charset="0"/>
              <a:buChar char="•"/>
              <a:defRPr sz="200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accent5"/>
              </a:buClr>
              <a:buFont typeface="Arial" panose="020B0604020202020204" pitchFamily="34" charset="0"/>
              <a:buChar char="•"/>
              <a:defRPr sz="200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accent6"/>
              </a:buClr>
              <a:buFont typeface="Arial" panose="020B0604020202020204" pitchFamily="34" charset="0"/>
              <a:buChar char="•"/>
              <a:defRPr sz="2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10000"/>
              </a:lnSpc>
              <a:spcBef>
                <a:spcPct val="0"/>
              </a:spcBef>
              <a:spcAft>
                <a:spcPct val="0"/>
              </a:spcAft>
              <a:buClrTx/>
              <a:buSzTx/>
              <a:buFont typeface="Arial" panose="020B0604020202020204" pitchFamily="34" charset="0"/>
              <a:buNone/>
              <a:tabLst/>
              <a:defRPr/>
            </a:pPr>
            <a:r>
              <a:rPr kumimoji="0" lang="nl-NL" sz="2000" b="0" i="0" u="none" strike="noStrike" kern="1200" cap="none" spc="0" normalizeH="0" baseline="0" noProof="0">
                <a:ln>
                  <a:noFill/>
                </a:ln>
                <a:solidFill>
                  <a:srgbClr val="000000"/>
                </a:solidFill>
                <a:effectLst/>
                <a:uLnTx/>
                <a:uFillTx/>
                <a:latin typeface="Arial" panose="020B0604020202020204"/>
                <a:ea typeface="+mn-ea"/>
                <a:cs typeface="+mn-cs"/>
              </a:rPr>
              <a:t>Bepaal hoeveel </a:t>
            </a:r>
            <a:r>
              <a:rPr kumimoji="0" lang="nl-NL" sz="2000" b="1" i="0" u="none" strike="noStrike" kern="1200" cap="none" spc="0" normalizeH="0" baseline="0" noProof="0">
                <a:ln>
                  <a:noFill/>
                </a:ln>
                <a:solidFill>
                  <a:srgbClr val="000000"/>
                </a:solidFill>
                <a:effectLst/>
                <a:uLnTx/>
                <a:uFillTx/>
                <a:latin typeface="Arial" panose="020B0604020202020204"/>
                <a:ea typeface="+mn-ea"/>
                <a:cs typeface="+mn-cs"/>
              </a:rPr>
              <a:t>extra</a:t>
            </a:r>
            <a:r>
              <a:rPr kumimoji="0" lang="nl-NL" sz="2000" b="0" i="0" u="none" strike="noStrike" kern="1200" cap="none" spc="0" normalizeH="0" baseline="0" noProof="0">
                <a:ln>
                  <a:noFill/>
                </a:ln>
                <a:solidFill>
                  <a:srgbClr val="000000"/>
                </a:solidFill>
                <a:effectLst/>
                <a:uLnTx/>
                <a:uFillTx/>
                <a:latin typeface="Arial" panose="020B0604020202020204"/>
                <a:ea typeface="+mn-ea"/>
                <a:cs typeface="+mn-cs"/>
              </a:rPr>
              <a:t> vermogen je nodig hebt</a:t>
            </a:r>
          </a:p>
        </p:txBody>
      </p:sp>
    </p:spTree>
    <p:extLst>
      <p:ext uri="{BB962C8B-B14F-4D97-AF65-F5344CB8AC3E}">
        <p14:creationId xmlns:p14="http://schemas.microsoft.com/office/powerpoint/2010/main" val="388207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204AC-D515-F397-E03B-651D8026228C}"/>
              </a:ext>
            </a:extLst>
          </p:cNvPr>
          <p:cNvSpPr>
            <a:spLocks noGrp="1"/>
          </p:cNvSpPr>
          <p:nvPr>
            <p:ph type="title"/>
          </p:nvPr>
        </p:nvSpPr>
        <p:spPr>
          <a:xfrm>
            <a:off x="791999" y="744000"/>
            <a:ext cx="10162389" cy="730969"/>
          </a:xfrm>
        </p:spPr>
        <p:txBody>
          <a:bodyPr>
            <a:spAutoFit/>
          </a:bodyPr>
          <a:lstStyle/>
          <a:p>
            <a:r>
              <a:rPr lang="nl-NL" dirty="0"/>
              <a:t>Vraag: </a:t>
            </a:r>
            <a:r>
              <a:rPr lang="nl-NL" b="0" i="1" dirty="0"/>
              <a:t>Hoeveel vermogen heb ik nodig? En wat voor aansluiting</a:t>
            </a:r>
            <a:br>
              <a:rPr lang="nl-NL" b="0" i="1" dirty="0"/>
            </a:br>
            <a:r>
              <a:rPr lang="nl-NL" b="0" i="1" dirty="0"/>
              <a:t>heb ik op termijn nodig?</a:t>
            </a:r>
          </a:p>
        </p:txBody>
      </p:sp>
      <p:sp>
        <p:nvSpPr>
          <p:cNvPr id="4" name="Tijdelijke aanduiding voor dianummer 3">
            <a:extLst>
              <a:ext uri="{FF2B5EF4-FFF2-40B4-BE49-F238E27FC236}">
                <a16:creationId xmlns:a16="http://schemas.microsoft.com/office/drawing/2014/main" id="{8FB8DB11-3B6E-F05C-66F0-A170FD9D68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12" name="Tabel 11">
            <a:extLst>
              <a:ext uri="{FF2B5EF4-FFF2-40B4-BE49-F238E27FC236}">
                <a16:creationId xmlns:a16="http://schemas.microsoft.com/office/drawing/2014/main" id="{BAAC3923-B391-0157-9668-E181D9BC9FAA}"/>
              </a:ext>
            </a:extLst>
          </p:cNvPr>
          <p:cNvGraphicFramePr>
            <a:graphicFrameLocks noGrp="1"/>
          </p:cNvGraphicFramePr>
          <p:nvPr/>
        </p:nvGraphicFramePr>
        <p:xfrm>
          <a:off x="791999" y="1811865"/>
          <a:ext cx="2340668" cy="2585423"/>
        </p:xfrm>
        <a:graphic>
          <a:graphicData uri="http://schemas.openxmlformats.org/drawingml/2006/table">
            <a:tbl>
              <a:tblPr firstRow="1" bandRow="1">
                <a:tableStyleId>{5C22544A-7EE6-4342-B048-85BDC9FD1C3A}</a:tableStyleId>
              </a:tblPr>
              <a:tblGrid>
                <a:gridCol w="1002934">
                  <a:extLst>
                    <a:ext uri="{9D8B030D-6E8A-4147-A177-3AD203B41FA5}">
                      <a16:colId xmlns:a16="http://schemas.microsoft.com/office/drawing/2014/main" val="3985808877"/>
                    </a:ext>
                  </a:extLst>
                </a:gridCol>
                <a:gridCol w="1337734">
                  <a:extLst>
                    <a:ext uri="{9D8B030D-6E8A-4147-A177-3AD203B41FA5}">
                      <a16:colId xmlns:a16="http://schemas.microsoft.com/office/drawing/2014/main" val="977178227"/>
                    </a:ext>
                  </a:extLst>
                </a:gridCol>
              </a:tblGrid>
              <a:tr h="353423">
                <a:tc gridSpan="2">
                  <a:txBody>
                    <a:bodyPr/>
                    <a:lstStyle/>
                    <a:p>
                      <a:r>
                        <a:rPr lang="nl-NL" sz="1400">
                          <a:solidFill>
                            <a:srgbClr val="004D70"/>
                          </a:solidFill>
                        </a:rPr>
                        <a:t>Vuistregel </a:t>
                      </a:r>
                      <a:r>
                        <a:rPr lang="nl-NL" sz="1400" b="0">
                          <a:solidFill>
                            <a:srgbClr val="004D70"/>
                          </a:solidFill>
                        </a:rPr>
                        <a:t>(indicatie)</a:t>
                      </a:r>
                    </a:p>
                  </a:txBody>
                  <a:tcPr anchor="ctr">
                    <a:lnL w="19050" cap="flat" cmpd="sng" algn="ctr">
                      <a:solidFill>
                        <a:srgbClr val="ADC9D9"/>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nl-NL">
                        <a:solidFill>
                          <a:srgbClr val="004D70"/>
                        </a:solidFill>
                      </a:endParaRPr>
                    </a:p>
                  </a:txBody>
                  <a:tcPr>
                    <a:lnL w="19050" cap="flat" cmpd="sng" algn="ctr">
                      <a:solidFill>
                        <a:srgbClr val="E1D6C9"/>
                      </a:solidFill>
                      <a:prstDash val="solid"/>
                      <a:round/>
                      <a:headEnd type="none" w="med" len="med"/>
                      <a:tailEnd type="none" w="med" len="med"/>
                    </a:lnL>
                    <a:lnR w="19050" cap="flat" cmpd="sng" algn="ctr">
                      <a:solidFill>
                        <a:srgbClr val="E1D6C9"/>
                      </a:solidFill>
                      <a:prstDash val="solid"/>
                      <a:round/>
                      <a:headEnd type="none" w="med" len="med"/>
                      <a:tailEnd type="none" w="med" len="med"/>
                    </a:lnR>
                    <a:lnT w="19050" cap="flat" cmpd="sng" algn="ctr">
                      <a:solidFill>
                        <a:srgbClr val="E1D6C9"/>
                      </a:solidFill>
                      <a:prstDash val="solid"/>
                      <a:round/>
                      <a:headEnd type="none" w="med" len="med"/>
                      <a:tailEnd type="none" w="med" len="med"/>
                    </a:lnT>
                    <a:lnB w="19050" cap="flat" cmpd="sng" algn="ctr">
                      <a:solidFill>
                        <a:srgbClr val="E1D6C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8554531"/>
                  </a:ext>
                </a:extLst>
              </a:tr>
              <a:tr h="360000">
                <a:tc>
                  <a:txBody>
                    <a:bodyPr/>
                    <a:lstStyle/>
                    <a:p>
                      <a:endParaRPr lang="nl-NL">
                        <a:solidFill>
                          <a:srgbClr val="004D70"/>
                        </a:solidFill>
                      </a:endParaRPr>
                    </a:p>
                  </a:txBody>
                  <a:tcPr anchor="ctr">
                    <a:lnL w="19050" cap="flat" cmpd="sng" algn="ctr">
                      <a:solidFill>
                        <a:srgbClr val="ADC9D9"/>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nl-NL" b="0">
                          <a:solidFill>
                            <a:srgbClr val="004D70"/>
                          </a:solidFill>
                        </a:rPr>
                        <a:t>Vermogen</a:t>
                      </a:r>
                    </a:p>
                  </a:txBody>
                  <a:tcPr anchor="ctr">
                    <a:lnL w="19050" cap="flat" cmpd="sng" algn="ctr">
                      <a:solidFill>
                        <a:schemeClr val="bg1"/>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3459363"/>
                  </a:ext>
                </a:extLst>
              </a:tr>
              <a:tr h="360000">
                <a:tc>
                  <a:txBody>
                    <a:bodyPr/>
                    <a:lstStyle/>
                    <a:p>
                      <a:endParaRPr lang="nl-NL">
                        <a:solidFill>
                          <a:srgbClr val="004D70"/>
                        </a:solidFill>
                      </a:endParaRPr>
                    </a:p>
                  </a:txBody>
                  <a:tcPr anchor="ctr">
                    <a:lnL w="19050" cap="flat" cmpd="sng" algn="ctr">
                      <a:solidFill>
                        <a:srgbClr val="ADC9D9"/>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b="1">
                          <a:solidFill>
                            <a:srgbClr val="004D70"/>
                          </a:solidFill>
                        </a:rPr>
                        <a:t>3-11kW</a:t>
                      </a:r>
                    </a:p>
                  </a:txBody>
                  <a:tcPr anchor="ctr">
                    <a:lnL w="19050" cap="flat" cmpd="sng" algn="ctr">
                      <a:solidFill>
                        <a:srgbClr val="ADC9D9"/>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6434366"/>
                  </a:ext>
                </a:extLst>
              </a:tr>
              <a:tr h="468000">
                <a:tc>
                  <a:txBody>
                    <a:bodyPr/>
                    <a:lstStyle/>
                    <a:p>
                      <a:endParaRPr lang="nl-NL">
                        <a:solidFill>
                          <a:srgbClr val="004D70"/>
                        </a:solidFill>
                      </a:endParaRPr>
                    </a:p>
                  </a:txBody>
                  <a:tcPr anchor="ctr">
                    <a:lnL w="19050" cap="flat" cmpd="sng" algn="ctr">
                      <a:solidFill>
                        <a:srgbClr val="ADC9D9"/>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b="1">
                          <a:solidFill>
                            <a:srgbClr val="004D70"/>
                          </a:solidFill>
                        </a:rPr>
                        <a:t>11kW</a:t>
                      </a:r>
                    </a:p>
                  </a:txBody>
                  <a:tcPr anchor="ctr">
                    <a:lnL w="19050" cap="flat" cmpd="sng" algn="ctr">
                      <a:solidFill>
                        <a:srgbClr val="ADC9D9"/>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0653932"/>
                  </a:ext>
                </a:extLst>
              </a:tr>
              <a:tr h="504000">
                <a:tc>
                  <a:txBody>
                    <a:bodyPr/>
                    <a:lstStyle/>
                    <a:p>
                      <a:endParaRPr lang="nl-NL">
                        <a:solidFill>
                          <a:srgbClr val="004D70"/>
                        </a:solidFill>
                      </a:endParaRPr>
                    </a:p>
                  </a:txBody>
                  <a:tcPr anchor="ctr">
                    <a:lnL w="19050" cap="flat" cmpd="sng" algn="ctr">
                      <a:solidFill>
                        <a:srgbClr val="ADC9D9"/>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b="1">
                          <a:solidFill>
                            <a:srgbClr val="004D70"/>
                          </a:solidFill>
                        </a:rPr>
                        <a:t>20-40kW</a:t>
                      </a:r>
                    </a:p>
                  </a:txBody>
                  <a:tcPr anchor="ctr">
                    <a:lnL w="19050" cap="flat" cmpd="sng" algn="ctr">
                      <a:solidFill>
                        <a:srgbClr val="ADC9D9"/>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6150870"/>
                  </a:ext>
                </a:extLst>
              </a:tr>
              <a:tr h="540000">
                <a:tc>
                  <a:txBody>
                    <a:bodyPr/>
                    <a:lstStyle/>
                    <a:p>
                      <a:endParaRPr lang="nl-NL">
                        <a:solidFill>
                          <a:srgbClr val="004D70"/>
                        </a:solidFill>
                      </a:endParaRPr>
                    </a:p>
                  </a:txBody>
                  <a:tcPr anchor="ctr">
                    <a:lnL w="19050" cap="flat" cmpd="sng" algn="ctr">
                      <a:solidFill>
                        <a:srgbClr val="ADC9D9"/>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b="1">
                          <a:solidFill>
                            <a:srgbClr val="004D70"/>
                          </a:solidFill>
                        </a:rPr>
                        <a:t>30-50kW</a:t>
                      </a:r>
                    </a:p>
                  </a:txBody>
                  <a:tcPr anchor="ctr">
                    <a:lnL w="19050" cap="flat" cmpd="sng" algn="ctr">
                      <a:solidFill>
                        <a:srgbClr val="ADC9D9"/>
                      </a:solidFill>
                      <a:prstDash val="solid"/>
                      <a:round/>
                      <a:headEnd type="none" w="med" len="med"/>
                      <a:tailEnd type="none" w="med" len="med"/>
                    </a:lnL>
                    <a:lnR w="19050" cap="flat" cmpd="sng" algn="ctr">
                      <a:solidFill>
                        <a:srgbClr val="ADC9D9"/>
                      </a:solidFill>
                      <a:prstDash val="solid"/>
                      <a:round/>
                      <a:headEnd type="none" w="med" len="med"/>
                      <a:tailEnd type="none" w="med" len="med"/>
                    </a:lnR>
                    <a:lnT w="19050" cap="flat" cmpd="sng" algn="ctr">
                      <a:solidFill>
                        <a:srgbClr val="ADC9D9"/>
                      </a:solidFill>
                      <a:prstDash val="solid"/>
                      <a:round/>
                      <a:headEnd type="none" w="med" len="med"/>
                      <a:tailEnd type="none" w="med" len="med"/>
                    </a:lnT>
                    <a:lnB w="19050" cap="flat" cmpd="sng" algn="ctr">
                      <a:solidFill>
                        <a:srgbClr val="ADC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6495133"/>
                  </a:ext>
                </a:extLst>
              </a:tr>
            </a:tbl>
          </a:graphicData>
        </a:graphic>
      </p:graphicFrame>
      <p:grpSp>
        <p:nvGrpSpPr>
          <p:cNvPr id="25" name="Groep 24">
            <a:extLst>
              <a:ext uri="{FF2B5EF4-FFF2-40B4-BE49-F238E27FC236}">
                <a16:creationId xmlns:a16="http://schemas.microsoft.com/office/drawing/2014/main" id="{F1296FA3-B59D-F420-D86A-674A272770A3}"/>
              </a:ext>
            </a:extLst>
          </p:cNvPr>
          <p:cNvGrpSpPr/>
          <p:nvPr/>
        </p:nvGrpSpPr>
        <p:grpSpPr>
          <a:xfrm>
            <a:off x="877247" y="2651498"/>
            <a:ext cx="753534" cy="1671562"/>
            <a:chOff x="877247" y="2422897"/>
            <a:chExt cx="753534" cy="1671562"/>
          </a:xfrm>
        </p:grpSpPr>
        <p:pic>
          <p:nvPicPr>
            <p:cNvPr id="11" name="Afbeelding 10">
              <a:extLst>
                <a:ext uri="{FF2B5EF4-FFF2-40B4-BE49-F238E27FC236}">
                  <a16:creationId xmlns:a16="http://schemas.microsoft.com/office/drawing/2014/main" id="{1FE76D6A-0C34-0BA9-6A38-AF6EE8540BD4}"/>
                </a:ext>
              </a:extLst>
            </p:cNvPr>
            <p:cNvPicPr>
              <a:picLocks noChangeAspect="1"/>
            </p:cNvPicPr>
            <p:nvPr/>
          </p:nvPicPr>
          <p:blipFill>
            <a:blip r:embed="rId3"/>
            <a:stretch>
              <a:fillRect/>
            </a:stretch>
          </p:blipFill>
          <p:spPr>
            <a:xfrm>
              <a:off x="877247" y="3727478"/>
              <a:ext cx="753534" cy="366981"/>
            </a:xfrm>
            <a:prstGeom prst="rect">
              <a:avLst/>
            </a:prstGeom>
          </p:spPr>
        </p:pic>
        <p:pic>
          <p:nvPicPr>
            <p:cNvPr id="8" name="Afbeelding 7">
              <a:extLst>
                <a:ext uri="{FF2B5EF4-FFF2-40B4-BE49-F238E27FC236}">
                  <a16:creationId xmlns:a16="http://schemas.microsoft.com/office/drawing/2014/main" id="{EEA82082-64A6-F55E-01FF-3BCF94F99B6D}"/>
                </a:ext>
              </a:extLst>
            </p:cNvPr>
            <p:cNvPicPr>
              <a:picLocks noChangeAspect="1"/>
            </p:cNvPicPr>
            <p:nvPr/>
          </p:nvPicPr>
          <p:blipFill>
            <a:blip r:embed="rId4"/>
            <a:stretch>
              <a:fillRect/>
            </a:stretch>
          </p:blipFill>
          <p:spPr>
            <a:xfrm>
              <a:off x="1132119" y="3285557"/>
              <a:ext cx="498662" cy="286885"/>
            </a:xfrm>
            <a:prstGeom prst="rect">
              <a:avLst/>
            </a:prstGeom>
          </p:spPr>
        </p:pic>
        <p:pic>
          <p:nvPicPr>
            <p:cNvPr id="9" name="Afbeelding 8">
              <a:extLst>
                <a:ext uri="{FF2B5EF4-FFF2-40B4-BE49-F238E27FC236}">
                  <a16:creationId xmlns:a16="http://schemas.microsoft.com/office/drawing/2014/main" id="{1DA4EAE7-6EAF-D300-60A6-5241A814EFFE}"/>
                </a:ext>
              </a:extLst>
            </p:cNvPr>
            <p:cNvPicPr>
              <a:picLocks noChangeAspect="1"/>
            </p:cNvPicPr>
            <p:nvPr/>
          </p:nvPicPr>
          <p:blipFill>
            <a:blip r:embed="rId5"/>
            <a:stretch>
              <a:fillRect/>
            </a:stretch>
          </p:blipFill>
          <p:spPr>
            <a:xfrm>
              <a:off x="1070556" y="2807867"/>
              <a:ext cx="560225" cy="238865"/>
            </a:xfrm>
            <a:prstGeom prst="rect">
              <a:avLst/>
            </a:prstGeom>
          </p:spPr>
        </p:pic>
        <p:pic>
          <p:nvPicPr>
            <p:cNvPr id="13" name="Afbeelding 12">
              <a:extLst>
                <a:ext uri="{FF2B5EF4-FFF2-40B4-BE49-F238E27FC236}">
                  <a16:creationId xmlns:a16="http://schemas.microsoft.com/office/drawing/2014/main" id="{B0326707-09A8-81F3-A049-9BBFD619C5A0}"/>
                </a:ext>
              </a:extLst>
            </p:cNvPr>
            <p:cNvPicPr>
              <a:picLocks noChangeAspect="1"/>
            </p:cNvPicPr>
            <p:nvPr/>
          </p:nvPicPr>
          <p:blipFill>
            <a:blip r:embed="rId6"/>
            <a:stretch>
              <a:fillRect/>
            </a:stretch>
          </p:blipFill>
          <p:spPr>
            <a:xfrm>
              <a:off x="1251552" y="2422897"/>
              <a:ext cx="379229" cy="144058"/>
            </a:xfrm>
            <a:prstGeom prst="rect">
              <a:avLst/>
            </a:prstGeom>
          </p:spPr>
        </p:pic>
      </p:grpSp>
      <p:pic>
        <p:nvPicPr>
          <p:cNvPr id="28" name="Afbeelding 27" descr="Afbeelding met tekst, schermopname, software, nummer&#10;&#10;Automatisch gegenereerde beschrijving">
            <a:extLst>
              <a:ext uri="{FF2B5EF4-FFF2-40B4-BE49-F238E27FC236}">
                <a16:creationId xmlns:a16="http://schemas.microsoft.com/office/drawing/2014/main" id="{C16D6951-F3B5-EAD9-30B1-7870A9859019}"/>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224390" y="2111288"/>
            <a:ext cx="6858000" cy="4572000"/>
          </a:xfrm>
          <a:prstGeom prst="rect">
            <a:avLst/>
          </a:prstGeom>
        </p:spPr>
      </p:pic>
      <p:sp>
        <p:nvSpPr>
          <p:cNvPr id="3" name="Tijdelijke aanduiding voor inhoud 2">
            <a:extLst>
              <a:ext uri="{FF2B5EF4-FFF2-40B4-BE49-F238E27FC236}">
                <a16:creationId xmlns:a16="http://schemas.microsoft.com/office/drawing/2014/main" id="{6680F838-434A-013A-FD43-FFDC08EE08A1}"/>
              </a:ext>
            </a:extLst>
          </p:cNvPr>
          <p:cNvSpPr>
            <a:spLocks noGrp="1"/>
          </p:cNvSpPr>
          <p:nvPr>
            <p:ph idx="1"/>
          </p:nvPr>
        </p:nvSpPr>
        <p:spPr>
          <a:xfrm>
            <a:off x="3411224" y="1811865"/>
            <a:ext cx="5745124" cy="2935291"/>
          </a:xfrm>
        </p:spPr>
        <p:txBody>
          <a:bodyPr>
            <a:spAutoFit/>
          </a:bodyPr>
          <a:lstStyle/>
          <a:p>
            <a:pPr marL="363538" indent="-363538">
              <a:spcAft>
                <a:spcPts val="800"/>
              </a:spcAft>
              <a:buClr>
                <a:srgbClr val="004D70"/>
              </a:buClr>
              <a:buFont typeface="Wingdings" pitchFamily="2" charset="2"/>
              <a:buChar char="Ø"/>
              <a:tabLst>
                <a:tab pos="355600" algn="l"/>
              </a:tabLst>
            </a:pPr>
            <a:r>
              <a:rPr lang="nl-NL" sz="1800" b="1" i="1"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Meer gedetailleerd beeld? </a:t>
            </a:r>
            <a:br>
              <a:rPr lang="nl-NL" sz="1800" b="1" i="1"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br>
            <a:r>
              <a:rPr lang="nl-NL"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Bereken het benodigde elektrische vermogen </a:t>
            </a:r>
            <a:br>
              <a:rPr lang="nl-NL"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br>
            <a:r>
              <a:rPr lang="nl-NL" sz="1800" dirty="0">
                <a:effectLst/>
                <a:latin typeface="Calibri" panose="020F0502020204030204" pitchFamily="34" charset="0"/>
                <a:ea typeface="Calibri" panose="020F0502020204030204" pitchFamily="34" charset="0"/>
                <a:cs typeface="Times New Roman" panose="02020603050405020304" pitchFamily="18" charset="0"/>
              </a:rPr>
              <a:t>met de </a:t>
            </a:r>
            <a:r>
              <a:rPr lang="nl-NL" sz="1800" dirty="0">
                <a:solidFill>
                  <a:schemeClr val="accent3"/>
                </a:solidFill>
                <a:latin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rekentool</a:t>
            </a:r>
            <a:r>
              <a:rPr lang="nl-NL" sz="1800" dirty="0">
                <a:latin typeface="Calibri" panose="020F0502020204030204" pitchFamily="34" charset="0"/>
                <a:cs typeface="Times New Roman" panose="02020603050405020304" pitchFamily="18" charset="0"/>
              </a:rPr>
              <a:t> van ElaadNL</a:t>
            </a:r>
          </a:p>
          <a:p>
            <a:pPr marL="363538" indent="-363538">
              <a:spcAft>
                <a:spcPts val="800"/>
              </a:spcAft>
              <a:buClr>
                <a:srgbClr val="004D70"/>
              </a:buClr>
              <a:buFont typeface="Wingdings" pitchFamily="2" charset="2"/>
              <a:buChar char="Ø"/>
              <a:tabLst>
                <a:tab pos="355600" algn="l"/>
              </a:tabLst>
            </a:pPr>
            <a:r>
              <a:rPr lang="nl-NL" sz="1800" b="1" i="1" dirty="0">
                <a:latin typeface="Calibri" panose="020F0502020204030204" pitchFamily="34" charset="0"/>
                <a:cs typeface="Times New Roman" panose="02020603050405020304" pitchFamily="18" charset="0"/>
              </a:rPr>
              <a:t>Benodigd vermogen hangt af van:</a:t>
            </a:r>
          </a:p>
          <a:p>
            <a:pPr lvl="2">
              <a:spcAft>
                <a:spcPts val="800"/>
              </a:spcAft>
            </a:pPr>
            <a:r>
              <a:rPr lang="nl-NL" sz="1800" dirty="0">
                <a:latin typeface="Calibri" panose="020F0502020204030204" pitchFamily="34" charset="0"/>
                <a:cs typeface="Times New Roman" panose="02020603050405020304" pitchFamily="18" charset="0"/>
              </a:rPr>
              <a:t>Rittenpatroon/kilometrage</a:t>
            </a:r>
          </a:p>
          <a:p>
            <a:pPr lvl="2">
              <a:spcAft>
                <a:spcPts val="800"/>
              </a:spcAft>
            </a:pPr>
            <a:r>
              <a:rPr lang="nl-NL" sz="1800" dirty="0">
                <a:latin typeface="Calibri" panose="020F0502020204030204" pitchFamily="34" charset="0"/>
                <a:cs typeface="Times New Roman" panose="02020603050405020304" pitchFamily="18" charset="0"/>
              </a:rPr>
              <a:t>Aantal uren op depot</a:t>
            </a:r>
          </a:p>
          <a:p>
            <a:pPr lvl="2">
              <a:spcAft>
                <a:spcPts val="800"/>
              </a:spcAft>
            </a:pPr>
            <a:r>
              <a:rPr lang="nl-NL" sz="1800" dirty="0">
                <a:latin typeface="Calibri" panose="020F0502020204030204" pitchFamily="34" charset="0"/>
                <a:cs typeface="Times New Roman" panose="02020603050405020304" pitchFamily="18" charset="0"/>
              </a:rPr>
              <a:t>Gelijktijdigheid</a:t>
            </a:r>
          </a:p>
          <a:p>
            <a:pPr lvl="2">
              <a:spcAft>
                <a:spcPts val="800"/>
              </a:spcAft>
            </a:pPr>
            <a:r>
              <a:rPr lang="nl-NL" sz="1800" dirty="0">
                <a:latin typeface="Calibri" panose="020F0502020204030204" pitchFamily="34" charset="0"/>
                <a:cs typeface="Times New Roman" panose="02020603050405020304" pitchFamily="18" charset="0"/>
              </a:rPr>
              <a:t>Slim opladen!</a:t>
            </a:r>
          </a:p>
        </p:txBody>
      </p:sp>
      <p:sp>
        <p:nvSpPr>
          <p:cNvPr id="29" name="Boog 28">
            <a:extLst>
              <a:ext uri="{FF2B5EF4-FFF2-40B4-BE49-F238E27FC236}">
                <a16:creationId xmlns:a16="http://schemas.microsoft.com/office/drawing/2014/main" id="{7018B13C-5224-D230-0F0C-8CCAEBCB06AC}"/>
              </a:ext>
            </a:extLst>
          </p:cNvPr>
          <p:cNvSpPr/>
          <p:nvPr/>
        </p:nvSpPr>
        <p:spPr>
          <a:xfrm rot="20710031">
            <a:off x="7383400" y="2055294"/>
            <a:ext cx="1515533" cy="1336466"/>
          </a:xfrm>
          <a:prstGeom prst="arc">
            <a:avLst/>
          </a:prstGeom>
          <a:ln w="25400">
            <a:solidFill>
              <a:schemeClr val="accent3"/>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8122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204AC-D515-F397-E03B-651D8026228C}"/>
              </a:ext>
            </a:extLst>
          </p:cNvPr>
          <p:cNvSpPr>
            <a:spLocks noGrp="1"/>
          </p:cNvSpPr>
          <p:nvPr>
            <p:ph type="title"/>
          </p:nvPr>
        </p:nvSpPr>
        <p:spPr/>
        <p:txBody>
          <a:bodyPr/>
          <a:lstStyle/>
          <a:p>
            <a:r>
              <a:rPr lang="nl-NL"/>
              <a:t>Vraag: </a:t>
            </a:r>
            <a:r>
              <a:rPr lang="nl-NL" b="0" i="1"/>
              <a:t>Hoe kom ik in contact met de netbeheerder?</a:t>
            </a:r>
            <a:br>
              <a:rPr lang="nl-NL"/>
            </a:br>
            <a:endParaRPr lang="nl-NL"/>
          </a:p>
        </p:txBody>
      </p:sp>
      <p:sp>
        <p:nvSpPr>
          <p:cNvPr id="3" name="Tijdelijke aanduiding voor inhoud 2">
            <a:extLst>
              <a:ext uri="{FF2B5EF4-FFF2-40B4-BE49-F238E27FC236}">
                <a16:creationId xmlns:a16="http://schemas.microsoft.com/office/drawing/2014/main" id="{6680F838-434A-013A-FD43-FFDC08EE08A1}"/>
              </a:ext>
            </a:extLst>
          </p:cNvPr>
          <p:cNvSpPr>
            <a:spLocks noGrp="1"/>
          </p:cNvSpPr>
          <p:nvPr>
            <p:ph sz="half" idx="1"/>
          </p:nvPr>
        </p:nvSpPr>
        <p:spPr>
          <a:xfrm>
            <a:off x="792001" y="1551336"/>
            <a:ext cx="4860000" cy="3085619"/>
          </a:xfrm>
          <a:solidFill>
            <a:srgbClr val="E1D6C9">
              <a:alpha val="80000"/>
            </a:srgbClr>
          </a:solidFill>
          <a:ln>
            <a:noFill/>
          </a:ln>
        </p:spPr>
        <p:txBody>
          <a:bodyPr lIns="180000" tIns="180000" rIns="180000" bIns="180000"/>
          <a:lstStyle/>
          <a:p>
            <a:pPr marL="0" indent="0" algn="ctr">
              <a:buNone/>
            </a:pPr>
            <a:r>
              <a:rPr lang="nl-NL" sz="1800" b="1" kern="100">
                <a:solidFill>
                  <a:schemeClr val="bg2">
                    <a:lumMod val="50000"/>
                  </a:schemeClr>
                </a:solidFill>
                <a:effectLst/>
                <a:ea typeface="Calibri" panose="020F0502020204030204" pitchFamily="34" charset="0"/>
                <a:cs typeface="Times New Roman" panose="02020603050405020304" pitchFamily="18" charset="0"/>
              </a:rPr>
              <a:t>Kleinzakelijk </a:t>
            </a:r>
          </a:p>
          <a:p>
            <a:pPr marL="0" indent="0" algn="ctr">
              <a:buNone/>
            </a:pPr>
            <a:r>
              <a:rPr lang="nl-NL" sz="1800" b="1" kern="100">
                <a:solidFill>
                  <a:schemeClr val="bg2">
                    <a:lumMod val="50000"/>
                  </a:schemeClr>
                </a:solidFill>
                <a:effectLst/>
                <a:ea typeface="Calibri" panose="020F0502020204030204" pitchFamily="34" charset="0"/>
                <a:cs typeface="Times New Roman" panose="02020603050405020304" pitchFamily="18" charset="0"/>
              </a:rPr>
              <a:t>(</a:t>
            </a:r>
            <a:r>
              <a:rPr lang="nl-NL" sz="1800" b="1" kern="100">
                <a:solidFill>
                  <a:schemeClr val="bg2">
                    <a:lumMod val="50000"/>
                  </a:schemeClr>
                </a:solidFill>
                <a:ea typeface="Calibri" panose="020F0502020204030204" pitchFamily="34" charset="0"/>
                <a:cs typeface="Times New Roman" panose="02020603050405020304" pitchFamily="18" charset="0"/>
              </a:rPr>
              <a:t>aansluiting &lt;</a:t>
            </a:r>
            <a:r>
              <a:rPr lang="nl-NL" sz="1800" b="1" kern="100">
                <a:solidFill>
                  <a:schemeClr val="bg2">
                    <a:lumMod val="50000"/>
                  </a:schemeClr>
                </a:solidFill>
                <a:effectLst/>
                <a:ea typeface="Calibri" panose="020F0502020204030204" pitchFamily="34" charset="0"/>
                <a:cs typeface="Times New Roman" panose="02020603050405020304" pitchFamily="18" charset="0"/>
              </a:rPr>
              <a:t> 1.750/2.000 kVA)</a:t>
            </a:r>
          </a:p>
        </p:txBody>
      </p:sp>
      <p:sp>
        <p:nvSpPr>
          <p:cNvPr id="5" name="Tijdelijke aanduiding voor inhoud 4">
            <a:extLst>
              <a:ext uri="{FF2B5EF4-FFF2-40B4-BE49-F238E27FC236}">
                <a16:creationId xmlns:a16="http://schemas.microsoft.com/office/drawing/2014/main" id="{6907880E-B5C9-4356-B62B-0044D6B025CD}"/>
              </a:ext>
            </a:extLst>
          </p:cNvPr>
          <p:cNvSpPr>
            <a:spLocks noGrp="1"/>
          </p:cNvSpPr>
          <p:nvPr>
            <p:ph sz="half" idx="2"/>
          </p:nvPr>
        </p:nvSpPr>
        <p:spPr>
          <a:xfrm>
            <a:off x="5868043" y="1555500"/>
            <a:ext cx="4860000" cy="3085619"/>
          </a:xfrm>
          <a:solidFill>
            <a:srgbClr val="E1D6C9">
              <a:alpha val="80000"/>
            </a:srgbClr>
          </a:solidFill>
          <a:ln>
            <a:noFill/>
          </a:ln>
        </p:spPr>
        <p:txBody>
          <a:bodyPr lIns="180000" tIns="180000" rIns="180000" bIns="180000"/>
          <a:lstStyle/>
          <a:p>
            <a:pPr marL="0" indent="0" algn="ctr">
              <a:buNone/>
            </a:pPr>
            <a:r>
              <a:rPr lang="nl-NL" sz="1800" b="1" kern="100">
                <a:ea typeface="Calibri" panose="020F0502020204030204" pitchFamily="34" charset="0"/>
                <a:cs typeface="Times New Roman" panose="02020603050405020304" pitchFamily="18" charset="0"/>
              </a:rPr>
              <a:t>Grootzakelijk </a:t>
            </a:r>
          </a:p>
          <a:p>
            <a:pPr marL="0" indent="0" algn="ctr">
              <a:buNone/>
            </a:pPr>
            <a:r>
              <a:rPr lang="nl-NL" sz="1800" b="1" kern="100">
                <a:ea typeface="Calibri" panose="020F0502020204030204" pitchFamily="34" charset="0"/>
                <a:cs typeface="Times New Roman" panose="02020603050405020304" pitchFamily="18" charset="0"/>
              </a:rPr>
              <a:t>(</a:t>
            </a:r>
            <a:r>
              <a:rPr lang="nl-NL" sz="1800" b="1" kern="100">
                <a:effectLst/>
                <a:ea typeface="Calibri" panose="020F0502020204030204" pitchFamily="34" charset="0"/>
                <a:cs typeface="Times New Roman" panose="02020603050405020304" pitchFamily="18" charset="0"/>
              </a:rPr>
              <a:t>aansluiting &gt; 1.750/2.000 kVA)</a:t>
            </a:r>
          </a:p>
          <a:p>
            <a:pPr marL="0" indent="0">
              <a:buNone/>
            </a:pPr>
            <a:endParaRPr lang="nl-NL" sz="1600" kern="100">
              <a:cs typeface="Times New Roman" panose="02020603050405020304" pitchFamily="18" charset="0"/>
            </a:endParaRPr>
          </a:p>
          <a:p>
            <a:pPr marL="0" indent="0" algn="ctr">
              <a:buNone/>
            </a:pPr>
            <a:endParaRPr lang="nl-NL" sz="1600" kern="100">
              <a:cs typeface="Times New Roman" panose="02020603050405020304" pitchFamily="18" charset="0"/>
            </a:endParaRPr>
          </a:p>
          <a:p>
            <a:pPr marL="0" indent="0" algn="ctr">
              <a:buNone/>
            </a:pPr>
            <a:r>
              <a:rPr lang="nl-NL" sz="1600" kern="100">
                <a:effectLst/>
                <a:ea typeface="Calibri" panose="020F0502020204030204" pitchFamily="34" charset="0"/>
                <a:cs typeface="Times New Roman" panose="02020603050405020304" pitchFamily="18" charset="0"/>
                <a:sym typeface="Wingdings" panose="05000000000000000000" pitchFamily="2" charset="2"/>
              </a:rPr>
              <a:t>eigen </a:t>
            </a:r>
            <a:r>
              <a:rPr lang="nl-NL" sz="1600" kern="100">
                <a:effectLst/>
                <a:ea typeface="Calibri" panose="020F0502020204030204" pitchFamily="34" charset="0"/>
                <a:cs typeface="Times New Roman" panose="02020603050405020304" pitchFamily="18" charset="0"/>
              </a:rPr>
              <a:t>relatiebeheerder of accountmanager </a:t>
            </a:r>
          </a:p>
          <a:p>
            <a:pPr marL="0" indent="0" algn="ctr">
              <a:buNone/>
            </a:pPr>
            <a:r>
              <a:rPr lang="nl-NL" sz="1600" kern="100">
                <a:effectLst/>
                <a:ea typeface="Calibri" panose="020F0502020204030204" pitchFamily="34" charset="0"/>
                <a:cs typeface="Times New Roman" panose="02020603050405020304" pitchFamily="18" charset="0"/>
              </a:rPr>
              <a:t>bij de netbeheerder </a:t>
            </a:r>
          </a:p>
          <a:p>
            <a:pPr marL="0" indent="0">
              <a:buNone/>
            </a:pPr>
            <a:endParaRPr lang="nl-NL" sz="1600"/>
          </a:p>
        </p:txBody>
      </p:sp>
      <p:sp>
        <p:nvSpPr>
          <p:cNvPr id="4" name="Tijdelijke aanduiding voor dianummer 3">
            <a:extLst>
              <a:ext uri="{FF2B5EF4-FFF2-40B4-BE49-F238E27FC236}">
                <a16:creationId xmlns:a16="http://schemas.microsoft.com/office/drawing/2014/main" id="{8FB8DB11-3B6E-F05C-66F0-A170FD9D68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 name="Rechthoek 7">
            <a:extLst>
              <a:ext uri="{FF2B5EF4-FFF2-40B4-BE49-F238E27FC236}">
                <a16:creationId xmlns:a16="http://schemas.microsoft.com/office/drawing/2014/main" id="{113AE4C9-DC2C-B19F-FD51-3B98745DD320}"/>
              </a:ext>
            </a:extLst>
          </p:cNvPr>
          <p:cNvSpPr/>
          <p:nvPr/>
        </p:nvSpPr>
        <p:spPr>
          <a:xfrm>
            <a:off x="792000" y="5032230"/>
            <a:ext cx="9936043" cy="1526437"/>
          </a:xfrm>
          <a:prstGeom prst="rect">
            <a:avLst/>
          </a:prstGeom>
          <a:solidFill>
            <a:srgbClr val="ADC9D9">
              <a:alpha val="80000"/>
            </a:srgbClr>
          </a:solidFill>
          <a:ln w="952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63500" tIns="76575" rIns="63500" bIns="63500" rtlCol="0" anchor="t">
            <a:spAutoFit/>
          </a:bodyPr>
          <a:lstStyle/>
          <a:p>
            <a:pPr marL="285750" marR="0" lvl="0" indent="-285750" algn="l" defTabSz="914400" rtl="0" eaLnBrk="1" fontAlgn="auto" latinLnBrk="0" hangingPunct="1">
              <a:lnSpc>
                <a:spcPct val="100000"/>
              </a:lnSpc>
              <a:spcBef>
                <a:spcPts val="0"/>
              </a:spcBef>
              <a:spcAft>
                <a:spcPts val="600"/>
              </a:spcAft>
              <a:buClr>
                <a:srgbClr val="000000"/>
              </a:buClr>
              <a:buSzTx/>
              <a:buFont typeface="Wingdings" pitchFamily="2" charset="2"/>
              <a:buChar char="Ø"/>
              <a:tabLst/>
              <a:defRPr/>
            </a:pPr>
            <a:r>
              <a:rPr kumimoji="0" lang="nl-NL" sz="1600" b="0" i="0" u="none" strike="noStrike" kern="1200" cap="none" spc="0" normalizeH="0" baseline="0" noProof="0" dirty="0">
                <a:ln>
                  <a:noFill/>
                </a:ln>
                <a:solidFill>
                  <a:srgbClr val="000000"/>
                </a:solidFill>
                <a:effectLst/>
                <a:uLnTx/>
                <a:uFillTx/>
                <a:latin typeface="Arial" panose="020B0604020202020204"/>
                <a:ea typeface="+mn-ea"/>
                <a:cs typeface="+mn-cs"/>
              </a:rPr>
              <a:t>Verzwaring aanvragen? Je kunt online gewenste capaciteit aanvragen via </a:t>
            </a:r>
            <a:r>
              <a:rPr kumimoji="0" lang="nl-NL" sz="1600" b="0" i="0" u="none" strike="noStrike" kern="1200" cap="none" spc="0" normalizeH="0" baseline="0" noProof="0" dirty="0">
                <a:ln>
                  <a:noFill/>
                </a:ln>
                <a:solidFill>
                  <a:srgbClr val="000000"/>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www.mijnaansluiting.nl</a:t>
            </a:r>
            <a:r>
              <a:rPr kumimoji="0" lang="nl-NL" sz="1600" b="0" i="0" u="none" strike="noStrike" kern="1200" cap="none" spc="0" normalizeH="0" baseline="0" noProof="0" dirty="0">
                <a:ln>
                  <a:noFill/>
                </a:ln>
                <a:solidFill>
                  <a:srgbClr val="000000"/>
                </a:solidFill>
                <a:effectLst/>
                <a:uLnTx/>
                <a:uFillTx/>
                <a:latin typeface="Arial" panose="020B0604020202020204"/>
                <a:ea typeface="+mn-ea"/>
                <a:cs typeface="+mn-cs"/>
              </a:rPr>
              <a:t> </a:t>
            </a:r>
          </a:p>
          <a:p>
            <a:pPr marL="285750" marR="0" lvl="0" indent="-285750" algn="l" defTabSz="914400" rtl="0" eaLnBrk="1" fontAlgn="auto" latinLnBrk="0" hangingPunct="1">
              <a:lnSpc>
                <a:spcPct val="100000"/>
              </a:lnSpc>
              <a:spcBef>
                <a:spcPts val="0"/>
              </a:spcBef>
              <a:spcAft>
                <a:spcPts val="600"/>
              </a:spcAft>
              <a:buClr>
                <a:srgbClr val="000000"/>
              </a:buClr>
              <a:buSzTx/>
              <a:buFont typeface="Wingdings" pitchFamily="2" charset="2"/>
              <a:buChar char="Ø"/>
              <a:tabLst/>
              <a:defRPr/>
            </a:pPr>
            <a:r>
              <a:rPr kumimoji="0" lang="nl-NL" sz="1600" b="0" i="0" u="none" strike="noStrike" kern="1200" cap="none" spc="0" normalizeH="0" baseline="0" noProof="0" dirty="0">
                <a:ln>
                  <a:noFill/>
                </a:ln>
                <a:solidFill>
                  <a:srgbClr val="000000"/>
                </a:solidFill>
                <a:effectLst/>
                <a:uLnTx/>
                <a:uFillTx/>
                <a:latin typeface="Arial" panose="020B0604020202020204"/>
                <a:ea typeface="+mn-ea"/>
                <a:cs typeface="+mn-cs"/>
              </a:rPr>
              <a:t>Heb je een meerjarenplan, met geleidelijke </a:t>
            </a:r>
            <a:r>
              <a:rPr kumimoji="0" lang="nl-NL" sz="1600" b="0" i="0" u="none" strike="noStrike" kern="1200" cap="none" spc="0" normalizeH="0" baseline="0" noProof="0" dirty="0" err="1">
                <a:ln>
                  <a:noFill/>
                </a:ln>
                <a:solidFill>
                  <a:srgbClr val="000000"/>
                </a:solidFill>
                <a:effectLst/>
                <a:uLnTx/>
                <a:uFillTx/>
                <a:latin typeface="Arial" panose="020B0604020202020204"/>
                <a:ea typeface="+mn-ea"/>
                <a:cs typeface="+mn-cs"/>
              </a:rPr>
              <a:t>infasering</a:t>
            </a:r>
            <a:r>
              <a:rPr kumimoji="0" lang="nl-NL" sz="1600" b="0" i="0" u="none" strike="noStrike" kern="1200" cap="none" spc="0" normalizeH="0" baseline="0" noProof="0" dirty="0">
                <a:ln>
                  <a:noFill/>
                </a:ln>
                <a:solidFill>
                  <a:srgbClr val="000000"/>
                </a:solidFill>
                <a:effectLst/>
                <a:uLnTx/>
                <a:uFillTx/>
                <a:latin typeface="Arial" panose="020B0604020202020204"/>
                <a:ea typeface="+mn-ea"/>
                <a:cs typeface="+mn-cs"/>
              </a:rPr>
              <a:t> van elektrische voertuigen? Bespreek dit met je netbeheerder, misschien kan de capaciteit meegroeien</a:t>
            </a:r>
          </a:p>
          <a:p>
            <a:pPr marL="285750" marR="0" lvl="0" indent="-285750" algn="l" defTabSz="914400" rtl="0" eaLnBrk="1" fontAlgn="auto" latinLnBrk="0" hangingPunct="1">
              <a:lnSpc>
                <a:spcPct val="100000"/>
              </a:lnSpc>
              <a:spcBef>
                <a:spcPts val="0"/>
              </a:spcBef>
              <a:spcAft>
                <a:spcPts val="600"/>
              </a:spcAft>
              <a:buClr>
                <a:srgbClr val="000000"/>
              </a:buClr>
              <a:buSzTx/>
              <a:buFont typeface="Wingdings" pitchFamily="2" charset="2"/>
              <a:buChar char="Ø"/>
              <a:tabLst/>
              <a:defRPr/>
            </a:pPr>
            <a:r>
              <a:rPr lang="nl-NL" sz="1600" dirty="0">
                <a:solidFill>
                  <a:srgbClr val="000000"/>
                </a:solidFill>
                <a:latin typeface="Arial" panose="020B0604020202020204"/>
              </a:rPr>
              <a:t>Kleiner dan 1750kVA: Stuur een </a:t>
            </a:r>
            <a:r>
              <a:rPr kumimoji="0" lang="nl-NL" sz="1600" b="0" i="0" u="none" strike="noStrike" kern="1200" cap="none" spc="0" normalizeH="0" baseline="0" noProof="0" dirty="0">
                <a:ln>
                  <a:noFill/>
                </a:ln>
                <a:solidFill>
                  <a:srgbClr val="000000"/>
                </a:solidFill>
                <a:effectLst/>
                <a:uLnTx/>
                <a:uFillTx/>
                <a:latin typeface="Arial" panose="020B0604020202020204"/>
                <a:ea typeface="+mn-ea"/>
                <a:cs typeface="+mn-cs"/>
              </a:rPr>
              <a:t>e-mail met toekomstplannen naar Fm_prognose@stedin.net Je wordt teruggebeld.</a:t>
            </a:r>
          </a:p>
        </p:txBody>
      </p:sp>
      <p:pic>
        <p:nvPicPr>
          <p:cNvPr id="9" name="Afbeelding 8">
            <a:extLst>
              <a:ext uri="{FF2B5EF4-FFF2-40B4-BE49-F238E27FC236}">
                <a16:creationId xmlns:a16="http://schemas.microsoft.com/office/drawing/2014/main" id="{CF861304-C1E5-1C23-700B-946E1949780B}"/>
              </a:ext>
            </a:extLst>
          </p:cNvPr>
          <p:cNvPicPr preferRelativeResize="0">
            <a:picLocks noChangeAspect="1"/>
          </p:cNvPicPr>
          <p:nvPr/>
        </p:nvPicPr>
        <p:blipFill rotWithShape="1">
          <a:blip r:embed="rId4">
            <a:extLst>
              <a:ext uri="{28A0092B-C50C-407E-A947-70E740481C1C}">
                <a14:useLocalDpi xmlns:a14="http://schemas.microsoft.com/office/drawing/2010/main"/>
              </a:ext>
            </a:extLst>
          </a:blip>
          <a:srcRect/>
          <a:stretch/>
        </p:blipFill>
        <p:spPr>
          <a:xfrm>
            <a:off x="861085" y="2666897"/>
            <a:ext cx="4721831" cy="1880962"/>
          </a:xfrm>
          <a:prstGeom prst="rect">
            <a:avLst/>
          </a:prstGeom>
        </p:spPr>
      </p:pic>
    </p:spTree>
    <p:extLst>
      <p:ext uri="{BB962C8B-B14F-4D97-AF65-F5344CB8AC3E}">
        <p14:creationId xmlns:p14="http://schemas.microsoft.com/office/powerpoint/2010/main" val="269566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5C64D2-9AA1-AB7B-EE5D-6BFBD1ABF0A2}"/>
              </a:ext>
            </a:extLst>
          </p:cNvPr>
          <p:cNvSpPr>
            <a:spLocks noGrp="1"/>
          </p:cNvSpPr>
          <p:nvPr>
            <p:ph type="title"/>
          </p:nvPr>
        </p:nvSpPr>
        <p:spPr>
          <a:xfrm>
            <a:off x="791999" y="744000"/>
            <a:ext cx="10536741" cy="365485"/>
          </a:xfrm>
        </p:spPr>
        <p:txBody>
          <a:bodyPr>
            <a:spAutoFit/>
          </a:bodyPr>
          <a:lstStyle/>
          <a:p>
            <a:r>
              <a:rPr lang="en-GB" dirty="0" err="1"/>
              <a:t>Vraag</a:t>
            </a:r>
            <a:r>
              <a:rPr lang="en-GB" dirty="0"/>
              <a:t>: </a:t>
            </a:r>
            <a:r>
              <a:rPr lang="en-GB" b="0" i="1" dirty="0" err="1"/>
              <a:t>welke</a:t>
            </a:r>
            <a:r>
              <a:rPr lang="en-GB" b="0" i="1" dirty="0"/>
              <a:t> </a:t>
            </a:r>
            <a:r>
              <a:rPr lang="en-GB" b="0" i="1" dirty="0" err="1"/>
              <a:t>nieuwe</a:t>
            </a:r>
            <a:r>
              <a:rPr lang="en-GB" b="0" i="1" dirty="0"/>
              <a:t> </a:t>
            </a:r>
            <a:r>
              <a:rPr lang="en-GB" b="0" i="1" dirty="0" err="1"/>
              <a:t>contractvormen</a:t>
            </a:r>
            <a:r>
              <a:rPr lang="en-GB" b="0" i="1" dirty="0"/>
              <a:t> </a:t>
            </a:r>
            <a:r>
              <a:rPr lang="en-GB" b="0" i="1" dirty="0" err="1"/>
              <a:t>komen</a:t>
            </a:r>
            <a:r>
              <a:rPr lang="en-GB" b="0" i="1" dirty="0"/>
              <a:t> er?</a:t>
            </a:r>
            <a:endParaRPr lang="nl-NL" b="0" i="1" dirty="0"/>
          </a:p>
        </p:txBody>
      </p:sp>
      <p:sp>
        <p:nvSpPr>
          <p:cNvPr id="3" name="Tijdelijke aanduiding voor inhoud 2">
            <a:extLst>
              <a:ext uri="{FF2B5EF4-FFF2-40B4-BE49-F238E27FC236}">
                <a16:creationId xmlns:a16="http://schemas.microsoft.com/office/drawing/2014/main" id="{569A9E73-2842-BF79-433F-F9AD1175A969}"/>
              </a:ext>
            </a:extLst>
          </p:cNvPr>
          <p:cNvSpPr>
            <a:spLocks noGrp="1"/>
          </p:cNvSpPr>
          <p:nvPr>
            <p:ph idx="1"/>
          </p:nvPr>
        </p:nvSpPr>
        <p:spPr>
          <a:xfrm>
            <a:off x="792000" y="1425034"/>
            <a:ext cx="10714874" cy="312265"/>
          </a:xfrm>
        </p:spPr>
        <p:txBody>
          <a:bodyPr>
            <a:spAutoFit/>
          </a:bodyPr>
          <a:lstStyle/>
          <a:p>
            <a:pPr marL="0" indent="0">
              <a:buNone/>
            </a:pPr>
            <a:r>
              <a:rPr lang="nl-NL" dirty="0"/>
              <a:t>De netbeheerders zijn bezig om twee nieuwe contractvormen te ontwikkelen:</a:t>
            </a:r>
          </a:p>
        </p:txBody>
      </p:sp>
      <p:sp>
        <p:nvSpPr>
          <p:cNvPr id="4" name="Tijdelijke aanduiding voor dianummer 3">
            <a:extLst>
              <a:ext uri="{FF2B5EF4-FFF2-40B4-BE49-F238E27FC236}">
                <a16:creationId xmlns:a16="http://schemas.microsoft.com/office/drawing/2014/main" id="{3FE08D34-7038-B63C-9D48-BEC81FD981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5" name="Afbeelding 4">
            <a:extLst>
              <a:ext uri="{FF2B5EF4-FFF2-40B4-BE49-F238E27FC236}">
                <a16:creationId xmlns:a16="http://schemas.microsoft.com/office/drawing/2014/main" id="{37BD8992-8B19-0249-A43D-AC0C2F9BE5DA}"/>
              </a:ext>
            </a:extLst>
          </p:cNvPr>
          <p:cNvPicPr>
            <a:picLocks noChangeAspect="1"/>
          </p:cNvPicPr>
          <p:nvPr/>
        </p:nvPicPr>
        <p:blipFill>
          <a:blip r:embed="rId3"/>
          <a:stretch>
            <a:fillRect/>
          </a:stretch>
        </p:blipFill>
        <p:spPr>
          <a:xfrm>
            <a:off x="7670917" y="4549862"/>
            <a:ext cx="3431356" cy="1930138"/>
          </a:xfrm>
          <a:prstGeom prst="rect">
            <a:avLst/>
          </a:prstGeom>
        </p:spPr>
      </p:pic>
      <p:sp>
        <p:nvSpPr>
          <p:cNvPr id="6" name="Tijdelijke aanduiding voor inhoud 2">
            <a:extLst>
              <a:ext uri="{FF2B5EF4-FFF2-40B4-BE49-F238E27FC236}">
                <a16:creationId xmlns:a16="http://schemas.microsoft.com/office/drawing/2014/main" id="{257951E5-21FD-E7E4-8DAC-704B518E499F}"/>
              </a:ext>
            </a:extLst>
          </p:cNvPr>
          <p:cNvSpPr txBox="1">
            <a:spLocks/>
          </p:cNvSpPr>
          <p:nvPr/>
        </p:nvSpPr>
        <p:spPr>
          <a:xfrm>
            <a:off x="5655316" y="2000541"/>
            <a:ext cx="5446957" cy="2369880"/>
          </a:xfrm>
          <a:prstGeom prst="rect">
            <a:avLst/>
          </a:prstGeom>
        </p:spPr>
        <p:txBody>
          <a:bodyPr vert="horz" wrap="square" lIns="0" tIns="0" rIns="0" bIns="0" rtlCol="0" anchor="t" anchorCtr="0">
            <a:spAutoFit/>
          </a:bodyPr>
          <a:lstStyle>
            <a:lvl1pPr marL="180000" indent="-180000" algn="l" defTabSz="685800" rtl="0" eaLnBrk="1" latinLnBrk="0" hangingPunct="1">
              <a:lnSpc>
                <a:spcPct val="110000"/>
              </a:lnSpc>
              <a:spcBef>
                <a:spcPts val="0"/>
              </a:spcBef>
              <a:buFont typeface="Arial" panose="020B0604020202020204" pitchFamily="34" charset="0"/>
              <a:buChar char="•"/>
              <a:defRPr sz="200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accent2"/>
              </a:buClr>
              <a:buFont typeface="Arial" panose="020B0604020202020204" pitchFamily="34" charset="0"/>
              <a:buChar char="•"/>
              <a:defRPr sz="200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accent4"/>
              </a:buClr>
              <a:buFont typeface="Arial" panose="020B0604020202020204" pitchFamily="34" charset="0"/>
              <a:buChar char="•"/>
              <a:defRPr sz="200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accent5"/>
              </a:buClr>
              <a:buFont typeface="Arial" panose="020B0604020202020204" pitchFamily="34" charset="0"/>
              <a:buChar char="•"/>
              <a:defRPr sz="200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accent6"/>
              </a:buClr>
              <a:buFont typeface="Arial" panose="020B0604020202020204" pitchFamily="34" charset="0"/>
              <a:buChar char="•"/>
              <a:defRPr sz="2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58775" marR="0" lvl="1" indent="-350838" algn="l" defTabSz="685800" rtl="0" eaLnBrk="1" fontAlgn="auto" latinLnBrk="0" hangingPunct="1">
              <a:lnSpc>
                <a:spcPct val="100000"/>
              </a:lnSpc>
              <a:spcBef>
                <a:spcPts val="0"/>
              </a:spcBef>
              <a:spcAft>
                <a:spcPts val="1200"/>
              </a:spcAft>
              <a:buClr>
                <a:srgbClr val="005F87"/>
              </a:buClr>
              <a:buSzTx/>
              <a:buFont typeface="Wingdings" pitchFamily="2" charset="2"/>
              <a:buChar char="Ø"/>
              <a:tabLst/>
              <a:defRPr/>
            </a:pPr>
            <a:r>
              <a:rPr kumimoji="0" lang="nl-NL" sz="1800" b="1" i="1" u="none" strike="noStrike" kern="1200" cap="none" spc="0" normalizeH="0" baseline="0" noProof="0" dirty="0">
                <a:ln>
                  <a:noFill/>
                </a:ln>
                <a:solidFill>
                  <a:srgbClr val="005F87"/>
                </a:solidFill>
                <a:effectLst/>
                <a:uLnTx/>
                <a:uFillTx/>
                <a:latin typeface="Arial" panose="020B0604020202020204"/>
                <a:ea typeface="+mn-ea"/>
                <a:cs typeface="+mn-cs"/>
              </a:rPr>
              <a:t>Groepstransportovereenkomst </a:t>
            </a:r>
          </a:p>
          <a:p>
            <a:pPr marL="401638" marR="0" lvl="2" indent="0" algn="just" defTabSz="685800" rtl="0" eaLnBrk="1" fontAlgn="auto" latinLnBrk="0" hangingPunct="1">
              <a:lnSpc>
                <a:spcPct val="100000"/>
              </a:lnSpc>
              <a:spcBef>
                <a:spcPts val="0"/>
              </a:spcBef>
              <a:spcAft>
                <a:spcPts val="1200"/>
              </a:spcAft>
              <a:buClr>
                <a:srgbClr val="00AA78"/>
              </a:buClr>
              <a:buSzTx/>
              <a:buFont typeface="Arial" panose="020B0604020202020204" pitchFamily="34" charset="0"/>
              <a:buNone/>
              <a:tabLst/>
              <a:defRPr/>
            </a:pP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Een groep bedrijven spreekt samen met de netbeheerder een maximum contractvermogen af en verdeelt dit onderling. Ieder bedrijf houdt dan zijn individuele aansluitovereenkomst met de netbeheerder, maar het gecontracteerd vermogen wordt als groep vastgelegd, waarbij de bedrijven onderling voor energiemanagement zorgen. </a:t>
            </a:r>
          </a:p>
        </p:txBody>
      </p:sp>
      <p:sp>
        <p:nvSpPr>
          <p:cNvPr id="7" name="Tijdelijke aanduiding voor inhoud 2">
            <a:extLst>
              <a:ext uri="{FF2B5EF4-FFF2-40B4-BE49-F238E27FC236}">
                <a16:creationId xmlns:a16="http://schemas.microsoft.com/office/drawing/2014/main" id="{698ED668-DD7F-D407-DECB-6DCD41639E46}"/>
              </a:ext>
            </a:extLst>
          </p:cNvPr>
          <p:cNvSpPr txBox="1">
            <a:spLocks/>
          </p:cNvSpPr>
          <p:nvPr/>
        </p:nvSpPr>
        <p:spPr>
          <a:xfrm>
            <a:off x="792001" y="2000541"/>
            <a:ext cx="4038944" cy="2369880"/>
          </a:xfrm>
          <a:prstGeom prst="rect">
            <a:avLst/>
          </a:prstGeom>
        </p:spPr>
        <p:txBody>
          <a:bodyPr vert="horz" wrap="square" lIns="0" tIns="0" rIns="0" bIns="0" rtlCol="0" anchor="t" anchorCtr="0">
            <a:spAutoFit/>
          </a:bodyPr>
          <a:lstStyle>
            <a:lvl1pPr marL="180000" indent="-180000" algn="l" defTabSz="685800" rtl="0" eaLnBrk="1" latinLnBrk="0" hangingPunct="1">
              <a:lnSpc>
                <a:spcPct val="110000"/>
              </a:lnSpc>
              <a:spcBef>
                <a:spcPts val="0"/>
              </a:spcBef>
              <a:buFont typeface="Arial" panose="020B0604020202020204" pitchFamily="34" charset="0"/>
              <a:buChar char="•"/>
              <a:defRPr sz="200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accent2"/>
              </a:buClr>
              <a:buFont typeface="Arial" panose="020B0604020202020204" pitchFamily="34" charset="0"/>
              <a:buChar char="•"/>
              <a:defRPr sz="200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accent4"/>
              </a:buClr>
              <a:buFont typeface="Arial" panose="020B0604020202020204" pitchFamily="34" charset="0"/>
              <a:buChar char="•"/>
              <a:defRPr sz="200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accent5"/>
              </a:buClr>
              <a:buFont typeface="Arial" panose="020B0604020202020204" pitchFamily="34" charset="0"/>
              <a:buChar char="•"/>
              <a:defRPr sz="200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accent6"/>
              </a:buClr>
              <a:buFont typeface="Arial" panose="020B0604020202020204" pitchFamily="34" charset="0"/>
              <a:buChar char="•"/>
              <a:defRPr sz="20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50838" marR="0" lvl="1" indent="-342900" algn="l" defTabSz="685800" rtl="0" eaLnBrk="1" fontAlgn="auto" latinLnBrk="0" hangingPunct="1">
              <a:lnSpc>
                <a:spcPct val="100000"/>
              </a:lnSpc>
              <a:spcBef>
                <a:spcPts val="0"/>
              </a:spcBef>
              <a:spcAft>
                <a:spcPts val="1200"/>
              </a:spcAft>
              <a:buClr>
                <a:srgbClr val="005F87"/>
              </a:buClr>
              <a:buSzTx/>
              <a:buFont typeface="Wingdings" pitchFamily="2" charset="2"/>
              <a:buChar char="Ø"/>
              <a:tabLst/>
              <a:defRPr/>
            </a:pPr>
            <a:r>
              <a:rPr kumimoji="0" lang="nl-NL" sz="1800" b="1" i="1" u="none" strike="noStrike" kern="1200" cap="none" spc="0" normalizeH="0" baseline="0" noProof="0" dirty="0">
                <a:ln>
                  <a:noFill/>
                </a:ln>
                <a:solidFill>
                  <a:srgbClr val="005F87"/>
                </a:solidFill>
                <a:effectLst/>
                <a:uLnTx/>
                <a:uFillTx/>
                <a:latin typeface="Arial" panose="020B0604020202020204"/>
                <a:ea typeface="+mn-ea"/>
                <a:cs typeface="+mn-cs"/>
              </a:rPr>
              <a:t>Tijdgebonden contract </a:t>
            </a:r>
          </a:p>
          <a:p>
            <a:pPr marL="360363" marR="0" lvl="2" indent="0" algn="just" defTabSz="685800" rtl="0" eaLnBrk="1" fontAlgn="auto" latinLnBrk="0" hangingPunct="1">
              <a:lnSpc>
                <a:spcPct val="100000"/>
              </a:lnSpc>
              <a:spcBef>
                <a:spcPts val="0"/>
              </a:spcBef>
              <a:spcAft>
                <a:spcPts val="1200"/>
              </a:spcAft>
              <a:buClr>
                <a:srgbClr val="00AA78"/>
              </a:buClr>
              <a:buSzTx/>
              <a:buFont typeface="Arial" panose="020B0604020202020204" pitchFamily="34" charset="0"/>
              <a:buNone/>
              <a:tabLst/>
              <a:defRPr/>
            </a:pP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Je spreekt dan met de netbeheerder af dat je binnen een vastgesteld tijdsblok extra capaciteit krijgt. In plaats van 24/7 heb je dan bijvoorbeeld extra capaciteit tussen 21:00 uur en 05:30 uur, zodat je </a:t>
            </a:r>
            <a:b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’s nachts je trucks kunt opladen.</a:t>
            </a:r>
          </a:p>
        </p:txBody>
      </p:sp>
    </p:spTree>
    <p:extLst>
      <p:ext uri="{BB962C8B-B14F-4D97-AF65-F5344CB8AC3E}">
        <p14:creationId xmlns:p14="http://schemas.microsoft.com/office/powerpoint/2010/main" val="215945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204AC-D515-F397-E03B-651D8026228C}"/>
              </a:ext>
            </a:extLst>
          </p:cNvPr>
          <p:cNvSpPr>
            <a:spLocks noGrp="1"/>
          </p:cNvSpPr>
          <p:nvPr>
            <p:ph type="title"/>
          </p:nvPr>
        </p:nvSpPr>
        <p:spPr>
          <a:xfrm>
            <a:off x="792000" y="744000"/>
            <a:ext cx="9500576" cy="365485"/>
          </a:xfrm>
        </p:spPr>
        <p:txBody>
          <a:bodyPr>
            <a:spAutoFit/>
          </a:bodyPr>
          <a:lstStyle/>
          <a:p>
            <a:r>
              <a:rPr lang="nl-NL" dirty="0"/>
              <a:t>Vraag: </a:t>
            </a:r>
            <a:r>
              <a:rPr lang="nl-NL" b="0" i="1" dirty="0"/>
              <a:t>hoe lang duurt mijn verzwaring?</a:t>
            </a:r>
          </a:p>
        </p:txBody>
      </p:sp>
      <p:sp>
        <p:nvSpPr>
          <p:cNvPr id="3" name="Tijdelijke aanduiding voor inhoud 2">
            <a:extLst>
              <a:ext uri="{FF2B5EF4-FFF2-40B4-BE49-F238E27FC236}">
                <a16:creationId xmlns:a16="http://schemas.microsoft.com/office/drawing/2014/main" id="{6680F838-434A-013A-FD43-FFDC08EE08A1}"/>
              </a:ext>
            </a:extLst>
          </p:cNvPr>
          <p:cNvSpPr>
            <a:spLocks noGrp="1"/>
          </p:cNvSpPr>
          <p:nvPr>
            <p:ph idx="1"/>
          </p:nvPr>
        </p:nvSpPr>
        <p:spPr>
          <a:xfrm>
            <a:off x="4855999" y="3128542"/>
            <a:ext cx="10632000" cy="4744408"/>
          </a:xfrm>
        </p:spPr>
        <p:txBody>
          <a:bodyPr/>
          <a:lstStyle/>
          <a:p>
            <a:pPr marL="0" indent="0">
              <a:buNone/>
            </a:pPr>
            <a:endParaRPr lang="nl-NL" sz="10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sz="1000" i="1"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sz="10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sz="1000" i="1"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nl-NL" sz="1500" i="1" dirty="0">
                <a:effectLst/>
                <a:latin typeface="Calibri" panose="020F0502020204030204" pitchFamily="34" charset="0"/>
                <a:ea typeface="Calibri" panose="020F0502020204030204" pitchFamily="34" charset="0"/>
                <a:cs typeface="Times New Roman" panose="02020603050405020304" pitchFamily="18" charset="0"/>
              </a:rPr>
            </a:br>
            <a:endParaRPr lang="nl-NL" sz="1500" dirty="0"/>
          </a:p>
        </p:txBody>
      </p:sp>
      <p:sp>
        <p:nvSpPr>
          <p:cNvPr id="4" name="Tijdelijke aanduiding voor dianummer 3">
            <a:extLst>
              <a:ext uri="{FF2B5EF4-FFF2-40B4-BE49-F238E27FC236}">
                <a16:creationId xmlns:a16="http://schemas.microsoft.com/office/drawing/2014/main" id="{8FB8DB11-3B6E-F05C-66F0-A170FD9D68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Tekstvak 6">
            <a:extLst>
              <a:ext uri="{FF2B5EF4-FFF2-40B4-BE49-F238E27FC236}">
                <a16:creationId xmlns:a16="http://schemas.microsoft.com/office/drawing/2014/main" id="{66EE2F88-F10A-482F-A8FD-30FE58BBE757}"/>
              </a:ext>
            </a:extLst>
          </p:cNvPr>
          <p:cNvSpPr txBox="1"/>
          <p:nvPr/>
        </p:nvSpPr>
        <p:spPr>
          <a:xfrm>
            <a:off x="792001" y="1350989"/>
            <a:ext cx="6610994" cy="51552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1" u="none" strike="noStrike" kern="1200" cap="none" spc="0" normalizeH="0" baseline="0" noProof="0" dirty="0">
                <a:ln>
                  <a:noFill/>
                </a:ln>
                <a:solidFill>
                  <a:srgbClr val="000000"/>
                </a:solidFill>
                <a:effectLst/>
                <a:uLnTx/>
                <a:uFillTx/>
                <a:latin typeface="Arial" panose="020B0604020202020204"/>
                <a:ea typeface="+mn-ea"/>
                <a:cs typeface="+mn-cs"/>
              </a:rPr>
              <a:t>Dit hangt af van:</a:t>
            </a:r>
          </a:p>
          <a:p>
            <a:pPr marL="342900" marR="0" lvl="0" indent="-342900" algn="l" defTabSz="914400" rtl="0" eaLnBrk="1" fontAlgn="auto" latinLnBrk="0" hangingPunct="1">
              <a:lnSpc>
                <a:spcPct val="100000"/>
              </a:lnSpc>
              <a:spcBef>
                <a:spcPts val="600"/>
              </a:spcBef>
              <a:spcAft>
                <a:spcPts val="0"/>
              </a:spcAft>
              <a:buClr>
                <a:srgbClr val="004D70"/>
              </a:buClr>
              <a:buSzTx/>
              <a:buFont typeface="Wingdings" pitchFamily="2" charset="2"/>
              <a:buChar char="Ø"/>
              <a:tabLst/>
              <a:defRPr/>
            </a:pP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Eventuele netcongestie in jouw regio</a:t>
            </a:r>
          </a:p>
          <a:p>
            <a:pPr marL="342900" marR="0" lvl="0" indent="-342900" algn="l" defTabSz="914400" rtl="0" eaLnBrk="1" fontAlgn="auto" latinLnBrk="0" hangingPunct="1">
              <a:lnSpc>
                <a:spcPct val="100000"/>
              </a:lnSpc>
              <a:spcBef>
                <a:spcPts val="600"/>
              </a:spcBef>
              <a:spcAft>
                <a:spcPts val="0"/>
              </a:spcAft>
              <a:buClr>
                <a:srgbClr val="004D70"/>
              </a:buClr>
              <a:buSzTx/>
              <a:buFont typeface="Wingdings" pitchFamily="2" charset="2"/>
              <a:buChar char="Ø"/>
              <a:tabLst/>
              <a:defRPr/>
            </a:pP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De aard van de congestie: kan de regionale netbeheerder dit zelf oplossen of moet Tennet het hoogspanningsnet uitbreiden?</a:t>
            </a:r>
          </a:p>
          <a:p>
            <a:pPr marL="342900" marR="0" lvl="0" indent="-342900" algn="l" defTabSz="914400" rtl="0" eaLnBrk="1" fontAlgn="auto" latinLnBrk="0" hangingPunct="1">
              <a:lnSpc>
                <a:spcPct val="100000"/>
              </a:lnSpc>
              <a:spcBef>
                <a:spcPts val="600"/>
              </a:spcBef>
              <a:spcAft>
                <a:spcPts val="0"/>
              </a:spcAft>
              <a:buClr>
                <a:srgbClr val="004D70"/>
              </a:buClr>
              <a:buSzTx/>
              <a:buFont typeface="Wingdings" pitchFamily="2" charset="2"/>
              <a:buChar char="Ø"/>
              <a:tabLst/>
              <a:defRPr/>
            </a:pP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Eventueel benodigde verzwaringen van het achterliggende net (bijv. uitbreiding onderstation of bijbouwen nieuw station)</a:t>
            </a:r>
          </a:p>
          <a:p>
            <a:pPr marL="342900" marR="0" lvl="0" indent="-342900" algn="l" defTabSz="914400" rtl="0" eaLnBrk="1" fontAlgn="auto" latinLnBrk="0" hangingPunct="1">
              <a:lnSpc>
                <a:spcPct val="100000"/>
              </a:lnSpc>
              <a:spcBef>
                <a:spcPts val="600"/>
              </a:spcBef>
              <a:spcAft>
                <a:spcPts val="0"/>
              </a:spcAft>
              <a:buClr>
                <a:srgbClr val="004D70"/>
              </a:buClr>
              <a:buSzTx/>
              <a:buFont typeface="Wingdings" pitchFamily="2" charset="2"/>
              <a:buChar char="Ø"/>
              <a:tabLst/>
              <a:defRPr/>
            </a:pP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Vergunningen</a:t>
            </a:r>
          </a:p>
          <a:p>
            <a:pPr marL="342900" marR="0" lvl="0" indent="-342900" algn="l" defTabSz="914400" rtl="0" eaLnBrk="1" fontAlgn="auto" latinLnBrk="0" hangingPunct="1">
              <a:lnSpc>
                <a:spcPct val="100000"/>
              </a:lnSpc>
              <a:spcBef>
                <a:spcPts val="600"/>
              </a:spcBef>
              <a:spcAft>
                <a:spcPts val="0"/>
              </a:spcAft>
              <a:buClr>
                <a:srgbClr val="004D70"/>
              </a:buClr>
              <a:buSzTx/>
              <a:buFont typeface="Wingdings" pitchFamily="2" charset="2"/>
              <a:buChar char="Ø"/>
              <a:tabLst/>
              <a:defRPr/>
            </a:pP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Grondzaken</a:t>
            </a:r>
          </a:p>
          <a:p>
            <a:pPr marL="342900" marR="0" lvl="0" indent="-342900" algn="l" defTabSz="914400" rtl="0" eaLnBrk="1" fontAlgn="auto" latinLnBrk="0" hangingPunct="1">
              <a:lnSpc>
                <a:spcPct val="100000"/>
              </a:lnSpc>
              <a:spcBef>
                <a:spcPts val="600"/>
              </a:spcBef>
              <a:spcAft>
                <a:spcPts val="0"/>
              </a:spcAft>
              <a:buClr>
                <a:srgbClr val="004D70"/>
              </a:buClr>
              <a:buSzTx/>
              <a:buFont typeface="Wingdings" pitchFamily="2" charset="2"/>
              <a:buChar char="Ø"/>
              <a:tabLst/>
              <a:defRPr/>
            </a:pP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Beschikbaarheid van mensen en materialen</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Vuistregel: hoe hoger het </a:t>
            </a:r>
            <a:r>
              <a:rPr kumimoji="0" lang="nl-NL" sz="1800" b="0" i="0" u="none" strike="noStrike" kern="1200" cap="none" spc="0" normalizeH="0" baseline="0" noProof="0" dirty="0" err="1">
                <a:ln>
                  <a:noFill/>
                </a:ln>
                <a:solidFill>
                  <a:srgbClr val="000000"/>
                </a:solidFill>
                <a:effectLst/>
                <a:uLnTx/>
                <a:uFillTx/>
                <a:latin typeface="Arial" panose="020B0604020202020204"/>
                <a:ea typeface="+mn-ea"/>
                <a:cs typeface="+mn-cs"/>
              </a:rPr>
              <a:t>netvlak</a:t>
            </a:r>
            <a:r>
              <a:rPr kumimoji="0" lang="nl-NL" sz="1800" b="0" i="0" u="none" strike="noStrike" kern="1200" cap="none" spc="0" normalizeH="0" baseline="0" noProof="0" dirty="0">
                <a:ln>
                  <a:noFill/>
                </a:ln>
                <a:solidFill>
                  <a:srgbClr val="000000"/>
                </a:solidFill>
                <a:effectLst/>
                <a:uLnTx/>
                <a:uFillTx/>
                <a:latin typeface="Arial" panose="020B0604020202020204"/>
                <a:ea typeface="+mn-ea"/>
                <a:cs typeface="+mn-cs"/>
              </a:rPr>
              <a:t>, hoe langer het duurt (uitbreiding hoogspanningsnet kan 8-10 jaar duren)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500" b="1" i="0" u="none" strike="noStrike" kern="1200" cap="none" spc="0" normalizeH="0" baseline="0" noProof="0" dirty="0">
                <a:ln>
                  <a:noFill/>
                </a:ln>
                <a:solidFill>
                  <a:srgbClr val="649BB9"/>
                </a:solidFill>
                <a:effectLst/>
                <a:uLnTx/>
                <a:uFillTx/>
                <a:latin typeface="Arial" panose="020B0604020202020204"/>
                <a:ea typeface="+mn-ea"/>
                <a:cs typeface="+mn-cs"/>
              </a:rPr>
              <a:t>Ga op tijd in gesprek met je netbeheerder!</a:t>
            </a:r>
          </a:p>
        </p:txBody>
      </p:sp>
      <p:pic>
        <p:nvPicPr>
          <p:cNvPr id="6" name="Afbeelding 5">
            <a:extLst>
              <a:ext uri="{FF2B5EF4-FFF2-40B4-BE49-F238E27FC236}">
                <a16:creationId xmlns:a16="http://schemas.microsoft.com/office/drawing/2014/main" id="{548E5ADA-925C-4AC9-30CC-6993C3838B57}"/>
              </a:ext>
            </a:extLst>
          </p:cNvPr>
          <p:cNvPicPr>
            <a:picLocks noChangeAspect="1"/>
          </p:cNvPicPr>
          <p:nvPr/>
        </p:nvPicPr>
        <p:blipFill rotWithShape="1">
          <a:blip r:embed="rId3">
            <a:extLst>
              <a:ext uri="{28A0092B-C50C-407E-A947-70E740481C1C}">
                <a14:useLocalDpi xmlns:a14="http://schemas.microsoft.com/office/drawing/2010/main"/>
              </a:ext>
            </a:extLst>
          </a:blip>
          <a:srcRect t="-1941"/>
          <a:stretch/>
        </p:blipFill>
        <p:spPr>
          <a:xfrm>
            <a:off x="7516116" y="1253869"/>
            <a:ext cx="4477005" cy="5349495"/>
          </a:xfrm>
          <a:prstGeom prst="rect">
            <a:avLst/>
          </a:prstGeom>
          <a:solidFill>
            <a:schemeClr val="bg1"/>
          </a:solidFill>
        </p:spPr>
      </p:pic>
    </p:spTree>
    <p:extLst>
      <p:ext uri="{BB962C8B-B14F-4D97-AF65-F5344CB8AC3E}">
        <p14:creationId xmlns:p14="http://schemas.microsoft.com/office/powerpoint/2010/main" val="224507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204AC-D515-F397-E03B-651D8026228C}"/>
              </a:ext>
            </a:extLst>
          </p:cNvPr>
          <p:cNvSpPr>
            <a:spLocks noGrp="1"/>
          </p:cNvSpPr>
          <p:nvPr>
            <p:ph type="title"/>
          </p:nvPr>
        </p:nvSpPr>
        <p:spPr>
          <a:xfrm>
            <a:off x="792000" y="744000"/>
            <a:ext cx="9500576" cy="365485"/>
          </a:xfrm>
        </p:spPr>
        <p:txBody>
          <a:bodyPr>
            <a:spAutoFit/>
          </a:bodyPr>
          <a:lstStyle/>
          <a:p>
            <a:r>
              <a:rPr lang="nl-NL" dirty="0"/>
              <a:t>Vraag: </a:t>
            </a:r>
            <a:r>
              <a:rPr lang="nl-NL" b="0" i="1" dirty="0"/>
              <a:t>Wat doen jullie aan de netcongestie?</a:t>
            </a:r>
          </a:p>
        </p:txBody>
      </p:sp>
      <p:sp>
        <p:nvSpPr>
          <p:cNvPr id="3" name="Tijdelijke aanduiding voor inhoud 2">
            <a:extLst>
              <a:ext uri="{FF2B5EF4-FFF2-40B4-BE49-F238E27FC236}">
                <a16:creationId xmlns:a16="http://schemas.microsoft.com/office/drawing/2014/main" id="{6680F838-434A-013A-FD43-FFDC08EE08A1}"/>
              </a:ext>
            </a:extLst>
          </p:cNvPr>
          <p:cNvSpPr>
            <a:spLocks noGrp="1"/>
          </p:cNvSpPr>
          <p:nvPr>
            <p:ph idx="1"/>
          </p:nvPr>
        </p:nvSpPr>
        <p:spPr>
          <a:xfrm>
            <a:off x="4855999" y="3128542"/>
            <a:ext cx="10632000" cy="4744408"/>
          </a:xfrm>
        </p:spPr>
        <p:txBody>
          <a:bodyPr/>
          <a:lstStyle/>
          <a:p>
            <a:pPr marL="0" indent="0">
              <a:buNone/>
            </a:pPr>
            <a:endParaRPr lang="nl-NL" sz="10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sz="1000" i="1"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sz="10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sz="1000" i="1"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nl-NL" sz="1500" i="1" dirty="0">
                <a:effectLst/>
                <a:latin typeface="Calibri" panose="020F0502020204030204" pitchFamily="34" charset="0"/>
                <a:ea typeface="Calibri" panose="020F0502020204030204" pitchFamily="34" charset="0"/>
                <a:cs typeface="Times New Roman" panose="02020603050405020304" pitchFamily="18" charset="0"/>
              </a:rPr>
            </a:br>
            <a:endParaRPr lang="nl-NL" sz="1500" dirty="0"/>
          </a:p>
        </p:txBody>
      </p:sp>
      <p:sp>
        <p:nvSpPr>
          <p:cNvPr id="4" name="Tijdelijke aanduiding voor dianummer 3">
            <a:extLst>
              <a:ext uri="{FF2B5EF4-FFF2-40B4-BE49-F238E27FC236}">
                <a16:creationId xmlns:a16="http://schemas.microsoft.com/office/drawing/2014/main" id="{8FB8DB11-3B6E-F05C-66F0-A170FD9D68E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000" b="1"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NL" sz="1000" b="1"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5" name="Picture 3">
            <a:extLst>
              <a:ext uri="{FF2B5EF4-FFF2-40B4-BE49-F238E27FC236}">
                <a16:creationId xmlns:a16="http://schemas.microsoft.com/office/drawing/2014/main" id="{CD786669-47D9-7F4F-D9E6-FCAF150711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6857" y="1336500"/>
            <a:ext cx="9138285" cy="5143500"/>
          </a:xfrm>
          <a:prstGeom prst="rect">
            <a:avLst/>
          </a:prstGeom>
        </p:spPr>
      </p:pic>
    </p:spTree>
    <p:extLst>
      <p:ext uri="{BB962C8B-B14F-4D97-AF65-F5344CB8AC3E}">
        <p14:creationId xmlns:p14="http://schemas.microsoft.com/office/powerpoint/2010/main" val="3078574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E703E3-ADCB-B1A3-F511-EA81E8AE15EE}"/>
              </a:ext>
            </a:extLst>
          </p:cNvPr>
          <p:cNvSpPr>
            <a:spLocks noGrp="1"/>
          </p:cNvSpPr>
          <p:nvPr>
            <p:ph type="title"/>
          </p:nvPr>
        </p:nvSpPr>
        <p:spPr>
          <a:xfrm>
            <a:off x="1055689" y="836614"/>
            <a:ext cx="8820149" cy="644337"/>
          </a:xfrm>
        </p:spPr>
        <p:txBody>
          <a:bodyPr/>
          <a:lstStyle/>
          <a:p>
            <a:r>
              <a:rPr lang="en-US" dirty="0" err="1"/>
              <a:t>Adviesmarkt</a:t>
            </a:r>
            <a:r>
              <a:rPr lang="en-US" dirty="0"/>
              <a:t> </a:t>
            </a:r>
            <a:endParaRPr lang="en-NL" dirty="0"/>
          </a:p>
        </p:txBody>
      </p:sp>
      <p:sp>
        <p:nvSpPr>
          <p:cNvPr id="3" name="Tijdelijke aanduiding voor inhoud 2">
            <a:extLst>
              <a:ext uri="{FF2B5EF4-FFF2-40B4-BE49-F238E27FC236}">
                <a16:creationId xmlns:a16="http://schemas.microsoft.com/office/drawing/2014/main" id="{D15A265D-801D-AE0D-D225-0FD235C7121A}"/>
              </a:ext>
            </a:extLst>
          </p:cNvPr>
          <p:cNvSpPr>
            <a:spLocks noGrp="1"/>
          </p:cNvSpPr>
          <p:nvPr>
            <p:ph idx="1"/>
          </p:nvPr>
        </p:nvSpPr>
        <p:spPr>
          <a:xfrm>
            <a:off x="1055689" y="1387935"/>
            <a:ext cx="6619275" cy="4118050"/>
          </a:xfrm>
        </p:spPr>
        <p:txBody>
          <a:bodyPr wrap="square">
            <a:spAutoFit/>
          </a:bodyPr>
          <a:lstStyle/>
          <a:p>
            <a:r>
              <a:rPr lang="nl-NL" dirty="0"/>
              <a:t>Stel je vragen over </a:t>
            </a:r>
            <a:r>
              <a:rPr lang="nl-NL" b="1" dirty="0"/>
              <a:t>netbeheer</a:t>
            </a:r>
            <a:r>
              <a:rPr lang="nl-NL" dirty="0"/>
              <a:t> aan lokale netbeheerders </a:t>
            </a:r>
            <a:r>
              <a:rPr lang="nl-NL" dirty="0" err="1"/>
              <a:t>Enexis</a:t>
            </a:r>
            <a:r>
              <a:rPr lang="nl-NL" dirty="0"/>
              <a:t> en </a:t>
            </a:r>
            <a:r>
              <a:rPr lang="nl-NL" dirty="0" err="1"/>
              <a:t>Stedin</a:t>
            </a:r>
            <a:endParaRPr lang="nl-NL" dirty="0"/>
          </a:p>
          <a:p>
            <a:r>
              <a:rPr lang="nl-NL" dirty="0">
                <a:ea typeface="Times New Roman" panose="02020603050405020304" pitchFamily="18" charset="0"/>
              </a:rPr>
              <a:t>Stel je vragen over </a:t>
            </a:r>
            <a:r>
              <a:rPr lang="nl-NL" b="1" dirty="0">
                <a:ea typeface="Times New Roman" panose="02020603050405020304" pitchFamily="18" charset="0"/>
              </a:rPr>
              <a:t>regionale bedrijventerreinenaanpak </a:t>
            </a:r>
            <a:r>
              <a:rPr lang="nl-NL" dirty="0">
                <a:ea typeface="Times New Roman" panose="02020603050405020304" pitchFamily="18" charset="0"/>
              </a:rPr>
              <a:t>en samenwerking NAL-regio Zuidwest</a:t>
            </a:r>
          </a:p>
          <a:p>
            <a:r>
              <a:rPr lang="nl-NL" dirty="0">
                <a:ea typeface="Times New Roman" panose="02020603050405020304" pitchFamily="18" charset="0"/>
              </a:rPr>
              <a:t>Toets je </a:t>
            </a:r>
            <a:r>
              <a:rPr lang="nl-NL" b="1" dirty="0">
                <a:ea typeface="Times New Roman" panose="02020603050405020304" pitchFamily="18" charset="0"/>
              </a:rPr>
              <a:t>vermogensvraag</a:t>
            </a:r>
            <a:r>
              <a:rPr lang="nl-NL" dirty="0">
                <a:ea typeface="Times New Roman" panose="02020603050405020304" pitchFamily="18" charset="0"/>
              </a:rPr>
              <a:t> met de vermogenstool van </a:t>
            </a:r>
            <a:r>
              <a:rPr lang="nl-NL" dirty="0" err="1">
                <a:ea typeface="Times New Roman" panose="02020603050405020304" pitchFamily="18" charset="0"/>
              </a:rPr>
              <a:t>ElaadNL</a:t>
            </a:r>
            <a:endParaRPr lang="nl-NL" dirty="0">
              <a:ea typeface="Times New Roman" panose="02020603050405020304" pitchFamily="18" charset="0"/>
            </a:endParaRPr>
          </a:p>
          <a:p>
            <a:r>
              <a:rPr lang="nl-NL" dirty="0">
                <a:ea typeface="Times New Roman" panose="02020603050405020304" pitchFamily="18" charset="0"/>
              </a:rPr>
              <a:t>Welke </a:t>
            </a:r>
            <a:r>
              <a:rPr lang="nl-NL" b="1" dirty="0">
                <a:ea typeface="Times New Roman" panose="02020603050405020304" pitchFamily="18" charset="0"/>
              </a:rPr>
              <a:t>hulp</a:t>
            </a:r>
            <a:r>
              <a:rPr lang="nl-NL" dirty="0">
                <a:ea typeface="Times New Roman" panose="02020603050405020304" pitchFamily="18" charset="0"/>
              </a:rPr>
              <a:t> kun je krijgen, onder andere van gemeenten? Vraag het de Vliegende brigade</a:t>
            </a:r>
          </a:p>
          <a:p>
            <a:r>
              <a:rPr lang="nl-NL" dirty="0">
                <a:ea typeface="Times New Roman" panose="02020603050405020304" pitchFamily="18" charset="0"/>
              </a:rPr>
              <a:t>Je kunt ook bij de Vliegende brigade terecht voor vragen over </a:t>
            </a:r>
            <a:r>
              <a:rPr lang="nl-NL" b="1" dirty="0">
                <a:ea typeface="Times New Roman" panose="02020603050405020304" pitchFamily="18" charset="0"/>
              </a:rPr>
              <a:t>financieringsmogelijkheden</a:t>
            </a:r>
          </a:p>
        </p:txBody>
      </p:sp>
      <p:pic>
        <p:nvPicPr>
          <p:cNvPr id="5" name="Afbeelding 4">
            <a:extLst>
              <a:ext uri="{FF2B5EF4-FFF2-40B4-BE49-F238E27FC236}">
                <a16:creationId xmlns:a16="http://schemas.microsoft.com/office/drawing/2014/main" id="{6C2F27FC-D8AE-CE98-2070-26E5A4688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818" y="4339859"/>
            <a:ext cx="3227882" cy="1613941"/>
          </a:xfrm>
          <a:prstGeom prst="rect">
            <a:avLst/>
          </a:prstGeom>
          <a:ln w="38100">
            <a:solidFill>
              <a:srgbClr val="469AD3"/>
            </a:solidFill>
          </a:ln>
        </p:spPr>
      </p:pic>
    </p:spTree>
    <p:extLst>
      <p:ext uri="{BB962C8B-B14F-4D97-AF65-F5344CB8AC3E}">
        <p14:creationId xmlns:p14="http://schemas.microsoft.com/office/powerpoint/2010/main" val="11758404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ueXhAnCj8GkL3jfnFuSRL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yt62woGC5PFF_ZgMJ4e.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Qp9zVug78HufnkvnlZaLm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CWZNxg3hP3bmvbmEosB66A"/>
</p:tagLst>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Aangepast 65">
      <a:dk1>
        <a:srgbClr val="4599D3"/>
      </a:dk1>
      <a:lt1>
        <a:srgbClr val="FFFFFF"/>
      </a:lt1>
      <a:dk2>
        <a:srgbClr val="445369"/>
      </a:dk2>
      <a:lt2>
        <a:srgbClr val="E7E6E6"/>
      </a:lt2>
      <a:accent1>
        <a:srgbClr val="F06800"/>
      </a:accent1>
      <a:accent2>
        <a:srgbClr val="007B9B"/>
      </a:accent2>
      <a:accent3>
        <a:srgbClr val="A1CCE9"/>
      </a:accent3>
      <a:accent4>
        <a:srgbClr val="FFB611"/>
      </a:accent4>
      <a:accent5>
        <a:srgbClr val="A1C516"/>
      </a:accent5>
      <a:accent6>
        <a:srgbClr val="DA70A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Kantoorthema">
  <a:themeElements>
    <a:clrScheme name="Aangepast 65">
      <a:dk1>
        <a:srgbClr val="4599D3"/>
      </a:dk1>
      <a:lt1>
        <a:srgbClr val="FFFFFF"/>
      </a:lt1>
      <a:dk2>
        <a:srgbClr val="445369"/>
      </a:dk2>
      <a:lt2>
        <a:srgbClr val="E7E6E6"/>
      </a:lt2>
      <a:accent1>
        <a:srgbClr val="F06800"/>
      </a:accent1>
      <a:accent2>
        <a:srgbClr val="007B9B"/>
      </a:accent2>
      <a:accent3>
        <a:srgbClr val="A1CCE9"/>
      </a:accent3>
      <a:accent4>
        <a:srgbClr val="FFB611"/>
      </a:accent4>
      <a:accent5>
        <a:srgbClr val="A1C516"/>
      </a:accent5>
      <a:accent6>
        <a:srgbClr val="DA70A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thema">
  <a:themeElements>
    <a:clrScheme name="Netbeheer_Nederland_Kleuren">
      <a:dk1>
        <a:srgbClr val="000000"/>
      </a:dk1>
      <a:lt1>
        <a:srgbClr val="FFFFFF"/>
      </a:lt1>
      <a:dk2>
        <a:srgbClr val="002D41"/>
      </a:dk2>
      <a:lt2>
        <a:srgbClr val="939598"/>
      </a:lt2>
      <a:accent1>
        <a:srgbClr val="002D41"/>
      </a:accent1>
      <a:accent2>
        <a:srgbClr val="005F87"/>
      </a:accent2>
      <a:accent3>
        <a:srgbClr val="649BB9"/>
      </a:accent3>
      <a:accent4>
        <a:srgbClr val="00AA78"/>
      </a:accent4>
      <a:accent5>
        <a:srgbClr val="C8D75A"/>
      </a:accent5>
      <a:accent6>
        <a:srgbClr val="C8B49B"/>
      </a:accent6>
      <a:hlink>
        <a:srgbClr val="649BB9"/>
      </a:hlink>
      <a:folHlink>
        <a:srgbClr val="005F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FF66"/>
        </a:solidFill>
        <a:ln w="9525" cap="flat" cmpd="sng" algn="ctr">
          <a:noFill/>
          <a:prstDash val="solid"/>
        </a:ln>
        <a:effectLst/>
        <a:extLst>
          <a:ext uri="{91240B29-F687-4F45-9708-019B960494DF}">
            <a14:hiddenLine xmlns:a14="http://schemas.microsoft.com/office/drawing/2010/main" w="9525" cap="flat" cmpd="sng" algn="ctr">
              <a:solidFill>
                <a:schemeClr val="accent6"/>
              </a:solidFill>
              <a:prstDash val="solid"/>
            </a14:hiddenLine>
          </a:ext>
        </a:extLst>
      </a:spPr>
      <a:bodyPr lIns="63500" tIns="76575" rIns="63500" bIns="63500" rtlCol="0" anchor="t">
        <a:spAutoFit/>
      </a:bodyPr>
      <a:lstStyle>
        <a:defPPr algn="l">
          <a:defRPr dirty="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tbeheer_Nederland_presentatie_proef_v2 [Alleen-lezen]" id="{D1A4FF37-76CA-4F5E-AA7B-070F0C680106}" vid="{897EDCED-2EF8-498C-A349-0614495A1307}"/>
    </a:ext>
  </a:extLst>
</a:theme>
</file>

<file path=ppt/theme/theme6.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0DF00A87CBBE4C8CD9A1468D3FF216" ma:contentTypeVersion="17" ma:contentTypeDescription="Een nieuw document maken." ma:contentTypeScope="" ma:versionID="110dc1c37f313cb2a5ef8404bd0d0eab">
  <xsd:schema xmlns:xsd="http://www.w3.org/2001/XMLSchema" xmlns:xs="http://www.w3.org/2001/XMLSchema" xmlns:p="http://schemas.microsoft.com/office/2006/metadata/properties" xmlns:ns2="68ee22ab-3f18-481f-bd99-894791353098" xmlns:ns3="ebd6202d-b24a-4f29-9a13-8fb6e2ab5e4c" targetNamespace="http://schemas.microsoft.com/office/2006/metadata/properties" ma:root="true" ma:fieldsID="9ac4c919a65d1d6ce226bef75cbd542c" ns2:_="" ns3:_="">
    <xsd:import namespace="68ee22ab-3f18-481f-bd99-894791353098"/>
    <xsd:import namespace="ebd6202d-b24a-4f29-9a13-8fb6e2ab5e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ee22ab-3f18-481f-bd99-8947913530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4aa6de86-0b56-40c5-bde1-372edbdf9f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bd6202d-b24a-4f29-9a13-8fb6e2ab5e4c"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e74ae572-47c4-49d1-b452-750d8dca7209}" ma:internalName="TaxCatchAll" ma:showField="CatchAllData" ma:web="ebd6202d-b24a-4f29-9a13-8fb6e2ab5e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8ee22ab-3f18-481f-bd99-894791353098">
      <Terms xmlns="http://schemas.microsoft.com/office/infopath/2007/PartnerControls"/>
    </lcf76f155ced4ddcb4097134ff3c332f>
    <TaxCatchAll xmlns="ebd6202d-b24a-4f29-9a13-8fb6e2ab5e4c" xsi:nil="true"/>
  </documentManagement>
</p:properties>
</file>

<file path=customXml/itemProps1.xml><?xml version="1.0" encoding="utf-8"?>
<ds:datastoreItem xmlns:ds="http://schemas.openxmlformats.org/officeDocument/2006/customXml" ds:itemID="{11174769-63AB-455F-8F7E-FDF473CF36E9}"/>
</file>

<file path=customXml/itemProps2.xml><?xml version="1.0" encoding="utf-8"?>
<ds:datastoreItem xmlns:ds="http://schemas.openxmlformats.org/officeDocument/2006/customXml" ds:itemID="{2E67B41E-ED75-44B4-B4F8-5AC54471387F}"/>
</file>

<file path=customXml/itemProps3.xml><?xml version="1.0" encoding="utf-8"?>
<ds:datastoreItem xmlns:ds="http://schemas.openxmlformats.org/officeDocument/2006/customXml" ds:itemID="{581C5DAD-396E-4383-AC52-9C290E8CA832}"/>
</file>

<file path=docProps/app.xml><?xml version="1.0" encoding="utf-8"?>
<Properties xmlns="http://schemas.openxmlformats.org/officeDocument/2006/extended-properties" xmlns:vt="http://schemas.openxmlformats.org/officeDocument/2006/docPropsVTypes">
  <TotalTime>3</TotalTime>
  <Words>2321</Words>
  <Application>Microsoft Office PowerPoint</Application>
  <PresentationFormat>Breedbeeld</PresentationFormat>
  <Paragraphs>335</Paragraphs>
  <Slides>42</Slides>
  <Notes>23</Notes>
  <HiddenSlides>0</HiddenSlides>
  <MMClips>0</MMClips>
  <ScaleCrop>false</ScaleCrop>
  <HeadingPairs>
    <vt:vector size="6" baseType="variant">
      <vt:variant>
        <vt:lpstr>Gebruikte lettertypen</vt:lpstr>
      </vt:variant>
      <vt:variant>
        <vt:i4>4</vt:i4>
      </vt:variant>
      <vt:variant>
        <vt:lpstr>Thema</vt:lpstr>
      </vt:variant>
      <vt:variant>
        <vt:i4>5</vt:i4>
      </vt:variant>
      <vt:variant>
        <vt:lpstr>Diatitels</vt:lpstr>
      </vt:variant>
      <vt:variant>
        <vt:i4>42</vt:i4>
      </vt:variant>
    </vt:vector>
  </HeadingPairs>
  <TitlesOfParts>
    <vt:vector size="51" baseType="lpstr">
      <vt:lpstr>Arial</vt:lpstr>
      <vt:lpstr>Calibri</vt:lpstr>
      <vt:lpstr>Calibri Light</vt:lpstr>
      <vt:lpstr>Wingdings</vt:lpstr>
      <vt:lpstr>Kantoorthema</vt:lpstr>
      <vt:lpstr>1_Kantoorthema</vt:lpstr>
      <vt:lpstr>2_Kantoorthema</vt:lpstr>
      <vt:lpstr>3_Kantoorthema</vt:lpstr>
      <vt:lpstr>1_Office-thema</vt:lpstr>
      <vt:lpstr>Op weg naar elektrisch rijden</vt:lpstr>
      <vt:lpstr>Merijn Rijnsburger, Adviseur duurzame mobiliteit Gemeente Rotterdam  Moderator </vt:lpstr>
      <vt:lpstr>Programma</vt:lpstr>
      <vt:lpstr>Frank ten Wolde, onderzoeksmanager  NAL-werkgroep Logistiek</vt:lpstr>
      <vt:lpstr>Hoe groot is elektriciteitsvraag als logistiek elektrisch wordt?</vt:lpstr>
      <vt:lpstr>Waar wordt in de toekomst geladen? Vooral op bedrijventerreinen</vt:lpstr>
      <vt:lpstr>Overstappen naar elektrisch rijden</vt:lpstr>
      <vt:lpstr>PowerPoint-presentatie</vt:lpstr>
      <vt:lpstr>Wie heeft tot wanneer toegang tot zero emissiezones? </vt:lpstr>
      <vt:lpstr>PowerPoint-presentatie</vt:lpstr>
      <vt:lpstr>PowerPoint-presentatie</vt:lpstr>
      <vt:lpstr>Stappenplan elektrisch rijden: www.opwegnaarzes.nl</vt:lpstr>
      <vt:lpstr>Stappenplan elektrisch rijden: www.opwegnaarzes.nl</vt:lpstr>
      <vt:lpstr>NAL-werkgroep Logistiek</vt:lpstr>
      <vt:lpstr>Afronding</vt:lpstr>
      <vt:lpstr>Michiel Aldenkamp, Laadconsulent  NAL regio Zuidwest</vt:lpstr>
      <vt:lpstr>Gebiedsgerichte aanpak  RAL Zuidwest</vt:lpstr>
      <vt:lpstr>Introductie RAL Zuidwest</vt:lpstr>
      <vt:lpstr>Aanleiding voor de gebiedsgerichte aanpak</vt:lpstr>
      <vt:lpstr>Gebiedsgerichte aanpak </vt:lpstr>
      <vt:lpstr>Stakeholders gebiedsgerichte aanpak</vt:lpstr>
      <vt:lpstr>Prognose Schieoevers - Delft</vt:lpstr>
      <vt:lpstr>Prognose e-voertuigen Schieoevers</vt:lpstr>
      <vt:lpstr>Netcapaciteit</vt:lpstr>
      <vt:lpstr>Oplossingsrichtingen</vt:lpstr>
      <vt:lpstr>Work in progress </vt:lpstr>
      <vt:lpstr>Mogelijkheden voor u</vt:lpstr>
      <vt:lpstr>Contact</vt:lpstr>
      <vt:lpstr>Tristan Wanders Gebiedsregisseur Energietransitie  Stedin </vt:lpstr>
      <vt:lpstr>PowerPoint-presentatie</vt:lpstr>
      <vt:lpstr>Vraag: Hoe werkt het elektriciteitsnet?</vt:lpstr>
      <vt:lpstr>Vraag: Wat is de structuur van het elektriciteitsnet? </vt:lpstr>
      <vt:lpstr>Vraag: Wat is de structuur van het elektriciteitsnet? </vt:lpstr>
      <vt:lpstr>Vraag: Hoe kom ik erachter of er in mijn gebied netcongestie is?   </vt:lpstr>
      <vt:lpstr>PowerPoint-presentatie</vt:lpstr>
      <vt:lpstr>Vraag: Wat moet ik doen als ik ga elektrificeren? </vt:lpstr>
      <vt:lpstr>Vraag: Hoeveel vermogen heb ik nodig? En wat voor aansluiting heb ik op termijn nodig?</vt:lpstr>
      <vt:lpstr>Vraag: Hoe kom ik in contact met de netbeheerder? </vt:lpstr>
      <vt:lpstr>Vraag: welke nieuwe contractvormen komen er?</vt:lpstr>
      <vt:lpstr>Vraag: hoe lang duurt mijn verzwaring?</vt:lpstr>
      <vt:lpstr>Vraag: Wat doen jullie aan de netcongestie?</vt:lpstr>
      <vt:lpstr>Adviesmarkt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Inge van der Kraan</dc:creator>
  <cp:lastModifiedBy>Inge van der Kraan</cp:lastModifiedBy>
  <cp:revision>20</cp:revision>
  <dcterms:created xsi:type="dcterms:W3CDTF">2023-09-22T13:18:01Z</dcterms:created>
  <dcterms:modified xsi:type="dcterms:W3CDTF">2023-11-21T13:41:05Z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9999a2b-9a21-4e6e-bf76-863fcb82bc91_Enabled">
    <vt:lpwstr>true</vt:lpwstr>
  </property>
  <property fmtid="{D5CDD505-2E9C-101B-9397-08002B2CF9AE}" pid="3" name="MSIP_Label_89999a2b-9a21-4e6e-bf76-863fcb82bc91_SetDate">
    <vt:lpwstr>2023-11-21T10:33:40Z</vt:lpwstr>
  </property>
  <property fmtid="{D5CDD505-2E9C-101B-9397-08002B2CF9AE}" pid="4" name="MSIP_Label_89999a2b-9a21-4e6e-bf76-863fcb82bc91_Method">
    <vt:lpwstr>Standard</vt:lpwstr>
  </property>
  <property fmtid="{D5CDD505-2E9C-101B-9397-08002B2CF9AE}" pid="5" name="MSIP_Label_89999a2b-9a21-4e6e-bf76-863fcb82bc91_Name">
    <vt:lpwstr>Intern</vt:lpwstr>
  </property>
  <property fmtid="{D5CDD505-2E9C-101B-9397-08002B2CF9AE}" pid="6" name="MSIP_Label_89999a2b-9a21-4e6e-bf76-863fcb82bc91_SiteId">
    <vt:lpwstr>40ce6286-0e4a-4500-8bb1-bf46447c5f7f</vt:lpwstr>
  </property>
  <property fmtid="{D5CDD505-2E9C-101B-9397-08002B2CF9AE}" pid="7" name="MSIP_Label_89999a2b-9a21-4e6e-bf76-863fcb82bc91_ActionId">
    <vt:lpwstr>fe625af2-229c-49fb-83ca-8cda59a504e6</vt:lpwstr>
  </property>
  <property fmtid="{D5CDD505-2E9C-101B-9397-08002B2CF9AE}" pid="8" name="MSIP_Label_89999a2b-9a21-4e6e-bf76-863fcb82bc91_ContentBits">
    <vt:lpwstr>0</vt:lpwstr>
  </property>
  <property fmtid="{D5CDD505-2E9C-101B-9397-08002B2CF9AE}" pid="9" name="ContentTypeId">
    <vt:lpwstr>0x010100B70DF00A87CBBE4C8CD9A1468D3FF216</vt:lpwstr>
  </property>
</Properties>
</file>