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.xml" ContentType="application/vnd.openxmlformats-officedocument.theme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heme/theme3.xml" ContentType="application/vnd.openxmlformats-officedocument.theme+xml"/>
  <Override PartName="/ppt/tags/tag47.xml" ContentType="application/vnd.openxmlformats-officedocument.presentationml.tags+xml"/>
  <Override PartName="/ppt/notesSlides/notesSlide1.xml" ContentType="application/vnd.openxmlformats-officedocument.presentationml.notesSlide+xml"/>
  <Override PartName="/ppt/tags/tag48.xml" ContentType="application/vnd.openxmlformats-officedocument.presentationml.tags+xml"/>
  <Override PartName="/ppt/notesSlides/notesSlide2.xml" ContentType="application/vnd.openxmlformats-officedocument.presentationml.notesSlide+xml"/>
  <Override PartName="/ppt/tags/tag49.xml" ContentType="application/vnd.openxmlformats-officedocument.presentationml.tags+xml"/>
  <Override PartName="/ppt/notesSlides/notesSlide3.xml" ContentType="application/vnd.openxmlformats-officedocument.presentationml.notesSlide+xml"/>
  <Override PartName="/ppt/tags/tag50.xml" ContentType="application/vnd.openxmlformats-officedocument.presentationml.tags+xml"/>
  <Override PartName="/ppt/notesSlides/notesSlide4.xml" ContentType="application/vnd.openxmlformats-officedocument.presentationml.notesSlide+xml"/>
  <Override PartName="/ppt/tags/tag51.xml" ContentType="application/vnd.openxmlformats-officedocument.presentationml.tags+xml"/>
  <Override PartName="/ppt/notesSlides/notesSlide5.xml" ContentType="application/vnd.openxmlformats-officedocument.presentationml.notesSlide+xml"/>
  <Override PartName="/ppt/tags/tag52.xml" ContentType="application/vnd.openxmlformats-officedocument.presentationml.tags+xml"/>
  <Override PartName="/ppt/notesSlides/notesSlide6.xml" ContentType="application/vnd.openxmlformats-officedocument.presentationml.notesSlide+xml"/>
  <Override PartName="/ppt/tags/tag53.xml" ContentType="application/vnd.openxmlformats-officedocument.presentationml.tags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54.xml" ContentType="application/vnd.openxmlformats-officedocument.presentationml.tags+xml"/>
  <Override PartName="/ppt/notesSlides/notesSlide8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ags/tag55.xml" ContentType="application/vnd.openxmlformats-officedocument.presentationml.tags+xml"/>
  <Override PartName="/ppt/notesSlides/notesSlide9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ags/tag56.xml" ContentType="application/vnd.openxmlformats-officedocument.presentationml.tags+xml"/>
  <Override PartName="/ppt/notesSlides/notesSlide10.xml" ContentType="application/vnd.openxmlformats-officedocument.presentationml.notesSlide+xml"/>
  <Override PartName="/ppt/tags/tag57.xml" ContentType="application/vnd.openxmlformats-officedocument.presentationml.tags+xml"/>
  <Override PartName="/ppt/notesSlides/notesSlide11.xml" ContentType="application/vnd.openxmlformats-officedocument.presentationml.notesSlide+xml"/>
  <Override PartName="/ppt/tags/tag58.xml" ContentType="application/vnd.openxmlformats-officedocument.presentationml.tags+xml"/>
  <Override PartName="/ppt/notesSlides/notesSlide12.xml" ContentType="application/vnd.openxmlformats-officedocument.presentationml.notesSlide+xml"/>
  <Override PartName="/ppt/tags/tag59.xml" ContentType="application/vnd.openxmlformats-officedocument.presentationml.tags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86" r:id="rId5"/>
  </p:sldMasterIdLst>
  <p:notesMasterIdLst>
    <p:notesMasterId r:id="rId19"/>
  </p:notesMasterIdLst>
  <p:sldIdLst>
    <p:sldId id="2134803495" r:id="rId6"/>
    <p:sldId id="2134803518" r:id="rId7"/>
    <p:sldId id="2134803521" r:id="rId8"/>
    <p:sldId id="2134803475" r:id="rId9"/>
    <p:sldId id="2134803520" r:id="rId10"/>
    <p:sldId id="2134803519" r:id="rId11"/>
    <p:sldId id="2134803522" r:id="rId12"/>
    <p:sldId id="2134803523" r:id="rId13"/>
    <p:sldId id="2134803524" r:id="rId14"/>
    <p:sldId id="2134803525" r:id="rId15"/>
    <p:sldId id="2134803528" r:id="rId16"/>
    <p:sldId id="2134803526" r:id="rId17"/>
    <p:sldId id="2134803527" r:id="rId18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D98BB2-9763-4BEA-B1C7-AD2E2F9BC489}" v="98" dt="2023-11-20T20:25:53.1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jl, gemiddeld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2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scher Alexis (DN-TR) ext" userId="82a965e6-b3bb-4122-bc62-b43d2f324dc5" providerId="ADAL" clId="{15D98BB2-9763-4BEA-B1C7-AD2E2F9BC489}"/>
    <pc:docChg chg="undo custSel mod addSld delSld modSld sldOrd modMainMaster">
      <pc:chgData name="Fischer Alexis (DN-TR) ext" userId="82a965e6-b3bb-4122-bc62-b43d2f324dc5" providerId="ADAL" clId="{15D98BB2-9763-4BEA-B1C7-AD2E2F9BC489}" dt="2023-11-20T20:34:42.036" v="778" actId="1076"/>
      <pc:docMkLst>
        <pc:docMk/>
      </pc:docMkLst>
      <pc:sldChg chg="del">
        <pc:chgData name="Fischer Alexis (DN-TR) ext" userId="82a965e6-b3bb-4122-bc62-b43d2f324dc5" providerId="ADAL" clId="{15D98BB2-9763-4BEA-B1C7-AD2E2F9BC489}" dt="2023-11-16T12:56:54.840" v="245" actId="47"/>
        <pc:sldMkLst>
          <pc:docMk/>
          <pc:sldMk cId="2256399051" sldId="1912"/>
        </pc:sldMkLst>
      </pc:sldChg>
      <pc:sldChg chg="del">
        <pc:chgData name="Fischer Alexis (DN-TR) ext" userId="82a965e6-b3bb-4122-bc62-b43d2f324dc5" providerId="ADAL" clId="{15D98BB2-9763-4BEA-B1C7-AD2E2F9BC489}" dt="2023-11-16T15:17:10.075" v="356" actId="47"/>
        <pc:sldMkLst>
          <pc:docMk/>
          <pc:sldMk cId="3265225345" sldId="1913"/>
        </pc:sldMkLst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3082177079" sldId="1974"/>
        </pc:sldMkLst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2239378323" sldId="1975"/>
        </pc:sldMkLst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3388402978" sldId="1985"/>
        </pc:sldMkLst>
      </pc:sldChg>
      <pc:sldChg chg="addSp delSp modSp del mod">
        <pc:chgData name="Fischer Alexis (DN-TR) ext" userId="82a965e6-b3bb-4122-bc62-b43d2f324dc5" providerId="ADAL" clId="{15D98BB2-9763-4BEA-B1C7-AD2E2F9BC489}" dt="2023-11-16T10:20:38.268" v="13" actId="47"/>
        <pc:sldMkLst>
          <pc:docMk/>
          <pc:sldMk cId="2814773032" sldId="1987"/>
        </pc:sldMkLst>
        <pc:spChg chg="del">
          <ac:chgData name="Fischer Alexis (DN-TR) ext" userId="82a965e6-b3bb-4122-bc62-b43d2f324dc5" providerId="ADAL" clId="{15D98BB2-9763-4BEA-B1C7-AD2E2F9BC489}" dt="2023-11-16T10:16:43.448" v="2" actId="478"/>
          <ac:spMkLst>
            <pc:docMk/>
            <pc:sldMk cId="2814773032" sldId="1987"/>
            <ac:spMk id="3" creationId="{65FC457B-44B2-43AB-A651-FCC8102865BC}"/>
          </ac:spMkLst>
        </pc:spChg>
        <pc:spChg chg="del mod">
          <ac:chgData name="Fischer Alexis (DN-TR) ext" userId="82a965e6-b3bb-4122-bc62-b43d2f324dc5" providerId="ADAL" clId="{15D98BB2-9763-4BEA-B1C7-AD2E2F9BC489}" dt="2023-11-16T10:16:48.864" v="3" actId="478"/>
          <ac:spMkLst>
            <pc:docMk/>
            <pc:sldMk cId="2814773032" sldId="1987"/>
            <ac:spMk id="7" creationId="{23D08352-B0F1-4B02-8B85-1BDBBAF65AA7}"/>
          </ac:spMkLst>
        </pc:spChg>
        <pc:spChg chg="add mod">
          <ac:chgData name="Fischer Alexis (DN-TR) ext" userId="82a965e6-b3bb-4122-bc62-b43d2f324dc5" providerId="ADAL" clId="{15D98BB2-9763-4BEA-B1C7-AD2E2F9BC489}" dt="2023-11-16T10:16:43.448" v="2" actId="478"/>
          <ac:spMkLst>
            <pc:docMk/>
            <pc:sldMk cId="2814773032" sldId="1987"/>
            <ac:spMk id="8" creationId="{22C286F5-6BBB-2B41-341B-B293AC84DA4C}"/>
          </ac:spMkLst>
        </pc:spChg>
        <pc:picChg chg="mod">
          <ac:chgData name="Fischer Alexis (DN-TR) ext" userId="82a965e6-b3bb-4122-bc62-b43d2f324dc5" providerId="ADAL" clId="{15D98BB2-9763-4BEA-B1C7-AD2E2F9BC489}" dt="2023-11-16T10:16:51.308" v="4" actId="1076"/>
          <ac:picMkLst>
            <pc:docMk/>
            <pc:sldMk cId="2814773032" sldId="1987"/>
            <ac:picMk id="17" creationId="{3670A768-486B-41C2-9A71-613C89AEEB12}"/>
          </ac:picMkLst>
        </pc:picChg>
      </pc:sldChg>
      <pc:sldChg chg="addSp modSp add mod">
        <pc:chgData name="Fischer Alexis (DN-TR) ext" userId="82a965e6-b3bb-4122-bc62-b43d2f324dc5" providerId="ADAL" clId="{15D98BB2-9763-4BEA-B1C7-AD2E2F9BC489}" dt="2023-11-20T09:54:35.486" v="619" actId="14100"/>
        <pc:sldMkLst>
          <pc:docMk/>
          <pc:sldMk cId="1731049545" sldId="2134803475"/>
        </pc:sldMkLst>
        <pc:picChg chg="add mod">
          <ac:chgData name="Fischer Alexis (DN-TR) ext" userId="82a965e6-b3bb-4122-bc62-b43d2f324dc5" providerId="ADAL" clId="{15D98BB2-9763-4BEA-B1C7-AD2E2F9BC489}" dt="2023-11-20T09:54:35.486" v="619" actId="14100"/>
          <ac:picMkLst>
            <pc:docMk/>
            <pc:sldMk cId="1731049545" sldId="2134803475"/>
            <ac:picMk id="5" creationId="{C7CFE517-3005-B4B2-FCB5-344AC8190F81}"/>
          </ac:picMkLst>
        </pc:picChg>
      </pc:sldChg>
      <pc:sldChg chg="addSp modSp mod ord">
        <pc:chgData name="Fischer Alexis (DN-TR) ext" userId="82a965e6-b3bb-4122-bc62-b43d2f324dc5" providerId="ADAL" clId="{15D98BB2-9763-4BEA-B1C7-AD2E2F9BC489}" dt="2023-11-16T16:52:59.925" v="576" actId="20577"/>
        <pc:sldMkLst>
          <pc:docMk/>
          <pc:sldMk cId="4144212572" sldId="2134803495"/>
        </pc:sldMkLst>
        <pc:spChg chg="add mod">
          <ac:chgData name="Fischer Alexis (DN-TR) ext" userId="82a965e6-b3bb-4122-bc62-b43d2f324dc5" providerId="ADAL" clId="{15D98BB2-9763-4BEA-B1C7-AD2E2F9BC489}" dt="2023-11-16T16:52:59.925" v="576" actId="20577"/>
          <ac:spMkLst>
            <pc:docMk/>
            <pc:sldMk cId="4144212572" sldId="2134803495"/>
            <ac:spMk id="4" creationId="{BB3038BD-9829-00CA-BE76-C92E0D92B70D}"/>
          </ac:spMkLst>
        </pc:spChg>
        <pc:picChg chg="add mod">
          <ac:chgData name="Fischer Alexis (DN-TR) ext" userId="82a965e6-b3bb-4122-bc62-b43d2f324dc5" providerId="ADAL" clId="{15D98BB2-9763-4BEA-B1C7-AD2E2F9BC489}" dt="2023-11-16T15:31:55.227" v="419" actId="14100"/>
          <ac:picMkLst>
            <pc:docMk/>
            <pc:sldMk cId="4144212572" sldId="2134803495"/>
            <ac:picMk id="3" creationId="{325724C0-2E95-BBA2-9355-A0BD902D1C1C}"/>
          </ac:picMkLst>
        </pc:picChg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2265763930" sldId="2134803504"/>
        </pc:sldMkLst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2587611330" sldId="2134803505"/>
        </pc:sldMkLst>
      </pc:sldChg>
      <pc:sldChg chg="del">
        <pc:chgData name="Fischer Alexis (DN-TR) ext" userId="82a965e6-b3bb-4122-bc62-b43d2f324dc5" providerId="ADAL" clId="{15D98BB2-9763-4BEA-B1C7-AD2E2F9BC489}" dt="2023-11-16T12:56:53.061" v="244" actId="47"/>
        <pc:sldMkLst>
          <pc:docMk/>
          <pc:sldMk cId="1570935085" sldId="2134803507"/>
        </pc:sldMkLst>
      </pc:sldChg>
      <pc:sldChg chg="del">
        <pc:chgData name="Fischer Alexis (DN-TR) ext" userId="82a965e6-b3bb-4122-bc62-b43d2f324dc5" providerId="ADAL" clId="{15D98BB2-9763-4BEA-B1C7-AD2E2F9BC489}" dt="2023-11-16T12:56:50.151" v="243" actId="47"/>
        <pc:sldMkLst>
          <pc:docMk/>
          <pc:sldMk cId="3220862722" sldId="2134803508"/>
        </pc:sldMkLst>
      </pc:sldChg>
      <pc:sldChg chg="del">
        <pc:chgData name="Fischer Alexis (DN-TR) ext" userId="82a965e6-b3bb-4122-bc62-b43d2f324dc5" providerId="ADAL" clId="{15D98BB2-9763-4BEA-B1C7-AD2E2F9BC489}" dt="2023-11-16T12:56:48.105" v="242" actId="47"/>
        <pc:sldMkLst>
          <pc:docMk/>
          <pc:sldMk cId="3336745046" sldId="2134803509"/>
        </pc:sldMkLst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432813083" sldId="2134803510"/>
        </pc:sldMkLst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1495925093" sldId="2134803512"/>
        </pc:sldMkLst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1312150143" sldId="2134803516"/>
        </pc:sldMkLst>
      </pc:sldChg>
      <pc:sldChg chg="del">
        <pc:chgData name="Fischer Alexis (DN-TR) ext" userId="82a965e6-b3bb-4122-bc62-b43d2f324dc5" providerId="ADAL" clId="{15D98BB2-9763-4BEA-B1C7-AD2E2F9BC489}" dt="2023-11-16T12:56:41.101" v="241" actId="47"/>
        <pc:sldMkLst>
          <pc:docMk/>
          <pc:sldMk cId="2306816592" sldId="2134803517"/>
        </pc:sldMkLst>
      </pc:sldChg>
      <pc:sldChg chg="addSp modSp add mod modAnim">
        <pc:chgData name="Fischer Alexis (DN-TR) ext" userId="82a965e6-b3bb-4122-bc62-b43d2f324dc5" providerId="ADAL" clId="{15D98BB2-9763-4BEA-B1C7-AD2E2F9BC489}" dt="2023-11-16T14:07:52.062" v="346"/>
        <pc:sldMkLst>
          <pc:docMk/>
          <pc:sldMk cId="3631355919" sldId="2134803518"/>
        </pc:sldMkLst>
        <pc:graphicFrameChg chg="add mod">
          <ac:chgData name="Fischer Alexis (DN-TR) ext" userId="82a965e6-b3bb-4122-bc62-b43d2f324dc5" providerId="ADAL" clId="{15D98BB2-9763-4BEA-B1C7-AD2E2F9BC489}" dt="2023-11-16T13:40:08.087" v="272"/>
          <ac:graphicFrameMkLst>
            <pc:docMk/>
            <pc:sldMk cId="3631355919" sldId="2134803518"/>
            <ac:graphicFrameMk id="3" creationId="{08A8C6C0-F4EF-4DB6-A5D7-4E87C49A0E42}"/>
          </ac:graphicFrameMkLst>
        </pc:graphicFrameChg>
        <pc:picChg chg="add mod modCrop">
          <ac:chgData name="Fischer Alexis (DN-TR) ext" userId="82a965e6-b3bb-4122-bc62-b43d2f324dc5" providerId="ADAL" clId="{15D98BB2-9763-4BEA-B1C7-AD2E2F9BC489}" dt="2023-11-16T10:19:08.400" v="12" actId="732"/>
          <ac:picMkLst>
            <pc:docMk/>
            <pc:sldMk cId="3631355919" sldId="2134803518"/>
            <ac:picMk id="2" creationId="{0AB99EC7-08AA-7BCC-C165-2E476B15C073}"/>
          </ac:picMkLst>
        </pc:picChg>
        <pc:picChg chg="add mod">
          <ac:chgData name="Fischer Alexis (DN-TR) ext" userId="82a965e6-b3bb-4122-bc62-b43d2f324dc5" providerId="ADAL" clId="{15D98BB2-9763-4BEA-B1C7-AD2E2F9BC489}" dt="2023-11-16T11:28:23.991" v="74" actId="14826"/>
          <ac:picMkLst>
            <pc:docMk/>
            <pc:sldMk cId="3631355919" sldId="2134803518"/>
            <ac:picMk id="7" creationId="{2D7D0CB9-D1D4-4E1D-7058-1D92A8582529}"/>
          </ac:picMkLst>
        </pc:picChg>
      </pc:sldChg>
      <pc:sldChg chg="addSp delSp modSp add mod ord setBg delAnim modAnim">
        <pc:chgData name="Fischer Alexis (DN-TR) ext" userId="82a965e6-b3bb-4122-bc62-b43d2f324dc5" providerId="ADAL" clId="{15D98BB2-9763-4BEA-B1C7-AD2E2F9BC489}" dt="2023-11-20T20:08:48.660" v="758" actId="478"/>
        <pc:sldMkLst>
          <pc:docMk/>
          <pc:sldMk cId="1007323373" sldId="2134803519"/>
        </pc:sldMkLst>
        <pc:spChg chg="add del mod">
          <ac:chgData name="Fischer Alexis (DN-TR) ext" userId="82a965e6-b3bb-4122-bc62-b43d2f324dc5" providerId="ADAL" clId="{15D98BB2-9763-4BEA-B1C7-AD2E2F9BC489}" dt="2023-11-16T11:32:42.181" v="95" actId="767"/>
          <ac:spMkLst>
            <pc:docMk/>
            <pc:sldMk cId="1007323373" sldId="2134803519"/>
            <ac:spMk id="2" creationId="{BC493D54-167D-36B6-B788-3DE09136E709}"/>
          </ac:spMkLst>
        </pc:spChg>
        <pc:spChg chg="add mod">
          <ac:chgData name="Fischer Alexis (DN-TR) ext" userId="82a965e6-b3bb-4122-bc62-b43d2f324dc5" providerId="ADAL" clId="{15D98BB2-9763-4BEA-B1C7-AD2E2F9BC489}" dt="2023-11-20T10:13:33.518" v="626" actId="20577"/>
          <ac:spMkLst>
            <pc:docMk/>
            <pc:sldMk cId="1007323373" sldId="2134803519"/>
            <ac:spMk id="3" creationId="{72E64AE0-6180-E8AD-ABC6-D4E86E6D3CD7}"/>
          </ac:spMkLst>
        </pc:spChg>
        <pc:spChg chg="add mod">
          <ac:chgData name="Fischer Alexis (DN-TR) ext" userId="82a965e6-b3bb-4122-bc62-b43d2f324dc5" providerId="ADAL" clId="{15D98BB2-9763-4BEA-B1C7-AD2E2F9BC489}" dt="2023-11-20T10:15:37.943" v="705" actId="20577"/>
          <ac:spMkLst>
            <pc:docMk/>
            <pc:sldMk cId="1007323373" sldId="2134803519"/>
            <ac:spMk id="5" creationId="{1E43DE07-FD9A-F03A-AA10-FA6EBEE54620}"/>
          </ac:spMkLst>
        </pc:spChg>
        <pc:spChg chg="add mod">
          <ac:chgData name="Fischer Alexis (DN-TR) ext" userId="82a965e6-b3bb-4122-bc62-b43d2f324dc5" providerId="ADAL" clId="{15D98BB2-9763-4BEA-B1C7-AD2E2F9BC489}" dt="2023-11-16T12:47:12.799" v="236" actId="1076"/>
          <ac:spMkLst>
            <pc:docMk/>
            <pc:sldMk cId="1007323373" sldId="2134803519"/>
            <ac:spMk id="7" creationId="{28F38D39-C2C3-C18A-B6DA-876E8A7836E3}"/>
          </ac:spMkLst>
        </pc:spChg>
        <pc:picChg chg="add del">
          <ac:chgData name="Fischer Alexis (DN-TR) ext" userId="82a965e6-b3bb-4122-bc62-b43d2f324dc5" providerId="ADAL" clId="{15D98BB2-9763-4BEA-B1C7-AD2E2F9BC489}" dt="2023-11-16T10:25:48.977" v="21" actId="478"/>
          <ac:picMkLst>
            <pc:docMk/>
            <pc:sldMk cId="1007323373" sldId="2134803519"/>
            <ac:picMk id="2" creationId="{6ED7EE49-655E-C320-5C77-9DE9648EB888}"/>
          </ac:picMkLst>
        </pc:picChg>
        <pc:picChg chg="add mod">
          <ac:chgData name="Fischer Alexis (DN-TR) ext" userId="82a965e6-b3bb-4122-bc62-b43d2f324dc5" providerId="ADAL" clId="{15D98BB2-9763-4BEA-B1C7-AD2E2F9BC489}" dt="2023-11-16T12:47:15.615" v="237" actId="1076"/>
          <ac:picMkLst>
            <pc:docMk/>
            <pc:sldMk cId="1007323373" sldId="2134803519"/>
            <ac:picMk id="4" creationId="{29DF07A4-D31E-D930-D050-B332382CD6B1}"/>
          </ac:picMkLst>
        </pc:picChg>
        <pc:picChg chg="add del mod">
          <ac:chgData name="Fischer Alexis (DN-TR) ext" userId="82a965e6-b3bb-4122-bc62-b43d2f324dc5" providerId="ADAL" clId="{15D98BB2-9763-4BEA-B1C7-AD2E2F9BC489}" dt="2023-11-16T10:34:29.595" v="38" actId="478"/>
          <ac:picMkLst>
            <pc:docMk/>
            <pc:sldMk cId="1007323373" sldId="2134803519"/>
            <ac:picMk id="6" creationId="{23149BC7-DDD3-23CA-CA8C-0816D7541D70}"/>
          </ac:picMkLst>
        </pc:picChg>
        <pc:picChg chg="add del mod">
          <ac:chgData name="Fischer Alexis (DN-TR) ext" userId="82a965e6-b3bb-4122-bc62-b43d2f324dc5" providerId="ADAL" clId="{15D98BB2-9763-4BEA-B1C7-AD2E2F9BC489}" dt="2023-11-20T20:08:48.660" v="758" actId="478"/>
          <ac:picMkLst>
            <pc:docMk/>
            <pc:sldMk cId="1007323373" sldId="2134803519"/>
            <ac:picMk id="6" creationId="{FC753D33-1F92-81FA-D843-4D789B558C89}"/>
          </ac:picMkLst>
        </pc:picChg>
        <pc:picChg chg="add del mod modCrop">
          <ac:chgData name="Fischer Alexis (DN-TR) ext" userId="82a965e6-b3bb-4122-bc62-b43d2f324dc5" providerId="ADAL" clId="{15D98BB2-9763-4BEA-B1C7-AD2E2F9BC489}" dt="2023-11-16T11:11:53.175" v="72" actId="478"/>
          <ac:picMkLst>
            <pc:docMk/>
            <pc:sldMk cId="1007323373" sldId="2134803519"/>
            <ac:picMk id="9" creationId="{DAED350A-DC18-8910-6C10-0382B1FA937C}"/>
          </ac:picMkLst>
        </pc:picChg>
      </pc:sldChg>
      <pc:sldChg chg="add del setBg">
        <pc:chgData name="Fischer Alexis (DN-TR) ext" userId="82a965e6-b3bb-4122-bc62-b43d2f324dc5" providerId="ADAL" clId="{15D98BB2-9763-4BEA-B1C7-AD2E2F9BC489}" dt="2023-11-16T10:40:01.123" v="48"/>
        <pc:sldMkLst>
          <pc:docMk/>
          <pc:sldMk cId="1619698046" sldId="2134803520"/>
        </pc:sldMkLst>
      </pc:sldChg>
      <pc:sldChg chg="add del setBg">
        <pc:chgData name="Fischer Alexis (DN-TR) ext" userId="82a965e6-b3bb-4122-bc62-b43d2f324dc5" providerId="ADAL" clId="{15D98BB2-9763-4BEA-B1C7-AD2E2F9BC489}" dt="2023-11-16T10:40:07.972" v="51"/>
        <pc:sldMkLst>
          <pc:docMk/>
          <pc:sldMk cId="2843318880" sldId="2134803520"/>
        </pc:sldMkLst>
      </pc:sldChg>
      <pc:sldChg chg="addSp delSp modSp add mod modAnim">
        <pc:chgData name="Fischer Alexis (DN-TR) ext" userId="82a965e6-b3bb-4122-bc62-b43d2f324dc5" providerId="ADAL" clId="{15D98BB2-9763-4BEA-B1C7-AD2E2F9BC489}" dt="2023-11-20T20:03:15.241" v="756"/>
        <pc:sldMkLst>
          <pc:docMk/>
          <pc:sldMk cId="4107714760" sldId="2134803520"/>
        </pc:sldMkLst>
        <pc:spChg chg="del">
          <ac:chgData name="Fischer Alexis (DN-TR) ext" userId="82a965e6-b3bb-4122-bc62-b43d2f324dc5" providerId="ADAL" clId="{15D98BB2-9763-4BEA-B1C7-AD2E2F9BC489}" dt="2023-11-16T10:44:20.507" v="57" actId="478"/>
          <ac:spMkLst>
            <pc:docMk/>
            <pc:sldMk cId="4107714760" sldId="2134803520"/>
            <ac:spMk id="7" creationId="{28F38D39-C2C3-C18A-B6DA-876E8A7836E3}"/>
          </ac:spMkLst>
        </pc:spChg>
        <pc:picChg chg="add mod">
          <ac:chgData name="Fischer Alexis (DN-TR) ext" userId="82a965e6-b3bb-4122-bc62-b43d2f324dc5" providerId="ADAL" clId="{15D98BB2-9763-4BEA-B1C7-AD2E2F9BC489}" dt="2023-11-16T10:45:45.411" v="65" actId="1076"/>
          <ac:picMkLst>
            <pc:docMk/>
            <pc:sldMk cId="4107714760" sldId="2134803520"/>
            <ac:picMk id="2" creationId="{03633A3F-E262-6D45-5268-5808856484E8}"/>
          </ac:picMkLst>
        </pc:picChg>
        <pc:picChg chg="mod">
          <ac:chgData name="Fischer Alexis (DN-TR) ext" userId="82a965e6-b3bb-4122-bc62-b43d2f324dc5" providerId="ADAL" clId="{15D98BB2-9763-4BEA-B1C7-AD2E2F9BC489}" dt="2023-11-16T10:45:47.721" v="66" actId="1076"/>
          <ac:picMkLst>
            <pc:docMk/>
            <pc:sldMk cId="4107714760" sldId="2134803520"/>
            <ac:picMk id="4" creationId="{29DF07A4-D31E-D930-D050-B332382CD6B1}"/>
          </ac:picMkLst>
        </pc:picChg>
        <pc:picChg chg="mod modCrop">
          <ac:chgData name="Fischer Alexis (DN-TR) ext" userId="82a965e6-b3bb-4122-bc62-b43d2f324dc5" providerId="ADAL" clId="{15D98BB2-9763-4BEA-B1C7-AD2E2F9BC489}" dt="2023-11-16T10:44:40.732" v="60" actId="1076"/>
          <ac:picMkLst>
            <pc:docMk/>
            <pc:sldMk cId="4107714760" sldId="2134803520"/>
            <ac:picMk id="9" creationId="{DAED350A-DC18-8910-6C10-0382B1FA937C}"/>
          </ac:picMkLst>
        </pc:picChg>
      </pc:sldChg>
      <pc:sldChg chg="delSp modSp add mod ord">
        <pc:chgData name="Fischer Alexis (DN-TR) ext" userId="82a965e6-b3bb-4122-bc62-b43d2f324dc5" providerId="ADAL" clId="{15D98BB2-9763-4BEA-B1C7-AD2E2F9BC489}" dt="2023-11-16T15:06:51.295" v="353"/>
        <pc:sldMkLst>
          <pc:docMk/>
          <pc:sldMk cId="4021637865" sldId="2134803521"/>
        </pc:sldMkLst>
        <pc:spChg chg="del">
          <ac:chgData name="Fischer Alexis (DN-TR) ext" userId="82a965e6-b3bb-4122-bc62-b43d2f324dc5" providerId="ADAL" clId="{15D98BB2-9763-4BEA-B1C7-AD2E2F9BC489}" dt="2023-11-16T13:38:35.822" v="267" actId="478"/>
          <ac:spMkLst>
            <pc:docMk/>
            <pc:sldMk cId="4021637865" sldId="2134803521"/>
            <ac:spMk id="7" creationId="{28F38D39-C2C3-C18A-B6DA-876E8A7836E3}"/>
          </ac:spMkLst>
        </pc:spChg>
        <pc:picChg chg="mod modCrop">
          <ac:chgData name="Fischer Alexis (DN-TR) ext" userId="82a965e6-b3bb-4122-bc62-b43d2f324dc5" providerId="ADAL" clId="{15D98BB2-9763-4BEA-B1C7-AD2E2F9BC489}" dt="2023-11-16T15:06:02.340" v="351" actId="732"/>
          <ac:picMkLst>
            <pc:docMk/>
            <pc:sldMk cId="4021637865" sldId="2134803521"/>
            <ac:picMk id="4" creationId="{29DF07A4-D31E-D930-D050-B332382CD6B1}"/>
          </ac:picMkLst>
        </pc:picChg>
        <pc:picChg chg="del">
          <ac:chgData name="Fischer Alexis (DN-TR) ext" userId="82a965e6-b3bb-4122-bc62-b43d2f324dc5" providerId="ADAL" clId="{15D98BB2-9763-4BEA-B1C7-AD2E2F9BC489}" dt="2023-11-16T13:38:33.914" v="266" actId="478"/>
          <ac:picMkLst>
            <pc:docMk/>
            <pc:sldMk cId="4021637865" sldId="2134803521"/>
            <ac:picMk id="9" creationId="{DAED350A-DC18-8910-6C10-0382B1FA937C}"/>
          </ac:picMkLst>
        </pc:picChg>
      </pc:sldChg>
      <pc:sldChg chg="addSp delSp modSp add mod">
        <pc:chgData name="Fischer Alexis (DN-TR) ext" userId="82a965e6-b3bb-4122-bc62-b43d2f324dc5" providerId="ADAL" clId="{15D98BB2-9763-4BEA-B1C7-AD2E2F9BC489}" dt="2023-11-16T12:41:01.152" v="231"/>
        <pc:sldMkLst>
          <pc:docMk/>
          <pc:sldMk cId="1092205327" sldId="2134803522"/>
        </pc:sldMkLst>
        <pc:graphicFrameChg chg="add mod">
          <ac:chgData name="Fischer Alexis (DN-TR) ext" userId="82a965e6-b3bb-4122-bc62-b43d2f324dc5" providerId="ADAL" clId="{15D98BB2-9763-4BEA-B1C7-AD2E2F9BC489}" dt="2023-11-16T12:41:01.152" v="231"/>
          <ac:graphicFrameMkLst>
            <pc:docMk/>
            <pc:sldMk cId="1092205327" sldId="2134803522"/>
            <ac:graphicFrameMk id="2" creationId="{F5EEB079-1E51-66CF-8CE4-2855CB86F415}"/>
          </ac:graphicFrameMkLst>
        </pc:graphicFrameChg>
        <pc:picChg chg="mod modCrop">
          <ac:chgData name="Fischer Alexis (DN-TR) ext" userId="82a965e6-b3bb-4122-bc62-b43d2f324dc5" providerId="ADAL" clId="{15D98BB2-9763-4BEA-B1C7-AD2E2F9BC489}" dt="2023-11-16T11:51:02.632" v="210" actId="732"/>
          <ac:picMkLst>
            <pc:docMk/>
            <pc:sldMk cId="1092205327" sldId="2134803522"/>
            <ac:picMk id="4" creationId="{29DF07A4-D31E-D930-D050-B332382CD6B1}"/>
          </ac:picMkLst>
        </pc:picChg>
        <pc:picChg chg="del">
          <ac:chgData name="Fischer Alexis (DN-TR) ext" userId="82a965e6-b3bb-4122-bc62-b43d2f324dc5" providerId="ADAL" clId="{15D98BB2-9763-4BEA-B1C7-AD2E2F9BC489}" dt="2023-11-16T11:47:56.664" v="204" actId="478"/>
          <ac:picMkLst>
            <pc:docMk/>
            <pc:sldMk cId="1092205327" sldId="2134803522"/>
            <ac:picMk id="9" creationId="{DAED350A-DC18-8910-6C10-0382B1FA937C}"/>
          </ac:picMkLst>
        </pc:picChg>
      </pc:sldChg>
      <pc:sldChg chg="addSp delSp modSp add mod">
        <pc:chgData name="Fischer Alexis (DN-TR) ext" userId="82a965e6-b3bb-4122-bc62-b43d2f324dc5" providerId="ADAL" clId="{15D98BB2-9763-4BEA-B1C7-AD2E2F9BC489}" dt="2023-11-16T12:41:44.299" v="233" actId="207"/>
        <pc:sldMkLst>
          <pc:docMk/>
          <pc:sldMk cId="635104867" sldId="2134803523"/>
        </pc:sldMkLst>
        <pc:graphicFrameChg chg="del mod">
          <ac:chgData name="Fischer Alexis (DN-TR) ext" userId="82a965e6-b3bb-4122-bc62-b43d2f324dc5" providerId="ADAL" clId="{15D98BB2-9763-4BEA-B1C7-AD2E2F9BC489}" dt="2023-11-16T12:32:34.845" v="219" actId="478"/>
          <ac:graphicFrameMkLst>
            <pc:docMk/>
            <pc:sldMk cId="635104867" sldId="2134803523"/>
            <ac:graphicFrameMk id="2" creationId="{F5EEB079-1E51-66CF-8CE4-2855CB86F415}"/>
          </ac:graphicFrameMkLst>
        </pc:graphicFrameChg>
        <pc:graphicFrameChg chg="add mod">
          <ac:chgData name="Fischer Alexis (DN-TR) ext" userId="82a965e6-b3bb-4122-bc62-b43d2f324dc5" providerId="ADAL" clId="{15D98BB2-9763-4BEA-B1C7-AD2E2F9BC489}" dt="2023-11-16T12:41:44.299" v="233" actId="207"/>
          <ac:graphicFrameMkLst>
            <pc:docMk/>
            <pc:sldMk cId="635104867" sldId="2134803523"/>
            <ac:graphicFrameMk id="3" creationId="{3AD2CB9E-BA49-4EAE-AABE-FD4BE0C59E62}"/>
          </ac:graphicFrameMkLst>
        </pc:graphicFrameChg>
      </pc:sldChg>
      <pc:sldChg chg="addSp delSp modSp add mod">
        <pc:chgData name="Fischer Alexis (DN-TR) ext" userId="82a965e6-b3bb-4122-bc62-b43d2f324dc5" providerId="ADAL" clId="{15D98BB2-9763-4BEA-B1C7-AD2E2F9BC489}" dt="2023-11-16T13:05:40.863" v="263" actId="208"/>
        <pc:sldMkLst>
          <pc:docMk/>
          <pc:sldMk cId="3185895481" sldId="2134803524"/>
        </pc:sldMkLst>
        <pc:graphicFrameChg chg="add del mod">
          <ac:chgData name="Fischer Alexis (DN-TR) ext" userId="82a965e6-b3bb-4122-bc62-b43d2f324dc5" providerId="ADAL" clId="{15D98BB2-9763-4BEA-B1C7-AD2E2F9BC489}" dt="2023-11-16T13:02:58.910" v="253" actId="478"/>
          <ac:graphicFrameMkLst>
            <pc:docMk/>
            <pc:sldMk cId="3185895481" sldId="2134803524"/>
            <ac:graphicFrameMk id="2" creationId="{08A8C6C0-F4EF-4DB6-A5D7-4E87C49A0E42}"/>
          </ac:graphicFrameMkLst>
        </pc:graphicFrameChg>
        <pc:graphicFrameChg chg="del">
          <ac:chgData name="Fischer Alexis (DN-TR) ext" userId="82a965e6-b3bb-4122-bc62-b43d2f324dc5" providerId="ADAL" clId="{15D98BB2-9763-4BEA-B1C7-AD2E2F9BC489}" dt="2023-11-16T13:00:56.339" v="247" actId="478"/>
          <ac:graphicFrameMkLst>
            <pc:docMk/>
            <pc:sldMk cId="3185895481" sldId="2134803524"/>
            <ac:graphicFrameMk id="3" creationId="{3AD2CB9E-BA49-4EAE-AABE-FD4BE0C59E62}"/>
          </ac:graphicFrameMkLst>
        </pc:graphicFrameChg>
        <pc:graphicFrameChg chg="add mod">
          <ac:chgData name="Fischer Alexis (DN-TR) ext" userId="82a965e6-b3bb-4122-bc62-b43d2f324dc5" providerId="ADAL" clId="{15D98BB2-9763-4BEA-B1C7-AD2E2F9BC489}" dt="2023-11-16T13:05:40.863" v="263" actId="208"/>
          <ac:graphicFrameMkLst>
            <pc:docMk/>
            <pc:sldMk cId="3185895481" sldId="2134803524"/>
            <ac:graphicFrameMk id="5" creationId="{08A8C6C0-F4EF-4DB6-A5D7-4E87C49A0E42}"/>
          </ac:graphicFrameMkLst>
        </pc:graphicFrameChg>
      </pc:sldChg>
      <pc:sldChg chg="delSp add del mod delAnim modAnim">
        <pc:chgData name="Fischer Alexis (DN-TR) ext" userId="82a965e6-b3bb-4122-bc62-b43d2f324dc5" providerId="ADAL" clId="{15D98BB2-9763-4BEA-B1C7-AD2E2F9BC489}" dt="2023-11-16T15:26:56.128" v="411" actId="2696"/>
        <pc:sldMkLst>
          <pc:docMk/>
          <pc:sldMk cId="1296136717" sldId="2134803525"/>
        </pc:sldMkLst>
        <pc:picChg chg="del">
          <ac:chgData name="Fischer Alexis (DN-TR) ext" userId="82a965e6-b3bb-4122-bc62-b43d2f324dc5" providerId="ADAL" clId="{15D98BB2-9763-4BEA-B1C7-AD2E2F9BC489}" dt="2023-11-16T13:40:18.095" v="274" actId="478"/>
          <ac:picMkLst>
            <pc:docMk/>
            <pc:sldMk cId="1296136717" sldId="2134803525"/>
            <ac:picMk id="6" creationId="{FC753D33-1F92-81FA-D843-4D789B558C89}"/>
          </ac:picMkLst>
        </pc:picChg>
      </pc:sldChg>
      <pc:sldChg chg="addSp delSp modSp add mod ord delAnim">
        <pc:chgData name="Fischer Alexis (DN-TR) ext" userId="82a965e6-b3bb-4122-bc62-b43d2f324dc5" providerId="ADAL" clId="{15D98BB2-9763-4BEA-B1C7-AD2E2F9BC489}" dt="2023-11-20T20:34:42.036" v="778" actId="1076"/>
        <pc:sldMkLst>
          <pc:docMk/>
          <pc:sldMk cId="2575941919" sldId="2134803525"/>
        </pc:sldMkLst>
        <pc:spChg chg="del">
          <ac:chgData name="Fischer Alexis (DN-TR) ext" userId="82a965e6-b3bb-4122-bc62-b43d2f324dc5" providerId="ADAL" clId="{15D98BB2-9763-4BEA-B1C7-AD2E2F9BC489}" dt="2023-11-16T17:02:55.451" v="583" actId="478"/>
          <ac:spMkLst>
            <pc:docMk/>
            <pc:sldMk cId="2575941919" sldId="2134803525"/>
            <ac:spMk id="3" creationId="{72E64AE0-6180-E8AD-ABC6-D4E86E6D3CD7}"/>
          </ac:spMkLst>
        </pc:spChg>
        <pc:spChg chg="del">
          <ac:chgData name="Fischer Alexis (DN-TR) ext" userId="82a965e6-b3bb-4122-bc62-b43d2f324dc5" providerId="ADAL" clId="{15D98BB2-9763-4BEA-B1C7-AD2E2F9BC489}" dt="2023-11-16T17:03:09.139" v="587" actId="478"/>
          <ac:spMkLst>
            <pc:docMk/>
            <pc:sldMk cId="2575941919" sldId="2134803525"/>
            <ac:spMk id="5" creationId="{1E43DE07-FD9A-F03A-AA10-FA6EBEE54620}"/>
          </ac:spMkLst>
        </pc:spChg>
        <pc:spChg chg="add del">
          <ac:chgData name="Fischer Alexis (DN-TR) ext" userId="82a965e6-b3bb-4122-bc62-b43d2f324dc5" providerId="ADAL" clId="{15D98BB2-9763-4BEA-B1C7-AD2E2F9BC489}" dt="2023-11-16T17:02:47.630" v="579" actId="22"/>
          <ac:spMkLst>
            <pc:docMk/>
            <pc:sldMk cId="2575941919" sldId="2134803525"/>
            <ac:spMk id="6" creationId="{AEED9178-6F07-72E0-BDDE-A14C58919685}"/>
          </ac:spMkLst>
        </pc:spChg>
        <pc:spChg chg="del">
          <ac:chgData name="Fischer Alexis (DN-TR) ext" userId="82a965e6-b3bb-4122-bc62-b43d2f324dc5" providerId="ADAL" clId="{15D98BB2-9763-4BEA-B1C7-AD2E2F9BC489}" dt="2023-11-16T17:02:52.645" v="582" actId="478"/>
          <ac:spMkLst>
            <pc:docMk/>
            <pc:sldMk cId="2575941919" sldId="2134803525"/>
            <ac:spMk id="7" creationId="{28F38D39-C2C3-C18A-B6DA-876E8A7836E3}"/>
          </ac:spMkLst>
        </pc:spChg>
        <pc:spChg chg="add del">
          <ac:chgData name="Fischer Alexis (DN-TR) ext" userId="82a965e6-b3bb-4122-bc62-b43d2f324dc5" providerId="ADAL" clId="{15D98BB2-9763-4BEA-B1C7-AD2E2F9BC489}" dt="2023-11-16T17:02:51.225" v="581" actId="478"/>
          <ac:spMkLst>
            <pc:docMk/>
            <pc:sldMk cId="2575941919" sldId="2134803525"/>
            <ac:spMk id="9" creationId="{21918FCC-CE61-00A0-0E7E-563AE0F2F7A4}"/>
          </ac:spMkLst>
        </pc:spChg>
        <pc:spChg chg="add del mod">
          <ac:chgData name="Fischer Alexis (DN-TR) ext" userId="82a965e6-b3bb-4122-bc62-b43d2f324dc5" providerId="ADAL" clId="{15D98BB2-9763-4BEA-B1C7-AD2E2F9BC489}" dt="2023-11-16T17:03:00.313" v="584" actId="478"/>
          <ac:spMkLst>
            <pc:docMk/>
            <pc:sldMk cId="2575941919" sldId="2134803525"/>
            <ac:spMk id="12" creationId="{F15C7B10-BB0A-5AE7-9A68-C01E6B0FE524}"/>
          </ac:spMkLst>
        </pc:spChg>
        <pc:spChg chg="add del">
          <ac:chgData name="Fischer Alexis (DN-TR) ext" userId="82a965e6-b3bb-4122-bc62-b43d2f324dc5" providerId="ADAL" clId="{15D98BB2-9763-4BEA-B1C7-AD2E2F9BC489}" dt="2023-11-16T17:03:17.856" v="589" actId="478"/>
          <ac:spMkLst>
            <pc:docMk/>
            <pc:sldMk cId="2575941919" sldId="2134803525"/>
            <ac:spMk id="14" creationId="{2A065844-485E-5733-56F9-8B8E2A873301}"/>
          </ac:spMkLst>
        </pc:spChg>
        <pc:spChg chg="add del mod">
          <ac:chgData name="Fischer Alexis (DN-TR) ext" userId="82a965e6-b3bb-4122-bc62-b43d2f324dc5" providerId="ADAL" clId="{15D98BB2-9763-4BEA-B1C7-AD2E2F9BC489}" dt="2023-11-16T17:05:06.570" v="592" actId="478"/>
          <ac:spMkLst>
            <pc:docMk/>
            <pc:sldMk cId="2575941919" sldId="2134803525"/>
            <ac:spMk id="15" creationId="{8E3E76D6-58FC-C4D5-963A-25DC6CEFC450}"/>
          </ac:spMkLst>
        </pc:spChg>
        <pc:picChg chg="add del mod">
          <ac:chgData name="Fischer Alexis (DN-TR) ext" userId="82a965e6-b3bb-4122-bc62-b43d2f324dc5" providerId="ADAL" clId="{15D98BB2-9763-4BEA-B1C7-AD2E2F9BC489}" dt="2023-11-16T17:08:25.901" v="605" actId="478"/>
          <ac:picMkLst>
            <pc:docMk/>
            <pc:sldMk cId="2575941919" sldId="2134803525"/>
            <ac:picMk id="4" creationId="{29DF07A4-D31E-D930-D050-B332382CD6B1}"/>
          </ac:picMkLst>
        </pc:picChg>
        <pc:picChg chg="add mod modCrop">
          <ac:chgData name="Fischer Alexis (DN-TR) ext" userId="82a965e6-b3bb-4122-bc62-b43d2f324dc5" providerId="ADAL" clId="{15D98BB2-9763-4BEA-B1C7-AD2E2F9BC489}" dt="2023-11-20T20:34:42.036" v="778" actId="1076"/>
          <ac:picMkLst>
            <pc:docMk/>
            <pc:sldMk cId="2575941919" sldId="2134803525"/>
            <ac:picMk id="17" creationId="{94455636-1B9D-5505-442E-30D6BED4F6E3}"/>
          </ac:picMkLst>
        </pc:picChg>
      </pc:sldChg>
      <pc:sldChg chg="addSp modSp add mod modAnim">
        <pc:chgData name="Fischer Alexis (DN-TR) ext" userId="82a965e6-b3bb-4122-bc62-b43d2f324dc5" providerId="ADAL" clId="{15D98BB2-9763-4BEA-B1C7-AD2E2F9BC489}" dt="2023-11-20T20:25:53.101" v="771"/>
        <pc:sldMkLst>
          <pc:docMk/>
          <pc:sldMk cId="4192558701" sldId="2134803526"/>
        </pc:sldMkLst>
        <pc:spChg chg="add mod">
          <ac:chgData name="Fischer Alexis (DN-TR) ext" userId="82a965e6-b3bb-4122-bc62-b43d2f324dc5" providerId="ADAL" clId="{15D98BB2-9763-4BEA-B1C7-AD2E2F9BC489}" dt="2023-11-20T20:25:22.609" v="767" actId="571"/>
          <ac:spMkLst>
            <pc:docMk/>
            <pc:sldMk cId="4192558701" sldId="2134803526"/>
            <ac:spMk id="2" creationId="{21B2C189-BEA4-AD96-36E7-1CAC7C35F2C9}"/>
          </ac:spMkLst>
        </pc:spChg>
        <pc:spChg chg="mod">
          <ac:chgData name="Fischer Alexis (DN-TR) ext" userId="82a965e6-b3bb-4122-bc62-b43d2f324dc5" providerId="ADAL" clId="{15D98BB2-9763-4BEA-B1C7-AD2E2F9BC489}" dt="2023-11-16T13:50:34.018" v="313" actId="20577"/>
          <ac:spMkLst>
            <pc:docMk/>
            <pc:sldMk cId="4192558701" sldId="2134803526"/>
            <ac:spMk id="3" creationId="{72E64AE0-6180-E8AD-ABC6-D4E86E6D3CD7}"/>
          </ac:spMkLst>
        </pc:spChg>
        <pc:spChg chg="mod">
          <ac:chgData name="Fischer Alexis (DN-TR) ext" userId="82a965e6-b3bb-4122-bc62-b43d2f324dc5" providerId="ADAL" clId="{15D98BB2-9763-4BEA-B1C7-AD2E2F9BC489}" dt="2023-11-20T19:47:36.985" v="706" actId="20577"/>
          <ac:spMkLst>
            <pc:docMk/>
            <pc:sldMk cId="4192558701" sldId="2134803526"/>
            <ac:spMk id="5" creationId="{1E43DE07-FD9A-F03A-AA10-FA6EBEE54620}"/>
          </ac:spMkLst>
        </pc:spChg>
        <pc:spChg chg="add mod">
          <ac:chgData name="Fischer Alexis (DN-TR) ext" userId="82a965e6-b3bb-4122-bc62-b43d2f324dc5" providerId="ADAL" clId="{15D98BB2-9763-4BEA-B1C7-AD2E2F9BC489}" dt="2023-11-20T20:25:22.609" v="767" actId="571"/>
          <ac:spMkLst>
            <pc:docMk/>
            <pc:sldMk cId="4192558701" sldId="2134803526"/>
            <ac:spMk id="6" creationId="{028BDA7C-5745-CDD9-D9C8-08B3FF224A35}"/>
          </ac:spMkLst>
        </pc:spChg>
        <pc:picChg chg="mod">
          <ac:chgData name="Fischer Alexis (DN-TR) ext" userId="82a965e6-b3bb-4122-bc62-b43d2f324dc5" providerId="ADAL" clId="{15D98BB2-9763-4BEA-B1C7-AD2E2F9BC489}" dt="2023-11-20T20:25:09.369" v="764" actId="1076"/>
          <ac:picMkLst>
            <pc:docMk/>
            <pc:sldMk cId="4192558701" sldId="2134803526"/>
            <ac:picMk id="4" creationId="{29DF07A4-D31E-D930-D050-B332382CD6B1}"/>
          </ac:picMkLst>
        </pc:picChg>
      </pc:sldChg>
      <pc:sldChg chg="addSp modSp add mod">
        <pc:chgData name="Fischer Alexis (DN-TR) ext" userId="82a965e6-b3bb-4122-bc62-b43d2f324dc5" providerId="ADAL" clId="{15D98BB2-9763-4BEA-B1C7-AD2E2F9BC489}" dt="2023-11-20T19:56:45.446" v="754" actId="20577"/>
        <pc:sldMkLst>
          <pc:docMk/>
          <pc:sldMk cId="1151159862" sldId="2134803527"/>
        </pc:sldMkLst>
        <pc:spChg chg="mod">
          <ac:chgData name="Fischer Alexis (DN-TR) ext" userId="82a965e6-b3bb-4122-bc62-b43d2f324dc5" providerId="ADAL" clId="{15D98BB2-9763-4BEA-B1C7-AD2E2F9BC489}" dt="2023-11-20T19:55:01.192" v="727" actId="14100"/>
          <ac:spMkLst>
            <pc:docMk/>
            <pc:sldMk cId="1151159862" sldId="2134803527"/>
            <ac:spMk id="3" creationId="{3A648E6F-D3D3-6B4F-B7E5-6353E50E35EE}"/>
          </ac:spMkLst>
        </pc:spChg>
        <pc:spChg chg="add mod">
          <ac:chgData name="Fischer Alexis (DN-TR) ext" userId="82a965e6-b3bb-4122-bc62-b43d2f324dc5" providerId="ADAL" clId="{15D98BB2-9763-4BEA-B1C7-AD2E2F9BC489}" dt="2023-11-20T19:56:04.183" v="749" actId="20577"/>
          <ac:spMkLst>
            <pc:docMk/>
            <pc:sldMk cId="1151159862" sldId="2134803527"/>
            <ac:spMk id="8" creationId="{C3E6F0CC-7412-6ED5-3E97-9DF2330D1B95}"/>
          </ac:spMkLst>
        </pc:spChg>
        <pc:spChg chg="add mod">
          <ac:chgData name="Fischer Alexis (DN-TR) ext" userId="82a965e6-b3bb-4122-bc62-b43d2f324dc5" providerId="ADAL" clId="{15D98BB2-9763-4BEA-B1C7-AD2E2F9BC489}" dt="2023-11-20T19:54:38.909" v="725" actId="1076"/>
          <ac:spMkLst>
            <pc:docMk/>
            <pc:sldMk cId="1151159862" sldId="2134803527"/>
            <ac:spMk id="9" creationId="{E388A1A1-2943-FD95-834B-EECA71A34713}"/>
          </ac:spMkLst>
        </pc:spChg>
        <pc:spChg chg="add mod">
          <ac:chgData name="Fischer Alexis (DN-TR) ext" userId="82a965e6-b3bb-4122-bc62-b43d2f324dc5" providerId="ADAL" clId="{15D98BB2-9763-4BEA-B1C7-AD2E2F9BC489}" dt="2023-11-20T19:55:31.117" v="746" actId="20577"/>
          <ac:spMkLst>
            <pc:docMk/>
            <pc:sldMk cId="1151159862" sldId="2134803527"/>
            <ac:spMk id="10" creationId="{CC8AFA74-34A8-70E7-740C-B877B78C2A63}"/>
          </ac:spMkLst>
        </pc:spChg>
        <pc:spChg chg="mod">
          <ac:chgData name="Fischer Alexis (DN-TR) ext" userId="82a965e6-b3bb-4122-bc62-b43d2f324dc5" providerId="ADAL" clId="{15D98BB2-9763-4BEA-B1C7-AD2E2F9BC489}" dt="2023-11-20T19:55:59.582" v="747"/>
          <ac:spMkLst>
            <pc:docMk/>
            <pc:sldMk cId="1151159862" sldId="2134803527"/>
            <ac:spMk id="30" creationId="{6120F02C-CCE0-49C4-8F8E-3644678F3F79}"/>
          </ac:spMkLst>
        </pc:spChg>
        <pc:spChg chg="mod">
          <ac:chgData name="Fischer Alexis (DN-TR) ext" userId="82a965e6-b3bb-4122-bc62-b43d2f324dc5" providerId="ADAL" clId="{15D98BB2-9763-4BEA-B1C7-AD2E2F9BC489}" dt="2023-11-20T19:56:45.446" v="754" actId="20577"/>
          <ac:spMkLst>
            <pc:docMk/>
            <pc:sldMk cId="1151159862" sldId="2134803527"/>
            <ac:spMk id="31" creationId="{5543FF7B-79AF-48E9-8E65-ED6B8AE56360}"/>
          </ac:spMkLst>
        </pc:spChg>
        <pc:picChg chg="add mod">
          <ac:chgData name="Fischer Alexis (DN-TR) ext" userId="82a965e6-b3bb-4122-bc62-b43d2f324dc5" providerId="ADAL" clId="{15D98BB2-9763-4BEA-B1C7-AD2E2F9BC489}" dt="2023-11-20T19:54:38.909" v="725" actId="1076"/>
          <ac:picMkLst>
            <pc:docMk/>
            <pc:sldMk cId="1151159862" sldId="2134803527"/>
            <ac:picMk id="4" creationId="{54872BAA-7482-5C25-4A7B-2420230B05BE}"/>
          </ac:picMkLst>
        </pc:picChg>
        <pc:picChg chg="add mod">
          <ac:chgData name="Fischer Alexis (DN-TR) ext" userId="82a965e6-b3bb-4122-bc62-b43d2f324dc5" providerId="ADAL" clId="{15D98BB2-9763-4BEA-B1C7-AD2E2F9BC489}" dt="2023-11-20T19:54:38.909" v="725" actId="1076"/>
          <ac:picMkLst>
            <pc:docMk/>
            <pc:sldMk cId="1151159862" sldId="2134803527"/>
            <ac:picMk id="5" creationId="{CAF41265-DFC0-4313-64D9-B9EE8BB3FBAE}"/>
          </ac:picMkLst>
        </pc:picChg>
      </pc:sldChg>
      <pc:sldChg chg="add">
        <pc:chgData name="Fischer Alexis (DN-TR) ext" userId="82a965e6-b3bb-4122-bc62-b43d2f324dc5" providerId="ADAL" clId="{15D98BB2-9763-4BEA-B1C7-AD2E2F9BC489}" dt="2023-11-16T17:08:19.605" v="604"/>
        <pc:sldMkLst>
          <pc:docMk/>
          <pc:sldMk cId="3263529326" sldId="2134803528"/>
        </pc:sldMkLst>
      </pc:sldChg>
      <pc:sldMasterChg chg="delSp mod delSldLayout">
        <pc:chgData name="Fischer Alexis (DN-TR) ext" userId="82a965e6-b3bb-4122-bc62-b43d2f324dc5" providerId="ADAL" clId="{15D98BB2-9763-4BEA-B1C7-AD2E2F9BC489}" dt="2023-11-16T15:33:59.075" v="468" actId="33475"/>
        <pc:sldMasterMkLst>
          <pc:docMk/>
          <pc:sldMasterMk cId="2151751729" sldId="2147483660"/>
        </pc:sldMasterMkLst>
        <pc:spChg chg="del">
          <ac:chgData name="Fischer Alexis (DN-TR) ext" userId="82a965e6-b3bb-4122-bc62-b43d2f324dc5" providerId="ADAL" clId="{15D98BB2-9763-4BEA-B1C7-AD2E2F9BC489}" dt="2023-11-16T15:33:59.075" v="468" actId="33475"/>
          <ac:spMkLst>
            <pc:docMk/>
            <pc:sldMasterMk cId="2151751729" sldId="2147483660"/>
            <ac:spMk id="7" creationId="{09CC191A-2907-43BB-AA27-D3EAF49876DE}"/>
          </ac:spMkLst>
        </pc:spChg>
        <pc:sldLayoutChg chg="del">
          <pc:chgData name="Fischer Alexis (DN-TR) ext" userId="82a965e6-b3bb-4122-bc62-b43d2f324dc5" providerId="ADAL" clId="{15D98BB2-9763-4BEA-B1C7-AD2E2F9BC489}" dt="2023-11-16T12:56:41.101" v="241" actId="47"/>
          <pc:sldLayoutMkLst>
            <pc:docMk/>
            <pc:sldMasterMk cId="2151751729" sldId="2147483660"/>
            <pc:sldLayoutMk cId="2436027503" sldId="2147483681"/>
          </pc:sldLayoutMkLst>
        </pc:sldLayoutChg>
        <pc:sldLayoutChg chg="del">
          <pc:chgData name="Fischer Alexis (DN-TR) ext" userId="82a965e6-b3bb-4122-bc62-b43d2f324dc5" providerId="ADAL" clId="{15D98BB2-9763-4BEA-B1C7-AD2E2F9BC489}" dt="2023-11-16T15:26:56.128" v="411" actId="2696"/>
          <pc:sldLayoutMkLst>
            <pc:docMk/>
            <pc:sldMasterMk cId="2151751729" sldId="2147483660"/>
            <pc:sldLayoutMk cId="3437814527" sldId="2147483682"/>
          </pc:sldLayoutMkLst>
        </pc:sldLayoutChg>
        <pc:sldLayoutChg chg="del">
          <pc:chgData name="Fischer Alexis (DN-TR) ext" userId="82a965e6-b3bb-4122-bc62-b43d2f324dc5" providerId="ADAL" clId="{15D98BB2-9763-4BEA-B1C7-AD2E2F9BC489}" dt="2023-11-16T15:17:10.075" v="356" actId="47"/>
          <pc:sldLayoutMkLst>
            <pc:docMk/>
            <pc:sldMasterMk cId="2151751729" sldId="2147483660"/>
            <pc:sldLayoutMk cId="4153773259" sldId="2147483711"/>
          </pc:sldLayoutMkLst>
        </pc:sldLayoutChg>
      </pc:sldMasterChg>
      <pc:sldMasterChg chg="delSp mod">
        <pc:chgData name="Fischer Alexis (DN-TR) ext" userId="82a965e6-b3bb-4122-bc62-b43d2f324dc5" providerId="ADAL" clId="{15D98BB2-9763-4BEA-B1C7-AD2E2F9BC489}" dt="2023-11-16T15:33:59.075" v="468" actId="33475"/>
        <pc:sldMasterMkLst>
          <pc:docMk/>
          <pc:sldMasterMk cId="1130198748" sldId="2147483686"/>
        </pc:sldMasterMkLst>
        <pc:spChg chg="del">
          <ac:chgData name="Fischer Alexis (DN-TR) ext" userId="82a965e6-b3bb-4122-bc62-b43d2f324dc5" providerId="ADAL" clId="{15D98BB2-9763-4BEA-B1C7-AD2E2F9BC489}" dt="2023-11-16T15:33:59.075" v="468" actId="33475"/>
          <ac:spMkLst>
            <pc:docMk/>
            <pc:sldMasterMk cId="1130198748" sldId="2147483686"/>
            <ac:spMk id="5" creationId="{30D50763-6F15-4739-866E-8CFC1FE1B57A}"/>
          </ac:spMkLst>
        </pc:spChg>
      </pc:sldMasterChg>
    </pc:docChg>
  </pc:docChgLst>
  <pc:docChgLst>
    <pc:chgData name="Fischer Alexis (DN-TR) ext" userId="S::azj96@eur.corp.vattenfall.com::82a965e6-b3bb-4122-bc62-b43d2f324dc5" providerId="AD" clId="Web-{433241D2-26B0-FB46-25CC-5206E85E77D6}"/>
    <pc:docChg chg="modSld">
      <pc:chgData name="Fischer Alexis (DN-TR) ext" userId="S::azj96@eur.corp.vattenfall.com::82a965e6-b3bb-4122-bc62-b43d2f324dc5" providerId="AD" clId="Web-{433241D2-26B0-FB46-25CC-5206E85E77D6}" dt="2023-11-10T13:27:22.614" v="13"/>
      <pc:docMkLst>
        <pc:docMk/>
      </pc:docMkLst>
      <pc:sldChg chg="addSp delSp modSp mod modClrScheme chgLayout">
        <pc:chgData name="Fischer Alexis (DN-TR) ext" userId="S::azj96@eur.corp.vattenfall.com::82a965e6-b3bb-4122-bc62-b43d2f324dc5" providerId="AD" clId="Web-{433241D2-26B0-FB46-25CC-5206E85E77D6}" dt="2023-11-10T13:27:22.614" v="13"/>
        <pc:sldMkLst>
          <pc:docMk/>
          <pc:sldMk cId="4144212572" sldId="2134803495"/>
        </pc:sldMkLst>
        <pc:spChg chg="del">
          <ac:chgData name="Fischer Alexis (DN-TR) ext" userId="S::azj96@eur.corp.vattenfall.com::82a965e6-b3bb-4122-bc62-b43d2f324dc5" providerId="AD" clId="Web-{433241D2-26B0-FB46-25CC-5206E85E77D6}" dt="2023-11-10T13:26:54.549" v="11"/>
          <ac:spMkLst>
            <pc:docMk/>
            <pc:sldMk cId="4144212572" sldId="2134803495"/>
            <ac:spMk id="2" creationId="{11590088-DB48-D141-BD58-4906C017007E}"/>
          </ac:spMkLst>
        </pc:spChg>
        <pc:spChg chg="del">
          <ac:chgData name="Fischer Alexis (DN-TR) ext" userId="S::azj96@eur.corp.vattenfall.com::82a965e6-b3bb-4122-bc62-b43d2f324dc5" providerId="AD" clId="Web-{433241D2-26B0-FB46-25CC-5206E85E77D6}" dt="2023-11-10T13:26:54.487" v="10"/>
          <ac:spMkLst>
            <pc:docMk/>
            <pc:sldMk cId="4144212572" sldId="2134803495"/>
            <ac:spMk id="3" creationId="{0DDFEEDA-0604-114E-B54D-EE5CBB9DD125}"/>
          </ac:spMkLst>
        </pc:spChg>
        <pc:spChg chg="del">
          <ac:chgData name="Fischer Alexis (DN-TR) ext" userId="S::azj96@eur.corp.vattenfall.com::82a965e6-b3bb-4122-bc62-b43d2f324dc5" providerId="AD" clId="Web-{433241D2-26B0-FB46-25CC-5206E85E77D6}" dt="2023-11-10T13:26:54.424" v="9"/>
          <ac:spMkLst>
            <pc:docMk/>
            <pc:sldMk cId="4144212572" sldId="2134803495"/>
            <ac:spMk id="4" creationId="{9567E062-26C7-E84E-AE49-901228EA0DF9}"/>
          </ac:spMkLst>
        </pc:spChg>
        <pc:spChg chg="del">
          <ac:chgData name="Fischer Alexis (DN-TR) ext" userId="S::azj96@eur.corp.vattenfall.com::82a965e6-b3bb-4122-bc62-b43d2f324dc5" providerId="AD" clId="Web-{433241D2-26B0-FB46-25CC-5206E85E77D6}" dt="2023-11-10T13:26:54.362" v="8"/>
          <ac:spMkLst>
            <pc:docMk/>
            <pc:sldMk cId="4144212572" sldId="2134803495"/>
            <ac:spMk id="5" creationId="{B6E64592-3454-8E40-A250-6224B9FC43F4}"/>
          </ac:spMkLst>
        </pc:spChg>
        <pc:spChg chg="del">
          <ac:chgData name="Fischer Alexis (DN-TR) ext" userId="S::azj96@eur.corp.vattenfall.com::82a965e6-b3bb-4122-bc62-b43d2f324dc5" providerId="AD" clId="Web-{433241D2-26B0-FB46-25CC-5206E85E77D6}" dt="2023-11-10T13:26:54.299" v="7"/>
          <ac:spMkLst>
            <pc:docMk/>
            <pc:sldMk cId="4144212572" sldId="2134803495"/>
            <ac:spMk id="6" creationId="{ABAA9933-127F-C149-B4C1-9CD6239085EB}"/>
          </ac:spMkLst>
        </pc:spChg>
        <pc:spChg chg="del">
          <ac:chgData name="Fischer Alexis (DN-TR) ext" userId="S::azj96@eur.corp.vattenfall.com::82a965e6-b3bb-4122-bc62-b43d2f324dc5" providerId="AD" clId="Web-{433241D2-26B0-FB46-25CC-5206E85E77D6}" dt="2023-11-10T13:26:54.237" v="6"/>
          <ac:spMkLst>
            <pc:docMk/>
            <pc:sldMk cId="4144212572" sldId="2134803495"/>
            <ac:spMk id="7" creationId="{37E5EBBE-C2DC-F544-BFAB-416BD7E98ACA}"/>
          </ac:spMkLst>
        </pc:spChg>
        <pc:spChg chg="del">
          <ac:chgData name="Fischer Alexis (DN-TR) ext" userId="S::azj96@eur.corp.vattenfall.com::82a965e6-b3bb-4122-bc62-b43d2f324dc5" providerId="AD" clId="Web-{433241D2-26B0-FB46-25CC-5206E85E77D6}" dt="2023-11-10T13:26:54.159" v="5"/>
          <ac:spMkLst>
            <pc:docMk/>
            <pc:sldMk cId="4144212572" sldId="2134803495"/>
            <ac:spMk id="8" creationId="{039895A1-65D3-994F-9449-BA420AFAB3FB}"/>
          </ac:spMkLst>
        </pc:spChg>
        <pc:spChg chg="del">
          <ac:chgData name="Fischer Alexis (DN-TR) ext" userId="S::azj96@eur.corp.vattenfall.com::82a965e6-b3bb-4122-bc62-b43d2f324dc5" providerId="AD" clId="Web-{433241D2-26B0-FB46-25CC-5206E85E77D6}" dt="2023-11-10T13:26:54.034" v="3"/>
          <ac:spMkLst>
            <pc:docMk/>
            <pc:sldMk cId="4144212572" sldId="2134803495"/>
            <ac:spMk id="10" creationId="{F8ED7052-4544-7849-AFD2-12B3896E83CE}"/>
          </ac:spMkLst>
        </pc:spChg>
        <pc:spChg chg="del">
          <ac:chgData name="Fischer Alexis (DN-TR) ext" userId="S::azj96@eur.corp.vattenfall.com::82a965e6-b3bb-4122-bc62-b43d2f324dc5" providerId="AD" clId="Web-{433241D2-26B0-FB46-25CC-5206E85E77D6}" dt="2023-11-10T13:26:53.815" v="0"/>
          <ac:spMkLst>
            <pc:docMk/>
            <pc:sldMk cId="4144212572" sldId="2134803495"/>
            <ac:spMk id="12" creationId="{8DDD34CE-5CA1-5441-B154-A68536B1F4B8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13" creationId="{25AE1F0C-6501-8DC5-5010-672D9D00AA6D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17" creationId="{46C4F931-026C-AC06-344D-FDBCB6D25F53}"/>
          </ac:spMkLst>
        </pc:spChg>
        <pc:spChg chg="add del mod ord">
          <ac:chgData name="Fischer Alexis (DN-TR) ext" userId="S::azj96@eur.corp.vattenfall.com::82a965e6-b3bb-4122-bc62-b43d2f324dc5" providerId="AD" clId="Web-{433241D2-26B0-FB46-25CC-5206E85E77D6}" dt="2023-11-10T13:27:22.614" v="13"/>
          <ac:spMkLst>
            <pc:docMk/>
            <pc:sldMk cId="4144212572" sldId="2134803495"/>
            <ac:spMk id="20" creationId="{0A1A254F-3816-3CF8-9C50-D048A90290FA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22" creationId="{021D19AF-A6C6-1EB6-592C-938060F784E9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24" creationId="{F7EBB839-9D22-00AF-4876-21029FF263E4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26" creationId="{25F2C5A5-FD7D-D503-E1C3-48025E6F055E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28" creationId="{1A6459FF-4082-6767-9593-5EBA2B1268C6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30" creationId="{8D3FFB8C-C96E-E719-B083-239E00A5504A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32" creationId="{C6C12882-AF19-7CF0-B124-6C67D558CC79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34" creationId="{4BD58AD0-910F-6B8F-A80E-8D7FB797A3D4}"/>
          </ac:spMkLst>
        </pc:spChg>
        <pc:spChg chg="add del mod">
          <ac:chgData name="Fischer Alexis (DN-TR) ext" userId="S::azj96@eur.corp.vattenfall.com::82a965e6-b3bb-4122-bc62-b43d2f324dc5" providerId="AD" clId="Web-{433241D2-26B0-FB46-25CC-5206E85E77D6}" dt="2023-11-10T13:27:18.895" v="12"/>
          <ac:spMkLst>
            <pc:docMk/>
            <pc:sldMk cId="4144212572" sldId="2134803495"/>
            <ac:spMk id="36" creationId="{22EFFE04-D639-44B9-80B8-1AEFC4FD5266}"/>
          </ac:spMkLst>
        </pc:spChg>
        <pc:picChg chg="del">
          <ac:chgData name="Fischer Alexis (DN-TR) ext" userId="S::azj96@eur.corp.vattenfall.com::82a965e6-b3bb-4122-bc62-b43d2f324dc5" providerId="AD" clId="Web-{433241D2-26B0-FB46-25CC-5206E85E77D6}" dt="2023-11-10T13:26:54.097" v="4"/>
          <ac:picMkLst>
            <pc:docMk/>
            <pc:sldMk cId="4144212572" sldId="2134803495"/>
            <ac:picMk id="14" creationId="{87EEB75B-08E4-6241-B735-6546EA3A0E28}"/>
          </ac:picMkLst>
        </pc:picChg>
        <pc:picChg chg="del">
          <ac:chgData name="Fischer Alexis (DN-TR) ext" userId="S::azj96@eur.corp.vattenfall.com::82a965e6-b3bb-4122-bc62-b43d2f324dc5" providerId="AD" clId="Web-{433241D2-26B0-FB46-25CC-5206E85E77D6}" dt="2023-11-10T13:26:53.893" v="1"/>
          <ac:picMkLst>
            <pc:docMk/>
            <pc:sldMk cId="4144212572" sldId="2134803495"/>
            <ac:picMk id="16" creationId="{2C02784D-DCB8-7C4A-BFE7-5BF5BECA48F6}"/>
          </ac:picMkLst>
        </pc:picChg>
        <pc:picChg chg="del">
          <ac:chgData name="Fischer Alexis (DN-TR) ext" userId="S::azj96@eur.corp.vattenfall.com::82a965e6-b3bb-4122-bc62-b43d2f324dc5" providerId="AD" clId="Web-{433241D2-26B0-FB46-25CC-5206E85E77D6}" dt="2023-11-10T13:26:53.971" v="2"/>
          <ac:picMkLst>
            <pc:docMk/>
            <pc:sldMk cId="4144212572" sldId="2134803495"/>
            <ac:picMk id="18" creationId="{DD0B648D-B719-8848-AAE8-2DC388374F30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Map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Map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Map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l-N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areaChart>
        <c:grouping val="stacked"/>
        <c:varyColors val="0"/>
        <c:ser>
          <c:idx val="1"/>
          <c:order val="1"/>
          <c:tx>
            <c:strRef>
              <c:f>Blad1!$B$1</c:f>
              <c:strCache>
                <c:ptCount val="1"/>
                <c:pt idx="0">
                  <c:v>Uurverbruik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val>
            <c:numRef>
              <c:f>Blad1!$B$2:$B$25</c:f>
              <c:numCache>
                <c:formatCode>_ * #,##0_ ;_ * \-#,##0_ ;_ * "-"??_ ;_ @_ </c:formatCode>
                <c:ptCount val="24"/>
                <c:pt idx="0">
                  <c:v>48</c:v>
                </c:pt>
                <c:pt idx="1">
                  <c:v>53</c:v>
                </c:pt>
                <c:pt idx="2">
                  <c:v>51</c:v>
                </c:pt>
                <c:pt idx="3">
                  <c:v>46</c:v>
                </c:pt>
                <c:pt idx="4">
                  <c:v>52</c:v>
                </c:pt>
                <c:pt idx="5">
                  <c:v>55.561538461538461</c:v>
                </c:pt>
                <c:pt idx="6">
                  <c:v>49.934615384615384</c:v>
                </c:pt>
                <c:pt idx="7">
                  <c:v>62.242307692307691</c:v>
                </c:pt>
                <c:pt idx="8">
                  <c:v>202.71538461538461</c:v>
                </c:pt>
                <c:pt idx="9">
                  <c:v>399.85</c:v>
                </c:pt>
                <c:pt idx="10">
                  <c:v>573.81923076923078</c:v>
                </c:pt>
                <c:pt idx="11">
                  <c:v>597.71153846153845</c:v>
                </c:pt>
                <c:pt idx="12">
                  <c:v>531.5884615384615</c:v>
                </c:pt>
                <c:pt idx="13">
                  <c:v>470.96538461538461</c:v>
                </c:pt>
                <c:pt idx="14">
                  <c:v>489.67692307692306</c:v>
                </c:pt>
                <c:pt idx="15">
                  <c:v>477.64230769230767</c:v>
                </c:pt>
                <c:pt idx="16">
                  <c:v>385.81923076923078</c:v>
                </c:pt>
                <c:pt idx="17">
                  <c:v>329.5</c:v>
                </c:pt>
                <c:pt idx="18">
                  <c:v>286</c:v>
                </c:pt>
                <c:pt idx="19">
                  <c:v>100</c:v>
                </c:pt>
                <c:pt idx="20">
                  <c:v>63</c:v>
                </c:pt>
                <c:pt idx="21">
                  <c:v>50</c:v>
                </c:pt>
                <c:pt idx="22">
                  <c:v>48</c:v>
                </c:pt>
                <c:pt idx="23">
                  <c:v>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E1F-463C-993F-00C1B3A342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85916640"/>
        <c:axId val="685917000"/>
        <c:extLst>
          <c:ext xmlns:c15="http://schemas.microsoft.com/office/drawing/2012/chart" uri="{02D57815-91ED-43cb-92C2-25804820EDAC}">
            <c15:filteredArea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Blad1!$A$1</c15:sqref>
                        </c15:formulaRef>
                      </c:ext>
                    </c:extLst>
                    <c:strCache>
                      <c:ptCount val="1"/>
                      <c:pt idx="0">
                        <c:v>Uur</c:v>
                      </c:pt>
                    </c:strCache>
                  </c:strRef>
                </c:tx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val>
                  <c:numRef>
                    <c:extLst>
                      <c:ext uri="{02D57815-91ED-43cb-92C2-25804820EDAC}">
                        <c15:formulaRef>
                          <c15:sqref>Blad1!$A$2:$A$25</c15:sqref>
                        </c15:formulaRef>
                      </c:ext>
                    </c:extLst>
                    <c:numCache>
                      <c:formatCode>General</c:formatCode>
                      <c:ptCount val="24"/>
                      <c:pt idx="0">
                        <c:v>0</c:v>
                      </c:pt>
                      <c:pt idx="1">
                        <c:v>1</c:v>
                      </c:pt>
                      <c:pt idx="2">
                        <c:v>2</c:v>
                      </c:pt>
                      <c:pt idx="3">
                        <c:v>3</c:v>
                      </c:pt>
                      <c:pt idx="4">
                        <c:v>4</c:v>
                      </c:pt>
                      <c:pt idx="5">
                        <c:v>5</c:v>
                      </c:pt>
                      <c:pt idx="6">
                        <c:v>6</c:v>
                      </c:pt>
                      <c:pt idx="7">
                        <c:v>7</c:v>
                      </c:pt>
                      <c:pt idx="8">
                        <c:v>8</c:v>
                      </c:pt>
                      <c:pt idx="9">
                        <c:v>9</c:v>
                      </c:pt>
                      <c:pt idx="10">
                        <c:v>10</c:v>
                      </c:pt>
                      <c:pt idx="11">
                        <c:v>11</c:v>
                      </c:pt>
                      <c:pt idx="12">
                        <c:v>12</c:v>
                      </c:pt>
                      <c:pt idx="13">
                        <c:v>13</c:v>
                      </c:pt>
                      <c:pt idx="14">
                        <c:v>14</c:v>
                      </c:pt>
                      <c:pt idx="15">
                        <c:v>15</c:v>
                      </c:pt>
                      <c:pt idx="16">
                        <c:v>16</c:v>
                      </c:pt>
                      <c:pt idx="17">
                        <c:v>17</c:v>
                      </c:pt>
                      <c:pt idx="18">
                        <c:v>18</c:v>
                      </c:pt>
                      <c:pt idx="19">
                        <c:v>19</c:v>
                      </c:pt>
                      <c:pt idx="20">
                        <c:v>20</c:v>
                      </c:pt>
                      <c:pt idx="21">
                        <c:v>21</c:v>
                      </c:pt>
                      <c:pt idx="22">
                        <c:v>22</c:v>
                      </c:pt>
                      <c:pt idx="23">
                        <c:v>23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2-6E1F-463C-993F-00C1B3A342D3}"/>
                  </c:ext>
                </c:extLst>
              </c15:ser>
            </c15:filteredAreaSeries>
          </c:ext>
        </c:extLst>
      </c:areaChart>
      <c:lineChart>
        <c:grouping val="standard"/>
        <c:varyColors val="0"/>
        <c:ser>
          <c:idx val="2"/>
          <c:order val="2"/>
          <c:tx>
            <c:strRef>
              <c:f>Blad1!$C$1</c:f>
              <c:strCache>
                <c:ptCount val="1"/>
                <c:pt idx="0">
                  <c:v>kWcontract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val>
            <c:numRef>
              <c:f>Blad1!$C$2:$C$25</c:f>
              <c:numCache>
                <c:formatCode>General</c:formatCode>
                <c:ptCount val="24"/>
                <c:pt idx="0">
                  <c:v>600</c:v>
                </c:pt>
                <c:pt idx="1">
                  <c:v>600</c:v>
                </c:pt>
                <c:pt idx="2">
                  <c:v>600</c:v>
                </c:pt>
                <c:pt idx="3">
                  <c:v>600</c:v>
                </c:pt>
                <c:pt idx="4">
                  <c:v>600</c:v>
                </c:pt>
                <c:pt idx="5">
                  <c:v>600</c:v>
                </c:pt>
                <c:pt idx="6">
                  <c:v>600</c:v>
                </c:pt>
                <c:pt idx="7">
                  <c:v>600</c:v>
                </c:pt>
                <c:pt idx="8">
                  <c:v>600</c:v>
                </c:pt>
                <c:pt idx="9">
                  <c:v>600</c:v>
                </c:pt>
                <c:pt idx="10">
                  <c:v>600</c:v>
                </c:pt>
                <c:pt idx="11">
                  <c:v>600</c:v>
                </c:pt>
                <c:pt idx="12">
                  <c:v>600</c:v>
                </c:pt>
                <c:pt idx="13">
                  <c:v>600</c:v>
                </c:pt>
                <c:pt idx="14">
                  <c:v>600</c:v>
                </c:pt>
                <c:pt idx="15">
                  <c:v>600</c:v>
                </c:pt>
                <c:pt idx="16">
                  <c:v>600</c:v>
                </c:pt>
                <c:pt idx="17">
                  <c:v>600</c:v>
                </c:pt>
                <c:pt idx="18">
                  <c:v>600</c:v>
                </c:pt>
                <c:pt idx="19">
                  <c:v>600</c:v>
                </c:pt>
                <c:pt idx="20">
                  <c:v>600</c:v>
                </c:pt>
                <c:pt idx="21">
                  <c:v>600</c:v>
                </c:pt>
                <c:pt idx="22">
                  <c:v>600</c:v>
                </c:pt>
                <c:pt idx="23">
                  <c:v>600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E1F-463C-993F-00C1B3A342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85916640"/>
        <c:axId val="685917000"/>
      </c:lineChart>
      <c:catAx>
        <c:axId val="685916640"/>
        <c:scaling>
          <c:orientation val="minMax"/>
        </c:scaling>
        <c:delete val="1"/>
        <c:axPos val="b"/>
        <c:majorTickMark val="out"/>
        <c:minorTickMark val="none"/>
        <c:tickLblPos val="nextTo"/>
        <c:crossAx val="685917000"/>
        <c:crosses val="autoZero"/>
        <c:auto val="1"/>
        <c:lblAlgn val="ctr"/>
        <c:lblOffset val="100"/>
        <c:noMultiLvlLbl val="0"/>
      </c:catAx>
      <c:valAx>
        <c:axId val="685917000"/>
        <c:scaling>
          <c:orientation val="minMax"/>
        </c:scaling>
        <c:delete val="1"/>
        <c:axPos val="l"/>
        <c:numFmt formatCode="_ * #,##0_ ;_ * \-#,##0_ ;_ * &quot;-&quot;??_ ;_ @_ " sourceLinked="1"/>
        <c:majorTickMark val="none"/>
        <c:minorTickMark val="none"/>
        <c:tickLblPos val="nextTo"/>
        <c:crossAx val="6859166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nl-NL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l-N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areaChart>
        <c:grouping val="stacked"/>
        <c:varyColors val="0"/>
        <c:ser>
          <c:idx val="3"/>
          <c:order val="3"/>
          <c:tx>
            <c:strRef>
              <c:f>Blad1!$D$1</c:f>
              <c:strCache>
                <c:ptCount val="1"/>
                <c:pt idx="0">
                  <c:v>Kans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val>
            <c:numRef>
              <c:f>Blad1!$D$2:$D$25</c:f>
              <c:numCache>
                <c:formatCode>_ * #,##0_ ;_ * \-#,##0_ ;_ * "-"??_ ;_ @_ </c:formatCode>
                <c:ptCount val="24"/>
                <c:pt idx="0">
                  <c:v>552</c:v>
                </c:pt>
                <c:pt idx="1">
                  <c:v>547</c:v>
                </c:pt>
                <c:pt idx="2">
                  <c:v>549</c:v>
                </c:pt>
                <c:pt idx="3">
                  <c:v>554</c:v>
                </c:pt>
                <c:pt idx="4">
                  <c:v>548</c:v>
                </c:pt>
                <c:pt idx="5">
                  <c:v>544.43846153846152</c:v>
                </c:pt>
                <c:pt idx="6">
                  <c:v>550.06538461538457</c:v>
                </c:pt>
                <c:pt idx="7">
                  <c:v>537.75769230769231</c:v>
                </c:pt>
                <c:pt idx="8">
                  <c:v>397.28461538461539</c:v>
                </c:pt>
                <c:pt idx="9">
                  <c:v>200.14999999999998</c:v>
                </c:pt>
                <c:pt idx="10">
                  <c:v>26.180769230769215</c:v>
                </c:pt>
                <c:pt idx="11">
                  <c:v>2.2884615384615472</c:v>
                </c:pt>
                <c:pt idx="12">
                  <c:v>68.411538461538498</c:v>
                </c:pt>
                <c:pt idx="13">
                  <c:v>129.03461538461539</c:v>
                </c:pt>
                <c:pt idx="14">
                  <c:v>110.32307692307694</c:v>
                </c:pt>
                <c:pt idx="15">
                  <c:v>122.35769230769233</c:v>
                </c:pt>
                <c:pt idx="16">
                  <c:v>214.18076923076922</c:v>
                </c:pt>
                <c:pt idx="17">
                  <c:v>270.5</c:v>
                </c:pt>
                <c:pt idx="18">
                  <c:v>314</c:v>
                </c:pt>
                <c:pt idx="19">
                  <c:v>500</c:v>
                </c:pt>
                <c:pt idx="20">
                  <c:v>537</c:v>
                </c:pt>
                <c:pt idx="21">
                  <c:v>550</c:v>
                </c:pt>
                <c:pt idx="22">
                  <c:v>552</c:v>
                </c:pt>
                <c:pt idx="23">
                  <c:v>548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4B-45C4-95F8-F7D873E2DA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85916640"/>
        <c:axId val="685917000"/>
        <c:extLst>
          <c:ext xmlns:c15="http://schemas.microsoft.com/office/drawing/2012/chart" uri="{02D57815-91ED-43cb-92C2-25804820EDAC}">
            <c15:filteredArea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Blad1!$A$1</c15:sqref>
                        </c15:formulaRef>
                      </c:ext>
                    </c:extLst>
                    <c:strCache>
                      <c:ptCount val="1"/>
                      <c:pt idx="0">
                        <c:v>Uur</c:v>
                      </c:pt>
                    </c:strCache>
                  </c:strRef>
                </c:tx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val>
                  <c:numRef>
                    <c:extLst>
                      <c:ext uri="{02D57815-91ED-43cb-92C2-25804820EDAC}">
                        <c15:formulaRef>
                          <c15:sqref>Blad1!$A$2:$A$25</c15:sqref>
                        </c15:formulaRef>
                      </c:ext>
                    </c:extLst>
                    <c:numCache>
                      <c:formatCode>General</c:formatCode>
                      <c:ptCount val="24"/>
                      <c:pt idx="0">
                        <c:v>0</c:v>
                      </c:pt>
                      <c:pt idx="1">
                        <c:v>1</c:v>
                      </c:pt>
                      <c:pt idx="2">
                        <c:v>2</c:v>
                      </c:pt>
                      <c:pt idx="3">
                        <c:v>3</c:v>
                      </c:pt>
                      <c:pt idx="4">
                        <c:v>4</c:v>
                      </c:pt>
                      <c:pt idx="5">
                        <c:v>5</c:v>
                      </c:pt>
                      <c:pt idx="6">
                        <c:v>6</c:v>
                      </c:pt>
                      <c:pt idx="7">
                        <c:v>7</c:v>
                      </c:pt>
                      <c:pt idx="8">
                        <c:v>8</c:v>
                      </c:pt>
                      <c:pt idx="9">
                        <c:v>9</c:v>
                      </c:pt>
                      <c:pt idx="10">
                        <c:v>10</c:v>
                      </c:pt>
                      <c:pt idx="11">
                        <c:v>11</c:v>
                      </c:pt>
                      <c:pt idx="12">
                        <c:v>12</c:v>
                      </c:pt>
                      <c:pt idx="13">
                        <c:v>13</c:v>
                      </c:pt>
                      <c:pt idx="14">
                        <c:v>14</c:v>
                      </c:pt>
                      <c:pt idx="15">
                        <c:v>15</c:v>
                      </c:pt>
                      <c:pt idx="16">
                        <c:v>16</c:v>
                      </c:pt>
                      <c:pt idx="17">
                        <c:v>17</c:v>
                      </c:pt>
                      <c:pt idx="18">
                        <c:v>18</c:v>
                      </c:pt>
                      <c:pt idx="19">
                        <c:v>19</c:v>
                      </c:pt>
                      <c:pt idx="20">
                        <c:v>20</c:v>
                      </c:pt>
                      <c:pt idx="21">
                        <c:v>21</c:v>
                      </c:pt>
                      <c:pt idx="22">
                        <c:v>22</c:v>
                      </c:pt>
                      <c:pt idx="23">
                        <c:v>23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2-C84B-45C4-95F8-F7D873E2DA30}"/>
                  </c:ext>
                </c:extLst>
              </c15:ser>
            </c15:filteredAreaSeries>
            <c15:filteredAreaSeries>
              <c15:ser>
                <c:idx val="1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Blad1!$B$1</c15:sqref>
                        </c15:formulaRef>
                      </c:ext>
                    </c:extLst>
                    <c:strCache>
                      <c:ptCount val="1"/>
                      <c:pt idx="0">
                        <c:v>Uurverbruik</c:v>
                      </c:pt>
                    </c:strCache>
                  </c:strRef>
                </c:tx>
                <c:spPr>
                  <a:solidFill>
                    <a:schemeClr val="accent4"/>
                  </a:solidFill>
                  <a:ln>
                    <a:noFill/>
                  </a:ln>
                  <a:effectLst/>
                </c:spPr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Blad1!$B$2:$B$25</c15:sqref>
                        </c15:formulaRef>
                      </c:ext>
                    </c:extLst>
                    <c:numCache>
                      <c:formatCode>_ * #,##0_ ;_ * \-#,##0_ ;_ * "-"??_ ;_ @_ </c:formatCode>
                      <c:ptCount val="24"/>
                      <c:pt idx="0">
                        <c:v>48</c:v>
                      </c:pt>
                      <c:pt idx="1">
                        <c:v>53</c:v>
                      </c:pt>
                      <c:pt idx="2">
                        <c:v>51</c:v>
                      </c:pt>
                      <c:pt idx="3">
                        <c:v>46</c:v>
                      </c:pt>
                      <c:pt idx="4">
                        <c:v>52</c:v>
                      </c:pt>
                      <c:pt idx="5">
                        <c:v>55.561538461538461</c:v>
                      </c:pt>
                      <c:pt idx="6">
                        <c:v>49.934615384615384</c:v>
                      </c:pt>
                      <c:pt idx="7">
                        <c:v>62.242307692307691</c:v>
                      </c:pt>
                      <c:pt idx="8">
                        <c:v>202.71538461538461</c:v>
                      </c:pt>
                      <c:pt idx="9">
                        <c:v>399.85</c:v>
                      </c:pt>
                      <c:pt idx="10">
                        <c:v>573.81923076923078</c:v>
                      </c:pt>
                      <c:pt idx="11">
                        <c:v>597.71153846153845</c:v>
                      </c:pt>
                      <c:pt idx="12">
                        <c:v>531.5884615384615</c:v>
                      </c:pt>
                      <c:pt idx="13">
                        <c:v>470.96538461538461</c:v>
                      </c:pt>
                      <c:pt idx="14">
                        <c:v>489.67692307692306</c:v>
                      </c:pt>
                      <c:pt idx="15">
                        <c:v>477.64230769230767</c:v>
                      </c:pt>
                      <c:pt idx="16">
                        <c:v>385.81923076923078</c:v>
                      </c:pt>
                      <c:pt idx="17">
                        <c:v>329.5</c:v>
                      </c:pt>
                      <c:pt idx="18">
                        <c:v>286</c:v>
                      </c:pt>
                      <c:pt idx="19">
                        <c:v>100</c:v>
                      </c:pt>
                      <c:pt idx="20">
                        <c:v>63</c:v>
                      </c:pt>
                      <c:pt idx="21">
                        <c:v>50</c:v>
                      </c:pt>
                      <c:pt idx="22">
                        <c:v>48</c:v>
                      </c:pt>
                      <c:pt idx="23">
                        <c:v>52</c:v>
                      </c:pt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3-C84B-45C4-95F8-F7D873E2DA30}"/>
                  </c:ext>
                </c:extLst>
              </c15:ser>
            </c15:filteredAreaSeries>
          </c:ext>
        </c:extLst>
      </c:areaChart>
      <c:lineChart>
        <c:grouping val="standard"/>
        <c:varyColors val="0"/>
        <c:ser>
          <c:idx val="2"/>
          <c:order val="2"/>
          <c:tx>
            <c:strRef>
              <c:f>Blad1!$C$1</c:f>
              <c:strCache>
                <c:ptCount val="1"/>
                <c:pt idx="0">
                  <c:v>kWcontract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val>
            <c:numRef>
              <c:f>Blad1!$C$2:$C$25</c:f>
              <c:numCache>
                <c:formatCode>General</c:formatCode>
                <c:ptCount val="24"/>
                <c:pt idx="0">
                  <c:v>600</c:v>
                </c:pt>
                <c:pt idx="1">
                  <c:v>600</c:v>
                </c:pt>
                <c:pt idx="2">
                  <c:v>600</c:v>
                </c:pt>
                <c:pt idx="3">
                  <c:v>600</c:v>
                </c:pt>
                <c:pt idx="4">
                  <c:v>600</c:v>
                </c:pt>
                <c:pt idx="5">
                  <c:v>600</c:v>
                </c:pt>
                <c:pt idx="6">
                  <c:v>600</c:v>
                </c:pt>
                <c:pt idx="7">
                  <c:v>600</c:v>
                </c:pt>
                <c:pt idx="8">
                  <c:v>600</c:v>
                </c:pt>
                <c:pt idx="9">
                  <c:v>600</c:v>
                </c:pt>
                <c:pt idx="10">
                  <c:v>600</c:v>
                </c:pt>
                <c:pt idx="11">
                  <c:v>600</c:v>
                </c:pt>
                <c:pt idx="12">
                  <c:v>600</c:v>
                </c:pt>
                <c:pt idx="13">
                  <c:v>600</c:v>
                </c:pt>
                <c:pt idx="14">
                  <c:v>600</c:v>
                </c:pt>
                <c:pt idx="15">
                  <c:v>600</c:v>
                </c:pt>
                <c:pt idx="16">
                  <c:v>600</c:v>
                </c:pt>
                <c:pt idx="17">
                  <c:v>600</c:v>
                </c:pt>
                <c:pt idx="18">
                  <c:v>600</c:v>
                </c:pt>
                <c:pt idx="19">
                  <c:v>600</c:v>
                </c:pt>
                <c:pt idx="20">
                  <c:v>600</c:v>
                </c:pt>
                <c:pt idx="21">
                  <c:v>600</c:v>
                </c:pt>
                <c:pt idx="22">
                  <c:v>600</c:v>
                </c:pt>
                <c:pt idx="23">
                  <c:v>600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84B-45C4-95F8-F7D873E2DA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85916640"/>
        <c:axId val="685917000"/>
      </c:lineChart>
      <c:catAx>
        <c:axId val="685916640"/>
        <c:scaling>
          <c:orientation val="minMax"/>
        </c:scaling>
        <c:delete val="1"/>
        <c:axPos val="b"/>
        <c:majorTickMark val="out"/>
        <c:minorTickMark val="none"/>
        <c:tickLblPos val="nextTo"/>
        <c:crossAx val="685917000"/>
        <c:crosses val="autoZero"/>
        <c:auto val="1"/>
        <c:lblAlgn val="ctr"/>
        <c:lblOffset val="100"/>
        <c:noMultiLvlLbl val="0"/>
      </c:catAx>
      <c:valAx>
        <c:axId val="685917000"/>
        <c:scaling>
          <c:orientation val="minMax"/>
        </c:scaling>
        <c:delete val="1"/>
        <c:axPos val="l"/>
        <c:numFmt formatCode="_ * #,##0_ ;_ * \-#,##0_ ;_ * &quot;-&quot;??_ ;_ @_ " sourceLinked="1"/>
        <c:majorTickMark val="none"/>
        <c:minorTickMark val="none"/>
        <c:tickLblPos val="nextTo"/>
        <c:crossAx val="6859166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nl-NL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l-NL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/>
      <c:areaChart>
        <c:grouping val="stacked"/>
        <c:varyColors val="0"/>
        <c:ser>
          <c:idx val="3"/>
          <c:order val="3"/>
          <c:tx>
            <c:strRef>
              <c:f>Blad1!$D$1</c:f>
              <c:strCache>
                <c:ptCount val="1"/>
                <c:pt idx="0">
                  <c:v>Kans</c:v>
                </c:pt>
              </c:strCache>
            </c:strRef>
          </c:tx>
          <c:spPr>
            <a:solidFill>
              <a:schemeClr val="accent2">
                <a:shade val="76000"/>
              </a:schemeClr>
            </a:solidFill>
            <a:ln>
              <a:noFill/>
            </a:ln>
            <a:effectLst/>
          </c:spPr>
          <c:val>
            <c:numRef>
              <c:f>Blad1!$D$2:$D$25</c:f>
              <c:numCache>
                <c:formatCode>_ * #,##0_ ;_ * \-#,##0_ ;_ * "-"??_ ;_ @_ </c:formatCode>
                <c:ptCount val="24"/>
                <c:pt idx="0">
                  <c:v>552</c:v>
                </c:pt>
                <c:pt idx="1">
                  <c:v>547</c:v>
                </c:pt>
                <c:pt idx="2">
                  <c:v>549</c:v>
                </c:pt>
                <c:pt idx="3">
                  <c:v>554</c:v>
                </c:pt>
                <c:pt idx="4">
                  <c:v>548</c:v>
                </c:pt>
                <c:pt idx="5">
                  <c:v>544.43846153846152</c:v>
                </c:pt>
                <c:pt idx="6">
                  <c:v>550.06538461538457</c:v>
                </c:pt>
                <c:pt idx="7">
                  <c:v>537.75769230769231</c:v>
                </c:pt>
                <c:pt idx="8">
                  <c:v>397.28461538461539</c:v>
                </c:pt>
                <c:pt idx="9">
                  <c:v>200.14999999999998</c:v>
                </c:pt>
                <c:pt idx="10">
                  <c:v>26.180769230769215</c:v>
                </c:pt>
                <c:pt idx="11">
                  <c:v>2.2884615384615472</c:v>
                </c:pt>
                <c:pt idx="12">
                  <c:v>68.411538461538498</c:v>
                </c:pt>
                <c:pt idx="13">
                  <c:v>129.03461538461539</c:v>
                </c:pt>
                <c:pt idx="14">
                  <c:v>110.32307692307694</c:v>
                </c:pt>
                <c:pt idx="15">
                  <c:v>122.35769230769233</c:v>
                </c:pt>
                <c:pt idx="16">
                  <c:v>214.18076923076922</c:v>
                </c:pt>
                <c:pt idx="17">
                  <c:v>270.5</c:v>
                </c:pt>
                <c:pt idx="18">
                  <c:v>314</c:v>
                </c:pt>
                <c:pt idx="19">
                  <c:v>500</c:v>
                </c:pt>
                <c:pt idx="20">
                  <c:v>537</c:v>
                </c:pt>
                <c:pt idx="21">
                  <c:v>550</c:v>
                </c:pt>
                <c:pt idx="22">
                  <c:v>552</c:v>
                </c:pt>
                <c:pt idx="23">
                  <c:v>548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ECE-4902-9C00-50D76C62977F}"/>
            </c:ext>
          </c:extLst>
        </c:ser>
        <c:ser>
          <c:idx val="4"/>
          <c:order val="4"/>
          <c:tx>
            <c:strRef>
              <c:f>Blad1!$E$1</c:f>
              <c:strCache>
                <c:ptCount val="1"/>
                <c:pt idx="0">
                  <c:v>Zon</c:v>
                </c:pt>
              </c:strCache>
            </c:strRef>
          </c:tx>
          <c:spPr>
            <a:solidFill>
              <a:schemeClr val="accent2">
                <a:shade val="53000"/>
              </a:schemeClr>
            </a:solidFill>
            <a:ln>
              <a:noFill/>
            </a:ln>
            <a:effectLst/>
          </c:spPr>
          <c:val>
            <c:numRef>
              <c:f>Blad1!$E$2:$E$25</c:f>
              <c:numCache>
                <c:formatCode>General</c:formatCode>
                <c:ptCount val="2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10</c:v>
                </c:pt>
                <c:pt idx="8">
                  <c:v>25</c:v>
                </c:pt>
                <c:pt idx="9">
                  <c:v>50</c:v>
                </c:pt>
                <c:pt idx="10">
                  <c:v>100</c:v>
                </c:pt>
                <c:pt idx="11">
                  <c:v>250</c:v>
                </c:pt>
                <c:pt idx="12">
                  <c:v>550</c:v>
                </c:pt>
                <c:pt idx="13">
                  <c:v>500</c:v>
                </c:pt>
                <c:pt idx="14">
                  <c:v>300</c:v>
                </c:pt>
                <c:pt idx="15">
                  <c:v>150</c:v>
                </c:pt>
                <c:pt idx="16">
                  <c:v>50</c:v>
                </c:pt>
                <c:pt idx="17">
                  <c:v>25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ECE-4902-9C00-50D76C6297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85916640"/>
        <c:axId val="685917000"/>
        <c:extLst>
          <c:ext xmlns:c15="http://schemas.microsoft.com/office/drawing/2012/chart" uri="{02D57815-91ED-43cb-92C2-25804820EDAC}">
            <c15:filteredArea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Blad1!$A$1</c15:sqref>
                        </c15:formulaRef>
                      </c:ext>
                    </c:extLst>
                    <c:strCache>
                      <c:ptCount val="1"/>
                      <c:pt idx="0">
                        <c:v>Uur</c:v>
                      </c:pt>
                    </c:strCache>
                  </c:strRef>
                </c:tx>
                <c:spPr>
                  <a:solidFill>
                    <a:schemeClr val="accent2">
                      <a:tint val="54000"/>
                    </a:schemeClr>
                  </a:solidFill>
                  <a:ln>
                    <a:noFill/>
                  </a:ln>
                  <a:effectLst/>
                </c:spPr>
                <c:val>
                  <c:numRef>
                    <c:extLst>
                      <c:ext uri="{02D57815-91ED-43cb-92C2-25804820EDAC}">
                        <c15:formulaRef>
                          <c15:sqref>Blad1!$A$2:$A$25</c15:sqref>
                        </c15:formulaRef>
                      </c:ext>
                    </c:extLst>
                    <c:numCache>
                      <c:formatCode>General</c:formatCode>
                      <c:ptCount val="24"/>
                      <c:pt idx="0">
                        <c:v>0</c:v>
                      </c:pt>
                      <c:pt idx="1">
                        <c:v>1</c:v>
                      </c:pt>
                      <c:pt idx="2">
                        <c:v>2</c:v>
                      </c:pt>
                      <c:pt idx="3">
                        <c:v>3</c:v>
                      </c:pt>
                      <c:pt idx="4">
                        <c:v>4</c:v>
                      </c:pt>
                      <c:pt idx="5">
                        <c:v>5</c:v>
                      </c:pt>
                      <c:pt idx="6">
                        <c:v>6</c:v>
                      </c:pt>
                      <c:pt idx="7">
                        <c:v>7</c:v>
                      </c:pt>
                      <c:pt idx="8">
                        <c:v>8</c:v>
                      </c:pt>
                      <c:pt idx="9">
                        <c:v>9</c:v>
                      </c:pt>
                      <c:pt idx="10">
                        <c:v>10</c:v>
                      </c:pt>
                      <c:pt idx="11">
                        <c:v>11</c:v>
                      </c:pt>
                      <c:pt idx="12">
                        <c:v>12</c:v>
                      </c:pt>
                      <c:pt idx="13">
                        <c:v>13</c:v>
                      </c:pt>
                      <c:pt idx="14">
                        <c:v>14</c:v>
                      </c:pt>
                      <c:pt idx="15">
                        <c:v>15</c:v>
                      </c:pt>
                      <c:pt idx="16">
                        <c:v>16</c:v>
                      </c:pt>
                      <c:pt idx="17">
                        <c:v>17</c:v>
                      </c:pt>
                      <c:pt idx="18">
                        <c:v>18</c:v>
                      </c:pt>
                      <c:pt idx="19">
                        <c:v>19</c:v>
                      </c:pt>
                      <c:pt idx="20">
                        <c:v>20</c:v>
                      </c:pt>
                      <c:pt idx="21">
                        <c:v>21</c:v>
                      </c:pt>
                      <c:pt idx="22">
                        <c:v>22</c:v>
                      </c:pt>
                      <c:pt idx="23">
                        <c:v>23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3-8ECE-4902-9C00-50D76C62977F}"/>
                  </c:ext>
                </c:extLst>
              </c15:ser>
            </c15:filteredAreaSeries>
            <c15:filteredAreaSeries>
              <c15:ser>
                <c:idx val="1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Blad1!$B$1</c15:sqref>
                        </c15:formulaRef>
                      </c:ext>
                    </c:extLst>
                    <c:strCache>
                      <c:ptCount val="1"/>
                      <c:pt idx="0">
                        <c:v>Uurverbruik</c:v>
                      </c:pt>
                    </c:strCache>
                  </c:strRef>
                </c:tx>
                <c:spPr>
                  <a:solidFill>
                    <a:schemeClr val="accent2">
                      <a:tint val="77000"/>
                    </a:schemeClr>
                  </a:solidFill>
                  <a:ln>
                    <a:noFill/>
                  </a:ln>
                  <a:effectLst/>
                </c:spPr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Blad1!$B$2:$B$25</c15:sqref>
                        </c15:formulaRef>
                      </c:ext>
                    </c:extLst>
                    <c:numCache>
                      <c:formatCode>_ * #,##0_ ;_ * \-#,##0_ ;_ * "-"??_ ;_ @_ </c:formatCode>
                      <c:ptCount val="24"/>
                      <c:pt idx="0">
                        <c:v>48</c:v>
                      </c:pt>
                      <c:pt idx="1">
                        <c:v>53</c:v>
                      </c:pt>
                      <c:pt idx="2">
                        <c:v>51</c:v>
                      </c:pt>
                      <c:pt idx="3">
                        <c:v>46</c:v>
                      </c:pt>
                      <c:pt idx="4">
                        <c:v>52</c:v>
                      </c:pt>
                      <c:pt idx="5">
                        <c:v>55.561538461538461</c:v>
                      </c:pt>
                      <c:pt idx="6">
                        <c:v>49.934615384615384</c:v>
                      </c:pt>
                      <c:pt idx="7">
                        <c:v>62.242307692307691</c:v>
                      </c:pt>
                      <c:pt idx="8">
                        <c:v>202.71538461538461</c:v>
                      </c:pt>
                      <c:pt idx="9">
                        <c:v>399.85</c:v>
                      </c:pt>
                      <c:pt idx="10">
                        <c:v>573.81923076923078</c:v>
                      </c:pt>
                      <c:pt idx="11">
                        <c:v>597.71153846153845</c:v>
                      </c:pt>
                      <c:pt idx="12">
                        <c:v>531.5884615384615</c:v>
                      </c:pt>
                      <c:pt idx="13">
                        <c:v>470.96538461538461</c:v>
                      </c:pt>
                      <c:pt idx="14">
                        <c:v>489.67692307692306</c:v>
                      </c:pt>
                      <c:pt idx="15">
                        <c:v>477.64230769230767</c:v>
                      </c:pt>
                      <c:pt idx="16">
                        <c:v>385.81923076923078</c:v>
                      </c:pt>
                      <c:pt idx="17">
                        <c:v>329.5</c:v>
                      </c:pt>
                      <c:pt idx="18">
                        <c:v>286</c:v>
                      </c:pt>
                      <c:pt idx="19">
                        <c:v>100</c:v>
                      </c:pt>
                      <c:pt idx="20">
                        <c:v>63</c:v>
                      </c:pt>
                      <c:pt idx="21">
                        <c:v>50</c:v>
                      </c:pt>
                      <c:pt idx="22">
                        <c:v>48</c:v>
                      </c:pt>
                      <c:pt idx="23">
                        <c:v>52</c:v>
                      </c:pt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4-8ECE-4902-9C00-50D76C62977F}"/>
                  </c:ext>
                </c:extLst>
              </c15:ser>
            </c15:filteredAreaSeries>
          </c:ext>
        </c:extLst>
      </c:areaChart>
      <c:lineChart>
        <c:grouping val="standard"/>
        <c:varyColors val="0"/>
        <c:ser>
          <c:idx val="2"/>
          <c:order val="2"/>
          <c:tx>
            <c:strRef>
              <c:f>Blad1!$C$1</c:f>
              <c:strCache>
                <c:ptCount val="1"/>
                <c:pt idx="0">
                  <c:v>kWcontract</c:v>
                </c:pt>
              </c:strCache>
            </c:strRef>
          </c:tx>
          <c:spPr>
            <a:ln w="28575" cap="rnd">
              <a:solidFill>
                <a:srgbClr val="F93B18"/>
              </a:solidFill>
              <a:round/>
            </a:ln>
            <a:effectLst/>
          </c:spPr>
          <c:marker>
            <c:symbol val="none"/>
          </c:marker>
          <c:val>
            <c:numRef>
              <c:f>Blad1!$C$2:$C$25</c:f>
              <c:numCache>
                <c:formatCode>General</c:formatCode>
                <c:ptCount val="24"/>
                <c:pt idx="0">
                  <c:v>600</c:v>
                </c:pt>
                <c:pt idx="1">
                  <c:v>600</c:v>
                </c:pt>
                <c:pt idx="2">
                  <c:v>600</c:v>
                </c:pt>
                <c:pt idx="3">
                  <c:v>600</c:v>
                </c:pt>
                <c:pt idx="4">
                  <c:v>600</c:v>
                </c:pt>
                <c:pt idx="5">
                  <c:v>600</c:v>
                </c:pt>
                <c:pt idx="6">
                  <c:v>600</c:v>
                </c:pt>
                <c:pt idx="7">
                  <c:v>600</c:v>
                </c:pt>
                <c:pt idx="8">
                  <c:v>600</c:v>
                </c:pt>
                <c:pt idx="9">
                  <c:v>600</c:v>
                </c:pt>
                <c:pt idx="10">
                  <c:v>600</c:v>
                </c:pt>
                <c:pt idx="11">
                  <c:v>600</c:v>
                </c:pt>
                <c:pt idx="12">
                  <c:v>600</c:v>
                </c:pt>
                <c:pt idx="13">
                  <c:v>600</c:v>
                </c:pt>
                <c:pt idx="14">
                  <c:v>600</c:v>
                </c:pt>
                <c:pt idx="15">
                  <c:v>600</c:v>
                </c:pt>
                <c:pt idx="16">
                  <c:v>600</c:v>
                </c:pt>
                <c:pt idx="17">
                  <c:v>600</c:v>
                </c:pt>
                <c:pt idx="18">
                  <c:v>600</c:v>
                </c:pt>
                <c:pt idx="19">
                  <c:v>600</c:v>
                </c:pt>
                <c:pt idx="20">
                  <c:v>600</c:v>
                </c:pt>
                <c:pt idx="21">
                  <c:v>600</c:v>
                </c:pt>
                <c:pt idx="22">
                  <c:v>600</c:v>
                </c:pt>
                <c:pt idx="23">
                  <c:v>600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ECE-4902-9C00-50D76C6297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85916640"/>
        <c:axId val="685917000"/>
      </c:lineChart>
      <c:catAx>
        <c:axId val="685916640"/>
        <c:scaling>
          <c:orientation val="minMax"/>
        </c:scaling>
        <c:delete val="1"/>
        <c:axPos val="b"/>
        <c:majorTickMark val="out"/>
        <c:minorTickMark val="none"/>
        <c:tickLblPos val="nextTo"/>
        <c:crossAx val="685917000"/>
        <c:crosses val="autoZero"/>
        <c:auto val="1"/>
        <c:lblAlgn val="ctr"/>
        <c:lblOffset val="100"/>
        <c:noMultiLvlLbl val="0"/>
      </c:catAx>
      <c:valAx>
        <c:axId val="685917000"/>
        <c:scaling>
          <c:orientation val="minMax"/>
        </c:scaling>
        <c:delete val="1"/>
        <c:axPos val="l"/>
        <c:numFmt formatCode="_ * #,##0_ ;_ * \-#,##0_ ;_ * &quot;-&quot;??_ ;_ @_ " sourceLinked="1"/>
        <c:majorTickMark val="none"/>
        <c:minorTickMark val="none"/>
        <c:tickLblPos val="nextTo"/>
        <c:crossAx val="6859166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nl-NL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1339C-ED96-4401-9086-C7E06ED9CDB0}" type="datetimeFigureOut">
              <a:rPr lang="nl-NL" smtClean="0"/>
              <a:t>17-11-2023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C6EA49-A553-4914-BAA6-30184D412A28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11288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47316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cs typeface="Calibri"/>
              </a:rPr>
              <a:t>Purpose: 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Vattenfall’s goal is fossil free in one generation. This is not only about production of renewable energy, it’s also about cooperating with our customers towards electrification of industrial processes and transport.</a:t>
            </a:r>
            <a:endParaRPr lang="en-US" b="1" dirty="0">
              <a:cs typeface="Calibri"/>
            </a:endParaRPr>
          </a:p>
          <a:p>
            <a:endParaRPr lang="en-US" b="1" dirty="0">
              <a:cs typeface="Calibri"/>
            </a:endParaRPr>
          </a:p>
          <a:p>
            <a:r>
              <a:rPr lang="en-US" b="1" dirty="0">
                <a:cs typeface="Calibri"/>
              </a:rPr>
              <a:t>Speaker notes:</a:t>
            </a:r>
          </a:p>
          <a:p>
            <a:r>
              <a:rPr lang="en-US" dirty="0"/>
              <a:t>We are here together to discuss the journey towards electrification. What we can do together and especially how we as Vattenfall can ease the journey through our offer </a:t>
            </a:r>
            <a:r>
              <a:rPr lang="en-US" dirty="0" err="1"/>
              <a:t>Power-as-a-service</a:t>
            </a:r>
            <a:r>
              <a:rPr lang="en-US" dirty="0"/>
              <a:t>. </a:t>
            </a:r>
          </a:p>
          <a:p>
            <a:endParaRPr lang="en-US" b="1" dirty="0">
              <a:cs typeface="Calibri"/>
            </a:endParaRPr>
          </a:p>
          <a:p>
            <a:r>
              <a:rPr lang="en-US" b="1" dirty="0">
                <a:cs typeface="Calibri"/>
              </a:rPr>
              <a:t>Sources: </a:t>
            </a:r>
          </a:p>
          <a:p>
            <a:r>
              <a:rPr lang="en-US" dirty="0">
                <a:cs typeface="Calibri"/>
              </a:rPr>
              <a:t>None</a:t>
            </a:r>
            <a:endParaRPr lang="en-US" b="1" dirty="0">
              <a:cs typeface="Calibri"/>
            </a:endParaRPr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82472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5991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39FFBA-8E97-AD44-BFE3-4701FE7ED562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2710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87953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1562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6270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65603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0049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88895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47783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Purpose of the slide: </a:t>
            </a:r>
            <a:r>
              <a:rPr lang="en-US" b="0"/>
              <a:t>Build trust that we can offer PaaS since we have the expertise, we take the full responsibility (which typically other actors don’t) and do it in partnership</a:t>
            </a:r>
          </a:p>
          <a:p>
            <a:endParaRPr lang="en-US" b="1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Speaker notes: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have the experience and knowledge from working with providing power as a service to companies and municipalities for over 20 years.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take on the full responsibility.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/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/>
              <a:t>We do this in close collaboration and partnership with our customers, so that you can focus on your core business. </a:t>
            </a:r>
            <a:br>
              <a:rPr lang="en-US"/>
            </a:br>
            <a:endParaRPr lang="en-US" b="0">
              <a:cs typeface="+mn-lt"/>
            </a:endParaRPr>
          </a:p>
          <a:p>
            <a:r>
              <a:rPr lang="en-US" b="1">
                <a:cs typeface="+mn-lt"/>
              </a:rPr>
              <a:t>Sources: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None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Image: </a:t>
            </a:r>
          </a:p>
          <a:p>
            <a:r>
              <a:rPr lang="en-US" b="0"/>
              <a:t>None</a:t>
            </a:r>
          </a:p>
          <a:p>
            <a:br>
              <a:rPr lang="en-US">
                <a:cs typeface="+mn-lt"/>
              </a:rPr>
            </a:b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39FFBA-8E97-AD44-BFE3-4701FE7ED56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3959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39FFBA-8E97-AD44-BFE3-4701FE7ED562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486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Relationship Id="rId4" Type="http://schemas.openxmlformats.org/officeDocument/2006/relationships/image" Target="../media/image2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emf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Relationship Id="rId4" Type="http://schemas.openxmlformats.org/officeDocument/2006/relationships/image" Target="../media/image2.emf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Relationship Id="rId4" Type="http://schemas.openxmlformats.org/officeDocument/2006/relationships/image" Target="../media/image2.emf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Relationship Id="rId4" Type="http://schemas.openxmlformats.org/officeDocument/2006/relationships/image" Target="../media/image2.emf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Relationship Id="rId4" Type="http://schemas.openxmlformats.org/officeDocument/2006/relationships/image" Target="../media/image2.emf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Relationship Id="rId4" Type="http://schemas.openxmlformats.org/officeDocument/2006/relationships/image" Target="../media/image2.emf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Relationship Id="rId4" Type="http://schemas.openxmlformats.org/officeDocument/2006/relationships/image" Target="../media/image2.emf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Relationship Id="rId4" Type="http://schemas.openxmlformats.org/officeDocument/2006/relationships/image" Target="../media/image2.emf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Relationship Id="rId4" Type="http://schemas.openxmlformats.org/officeDocument/2006/relationships/image" Target="../media/image2.emf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Relationship Id="rId4" Type="http://schemas.openxmlformats.org/officeDocument/2006/relationships/image" Target="../media/image2.emf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Relationship Id="rId4" Type="http://schemas.openxmlformats.org/officeDocument/2006/relationships/image" Target="../media/image2.emf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4.xml"/><Relationship Id="rId4" Type="http://schemas.openxmlformats.org/officeDocument/2006/relationships/image" Target="../media/image2.emf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5.xml"/><Relationship Id="rId4" Type="http://schemas.openxmlformats.org/officeDocument/2006/relationships/image" Target="../media/image2.emf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6.xml"/><Relationship Id="rId4" Type="http://schemas.openxmlformats.org/officeDocument/2006/relationships/image" Target="../media/image2.emf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7.xml"/><Relationship Id="rId4" Type="http://schemas.openxmlformats.org/officeDocument/2006/relationships/image" Target="../media/image2.emf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8.xml"/><Relationship Id="rId4" Type="http://schemas.openxmlformats.org/officeDocument/2006/relationships/image" Target="../media/image2.emf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Relationship Id="rId4" Type="http://schemas.openxmlformats.org/officeDocument/2006/relationships/image" Target="../media/image2.emf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0.xml"/><Relationship Id="rId4" Type="http://schemas.openxmlformats.org/officeDocument/2006/relationships/image" Target="../media/image2.emf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1.xml"/><Relationship Id="rId4" Type="http://schemas.openxmlformats.org/officeDocument/2006/relationships/image" Target="../media/image2.emf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3.xml"/><Relationship Id="rId4" Type="http://schemas.openxmlformats.org/officeDocument/2006/relationships/image" Target="../media/image2.emf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4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emf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5.xml"/><Relationship Id="rId4" Type="http://schemas.openxmlformats.org/officeDocument/2006/relationships/image" Target="../media/image2.emf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6.xml"/><Relationship Id="rId4" Type="http://schemas.openxmlformats.org/officeDocument/2006/relationships/image" Target="../media/image2.emf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7.xml"/><Relationship Id="rId4" Type="http://schemas.openxmlformats.org/officeDocument/2006/relationships/image" Target="../media/image2.emf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8.xml"/><Relationship Id="rId4" Type="http://schemas.openxmlformats.org/officeDocument/2006/relationships/image" Target="../media/image2.emf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9.xml"/><Relationship Id="rId4" Type="http://schemas.openxmlformats.org/officeDocument/2006/relationships/image" Target="../media/image2.emf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0.xml"/><Relationship Id="rId4" Type="http://schemas.openxmlformats.org/officeDocument/2006/relationships/image" Target="../media/image2.emf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1.xml"/><Relationship Id="rId4" Type="http://schemas.openxmlformats.org/officeDocument/2006/relationships/image" Target="../media/image2.emf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2.xml"/><Relationship Id="rId4" Type="http://schemas.openxmlformats.org/officeDocument/2006/relationships/image" Target="../media/image2.emf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3.xml"/><Relationship Id="rId4" Type="http://schemas.openxmlformats.org/officeDocument/2006/relationships/image" Target="../media/image2.emf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4.xml"/><Relationship Id="rId4" Type="http://schemas.openxmlformats.org/officeDocument/2006/relationships/image" Target="../media/image2.emf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5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5.xml"/><Relationship Id="rId4" Type="http://schemas.openxmlformats.org/officeDocument/2006/relationships/image" Target="../media/image2.emf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6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6.xml"/><Relationship Id="rId4" Type="http://schemas.openxmlformats.org/officeDocument/2006/relationships/image" Target="../media/image2.emf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7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7.xml"/><Relationship Id="rId4" Type="http://schemas.openxmlformats.org/officeDocument/2006/relationships/image" Target="../media/image2.emf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8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8.xml"/><Relationship Id="rId4" Type="http://schemas.openxmlformats.org/officeDocument/2006/relationships/image" Target="../media/image2.emf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9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9.xml"/><Relationship Id="rId4" Type="http://schemas.openxmlformats.org/officeDocument/2006/relationships/image" Target="../media/image2.emf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0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0.xml"/><Relationship Id="rId4" Type="http://schemas.openxmlformats.org/officeDocument/2006/relationships/image" Target="../media/image2.emf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1.xml"/><Relationship Id="rId4" Type="http://schemas.openxmlformats.org/officeDocument/2006/relationships/image" Target="../media/image2.emf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2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2.xml"/><Relationship Id="rId4" Type="http://schemas.openxmlformats.org/officeDocument/2006/relationships/image" Target="../media/image2.emf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3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3.xml"/><Relationship Id="rId4" Type="http://schemas.openxmlformats.org/officeDocument/2006/relationships/image" Target="../media/image2.emf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4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4.xml"/><Relationship Id="rId4" Type="http://schemas.openxmlformats.org/officeDocument/2006/relationships/image" Target="../media/image2.emf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5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5.xml"/><Relationship Id="rId4" Type="http://schemas.openxmlformats.org/officeDocument/2006/relationships/image" Target="../media/image2.emf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6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6.xml"/><Relationship Id="rId4" Type="http://schemas.openxmlformats.org/officeDocument/2006/relationships/image" Target="../media/image2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Title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 hidden="1">
            <a:extLst>
              <a:ext uri="{FF2B5EF4-FFF2-40B4-BE49-F238E27FC236}">
                <a16:creationId xmlns:a16="http://schemas.microsoft.com/office/drawing/2014/main" id="{1E69746F-3374-4B52-A114-2598BEBA2BE2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675454334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4" name="Objekt 3" hidden="1">
                        <a:extLst>
                          <a:ext uri="{FF2B5EF4-FFF2-40B4-BE49-F238E27FC236}">
                            <a16:creationId xmlns:a16="http://schemas.microsoft.com/office/drawing/2014/main" id="{1E69746F-3374-4B52-A114-2598BEBA2BE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38CA3AD7-12F8-9F43-820D-33071C26D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9A062845-5F97-4340-AC19-9FABC92F856D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FED6C3B-4A73-344C-A9A5-F822417888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3" name="Platshållare för bild 2">
            <a:extLst>
              <a:ext uri="{FF2B5EF4-FFF2-40B4-BE49-F238E27FC236}">
                <a16:creationId xmlns:a16="http://schemas.microsoft.com/office/drawing/2014/main" id="{25798999-2A1E-2547-A8D5-4373B7132AD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39184" y="211667"/>
            <a:ext cx="1171376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6" name="Rubrik 5">
            <a:extLst>
              <a:ext uri="{FF2B5EF4-FFF2-40B4-BE49-F238E27FC236}">
                <a16:creationId xmlns:a16="http://schemas.microsoft.com/office/drawing/2014/main" id="{D70BF8E9-745F-E646-8ACE-EA0841D80D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2293103"/>
            <a:ext cx="11328000" cy="2081296"/>
          </a:xfrm>
        </p:spPr>
        <p:txBody>
          <a:bodyPr vert="horz" lIns="216000" rIns="216000" anchor="ctr"/>
          <a:lstStyle>
            <a:lvl1pPr algn="ctr" rtl="0">
              <a:defRPr sz="6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add documentation title in two rows</a:t>
            </a:r>
          </a:p>
        </p:txBody>
      </p:sp>
      <p:sp>
        <p:nvSpPr>
          <p:cNvPr id="15" name="Platshållare för text 14">
            <a:extLst>
              <a:ext uri="{FF2B5EF4-FFF2-40B4-BE49-F238E27FC236}">
                <a16:creationId xmlns:a16="http://schemas.microsoft.com/office/drawing/2014/main" id="{454F8E95-426A-F348-AA14-06D4E6F905A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271434" y="4410077"/>
            <a:ext cx="3649133" cy="954404"/>
          </a:xfrm>
        </p:spPr>
        <p:txBody>
          <a:bodyPr lIns="144000" rIns="144000" anchor="t"/>
          <a:lstStyle>
            <a:lvl1pPr marL="0" indent="-16933" algn="ctr" rtl="0">
              <a:lnSpc>
                <a:spcPct val="95000"/>
              </a:lnSpc>
              <a:spcBef>
                <a:spcPts val="0"/>
              </a:spcBef>
              <a:buNone/>
              <a:tabLst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add Name of presenter, job title and current date</a:t>
            </a:r>
          </a:p>
        </p:txBody>
      </p:sp>
      <p:sp>
        <p:nvSpPr>
          <p:cNvPr id="9" name="Platshållare för sidfot 6">
            <a:extLst>
              <a:ext uri="{FF2B5EF4-FFF2-40B4-BE49-F238E27FC236}">
                <a16:creationId xmlns:a16="http://schemas.microsoft.com/office/drawing/2014/main" id="{305B99F1-F53B-3642-BB22-B83D0965B6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1294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Simple Bullets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E4CC1C9B-76D0-42F7-AEFF-51B4E2B13CA0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385331043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E4CC1C9B-76D0-42F7-AEFF-51B4E2B13C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07B67FA7-F7F9-4B8B-A883-CE25DF404B3A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9601"/>
            <a:ext cx="7488763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8800"/>
            <a:ext cx="7488767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7488763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14" name="Platshållare för bild 3">
            <a:extLst>
              <a:ext uri="{FF2B5EF4-FFF2-40B4-BE49-F238E27FC236}">
                <a16:creationId xmlns:a16="http://schemas.microsoft.com/office/drawing/2014/main" id="{F5C3C095-2530-E045-81C5-702F3F64FC3B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113184" y="211667"/>
            <a:ext cx="383963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5" name="Platshållare för text 11">
            <a:extLst>
              <a:ext uri="{FF2B5EF4-FFF2-40B4-BE49-F238E27FC236}">
                <a16:creationId xmlns:a16="http://schemas.microsoft.com/office/drawing/2014/main" id="{1D880C39-01D1-6145-8803-71635B3AA7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801" y="1911454"/>
            <a:ext cx="7488763" cy="4219445"/>
          </a:xfrm>
        </p:spPr>
        <p:txBody>
          <a:bodyPr rIns="216000"/>
          <a:lstStyle>
            <a:lvl1pPr marL="355591" indent="-355591" rtl="0">
              <a:lnSpc>
                <a:spcPct val="100000"/>
              </a:lnSpc>
              <a:spcBef>
                <a:spcPts val="0"/>
              </a:spcBef>
              <a:spcAft>
                <a:spcPts val="2133"/>
              </a:spcAft>
              <a:buFontTx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tabLst/>
              <a:defRPr sz="2133" b="1"/>
            </a:lvl1pPr>
            <a:lvl2pPr marL="21166" indent="-21166">
              <a:tabLst/>
              <a:defRPr sz="3200" b="1"/>
            </a:lvl2pPr>
            <a:lvl3pPr marL="21166" indent="-21166">
              <a:tabLst/>
              <a:defRPr sz="3200" b="1"/>
            </a:lvl3pPr>
            <a:lvl4pPr marL="21166" indent="-21166">
              <a:tabLst/>
              <a:defRPr sz="3200" b="1"/>
            </a:lvl4pPr>
            <a:lvl5pPr marL="21166" indent="-21166">
              <a:tabLst/>
              <a:defRPr sz="3200" b="1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247D01AC-24E0-DC4E-B377-A91A85961A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9557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6205C695-028B-4B19-BD29-AC6C7A0B1C7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47217144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6205C695-028B-4B19-BD29-AC6C7A0B1C7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9380" cy="1069951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D2F7DCD0-3A84-4A4D-BA8B-582FEC57796F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9380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5" name="Platshållare för bild 3">
            <a:extLst>
              <a:ext uri="{FF2B5EF4-FFF2-40B4-BE49-F238E27FC236}">
                <a16:creationId xmlns:a16="http://schemas.microsoft.com/office/drawing/2014/main" id="{F782635C-88D6-3E42-BB72-11F54CF9C3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191252" y="211667"/>
            <a:ext cx="5761565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4" name="Platshållare för text 7">
            <a:extLst>
              <a:ext uri="{FF2B5EF4-FFF2-40B4-BE49-F238E27FC236}">
                <a16:creationId xmlns:a16="http://schemas.microsoft.com/office/drawing/2014/main" id="{F6397471-EE5D-4845-BB05-47F7C699E3B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929601"/>
            <a:ext cx="5568951" cy="4333767"/>
          </a:xfrm>
        </p:spPr>
        <p:txBody>
          <a:bodyPr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6877E28E-D1BC-1C4D-A177-A9E75F247F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72246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ext and Image three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92B549AE-85FF-4165-B73D-BB473D176D61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452548078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92B549AE-85FF-4165-B73D-BB473D176D6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799" y="727101"/>
            <a:ext cx="7488767" cy="1069951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  <a:br>
              <a:rPr lang="en-US" noProof="0"/>
            </a:br>
            <a:endParaRPr lang="en-US" noProof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4E36068F-F101-454D-BBD6-C052EE87118D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798" y="368302"/>
            <a:ext cx="7488767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5" name="Platshållare för bild 3">
            <a:extLst>
              <a:ext uri="{FF2B5EF4-FFF2-40B4-BE49-F238E27FC236}">
                <a16:creationId xmlns:a16="http://schemas.microsoft.com/office/drawing/2014/main" id="{F782635C-88D6-3E42-BB72-11F54CF9C3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113184" y="211667"/>
            <a:ext cx="383963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4" name="Platshållare för text 7">
            <a:extLst>
              <a:ext uri="{FF2B5EF4-FFF2-40B4-BE49-F238E27FC236}">
                <a16:creationId xmlns:a16="http://schemas.microsoft.com/office/drawing/2014/main" id="{F6397471-EE5D-4845-BB05-47F7C699E3B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800" y="1927334"/>
            <a:ext cx="3649133" cy="4333767"/>
          </a:xfrm>
        </p:spPr>
        <p:txBody>
          <a:bodyPr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Platshållare för text 7">
            <a:extLst>
              <a:ext uri="{FF2B5EF4-FFF2-40B4-BE49-F238E27FC236}">
                <a16:creationId xmlns:a16="http://schemas.microsoft.com/office/drawing/2014/main" id="{C54E6412-F416-B54F-8039-31E518204B4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271434" y="1927334"/>
            <a:ext cx="3649133" cy="4333767"/>
          </a:xfrm>
        </p:spPr>
        <p:txBody>
          <a:bodyPr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Platshållare för sidfot 6">
            <a:extLst>
              <a:ext uri="{FF2B5EF4-FFF2-40B4-BE49-F238E27FC236}">
                <a16:creationId xmlns:a16="http://schemas.microsoft.com/office/drawing/2014/main" id="{069A7DAD-056B-3C43-ADEE-4DC11BE324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2070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ab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EE4E13D4-5FB5-4626-BEBC-5B4D978CC922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833308972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EE4E13D4-5FB5-4626-BEBC-5B4D978CC92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8948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9DA719FE-8CA6-400B-8DD2-D0D2194BF1D7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8948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9" y="6149384"/>
            <a:ext cx="5568947" cy="190515"/>
          </a:xfrm>
        </p:spPr>
        <p:txBody>
          <a:bodyPr lIns="111600" tIns="0" rIns="144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1813984"/>
            <a:ext cx="5568947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1" name="Platshållare för tabell 2">
            <a:extLst>
              <a:ext uri="{FF2B5EF4-FFF2-40B4-BE49-F238E27FC236}">
                <a16:creationId xmlns:a16="http://schemas.microsoft.com/office/drawing/2014/main" id="{5303F358-E8FC-AF49-89C9-2DAF8C0EF0E6}"/>
              </a:ext>
            </a:extLst>
          </p:cNvPr>
          <p:cNvSpPr>
            <a:spLocks noGrp="1"/>
          </p:cNvSpPr>
          <p:nvPr>
            <p:ph type="tbl" sz="quarter" idx="23" hasCustomPrompt="1"/>
          </p:nvPr>
        </p:nvSpPr>
        <p:spPr>
          <a:xfrm>
            <a:off x="431801" y="2290901"/>
            <a:ext cx="5414816" cy="3744665"/>
          </a:xfrm>
        </p:spPr>
        <p:txBody>
          <a:bodyPr/>
          <a:lstStyle>
            <a:lvl1pPr marL="19050" indent="-19050" algn="ctr" rtl="0">
              <a:buNone/>
              <a:tabLst/>
              <a:defRPr sz="1067"/>
            </a:lvl1pPr>
          </a:lstStyle>
          <a:p>
            <a:r>
              <a:rPr lang="en-US" sz="1067" noProof="0"/>
              <a:t>Click on the icon to add table</a:t>
            </a:r>
            <a:endParaRPr lang="en-US" noProof="0"/>
          </a:p>
        </p:txBody>
      </p:sp>
      <p:sp>
        <p:nvSpPr>
          <p:cNvPr id="15" name="Platshållare för bild 3">
            <a:extLst>
              <a:ext uri="{FF2B5EF4-FFF2-40B4-BE49-F238E27FC236}">
                <a16:creationId xmlns:a16="http://schemas.microsoft.com/office/drawing/2014/main" id="{F782635C-88D6-3E42-BB72-11F54CF9C3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191252" y="211667"/>
            <a:ext cx="5761565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3" name="Platshållare för sidfot 6">
            <a:extLst>
              <a:ext uri="{FF2B5EF4-FFF2-40B4-BE49-F238E27FC236}">
                <a16:creationId xmlns:a16="http://schemas.microsoft.com/office/drawing/2014/main" id="{4B96F3CE-6E2A-694C-81D4-04890DECF6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9757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wo Tab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932DCB1B-C2BC-410E-8538-FC14564A9BFD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551705848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932DCB1B-C2BC-410E-8538-FC14564A9B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4" name="Rektangel 13">
            <a:extLst>
              <a:ext uri="{FF2B5EF4-FFF2-40B4-BE49-F238E27FC236}">
                <a16:creationId xmlns:a16="http://schemas.microsoft.com/office/drawing/2014/main" id="{3FD66BB0-D188-F64F-8A99-3B7059D82732}"/>
              </a:ext>
            </a:extLst>
          </p:cNvPr>
          <p:cNvSpPr/>
          <p:nvPr userDrawn="1"/>
        </p:nvSpPr>
        <p:spPr>
          <a:xfrm>
            <a:off x="6191252" y="211667"/>
            <a:ext cx="5761565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8949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57C71AE0-084E-4672-BDC7-5EB9540816D0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5568949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9384"/>
            <a:ext cx="5568948" cy="190515"/>
          </a:xfrm>
        </p:spPr>
        <p:txBody>
          <a:bodyPr lIns="111600" tIns="0" rIns="144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9" y="1813984"/>
            <a:ext cx="5568948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0" name="Platshållare för text 16">
            <a:extLst>
              <a:ext uri="{FF2B5EF4-FFF2-40B4-BE49-F238E27FC236}">
                <a16:creationId xmlns:a16="http://schemas.microsoft.com/office/drawing/2014/main" id="{E1517231-41C6-AF48-91E9-89342815BF6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91252" y="1813984"/>
            <a:ext cx="5568949" cy="407512"/>
          </a:xfrm>
        </p:spPr>
        <p:txBody>
          <a:bodyPr lIns="2160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1" name="Platshållare för tabell 2">
            <a:extLst>
              <a:ext uri="{FF2B5EF4-FFF2-40B4-BE49-F238E27FC236}">
                <a16:creationId xmlns:a16="http://schemas.microsoft.com/office/drawing/2014/main" id="{5303F358-E8FC-AF49-89C9-2DAF8C0EF0E6}"/>
              </a:ext>
            </a:extLst>
          </p:cNvPr>
          <p:cNvSpPr>
            <a:spLocks noGrp="1"/>
          </p:cNvSpPr>
          <p:nvPr>
            <p:ph type="tbl" sz="quarter" idx="23" hasCustomPrompt="1"/>
          </p:nvPr>
        </p:nvSpPr>
        <p:spPr>
          <a:xfrm>
            <a:off x="431801" y="2290901"/>
            <a:ext cx="5414816" cy="3744665"/>
          </a:xfrm>
        </p:spPr>
        <p:txBody>
          <a:bodyPr/>
          <a:lstStyle>
            <a:lvl1pPr marL="19050" indent="-19050" algn="ctr" rtl="0">
              <a:buNone/>
              <a:tabLst/>
              <a:defRPr sz="1067"/>
            </a:lvl1pPr>
          </a:lstStyle>
          <a:p>
            <a:r>
              <a:rPr lang="en-US" sz="1067" noProof="0"/>
              <a:t>Click on the icon to add table</a:t>
            </a:r>
            <a:endParaRPr lang="en-US" noProof="0"/>
          </a:p>
        </p:txBody>
      </p:sp>
      <p:sp>
        <p:nvSpPr>
          <p:cNvPr id="22" name="Platshållare för tabell 2">
            <a:extLst>
              <a:ext uri="{FF2B5EF4-FFF2-40B4-BE49-F238E27FC236}">
                <a16:creationId xmlns:a16="http://schemas.microsoft.com/office/drawing/2014/main" id="{2742DE3F-FB80-1F4A-A200-34E875236096}"/>
              </a:ext>
            </a:extLst>
          </p:cNvPr>
          <p:cNvSpPr>
            <a:spLocks noGrp="1"/>
          </p:cNvSpPr>
          <p:nvPr>
            <p:ph type="tbl" sz="quarter" idx="24" hasCustomPrompt="1"/>
          </p:nvPr>
        </p:nvSpPr>
        <p:spPr>
          <a:xfrm>
            <a:off x="6381592" y="2290901"/>
            <a:ext cx="5214553" cy="3744665"/>
          </a:xfrm>
        </p:spPr>
        <p:txBody>
          <a:bodyPr/>
          <a:lstStyle>
            <a:lvl1pPr marL="19050" indent="-19050" algn="ctr" rtl="0">
              <a:buNone/>
              <a:tabLst/>
              <a:defRPr sz="1067"/>
            </a:lvl1pPr>
          </a:lstStyle>
          <a:p>
            <a:r>
              <a:rPr lang="en-US" sz="1067" noProof="0"/>
              <a:t>Click on the icon to add table</a:t>
            </a:r>
            <a:endParaRPr lang="en-US" noProof="0"/>
          </a:p>
        </p:txBody>
      </p:sp>
      <p:sp>
        <p:nvSpPr>
          <p:cNvPr id="24" name="Platshållare för text 18">
            <a:extLst>
              <a:ext uri="{FF2B5EF4-FFF2-40B4-BE49-F238E27FC236}">
                <a16:creationId xmlns:a16="http://schemas.microsoft.com/office/drawing/2014/main" id="{224243C5-096F-734D-868D-6CEA739698B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381592" y="6149384"/>
            <a:ext cx="5378609" cy="190515"/>
          </a:xfrm>
        </p:spPr>
        <p:txBody>
          <a:bodyPr lIns="111600" tIns="0" rIns="144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5" name="Platshållare för sidfot 6">
            <a:extLst>
              <a:ext uri="{FF2B5EF4-FFF2-40B4-BE49-F238E27FC236}">
                <a16:creationId xmlns:a16="http://schemas.microsoft.com/office/drawing/2014/main" id="{F63257F7-5107-964D-B8AA-BAFC1CD3ED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1372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har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55600404-53C9-4147-9A67-9AC1C69483DD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582410968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55600404-53C9-4147-9A67-9AC1C69483D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8949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28772D8E-ED5E-4992-968B-788587B4A897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5568949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9384"/>
            <a:ext cx="5568948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9" y="1813984"/>
            <a:ext cx="5568948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5" name="Platshållare för diagram 3">
            <a:extLst>
              <a:ext uri="{FF2B5EF4-FFF2-40B4-BE49-F238E27FC236}">
                <a16:creationId xmlns:a16="http://schemas.microsoft.com/office/drawing/2014/main" id="{BC097026-6010-794E-84C7-E4D861D386E1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799" y="2288950"/>
            <a:ext cx="5414817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7" name="Platshållare för bild 3">
            <a:extLst>
              <a:ext uri="{FF2B5EF4-FFF2-40B4-BE49-F238E27FC236}">
                <a16:creationId xmlns:a16="http://schemas.microsoft.com/office/drawing/2014/main" id="{F29AB92E-C679-0F42-AB24-CFF5D35D9B9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191252" y="211667"/>
            <a:ext cx="5761565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3" name="Platshållare för sidfot 6">
            <a:extLst>
              <a:ext uri="{FF2B5EF4-FFF2-40B4-BE49-F238E27FC236}">
                <a16:creationId xmlns:a16="http://schemas.microsoft.com/office/drawing/2014/main" id="{A9DD7A81-9CDC-EE41-B2A7-373110E215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6790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wo Char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2BF6D6A2-B019-4BDB-AEF6-02D44D2228CB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499337832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2BF6D6A2-B019-4BDB-AEF6-02D44D2228C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4" name="Rektangel 13">
            <a:extLst>
              <a:ext uri="{FF2B5EF4-FFF2-40B4-BE49-F238E27FC236}">
                <a16:creationId xmlns:a16="http://schemas.microsoft.com/office/drawing/2014/main" id="{3FD66BB0-D188-F64F-8A99-3B7059D82732}"/>
              </a:ext>
            </a:extLst>
          </p:cNvPr>
          <p:cNvSpPr/>
          <p:nvPr userDrawn="1"/>
        </p:nvSpPr>
        <p:spPr>
          <a:xfrm>
            <a:off x="6191252" y="211667"/>
            <a:ext cx="5761565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8949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0BB399AC-960E-40AC-8EF4-E85EDD6BF601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5568949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9384"/>
            <a:ext cx="5568948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9" y="1813984"/>
            <a:ext cx="5568948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0" name="Platshållare för text 16">
            <a:extLst>
              <a:ext uri="{FF2B5EF4-FFF2-40B4-BE49-F238E27FC236}">
                <a16:creationId xmlns:a16="http://schemas.microsoft.com/office/drawing/2014/main" id="{E1517231-41C6-AF48-91E9-89342815BF6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85821" y="1813984"/>
            <a:ext cx="5214553" cy="407512"/>
          </a:xfrm>
        </p:spPr>
        <p:txBody>
          <a:bodyPr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4" name="Platshållare för text 18">
            <a:extLst>
              <a:ext uri="{FF2B5EF4-FFF2-40B4-BE49-F238E27FC236}">
                <a16:creationId xmlns:a16="http://schemas.microsoft.com/office/drawing/2014/main" id="{224243C5-096F-734D-868D-6CEA739698B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381591" y="6149384"/>
            <a:ext cx="5214557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5" name="Platshållare för diagram 3">
            <a:extLst>
              <a:ext uri="{FF2B5EF4-FFF2-40B4-BE49-F238E27FC236}">
                <a16:creationId xmlns:a16="http://schemas.microsoft.com/office/drawing/2014/main" id="{BC097026-6010-794E-84C7-E4D861D386E1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799" y="2288950"/>
            <a:ext cx="5414817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6" name="Platshållare för diagram 3">
            <a:extLst>
              <a:ext uri="{FF2B5EF4-FFF2-40B4-BE49-F238E27FC236}">
                <a16:creationId xmlns:a16="http://schemas.microsoft.com/office/drawing/2014/main" id="{911A539F-0F08-C546-AB78-D6C09FB0F8C2}"/>
              </a:ext>
            </a:extLst>
          </p:cNvPr>
          <p:cNvSpPr>
            <a:spLocks noGrp="1"/>
          </p:cNvSpPr>
          <p:nvPr>
            <p:ph type="chart" sz="quarter" idx="26" hasCustomPrompt="1"/>
          </p:nvPr>
        </p:nvSpPr>
        <p:spPr>
          <a:xfrm>
            <a:off x="6385822" y="2288950"/>
            <a:ext cx="5210327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7" name="Platshållare för sidfot 6">
            <a:extLst>
              <a:ext uri="{FF2B5EF4-FFF2-40B4-BE49-F238E27FC236}">
                <a16:creationId xmlns:a16="http://schemas.microsoft.com/office/drawing/2014/main" id="{CD7C8291-DE5B-F34B-9F73-19645F51AE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7758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hart and High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A8F92E3F-D054-4535-82B4-4A1098814EDA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642682052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A8F92E3F-D054-4535-82B4-4A1098814ED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7488765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E44EFEE2-5076-48B6-B30B-476CF01ED991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488765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9384"/>
            <a:ext cx="7488765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2" name="Platshållare för diagram 3">
            <a:extLst>
              <a:ext uri="{FF2B5EF4-FFF2-40B4-BE49-F238E27FC236}">
                <a16:creationId xmlns:a16="http://schemas.microsoft.com/office/drawing/2014/main" id="{C416A6EE-D97D-0D43-917F-3B0293FCF6E8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799" y="2290899"/>
            <a:ext cx="7488767" cy="3840000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9" y="1813984"/>
            <a:ext cx="7488765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1" name="Platshållare för text 16">
            <a:extLst>
              <a:ext uri="{FF2B5EF4-FFF2-40B4-BE49-F238E27FC236}">
                <a16:creationId xmlns:a16="http://schemas.microsoft.com/office/drawing/2014/main" id="{78C11A51-69E9-4844-9E08-A1854CBA41F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7415" y="1813984"/>
            <a:ext cx="3642787" cy="407512"/>
          </a:xfrm>
        </p:spPr>
        <p:txBody>
          <a:bodyPr lIns="2160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0" name="Platshållare för text 9">
            <a:extLst>
              <a:ext uri="{FF2B5EF4-FFF2-40B4-BE49-F238E27FC236}">
                <a16:creationId xmlns:a16="http://schemas.microsoft.com/office/drawing/2014/main" id="{3A47C77C-C3F9-B141-87EA-F0CE7BF3172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17412" y="2344168"/>
            <a:ext cx="3642789" cy="3786731"/>
          </a:xfrm>
        </p:spPr>
        <p:txBody>
          <a:bodyPr lIns="216000"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Platshållare för sidfot 6">
            <a:extLst>
              <a:ext uri="{FF2B5EF4-FFF2-40B4-BE49-F238E27FC236}">
                <a16:creationId xmlns:a16="http://schemas.microsoft.com/office/drawing/2014/main" id="{2173EA1A-9025-DF4D-9E94-FCEDD41FAB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4061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wo Charts and High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54B818D1-E0E9-4B0F-9ABD-C79FF8FC9B9A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61605776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54B818D1-E0E9-4B0F-9ABD-C79FF8FC9B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ktangel 16">
            <a:extLst>
              <a:ext uri="{FF2B5EF4-FFF2-40B4-BE49-F238E27FC236}">
                <a16:creationId xmlns:a16="http://schemas.microsoft.com/office/drawing/2014/main" id="{B9AB2759-9287-7F4F-9632-FB7BB2A7D5E4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488A6CBE-4155-4366-9B93-3339D264D868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485737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485737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2" name="Platshållare för diagram 3">
            <a:extLst>
              <a:ext uri="{FF2B5EF4-FFF2-40B4-BE49-F238E27FC236}">
                <a16:creationId xmlns:a16="http://schemas.microsoft.com/office/drawing/2014/main" id="{C416A6EE-D97D-0D43-917F-3B0293FCF6E8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800" y="2288950"/>
            <a:ext cx="3644445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0" name="Platshållare för text 9">
            <a:extLst>
              <a:ext uri="{FF2B5EF4-FFF2-40B4-BE49-F238E27FC236}">
                <a16:creationId xmlns:a16="http://schemas.microsoft.com/office/drawing/2014/main" id="{3A47C77C-C3F9-B141-87EA-F0CE7BF3172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17411" y="2344676"/>
            <a:ext cx="3642789" cy="3786224"/>
          </a:xfrm>
        </p:spPr>
        <p:txBody>
          <a:bodyPr lIns="216000"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Platshållare för diagram 3">
            <a:extLst>
              <a:ext uri="{FF2B5EF4-FFF2-40B4-BE49-F238E27FC236}">
                <a16:creationId xmlns:a16="http://schemas.microsoft.com/office/drawing/2014/main" id="{C435EF76-3305-C143-8829-2108851DBC6F}"/>
              </a:ext>
            </a:extLst>
          </p:cNvPr>
          <p:cNvSpPr>
            <a:spLocks noGrp="1"/>
          </p:cNvSpPr>
          <p:nvPr>
            <p:ph type="chart" sz="quarter" idx="23" hasCustomPrompt="1"/>
          </p:nvPr>
        </p:nvSpPr>
        <p:spPr>
          <a:xfrm>
            <a:off x="4273094" y="2288950"/>
            <a:ext cx="3644445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7485737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8" y="1813984"/>
            <a:ext cx="7485737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4" name="Platshållare för text 16">
            <a:extLst>
              <a:ext uri="{FF2B5EF4-FFF2-40B4-BE49-F238E27FC236}">
                <a16:creationId xmlns:a16="http://schemas.microsoft.com/office/drawing/2014/main" id="{C8438C09-FD66-224E-AF0B-31D8EABA1A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7415" y="1813984"/>
            <a:ext cx="3642787" cy="407512"/>
          </a:xfrm>
        </p:spPr>
        <p:txBody>
          <a:bodyPr lIns="2160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5" name="Platshållare för sidfot 6">
            <a:extLst>
              <a:ext uri="{FF2B5EF4-FFF2-40B4-BE49-F238E27FC236}">
                <a16:creationId xmlns:a16="http://schemas.microsoft.com/office/drawing/2014/main" id="{0A23D4E7-7D10-3848-B960-D1C565A39F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1966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Mixe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1AEF0219-F31C-4E3B-98DF-F0455AEF6E8E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77781885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1AEF0219-F31C-4E3B-98DF-F0455AEF6E8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ktangel 16">
            <a:extLst>
              <a:ext uri="{FF2B5EF4-FFF2-40B4-BE49-F238E27FC236}">
                <a16:creationId xmlns:a16="http://schemas.microsoft.com/office/drawing/2014/main" id="{B9AB2759-9287-7F4F-9632-FB7BB2A7D5E4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3E366028-5FFA-40C5-A8B4-09E8DEAD8236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488765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219200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2"/>
            <a:ext cx="7488765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1813984"/>
            <a:ext cx="7488765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4" name="Platshållare för text 16">
            <a:extLst>
              <a:ext uri="{FF2B5EF4-FFF2-40B4-BE49-F238E27FC236}">
                <a16:creationId xmlns:a16="http://schemas.microsoft.com/office/drawing/2014/main" id="{C8438C09-FD66-224E-AF0B-31D8EABA1A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3185" y="1813984"/>
            <a:ext cx="3651244" cy="407512"/>
          </a:xfrm>
        </p:spPr>
        <p:txBody>
          <a:bodyPr lIns="2160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6" name="Platshållare för innehåll 5">
            <a:extLst>
              <a:ext uri="{FF2B5EF4-FFF2-40B4-BE49-F238E27FC236}">
                <a16:creationId xmlns:a16="http://schemas.microsoft.com/office/drawing/2014/main" id="{96AD6290-61E6-7C43-94B1-C5CC251D9CEF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431801" y="2345267"/>
            <a:ext cx="7219200" cy="3784600"/>
          </a:xfrm>
        </p:spPr>
        <p:txBody>
          <a:bodyPr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Platshållare för innehåll 5">
            <a:extLst>
              <a:ext uri="{FF2B5EF4-FFF2-40B4-BE49-F238E27FC236}">
                <a16:creationId xmlns:a16="http://schemas.microsoft.com/office/drawing/2014/main" id="{F809DA6C-D9F5-F441-A3F2-B90AA4BB7216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8113184" y="2345267"/>
            <a:ext cx="3647016" cy="3784600"/>
          </a:xfrm>
        </p:spPr>
        <p:txBody>
          <a:bodyPr lIns="216000"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Platshållare för sidfot 6">
            <a:extLst>
              <a:ext uri="{FF2B5EF4-FFF2-40B4-BE49-F238E27FC236}">
                <a16:creationId xmlns:a16="http://schemas.microsoft.com/office/drawing/2014/main" id="{8850475B-F6EB-0D47-B28D-D0F8DDA22E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9722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and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8D706AFB-8B5B-4890-8E86-48BD67FDA158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4298916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8D706AFB-8B5B-4890-8E86-48BD67FDA15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ktangel 12">
            <a:extLst>
              <a:ext uri="{FF2B5EF4-FFF2-40B4-BE49-F238E27FC236}">
                <a16:creationId xmlns:a16="http://schemas.microsoft.com/office/drawing/2014/main" id="{08337292-D5AF-0645-B996-9DFFE335F520}"/>
              </a:ext>
            </a:extLst>
          </p:cNvPr>
          <p:cNvSpPr/>
          <p:nvPr userDrawn="1"/>
        </p:nvSpPr>
        <p:spPr>
          <a:xfrm>
            <a:off x="8113184" y="211668"/>
            <a:ext cx="3839632" cy="30247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4" name="Rektangel 13">
            <a:extLst>
              <a:ext uri="{FF2B5EF4-FFF2-40B4-BE49-F238E27FC236}">
                <a16:creationId xmlns:a16="http://schemas.microsoft.com/office/drawing/2014/main" id="{98758F95-3C10-B44C-BF5E-52F4621F954F}"/>
              </a:ext>
            </a:extLst>
          </p:cNvPr>
          <p:cNvSpPr/>
          <p:nvPr userDrawn="1"/>
        </p:nvSpPr>
        <p:spPr>
          <a:xfrm>
            <a:off x="8113184" y="3429000"/>
            <a:ext cx="3839632" cy="30247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7" name="Rektangel 16">
            <a:extLst>
              <a:ext uri="{FF2B5EF4-FFF2-40B4-BE49-F238E27FC236}">
                <a16:creationId xmlns:a16="http://schemas.microsoft.com/office/drawing/2014/main" id="{B9AB2759-9287-7F4F-9632-FB7BB2A7D5E4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E626D0FA-C078-45BF-B2D2-6F6BF7C1A3FE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488765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488764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2"/>
            <a:ext cx="7488765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1813984"/>
            <a:ext cx="7488765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4" name="Platshållare för text 16">
            <a:extLst>
              <a:ext uri="{FF2B5EF4-FFF2-40B4-BE49-F238E27FC236}">
                <a16:creationId xmlns:a16="http://schemas.microsoft.com/office/drawing/2014/main" id="{C8438C09-FD66-224E-AF0B-31D8EABA1A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78327" y="1813984"/>
            <a:ext cx="3509347" cy="384000"/>
          </a:xfrm>
        </p:spPr>
        <p:txBody>
          <a:bodyPr lIns="144000" rIns="144000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6" name="Platshållare för innehåll 5">
            <a:extLst>
              <a:ext uri="{FF2B5EF4-FFF2-40B4-BE49-F238E27FC236}">
                <a16:creationId xmlns:a16="http://schemas.microsoft.com/office/drawing/2014/main" id="{96AD6290-61E6-7C43-94B1-C5CC251D9CEF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431801" y="2344168"/>
            <a:ext cx="7219200" cy="3784600"/>
          </a:xfrm>
        </p:spPr>
        <p:txBody>
          <a:bodyPr/>
          <a:lstStyle>
            <a:lvl1pPr rtl="0">
              <a:defRPr/>
            </a:lvl1pPr>
          </a:lstStyle>
          <a:p>
            <a:pPr lvl="0"/>
            <a:r>
              <a:rPr lang="en-US" noProof="0"/>
              <a:t>Click on the icons to add the desired content</a:t>
            </a:r>
          </a:p>
        </p:txBody>
      </p:sp>
      <p:sp>
        <p:nvSpPr>
          <p:cNvPr id="15" name="Platshållare för bild 2">
            <a:extLst>
              <a:ext uri="{FF2B5EF4-FFF2-40B4-BE49-F238E27FC236}">
                <a16:creationId xmlns:a16="http://schemas.microsoft.com/office/drawing/2014/main" id="{B473F1D6-8119-C945-A4CE-75EC5B5E69AD}"/>
              </a:ext>
            </a:extLst>
          </p:cNvPr>
          <p:cNvSpPr>
            <a:spLocks noGrp="1" noChangeAspect="1"/>
          </p:cNvSpPr>
          <p:nvPr>
            <p:ph type="pic" sz="quarter" idx="25" hasCustomPrompt="1"/>
          </p:nvPr>
        </p:nvSpPr>
        <p:spPr>
          <a:xfrm>
            <a:off x="9505000" y="610376"/>
            <a:ext cx="1056000" cy="1056000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sz="1067" noProof="0"/>
              <a:t>Click to add icon</a:t>
            </a:r>
            <a:endParaRPr lang="en-US" noProof="0"/>
          </a:p>
        </p:txBody>
      </p:sp>
      <p:sp>
        <p:nvSpPr>
          <p:cNvPr id="22" name="Platshållare för text 9">
            <a:extLst>
              <a:ext uri="{FF2B5EF4-FFF2-40B4-BE49-F238E27FC236}">
                <a16:creationId xmlns:a16="http://schemas.microsoft.com/office/drawing/2014/main" id="{2ED96B5D-39C3-F14C-9A9F-F2BAF38C780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78326" y="2210814"/>
            <a:ext cx="3509345" cy="792729"/>
          </a:xfrm>
        </p:spPr>
        <p:txBody>
          <a:bodyPr lIns="144000" rIns="144000"/>
          <a:lstStyle>
            <a:lvl1pPr marL="16933" indent="-16933" algn="ctr" rtl="0">
              <a:buNone/>
              <a:tabLst/>
              <a:defRPr/>
            </a:lvl1pPr>
            <a:lvl2pPr marL="16933" indent="-16933" algn="ctr">
              <a:buNone/>
              <a:tabLst/>
              <a:defRPr/>
            </a:lvl2pPr>
            <a:lvl3pPr marL="16933" indent="-16933" algn="ctr">
              <a:buNone/>
              <a:tabLst/>
              <a:defRPr/>
            </a:lvl3pPr>
            <a:lvl4pPr marL="16933" indent="-16933" algn="ctr">
              <a:buNone/>
              <a:tabLst/>
              <a:defRPr/>
            </a:lvl4pPr>
            <a:lvl5pPr marL="16933" indent="-16933" algn="ctr">
              <a:buNone/>
              <a:tabLst/>
              <a:defRPr/>
            </a:lvl5pPr>
          </a:lstStyle>
          <a:p>
            <a:pPr lvl="0"/>
            <a:r>
              <a:rPr lang="en-US" noProof="0"/>
              <a:t>Click to add short description text</a:t>
            </a:r>
          </a:p>
        </p:txBody>
      </p:sp>
      <p:sp>
        <p:nvSpPr>
          <p:cNvPr id="27" name="Platshållare för text 16">
            <a:extLst>
              <a:ext uri="{FF2B5EF4-FFF2-40B4-BE49-F238E27FC236}">
                <a16:creationId xmlns:a16="http://schemas.microsoft.com/office/drawing/2014/main" id="{546ABA3A-CF5D-CA4C-B009-E33DBE68879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278327" y="5014391"/>
            <a:ext cx="3509347" cy="384000"/>
          </a:xfrm>
        </p:spPr>
        <p:txBody>
          <a:bodyPr lIns="144000" rIns="144000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28" name="Platshållare för bild 2">
            <a:extLst>
              <a:ext uri="{FF2B5EF4-FFF2-40B4-BE49-F238E27FC236}">
                <a16:creationId xmlns:a16="http://schemas.microsoft.com/office/drawing/2014/main" id="{7EEFDE69-B589-2A48-BD46-9F307DEDE342}"/>
              </a:ext>
            </a:extLst>
          </p:cNvPr>
          <p:cNvSpPr>
            <a:spLocks noGrp="1" noChangeAspect="1"/>
          </p:cNvSpPr>
          <p:nvPr>
            <p:ph type="pic" sz="quarter" idx="27" hasCustomPrompt="1"/>
          </p:nvPr>
        </p:nvSpPr>
        <p:spPr>
          <a:xfrm>
            <a:off x="9505000" y="3810783"/>
            <a:ext cx="1056000" cy="1056000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sz="1067" noProof="0"/>
              <a:t>Click to add icon</a:t>
            </a:r>
            <a:endParaRPr lang="en-US" noProof="0"/>
          </a:p>
        </p:txBody>
      </p:sp>
      <p:sp>
        <p:nvSpPr>
          <p:cNvPr id="29" name="Platshållare för text 9">
            <a:extLst>
              <a:ext uri="{FF2B5EF4-FFF2-40B4-BE49-F238E27FC236}">
                <a16:creationId xmlns:a16="http://schemas.microsoft.com/office/drawing/2014/main" id="{8AD11E1B-1A93-F447-B8FB-7690D5880F0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278326" y="5411221"/>
            <a:ext cx="3509345" cy="792729"/>
          </a:xfrm>
        </p:spPr>
        <p:txBody>
          <a:bodyPr lIns="144000" rIns="144000"/>
          <a:lstStyle>
            <a:lvl1pPr marL="16933" indent="-16933" algn="ctr" rtl="0">
              <a:buNone/>
              <a:tabLst/>
              <a:defRPr/>
            </a:lvl1pPr>
            <a:lvl2pPr marL="16933" indent="-16933" algn="ctr">
              <a:buNone/>
              <a:tabLst/>
              <a:defRPr/>
            </a:lvl2pPr>
            <a:lvl3pPr marL="16933" indent="-16933" algn="ctr">
              <a:buNone/>
              <a:tabLst/>
              <a:defRPr/>
            </a:lvl3pPr>
            <a:lvl4pPr marL="16933" indent="-16933" algn="ctr">
              <a:buNone/>
              <a:tabLst/>
              <a:defRPr/>
            </a:lvl4pPr>
            <a:lvl5pPr marL="16933" indent="-16933" algn="ctr">
              <a:buNone/>
              <a:tabLst/>
              <a:defRPr/>
            </a:lvl5pPr>
          </a:lstStyle>
          <a:p>
            <a:pPr lvl="0"/>
            <a:r>
              <a:rPr lang="en-US" noProof="0"/>
              <a:t>Click to add short description text</a:t>
            </a:r>
          </a:p>
        </p:txBody>
      </p:sp>
      <p:sp>
        <p:nvSpPr>
          <p:cNvPr id="23" name="Platshållare för sidfot 6">
            <a:extLst>
              <a:ext uri="{FF2B5EF4-FFF2-40B4-BE49-F238E27FC236}">
                <a16:creationId xmlns:a16="http://schemas.microsoft.com/office/drawing/2014/main" id="{10325E5A-E337-E24F-A3CE-5BEFB07CBA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2550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Large Char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7C423A9E-102E-4E34-B2F6-90B3086C9F28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885273284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7C423A9E-102E-4E34-B2F6-90B3086C9F2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9AD385C1-0E64-403F-B575-21C498D7BA3B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799" y="368302"/>
            <a:ext cx="7488767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219200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11328399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1" y="1813984"/>
            <a:ext cx="5568951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3" name="Platshållare för diagram 3">
            <a:extLst>
              <a:ext uri="{FF2B5EF4-FFF2-40B4-BE49-F238E27FC236}">
                <a16:creationId xmlns:a16="http://schemas.microsoft.com/office/drawing/2014/main" id="{C2B34B54-75E3-4847-A989-9D65BE064B07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799" y="2288950"/>
            <a:ext cx="11328399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9ADEEDE8-0D1B-9549-A4E1-0C71E9FA93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7503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Large Tab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E9C0AB31-1ED3-4FB0-B889-8F46784C8740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233124905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E9C0AB31-1ED3-4FB0-B889-8F46784C874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7F0A29BF-5296-47F4-84E8-190F8114B647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799" y="368302"/>
            <a:ext cx="7488767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219200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11328399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1" y="1813984"/>
            <a:ext cx="5568951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6" name="Platshållare för tabell 5">
            <a:extLst>
              <a:ext uri="{FF2B5EF4-FFF2-40B4-BE49-F238E27FC236}">
                <a16:creationId xmlns:a16="http://schemas.microsoft.com/office/drawing/2014/main" id="{811F8CED-6808-7E46-91B7-C4DDE3339131}"/>
              </a:ext>
            </a:extLst>
          </p:cNvPr>
          <p:cNvSpPr>
            <a:spLocks noGrp="1"/>
          </p:cNvSpPr>
          <p:nvPr>
            <p:ph type="tbl" sz="quarter" idx="20" hasCustomPrompt="1"/>
          </p:nvPr>
        </p:nvSpPr>
        <p:spPr>
          <a:xfrm>
            <a:off x="431800" y="2290899"/>
            <a:ext cx="11328400" cy="3840000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table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4E4579F6-66FC-3140-A0B3-75F166B05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2755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Headline only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D31D931A-1CD1-4B7F-B16C-B0A018A5C8D6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642390398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D31D931A-1CD1-4B7F-B16C-B0A018A5C8D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EF5F77B6-2C4C-4280-BE7C-81BD14E951C8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224000" cy="369332"/>
          </a:xfrm>
        </p:spPr>
        <p:txBody>
          <a:bodyPr lIns="1116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8800"/>
            <a:ext cx="7488767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11328399" cy="1576893"/>
          </a:xfrm>
        </p:spPr>
        <p:txBody>
          <a:bodyPr vert="horz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three lines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A552DAA9-741B-4541-B739-5E18BB32D2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9390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wo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BCB57079-5B84-40EE-B7BD-E04D90D14FE7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215090485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BCB57079-5B84-40EE-B7BD-E04D90D14FE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B7D3E753-4FDE-4E02-B7EA-B2782D527EEA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224000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8800"/>
            <a:ext cx="5568953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11328399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6" name="Platshållare för text 5">
            <a:extLst>
              <a:ext uri="{FF2B5EF4-FFF2-40B4-BE49-F238E27FC236}">
                <a16:creationId xmlns:a16="http://schemas.microsoft.com/office/drawing/2014/main" id="{945DB275-95E7-6348-973E-B426CFDD51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9682" y="1929600"/>
            <a:ext cx="5571069" cy="4201299"/>
          </a:xfrm>
          <a:noFill/>
        </p:spPr>
        <p:txBody>
          <a:bodyPr lIns="108000" tIns="108000" rIns="216000" bIns="108000"/>
          <a:lstStyle>
            <a:lvl1pPr rtl="0">
              <a:buFont typeface="Arial" panose="020B0604020202020204" pitchFamily="34" charset="0"/>
              <a:buChar char="•"/>
              <a:defRPr/>
            </a:lvl1pPr>
            <a:lvl2pPr rtl="0">
              <a:buFont typeface="Arial" panose="020B0604020202020204" pitchFamily="34" charset="0"/>
              <a:buChar char="•"/>
              <a:defRPr/>
            </a:lvl2pPr>
            <a:lvl3pPr rtl="0">
              <a:buFont typeface="Arial" panose="020B0604020202020204" pitchFamily="34" charset="0"/>
              <a:buChar char="•"/>
              <a:defRPr/>
            </a:lvl3pPr>
            <a:lvl4pPr rtl="0">
              <a:buFont typeface="Arial" panose="020B0604020202020204" pitchFamily="34" charset="0"/>
              <a:buChar char="•"/>
              <a:defRPr/>
            </a:lvl4pPr>
            <a:lvl5pPr rtl="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" name="Platshållare för text 5">
            <a:extLst>
              <a:ext uri="{FF2B5EF4-FFF2-40B4-BE49-F238E27FC236}">
                <a16:creationId xmlns:a16="http://schemas.microsoft.com/office/drawing/2014/main" id="{5BBFE38F-ECD3-C344-8099-787A3CDE816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191251" y="1929600"/>
            <a:ext cx="5571069" cy="4201299"/>
          </a:xfrm>
          <a:noFill/>
        </p:spPr>
        <p:txBody>
          <a:bodyPr lIns="108000" tIns="108000" rIns="216000" bIns="108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Platshållare för sidfot 6">
            <a:extLst>
              <a:ext uri="{FF2B5EF4-FFF2-40B4-BE49-F238E27FC236}">
                <a16:creationId xmlns:a16="http://schemas.microsoft.com/office/drawing/2014/main" id="{1EE3E70A-BC06-5843-AB7C-05C92A50E4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8649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 Generic Image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FD3D281F-3D47-4224-8711-D7AD83740234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288206727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FD3D281F-3D47-4224-8711-D7AD8374023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ktangel 3">
            <a:extLst>
              <a:ext uri="{FF2B5EF4-FFF2-40B4-BE49-F238E27FC236}">
                <a16:creationId xmlns:a16="http://schemas.microsoft.com/office/drawing/2014/main" id="{29B8958B-10DA-F24F-A2EC-49711C241895}"/>
              </a:ext>
            </a:extLst>
          </p:cNvPr>
          <p:cNvSpPr/>
          <p:nvPr userDrawn="1"/>
        </p:nvSpPr>
        <p:spPr>
          <a:xfrm>
            <a:off x="8694498" y="3332693"/>
            <a:ext cx="1338503" cy="6574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8" name="Rektangel 27">
            <a:extLst>
              <a:ext uri="{FF2B5EF4-FFF2-40B4-BE49-F238E27FC236}">
                <a16:creationId xmlns:a16="http://schemas.microsoft.com/office/drawing/2014/main" id="{44B06D9C-224E-0C44-86A7-A872605E97D8}"/>
              </a:ext>
            </a:extLst>
          </p:cNvPr>
          <p:cNvSpPr/>
          <p:nvPr userDrawn="1"/>
        </p:nvSpPr>
        <p:spPr>
          <a:xfrm>
            <a:off x="8694498" y="2676334"/>
            <a:ext cx="1338503" cy="6574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1" name="Date Placeholder 3" hidden="1">
            <a:extLst>
              <a:ext uri="{FF2B5EF4-FFF2-40B4-BE49-F238E27FC236}">
                <a16:creationId xmlns:a16="http://schemas.microsoft.com/office/drawing/2014/main" id="{38CA3AD7-12F8-9F43-820D-33071C26D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491B4FC3-FE1B-49CC-9CE0-809112123897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12" name="Slide Number Placeholder 5" hidden="1">
            <a:extLst>
              <a:ext uri="{FF2B5EF4-FFF2-40B4-BE49-F238E27FC236}">
                <a16:creationId xmlns:a16="http://schemas.microsoft.com/office/drawing/2014/main" id="{DFED6C3B-4A73-344C-A9A5-F822417888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13" name="Platshållare för sidfot 6" hidden="1">
            <a:extLst>
              <a:ext uri="{FF2B5EF4-FFF2-40B4-BE49-F238E27FC236}">
                <a16:creationId xmlns:a16="http://schemas.microsoft.com/office/drawing/2014/main" id="{3B9E93E1-A5C6-AE48-99D5-A7A443E60A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 </a:t>
            </a:r>
          </a:p>
        </p:txBody>
      </p:sp>
      <p:sp>
        <p:nvSpPr>
          <p:cNvPr id="27" name="Platshållare för bild 26">
            <a:extLst>
              <a:ext uri="{FF2B5EF4-FFF2-40B4-BE49-F238E27FC236}">
                <a16:creationId xmlns:a16="http://schemas.microsoft.com/office/drawing/2014/main" id="{0EE0B0DA-C9E9-6D44-AB2E-FAAB426DE76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39184" y="211667"/>
            <a:ext cx="11713763" cy="6242051"/>
          </a:xfrm>
          <a:custGeom>
            <a:avLst/>
            <a:gdLst>
              <a:gd name="connsiteX0" fmla="*/ 5051072 w 8785322"/>
              <a:gd name="connsiteY0" fmla="*/ 2241358 h 4681538"/>
              <a:gd name="connsiteX1" fmla="*/ 5051931 w 8785322"/>
              <a:gd name="connsiteY1" fmla="*/ 2241358 h 4681538"/>
              <a:gd name="connsiteX2" fmla="*/ 5121203 w 8785322"/>
              <a:gd name="connsiteY2" fmla="*/ 2413455 h 4681538"/>
              <a:gd name="connsiteX3" fmla="*/ 4982028 w 8785322"/>
              <a:gd name="connsiteY3" fmla="*/ 2413512 h 4681538"/>
              <a:gd name="connsiteX4" fmla="*/ 2251634 w 8785322"/>
              <a:gd name="connsiteY4" fmla="*/ 2241358 h 4681538"/>
              <a:gd name="connsiteX5" fmla="*/ 2252493 w 8785322"/>
              <a:gd name="connsiteY5" fmla="*/ 2241358 h 4681538"/>
              <a:gd name="connsiteX6" fmla="*/ 2321537 w 8785322"/>
              <a:gd name="connsiteY6" fmla="*/ 2413455 h 4681538"/>
              <a:gd name="connsiteX7" fmla="*/ 2182590 w 8785322"/>
              <a:gd name="connsiteY7" fmla="*/ 2413512 h 4681538"/>
              <a:gd name="connsiteX8" fmla="*/ 4986778 w 8785322"/>
              <a:gd name="connsiteY8" fmla="*/ 2102398 h 4681538"/>
              <a:gd name="connsiteX9" fmla="*/ 4776443 w 8785322"/>
              <a:gd name="connsiteY9" fmla="*/ 2606354 h 4681538"/>
              <a:gd name="connsiteX10" fmla="*/ 4904233 w 8785322"/>
              <a:gd name="connsiteY10" fmla="*/ 2606354 h 4681538"/>
              <a:gd name="connsiteX11" fmla="*/ 4940442 w 8785322"/>
              <a:gd name="connsiteY11" fmla="*/ 2516360 h 4681538"/>
              <a:gd name="connsiteX12" fmla="*/ 5162504 w 8785322"/>
              <a:gd name="connsiteY12" fmla="*/ 2516360 h 4681538"/>
              <a:gd name="connsiteX13" fmla="*/ 5198770 w 8785322"/>
              <a:gd name="connsiteY13" fmla="*/ 2606069 h 4681538"/>
              <a:gd name="connsiteX14" fmla="*/ 5326503 w 8785322"/>
              <a:gd name="connsiteY14" fmla="*/ 2606069 h 4681538"/>
              <a:gd name="connsiteX15" fmla="*/ 5116457 w 8785322"/>
              <a:gd name="connsiteY15" fmla="*/ 2102398 h 4681538"/>
              <a:gd name="connsiteX16" fmla="*/ 2187055 w 8785322"/>
              <a:gd name="connsiteY16" fmla="*/ 2102398 h 4681538"/>
              <a:gd name="connsiteX17" fmla="*/ 1976777 w 8785322"/>
              <a:gd name="connsiteY17" fmla="*/ 2606354 h 4681538"/>
              <a:gd name="connsiteX18" fmla="*/ 2104510 w 8785322"/>
              <a:gd name="connsiteY18" fmla="*/ 2606354 h 4681538"/>
              <a:gd name="connsiteX19" fmla="*/ 2140776 w 8785322"/>
              <a:gd name="connsiteY19" fmla="*/ 2516360 h 4681538"/>
              <a:gd name="connsiteX20" fmla="*/ 2362838 w 8785322"/>
              <a:gd name="connsiteY20" fmla="*/ 2516360 h 4681538"/>
              <a:gd name="connsiteX21" fmla="*/ 2399332 w 8785322"/>
              <a:gd name="connsiteY21" fmla="*/ 2606069 h 4681538"/>
              <a:gd name="connsiteX22" fmla="*/ 2527122 w 8785322"/>
              <a:gd name="connsiteY22" fmla="*/ 2606069 h 4681538"/>
              <a:gd name="connsiteX23" fmla="*/ 2316502 w 8785322"/>
              <a:gd name="connsiteY23" fmla="*/ 2102398 h 4681538"/>
              <a:gd name="connsiteX24" fmla="*/ 5791389 w 8785322"/>
              <a:gd name="connsiteY24" fmla="*/ 2102113 h 4681538"/>
              <a:gd name="connsiteX25" fmla="*/ 5791389 w 8785322"/>
              <a:gd name="connsiteY25" fmla="*/ 2606069 h 4681538"/>
              <a:gd name="connsiteX26" fmla="*/ 6156228 w 8785322"/>
              <a:gd name="connsiteY26" fmla="*/ 2606069 h 4681538"/>
              <a:gd name="connsiteX27" fmla="*/ 6156228 w 8785322"/>
              <a:gd name="connsiteY27" fmla="*/ 2494193 h 4681538"/>
              <a:gd name="connsiteX28" fmla="*/ 5923526 w 8785322"/>
              <a:gd name="connsiteY28" fmla="*/ 2494193 h 4681538"/>
              <a:gd name="connsiteX29" fmla="*/ 5923526 w 8785322"/>
              <a:gd name="connsiteY29" fmla="*/ 2102113 h 4681538"/>
              <a:gd name="connsiteX30" fmla="*/ 5369461 w 8785322"/>
              <a:gd name="connsiteY30" fmla="*/ 2102113 h 4681538"/>
              <a:gd name="connsiteX31" fmla="*/ 5369461 w 8785322"/>
              <a:gd name="connsiteY31" fmla="*/ 2606069 h 4681538"/>
              <a:gd name="connsiteX32" fmla="*/ 5734357 w 8785322"/>
              <a:gd name="connsiteY32" fmla="*/ 2606069 h 4681538"/>
              <a:gd name="connsiteX33" fmla="*/ 5734357 w 8785322"/>
              <a:gd name="connsiteY33" fmla="*/ 2494193 h 4681538"/>
              <a:gd name="connsiteX34" fmla="*/ 5501655 w 8785322"/>
              <a:gd name="connsiteY34" fmla="*/ 2494193 h 4681538"/>
              <a:gd name="connsiteX35" fmla="*/ 5501655 w 8785322"/>
              <a:gd name="connsiteY35" fmla="*/ 2102113 h 4681538"/>
              <a:gd name="connsiteX36" fmla="*/ 4435460 w 8785322"/>
              <a:gd name="connsiteY36" fmla="*/ 2102113 h 4681538"/>
              <a:gd name="connsiteX37" fmla="*/ 4435460 w 8785322"/>
              <a:gd name="connsiteY37" fmla="*/ 2606069 h 4681538"/>
              <a:gd name="connsiteX38" fmla="*/ 4567597 w 8785322"/>
              <a:gd name="connsiteY38" fmla="*/ 2606069 h 4681538"/>
              <a:gd name="connsiteX39" fmla="*/ 4567597 w 8785322"/>
              <a:gd name="connsiteY39" fmla="*/ 2402086 h 4681538"/>
              <a:gd name="connsiteX40" fmla="*/ 4780907 w 8785322"/>
              <a:gd name="connsiteY40" fmla="*/ 2402086 h 4681538"/>
              <a:gd name="connsiteX41" fmla="*/ 4780907 w 8785322"/>
              <a:gd name="connsiteY41" fmla="*/ 2294097 h 4681538"/>
              <a:gd name="connsiteX42" fmla="*/ 4567597 w 8785322"/>
              <a:gd name="connsiteY42" fmla="*/ 2294097 h 4681538"/>
              <a:gd name="connsiteX43" fmla="*/ 4567597 w 8785322"/>
              <a:gd name="connsiteY43" fmla="*/ 2210102 h 4681538"/>
              <a:gd name="connsiteX44" fmla="*/ 4820548 w 8785322"/>
              <a:gd name="connsiteY44" fmla="*/ 2210102 h 4681538"/>
              <a:gd name="connsiteX45" fmla="*/ 4820548 w 8785322"/>
              <a:gd name="connsiteY45" fmla="*/ 2102113 h 4681538"/>
              <a:gd name="connsiteX46" fmla="*/ 3857771 w 8785322"/>
              <a:gd name="connsiteY46" fmla="*/ 2102113 h 4681538"/>
              <a:gd name="connsiteX47" fmla="*/ 3857771 w 8785322"/>
              <a:gd name="connsiteY47" fmla="*/ 2606069 h 4681538"/>
              <a:gd name="connsiteX48" fmla="*/ 3983961 w 8785322"/>
              <a:gd name="connsiteY48" fmla="*/ 2606069 h 4681538"/>
              <a:gd name="connsiteX49" fmla="*/ 3983961 w 8785322"/>
              <a:gd name="connsiteY49" fmla="*/ 2308151 h 4681538"/>
              <a:gd name="connsiteX50" fmla="*/ 4208766 w 8785322"/>
              <a:gd name="connsiteY50" fmla="*/ 2606069 h 4681538"/>
              <a:gd name="connsiteX51" fmla="*/ 4334953 w 8785322"/>
              <a:gd name="connsiteY51" fmla="*/ 2606069 h 4681538"/>
              <a:gd name="connsiteX52" fmla="*/ 4334953 w 8785322"/>
              <a:gd name="connsiteY52" fmla="*/ 2102113 h 4681538"/>
              <a:gd name="connsiteX53" fmla="*/ 4208766 w 8785322"/>
              <a:gd name="connsiteY53" fmla="*/ 2102113 h 4681538"/>
              <a:gd name="connsiteX54" fmla="*/ 4208766 w 8785322"/>
              <a:gd name="connsiteY54" fmla="*/ 2403686 h 4681538"/>
              <a:gd name="connsiteX55" fmla="*/ 3983961 w 8785322"/>
              <a:gd name="connsiteY55" fmla="*/ 2102113 h 4681538"/>
              <a:gd name="connsiteX56" fmla="*/ 3393284 w 8785322"/>
              <a:gd name="connsiteY56" fmla="*/ 2102113 h 4681538"/>
              <a:gd name="connsiteX57" fmla="*/ 3393284 w 8785322"/>
              <a:gd name="connsiteY57" fmla="*/ 2606069 h 4681538"/>
              <a:gd name="connsiteX58" fmla="*/ 3525421 w 8785322"/>
              <a:gd name="connsiteY58" fmla="*/ 2606069 h 4681538"/>
              <a:gd name="connsiteX59" fmla="*/ 3766361 w 8785322"/>
              <a:gd name="connsiteY59" fmla="*/ 2606069 h 4681538"/>
              <a:gd name="connsiteX60" fmla="*/ 3766361 w 8785322"/>
              <a:gd name="connsiteY60" fmla="*/ 2498080 h 4681538"/>
              <a:gd name="connsiteX61" fmla="*/ 3525421 w 8785322"/>
              <a:gd name="connsiteY61" fmla="*/ 2498080 h 4681538"/>
              <a:gd name="connsiteX62" fmla="*/ 3525421 w 8785322"/>
              <a:gd name="connsiteY62" fmla="*/ 2398887 h 4681538"/>
              <a:gd name="connsiteX63" fmla="*/ 3729635 w 8785322"/>
              <a:gd name="connsiteY63" fmla="*/ 2398887 h 4681538"/>
              <a:gd name="connsiteX64" fmla="*/ 3729635 w 8785322"/>
              <a:gd name="connsiteY64" fmla="*/ 2290897 h 4681538"/>
              <a:gd name="connsiteX65" fmla="*/ 3525421 w 8785322"/>
              <a:gd name="connsiteY65" fmla="*/ 2290897 h 4681538"/>
              <a:gd name="connsiteX66" fmla="*/ 3525421 w 8785322"/>
              <a:gd name="connsiteY66" fmla="*/ 2210102 h 4681538"/>
              <a:gd name="connsiteX67" fmla="*/ 3766361 w 8785322"/>
              <a:gd name="connsiteY67" fmla="*/ 2210102 h 4681538"/>
              <a:gd name="connsiteX68" fmla="*/ 3766361 w 8785322"/>
              <a:gd name="connsiteY68" fmla="*/ 2102113 h 4681538"/>
              <a:gd name="connsiteX69" fmla="*/ 2918731 w 8785322"/>
              <a:gd name="connsiteY69" fmla="*/ 2102113 h 4681538"/>
              <a:gd name="connsiteX70" fmla="*/ 2918731 w 8785322"/>
              <a:gd name="connsiteY70" fmla="*/ 2210102 h 4681538"/>
              <a:gd name="connsiteX71" fmla="*/ 3050868 w 8785322"/>
              <a:gd name="connsiteY71" fmla="*/ 2210102 h 4681538"/>
              <a:gd name="connsiteX72" fmla="*/ 3050868 w 8785322"/>
              <a:gd name="connsiteY72" fmla="*/ 2606069 h 4681538"/>
              <a:gd name="connsiteX73" fmla="*/ 3183006 w 8785322"/>
              <a:gd name="connsiteY73" fmla="*/ 2606069 h 4681538"/>
              <a:gd name="connsiteX74" fmla="*/ 3183006 w 8785322"/>
              <a:gd name="connsiteY74" fmla="*/ 2210102 h 4681538"/>
              <a:gd name="connsiteX75" fmla="*/ 3329218 w 8785322"/>
              <a:gd name="connsiteY75" fmla="*/ 2210102 h 4681538"/>
              <a:gd name="connsiteX76" fmla="*/ 3329218 w 8785322"/>
              <a:gd name="connsiteY76" fmla="*/ 2102113 h 4681538"/>
              <a:gd name="connsiteX77" fmla="*/ 2462254 w 8785322"/>
              <a:gd name="connsiteY77" fmla="*/ 2102113 h 4681538"/>
              <a:gd name="connsiteX78" fmla="*/ 2462254 w 8785322"/>
              <a:gd name="connsiteY78" fmla="*/ 2210102 h 4681538"/>
              <a:gd name="connsiteX79" fmla="*/ 2608405 w 8785322"/>
              <a:gd name="connsiteY79" fmla="*/ 2210102 h 4681538"/>
              <a:gd name="connsiteX80" fmla="*/ 2608405 w 8785322"/>
              <a:gd name="connsiteY80" fmla="*/ 2606069 h 4681538"/>
              <a:gd name="connsiteX81" fmla="*/ 2740547 w 8785322"/>
              <a:gd name="connsiteY81" fmla="*/ 2606069 h 4681538"/>
              <a:gd name="connsiteX82" fmla="*/ 2740547 w 8785322"/>
              <a:gd name="connsiteY82" fmla="*/ 2210102 h 4681538"/>
              <a:gd name="connsiteX83" fmla="*/ 2872684 w 8785322"/>
              <a:gd name="connsiteY83" fmla="*/ 2210102 h 4681538"/>
              <a:gd name="connsiteX84" fmla="*/ 2872684 w 8785322"/>
              <a:gd name="connsiteY84" fmla="*/ 2102113 h 4681538"/>
              <a:gd name="connsiteX85" fmla="*/ 1517899 w 8785322"/>
              <a:gd name="connsiteY85" fmla="*/ 2102113 h 4681538"/>
              <a:gd name="connsiteX86" fmla="*/ 1724857 w 8785322"/>
              <a:gd name="connsiteY86" fmla="*/ 2606069 h 4681538"/>
              <a:gd name="connsiteX87" fmla="*/ 1854995 w 8785322"/>
              <a:gd name="connsiteY87" fmla="*/ 2606069 h 4681538"/>
              <a:gd name="connsiteX88" fmla="*/ 2061952 w 8785322"/>
              <a:gd name="connsiteY88" fmla="*/ 2102113 h 4681538"/>
              <a:gd name="connsiteX89" fmla="*/ 1934219 w 8785322"/>
              <a:gd name="connsiteY89" fmla="*/ 2102113 h 4681538"/>
              <a:gd name="connsiteX90" fmla="*/ 1790469 w 8785322"/>
              <a:gd name="connsiteY90" fmla="*/ 2456425 h 4681538"/>
              <a:gd name="connsiteX91" fmla="*/ 1789382 w 8785322"/>
              <a:gd name="connsiteY91" fmla="*/ 2456425 h 4681538"/>
              <a:gd name="connsiteX92" fmla="*/ 1645690 w 8785322"/>
              <a:gd name="connsiteY92" fmla="*/ 2102113 h 4681538"/>
              <a:gd name="connsiteX93" fmla="*/ 6850605 w 8785322"/>
              <a:gd name="connsiteY93" fmla="*/ 1899225 h 4681538"/>
              <a:gd name="connsiteX94" fmla="*/ 6417469 w 8785322"/>
              <a:gd name="connsiteY94" fmla="*/ 2251840 h 4681538"/>
              <a:gd name="connsiteX95" fmla="*/ 6408495 w 8785322"/>
              <a:gd name="connsiteY95" fmla="*/ 2340755 h 4681538"/>
              <a:gd name="connsiteX96" fmla="*/ 6408486 w 8785322"/>
              <a:gd name="connsiteY96" fmla="*/ 2340755 h 4681538"/>
              <a:gd name="connsiteX97" fmla="*/ 6408491 w 8785322"/>
              <a:gd name="connsiteY97" fmla="*/ 2340798 h 4681538"/>
              <a:gd name="connsiteX98" fmla="*/ 6408486 w 8785322"/>
              <a:gd name="connsiteY98" fmla="*/ 2340841 h 4681538"/>
              <a:gd name="connsiteX99" fmla="*/ 6408495 w 8785322"/>
              <a:gd name="connsiteY99" fmla="*/ 2340841 h 4681538"/>
              <a:gd name="connsiteX100" fmla="*/ 6417478 w 8785322"/>
              <a:gd name="connsiteY100" fmla="*/ 2429748 h 4681538"/>
              <a:gd name="connsiteX101" fmla="*/ 6850605 w 8785322"/>
              <a:gd name="connsiteY101" fmla="*/ 2782318 h 4681538"/>
              <a:gd name="connsiteX102" fmla="*/ 6850666 w 8785322"/>
              <a:gd name="connsiteY102" fmla="*/ 2782318 h 4681538"/>
              <a:gd name="connsiteX103" fmla="*/ 7283747 w 8785322"/>
              <a:gd name="connsiteY103" fmla="*/ 2429745 h 4681538"/>
              <a:gd name="connsiteX104" fmla="*/ 7292720 w 8785322"/>
              <a:gd name="connsiteY104" fmla="*/ 2340841 h 4681538"/>
              <a:gd name="connsiteX105" fmla="*/ 7292728 w 8785322"/>
              <a:gd name="connsiteY105" fmla="*/ 2340841 h 4681538"/>
              <a:gd name="connsiteX106" fmla="*/ 7292724 w 8785322"/>
              <a:gd name="connsiteY106" fmla="*/ 2340798 h 4681538"/>
              <a:gd name="connsiteX107" fmla="*/ 7292728 w 8785322"/>
              <a:gd name="connsiteY107" fmla="*/ 2340755 h 4681538"/>
              <a:gd name="connsiteX108" fmla="*/ 7292720 w 8785322"/>
              <a:gd name="connsiteY108" fmla="*/ 2340755 h 4681538"/>
              <a:gd name="connsiteX109" fmla="*/ 7283766 w 8785322"/>
              <a:gd name="connsiteY109" fmla="*/ 2251850 h 4681538"/>
              <a:gd name="connsiteX110" fmla="*/ 6850723 w 8785322"/>
              <a:gd name="connsiteY110" fmla="*/ 1899225 h 4681538"/>
              <a:gd name="connsiteX111" fmla="*/ 6850605 w 8785322"/>
              <a:gd name="connsiteY111" fmla="*/ 1899225 h 4681538"/>
              <a:gd name="connsiteX112" fmla="*/ 0 w 8785322"/>
              <a:gd name="connsiteY112" fmla="*/ 0 h 4681538"/>
              <a:gd name="connsiteX113" fmla="*/ 8785322 w 8785322"/>
              <a:gd name="connsiteY113" fmla="*/ 0 h 4681538"/>
              <a:gd name="connsiteX114" fmla="*/ 8785322 w 8785322"/>
              <a:gd name="connsiteY114" fmla="*/ 4681538 h 4681538"/>
              <a:gd name="connsiteX115" fmla="*/ 0 w 8785322"/>
              <a:gd name="connsiteY115" fmla="*/ 4681538 h 4681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8785322" h="4681538">
                <a:moveTo>
                  <a:pt x="5051072" y="2241358"/>
                </a:moveTo>
                <a:lnTo>
                  <a:pt x="5051931" y="2241358"/>
                </a:lnTo>
                <a:lnTo>
                  <a:pt x="5121203" y="2413455"/>
                </a:lnTo>
                <a:lnTo>
                  <a:pt x="4982028" y="2413512"/>
                </a:lnTo>
                <a:close/>
                <a:moveTo>
                  <a:pt x="2251634" y="2241358"/>
                </a:moveTo>
                <a:lnTo>
                  <a:pt x="2252493" y="2241358"/>
                </a:lnTo>
                <a:lnTo>
                  <a:pt x="2321537" y="2413455"/>
                </a:lnTo>
                <a:lnTo>
                  <a:pt x="2182590" y="2413512"/>
                </a:lnTo>
                <a:close/>
                <a:moveTo>
                  <a:pt x="4986778" y="2102398"/>
                </a:moveTo>
                <a:lnTo>
                  <a:pt x="4776443" y="2606354"/>
                </a:lnTo>
                <a:lnTo>
                  <a:pt x="4904233" y="2606354"/>
                </a:lnTo>
                <a:lnTo>
                  <a:pt x="4940442" y="2516360"/>
                </a:lnTo>
                <a:lnTo>
                  <a:pt x="5162504" y="2516360"/>
                </a:lnTo>
                <a:lnTo>
                  <a:pt x="5198770" y="2606069"/>
                </a:lnTo>
                <a:lnTo>
                  <a:pt x="5326503" y="2606069"/>
                </a:lnTo>
                <a:lnTo>
                  <a:pt x="5116457" y="2102398"/>
                </a:lnTo>
                <a:close/>
                <a:moveTo>
                  <a:pt x="2187055" y="2102398"/>
                </a:moveTo>
                <a:lnTo>
                  <a:pt x="1976777" y="2606354"/>
                </a:lnTo>
                <a:lnTo>
                  <a:pt x="2104510" y="2606354"/>
                </a:lnTo>
                <a:lnTo>
                  <a:pt x="2140776" y="2516360"/>
                </a:lnTo>
                <a:lnTo>
                  <a:pt x="2362838" y="2516360"/>
                </a:lnTo>
                <a:lnTo>
                  <a:pt x="2399332" y="2606069"/>
                </a:lnTo>
                <a:lnTo>
                  <a:pt x="2527122" y="2606069"/>
                </a:lnTo>
                <a:lnTo>
                  <a:pt x="2316502" y="2102398"/>
                </a:lnTo>
                <a:close/>
                <a:moveTo>
                  <a:pt x="5791389" y="2102113"/>
                </a:moveTo>
                <a:lnTo>
                  <a:pt x="5791389" y="2606069"/>
                </a:lnTo>
                <a:lnTo>
                  <a:pt x="6156228" y="2606069"/>
                </a:lnTo>
                <a:lnTo>
                  <a:pt x="6156228" y="2494193"/>
                </a:lnTo>
                <a:lnTo>
                  <a:pt x="5923526" y="2494193"/>
                </a:lnTo>
                <a:lnTo>
                  <a:pt x="5923526" y="2102113"/>
                </a:lnTo>
                <a:close/>
                <a:moveTo>
                  <a:pt x="5369461" y="2102113"/>
                </a:moveTo>
                <a:lnTo>
                  <a:pt x="5369461" y="2606069"/>
                </a:lnTo>
                <a:lnTo>
                  <a:pt x="5734357" y="2606069"/>
                </a:lnTo>
                <a:lnTo>
                  <a:pt x="5734357" y="2494193"/>
                </a:lnTo>
                <a:lnTo>
                  <a:pt x="5501655" y="2494193"/>
                </a:lnTo>
                <a:lnTo>
                  <a:pt x="5501655" y="2102113"/>
                </a:lnTo>
                <a:close/>
                <a:moveTo>
                  <a:pt x="4435460" y="2102113"/>
                </a:moveTo>
                <a:lnTo>
                  <a:pt x="4435460" y="2606069"/>
                </a:lnTo>
                <a:lnTo>
                  <a:pt x="4567597" y="2606069"/>
                </a:lnTo>
                <a:lnTo>
                  <a:pt x="4567597" y="2402086"/>
                </a:lnTo>
                <a:lnTo>
                  <a:pt x="4780907" y="2402086"/>
                </a:lnTo>
                <a:lnTo>
                  <a:pt x="4780907" y="2294097"/>
                </a:lnTo>
                <a:lnTo>
                  <a:pt x="4567597" y="2294097"/>
                </a:lnTo>
                <a:lnTo>
                  <a:pt x="4567597" y="2210102"/>
                </a:lnTo>
                <a:lnTo>
                  <a:pt x="4820548" y="2210102"/>
                </a:lnTo>
                <a:lnTo>
                  <a:pt x="4820548" y="2102113"/>
                </a:lnTo>
                <a:close/>
                <a:moveTo>
                  <a:pt x="3857771" y="2102113"/>
                </a:moveTo>
                <a:lnTo>
                  <a:pt x="3857771" y="2606069"/>
                </a:lnTo>
                <a:lnTo>
                  <a:pt x="3983961" y="2606069"/>
                </a:lnTo>
                <a:lnTo>
                  <a:pt x="3983961" y="2308151"/>
                </a:lnTo>
                <a:lnTo>
                  <a:pt x="4208766" y="2606069"/>
                </a:lnTo>
                <a:lnTo>
                  <a:pt x="4334953" y="2606069"/>
                </a:lnTo>
                <a:lnTo>
                  <a:pt x="4334953" y="2102113"/>
                </a:lnTo>
                <a:lnTo>
                  <a:pt x="4208766" y="2102113"/>
                </a:lnTo>
                <a:lnTo>
                  <a:pt x="4208766" y="2403686"/>
                </a:lnTo>
                <a:lnTo>
                  <a:pt x="3983961" y="2102113"/>
                </a:lnTo>
                <a:close/>
                <a:moveTo>
                  <a:pt x="3393284" y="2102113"/>
                </a:moveTo>
                <a:lnTo>
                  <a:pt x="3393284" y="2606069"/>
                </a:lnTo>
                <a:lnTo>
                  <a:pt x="3525421" y="2606069"/>
                </a:lnTo>
                <a:lnTo>
                  <a:pt x="3766361" y="2606069"/>
                </a:lnTo>
                <a:lnTo>
                  <a:pt x="3766361" y="2498080"/>
                </a:lnTo>
                <a:lnTo>
                  <a:pt x="3525421" y="2498080"/>
                </a:lnTo>
                <a:lnTo>
                  <a:pt x="3525421" y="2398887"/>
                </a:lnTo>
                <a:lnTo>
                  <a:pt x="3729635" y="2398887"/>
                </a:lnTo>
                <a:lnTo>
                  <a:pt x="3729635" y="2290897"/>
                </a:lnTo>
                <a:lnTo>
                  <a:pt x="3525421" y="2290897"/>
                </a:lnTo>
                <a:lnTo>
                  <a:pt x="3525421" y="2210102"/>
                </a:lnTo>
                <a:lnTo>
                  <a:pt x="3766361" y="2210102"/>
                </a:lnTo>
                <a:lnTo>
                  <a:pt x="3766361" y="2102113"/>
                </a:lnTo>
                <a:close/>
                <a:moveTo>
                  <a:pt x="2918731" y="2102113"/>
                </a:moveTo>
                <a:lnTo>
                  <a:pt x="2918731" y="2210102"/>
                </a:lnTo>
                <a:lnTo>
                  <a:pt x="3050868" y="2210102"/>
                </a:lnTo>
                <a:lnTo>
                  <a:pt x="3050868" y="2606069"/>
                </a:lnTo>
                <a:lnTo>
                  <a:pt x="3183006" y="2606069"/>
                </a:lnTo>
                <a:lnTo>
                  <a:pt x="3183006" y="2210102"/>
                </a:lnTo>
                <a:lnTo>
                  <a:pt x="3329218" y="2210102"/>
                </a:lnTo>
                <a:lnTo>
                  <a:pt x="3329218" y="2102113"/>
                </a:lnTo>
                <a:close/>
                <a:moveTo>
                  <a:pt x="2462254" y="2102113"/>
                </a:moveTo>
                <a:lnTo>
                  <a:pt x="2462254" y="2210102"/>
                </a:lnTo>
                <a:lnTo>
                  <a:pt x="2608405" y="2210102"/>
                </a:lnTo>
                <a:lnTo>
                  <a:pt x="2608405" y="2606069"/>
                </a:lnTo>
                <a:lnTo>
                  <a:pt x="2740547" y="2606069"/>
                </a:lnTo>
                <a:lnTo>
                  <a:pt x="2740547" y="2210102"/>
                </a:lnTo>
                <a:lnTo>
                  <a:pt x="2872684" y="2210102"/>
                </a:lnTo>
                <a:lnTo>
                  <a:pt x="2872684" y="2102113"/>
                </a:lnTo>
                <a:close/>
                <a:moveTo>
                  <a:pt x="1517899" y="2102113"/>
                </a:moveTo>
                <a:lnTo>
                  <a:pt x="1724857" y="2606069"/>
                </a:lnTo>
                <a:lnTo>
                  <a:pt x="1854995" y="2606069"/>
                </a:lnTo>
                <a:lnTo>
                  <a:pt x="2061952" y="2102113"/>
                </a:lnTo>
                <a:lnTo>
                  <a:pt x="1934219" y="2102113"/>
                </a:lnTo>
                <a:lnTo>
                  <a:pt x="1790469" y="2456425"/>
                </a:lnTo>
                <a:lnTo>
                  <a:pt x="1789382" y="2456425"/>
                </a:lnTo>
                <a:lnTo>
                  <a:pt x="1645690" y="2102113"/>
                </a:lnTo>
                <a:close/>
                <a:moveTo>
                  <a:pt x="6850605" y="1899225"/>
                </a:moveTo>
                <a:cubicBezTo>
                  <a:pt x="6636954" y="1899225"/>
                  <a:pt x="6458695" y="2050602"/>
                  <a:pt x="6417469" y="2251840"/>
                </a:cubicBezTo>
                <a:lnTo>
                  <a:pt x="6408495" y="2340755"/>
                </a:lnTo>
                <a:lnTo>
                  <a:pt x="6408486" y="2340755"/>
                </a:lnTo>
                <a:lnTo>
                  <a:pt x="6408491" y="2340798"/>
                </a:lnTo>
                <a:lnTo>
                  <a:pt x="6408486" y="2340841"/>
                </a:lnTo>
                <a:lnTo>
                  <a:pt x="6408495" y="2340841"/>
                </a:lnTo>
                <a:lnTo>
                  <a:pt x="6417478" y="2429748"/>
                </a:lnTo>
                <a:cubicBezTo>
                  <a:pt x="6458721" y="2630964"/>
                  <a:pt x="6636972" y="2782318"/>
                  <a:pt x="6850605" y="2782318"/>
                </a:cubicBezTo>
                <a:cubicBezTo>
                  <a:pt x="6850626" y="2782318"/>
                  <a:pt x="6850646" y="2782318"/>
                  <a:pt x="6850666" y="2782318"/>
                </a:cubicBezTo>
                <a:cubicBezTo>
                  <a:pt x="7064292" y="2782318"/>
                  <a:pt x="7242526" y="2630958"/>
                  <a:pt x="7283747" y="2429745"/>
                </a:cubicBezTo>
                <a:lnTo>
                  <a:pt x="7292720" y="2340841"/>
                </a:lnTo>
                <a:lnTo>
                  <a:pt x="7292728" y="2340841"/>
                </a:lnTo>
                <a:lnTo>
                  <a:pt x="7292724" y="2340798"/>
                </a:lnTo>
                <a:lnTo>
                  <a:pt x="7292728" y="2340755"/>
                </a:lnTo>
                <a:lnTo>
                  <a:pt x="7292720" y="2340755"/>
                </a:lnTo>
                <a:lnTo>
                  <a:pt x="7283766" y="2251850"/>
                </a:lnTo>
                <a:cubicBezTo>
                  <a:pt x="7242583" y="2050634"/>
                  <a:pt x="7064349" y="1899253"/>
                  <a:pt x="6850723" y="1899225"/>
                </a:cubicBezTo>
                <a:cubicBezTo>
                  <a:pt x="6850683" y="1899225"/>
                  <a:pt x="6850646" y="1899225"/>
                  <a:pt x="6850605" y="1899225"/>
                </a:cubicBezTo>
                <a:close/>
                <a:moveTo>
                  <a:pt x="0" y="0"/>
                </a:moveTo>
                <a:lnTo>
                  <a:pt x="8785322" y="0"/>
                </a:lnTo>
                <a:lnTo>
                  <a:pt x="8785322" y="4681538"/>
                </a:lnTo>
                <a:lnTo>
                  <a:pt x="0" y="4681538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2" name="Rektangel 1">
            <a:extLst>
              <a:ext uri="{FF2B5EF4-FFF2-40B4-BE49-F238E27FC236}">
                <a16:creationId xmlns:a16="http://schemas.microsoft.com/office/drawing/2014/main" id="{F803F8D0-F719-E241-8577-1EB6E3E95C67}"/>
              </a:ext>
            </a:extLst>
          </p:cNvPr>
          <p:cNvSpPr/>
          <p:nvPr userDrawn="1"/>
        </p:nvSpPr>
        <p:spPr>
          <a:xfrm>
            <a:off x="5266267" y="6489395"/>
            <a:ext cx="1591733" cy="368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</p:spTree>
    <p:extLst>
      <p:ext uri="{BB962C8B-B14F-4D97-AF65-F5344CB8AC3E}">
        <p14:creationId xmlns:p14="http://schemas.microsoft.com/office/powerpoint/2010/main" val="9240824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 Cont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C35C8B6E-FA8B-41C2-A315-01B042F243B0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448461902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C35C8B6E-FA8B-41C2-A315-01B042F243B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Rektangel 8">
            <a:extLst>
              <a:ext uri="{FF2B5EF4-FFF2-40B4-BE49-F238E27FC236}">
                <a16:creationId xmlns:a16="http://schemas.microsoft.com/office/drawing/2014/main" id="{E3CDC065-B6AF-4D4A-9B9C-40EB6216A6A9}"/>
              </a:ext>
            </a:extLst>
          </p:cNvPr>
          <p:cNvSpPr/>
          <p:nvPr userDrawn="1"/>
        </p:nvSpPr>
        <p:spPr>
          <a:xfrm>
            <a:off x="8113185" y="211667"/>
            <a:ext cx="3839633" cy="6242051"/>
          </a:xfrm>
          <a:prstGeom prst="rect">
            <a:avLst/>
          </a:prstGeom>
          <a:solidFill>
            <a:srgbClr val="EBF2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38CA3AD7-12F8-9F43-820D-33071C26D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2B565E4A-58AD-4116-B883-9188AA64AD1B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FED6C3B-4A73-344C-A9A5-F822417888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3" name="Platshållare för bild 2">
            <a:extLst>
              <a:ext uri="{FF2B5EF4-FFF2-40B4-BE49-F238E27FC236}">
                <a16:creationId xmlns:a16="http://schemas.microsoft.com/office/drawing/2014/main" id="{25798999-2A1E-2547-A8D5-4373B7132AD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39185" y="211667"/>
            <a:ext cx="768138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31" name="Rubrik 5">
            <a:extLst>
              <a:ext uri="{FF2B5EF4-FFF2-40B4-BE49-F238E27FC236}">
                <a16:creationId xmlns:a16="http://schemas.microsoft.com/office/drawing/2014/main" id="{144BC857-79CB-DC47-950E-631BB0C708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3184" y="792001"/>
            <a:ext cx="3648701" cy="1372316"/>
          </a:xfrm>
        </p:spPr>
        <p:txBody>
          <a:bodyPr vert="horz" lIns="154800" tIns="64800" rIns="144000"/>
          <a:lstStyle>
            <a:lvl1pPr marL="0" indent="0" rtl="0">
              <a:tabLst/>
              <a:defRPr sz="2667" spc="-67" baseline="0"/>
            </a:lvl1pPr>
          </a:lstStyle>
          <a:p>
            <a:r>
              <a:rPr lang="en-US" noProof="0"/>
              <a:t>Click to add name and job title</a:t>
            </a:r>
          </a:p>
        </p:txBody>
      </p:sp>
      <p:sp>
        <p:nvSpPr>
          <p:cNvPr id="32" name="Platshållare för text 11">
            <a:extLst>
              <a:ext uri="{FF2B5EF4-FFF2-40B4-BE49-F238E27FC236}">
                <a16:creationId xmlns:a16="http://schemas.microsoft.com/office/drawing/2014/main" id="{2ADCBC67-4690-BD43-ABCE-F69DA625BC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119917" y="2804585"/>
            <a:ext cx="3640283" cy="3456516"/>
          </a:xfrm>
        </p:spPr>
        <p:txBody>
          <a:bodyPr lIns="144000" rIns="144000"/>
          <a:lstStyle>
            <a:lvl1pPr marL="0" indent="0" rtl="0">
              <a:buNone/>
              <a:tabLst/>
              <a:defRPr sz="1600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contact information</a:t>
            </a:r>
          </a:p>
        </p:txBody>
      </p:sp>
      <p:sp>
        <p:nvSpPr>
          <p:cNvPr id="4" name="textruta 3">
            <a:extLst>
              <a:ext uri="{FF2B5EF4-FFF2-40B4-BE49-F238E27FC236}">
                <a16:creationId xmlns:a16="http://schemas.microsoft.com/office/drawing/2014/main" id="{EEF2FFD1-DBE4-AA42-98BA-1DAD9CA09A52}"/>
              </a:ext>
            </a:extLst>
          </p:cNvPr>
          <p:cNvSpPr txBox="1"/>
          <p:nvPr userDrawn="1"/>
        </p:nvSpPr>
        <p:spPr>
          <a:xfrm>
            <a:off x="8113182" y="368302"/>
            <a:ext cx="3648700" cy="338554"/>
          </a:xfrm>
          <a:prstGeom prst="rect">
            <a:avLst/>
          </a:prstGeom>
          <a:noFill/>
        </p:spPr>
        <p:txBody>
          <a:bodyPr wrap="square" lIns="206400" rIns="192000" rtlCol="0">
            <a:spAutoFit/>
          </a:bodyPr>
          <a:lstStyle/>
          <a:p>
            <a:pPr rtl="0"/>
            <a:r>
              <a:rPr lang="en-US" sz="1600" b="1" noProof="0"/>
              <a:t>Contact</a:t>
            </a:r>
          </a:p>
        </p:txBody>
      </p:sp>
      <p:sp>
        <p:nvSpPr>
          <p:cNvPr id="14" name="Platshållare för sidfot 6">
            <a:extLst>
              <a:ext uri="{FF2B5EF4-FFF2-40B4-BE49-F238E27FC236}">
                <a16:creationId xmlns:a16="http://schemas.microsoft.com/office/drawing/2014/main" id="{373FE5A1-132B-B247-9BF4-ED02DBE7E9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0110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Three Imag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 hidden="1">
            <a:extLst>
              <a:ext uri="{FF2B5EF4-FFF2-40B4-BE49-F238E27FC236}">
                <a16:creationId xmlns:a16="http://schemas.microsoft.com/office/drawing/2014/main" id="{D973E195-A17A-4A87-94F9-FACDD017B92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1869705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2" name="Objekt 1" hidden="1">
                        <a:extLst>
                          <a:ext uri="{FF2B5EF4-FFF2-40B4-BE49-F238E27FC236}">
                            <a16:creationId xmlns:a16="http://schemas.microsoft.com/office/drawing/2014/main" id="{D973E195-A17A-4A87-94F9-FACDD017B92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Platshållare för bild 3">
            <a:extLst>
              <a:ext uri="{FF2B5EF4-FFF2-40B4-BE49-F238E27FC236}">
                <a16:creationId xmlns:a16="http://schemas.microsoft.com/office/drawing/2014/main" id="{CFB476F6-A1A2-9341-A7CE-364121691484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4272493" y="867833"/>
            <a:ext cx="3647017" cy="326916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20" name="Platshållare för bild 3">
            <a:extLst>
              <a:ext uri="{FF2B5EF4-FFF2-40B4-BE49-F238E27FC236}">
                <a16:creationId xmlns:a16="http://schemas.microsoft.com/office/drawing/2014/main" id="{AA2CC83E-62F3-474B-9DE5-B6EDF26CA353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113184" y="867833"/>
            <a:ext cx="3647017" cy="326916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4" name="Platshållare för bild 3">
            <a:extLst>
              <a:ext uri="{FF2B5EF4-FFF2-40B4-BE49-F238E27FC236}">
                <a16:creationId xmlns:a16="http://schemas.microsoft.com/office/drawing/2014/main" id="{A5A31898-D5B1-EE4E-A7EE-E18C844975AA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31801" y="867833"/>
            <a:ext cx="3647017" cy="326916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6" name="Platshållare för text 15">
            <a:extLst>
              <a:ext uri="{FF2B5EF4-FFF2-40B4-BE49-F238E27FC236}">
                <a16:creationId xmlns:a16="http://schemas.microsoft.com/office/drawing/2014/main" id="{CF7D2E26-08D8-5949-87B2-516D214C08A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8951" cy="369332"/>
          </a:xfrm>
        </p:spPr>
        <p:txBody>
          <a:bodyPr lIns="111600" rIns="144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navigation/chapter tracker</a:t>
            </a:r>
          </a:p>
        </p:txBody>
      </p:sp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EBF909F0-CE1B-3D46-83B7-E4DA279DC1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CA32900E-9327-4951-8B6C-34DA827F65F5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EB2FF840-5D29-6845-91DA-E82490F286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17" name="Platshållare för text 11">
            <a:extLst>
              <a:ext uri="{FF2B5EF4-FFF2-40B4-BE49-F238E27FC236}">
                <a16:creationId xmlns:a16="http://schemas.microsoft.com/office/drawing/2014/main" id="{9539D912-EDEC-D04A-AE66-E4AF2B4B892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1" y="4521118"/>
            <a:ext cx="3647017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18" name="Platshållare för text 11">
            <a:extLst>
              <a:ext uri="{FF2B5EF4-FFF2-40B4-BE49-F238E27FC236}">
                <a16:creationId xmlns:a16="http://schemas.microsoft.com/office/drawing/2014/main" id="{42913F9C-29B8-3D4E-A5EA-0F08C0C9FAC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22" name="Platshållare för text 11">
            <a:extLst>
              <a:ext uri="{FF2B5EF4-FFF2-40B4-BE49-F238E27FC236}">
                <a16:creationId xmlns:a16="http://schemas.microsoft.com/office/drawing/2014/main" id="{C3C5B55E-94CB-7B47-B062-5D9F39ACF99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271434" y="4521118"/>
            <a:ext cx="3647017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23" name="Platshållare för text 11">
            <a:extLst>
              <a:ext uri="{FF2B5EF4-FFF2-40B4-BE49-F238E27FC236}">
                <a16:creationId xmlns:a16="http://schemas.microsoft.com/office/drawing/2014/main" id="{A1A87AB1-E04D-7D40-AA0E-7E9AAA85FDD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71433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24" name="Platshållare för text 11">
            <a:extLst>
              <a:ext uri="{FF2B5EF4-FFF2-40B4-BE49-F238E27FC236}">
                <a16:creationId xmlns:a16="http://schemas.microsoft.com/office/drawing/2014/main" id="{F30BCF56-210D-1340-ACE8-BFCB24314D0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3184" y="4521118"/>
            <a:ext cx="3647016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25" name="Platshållare för text 11">
            <a:extLst>
              <a:ext uri="{FF2B5EF4-FFF2-40B4-BE49-F238E27FC236}">
                <a16:creationId xmlns:a16="http://schemas.microsoft.com/office/drawing/2014/main" id="{B6BB44C6-034C-2A4F-9D6D-0F870DF593A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113184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21" name="Platshållare för sidfot 6">
            <a:extLst>
              <a:ext uri="{FF2B5EF4-FFF2-40B4-BE49-F238E27FC236}">
                <a16:creationId xmlns:a16="http://schemas.microsoft.com/office/drawing/2014/main" id="{5D5AD7F1-DD0A-5249-BE82-8E2CAFDE67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9083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Four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 hidden="1">
            <a:extLst>
              <a:ext uri="{FF2B5EF4-FFF2-40B4-BE49-F238E27FC236}">
                <a16:creationId xmlns:a16="http://schemas.microsoft.com/office/drawing/2014/main" id="{CC36308D-31E1-49AD-B08A-DD9A3EC6A65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583732614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2" name="Objekt 1" hidden="1">
                        <a:extLst>
                          <a:ext uri="{FF2B5EF4-FFF2-40B4-BE49-F238E27FC236}">
                            <a16:creationId xmlns:a16="http://schemas.microsoft.com/office/drawing/2014/main" id="{CC36308D-31E1-49AD-B08A-DD9A3EC6A65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EBF909F0-CE1B-3D46-83B7-E4DA279DC1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1608AA92-2E0A-46D9-B274-0F8BBF969FBA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EB2FF840-5D29-6845-91DA-E82490F286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3" name="Platshållare för bild 2">
            <a:extLst>
              <a:ext uri="{FF2B5EF4-FFF2-40B4-BE49-F238E27FC236}">
                <a16:creationId xmlns:a16="http://schemas.microsoft.com/office/drawing/2014/main" id="{9F1AC932-946D-0741-A2C9-2D08F508482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39185" y="211667"/>
            <a:ext cx="5761567" cy="3024717"/>
          </a:xfrm>
          <a:solidFill>
            <a:schemeClr val="bg2">
              <a:lumMod val="90000"/>
            </a:schemeClr>
          </a:solidFill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6" name="Platshållare för sidfot 6">
            <a:extLst>
              <a:ext uri="{FF2B5EF4-FFF2-40B4-BE49-F238E27FC236}">
                <a16:creationId xmlns:a16="http://schemas.microsoft.com/office/drawing/2014/main" id="{FD8AC7D3-A9FD-F249-A363-5AE59D634F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  <p:sp>
        <p:nvSpPr>
          <p:cNvPr id="7" name="Platshållare för bild 2">
            <a:extLst>
              <a:ext uri="{FF2B5EF4-FFF2-40B4-BE49-F238E27FC236}">
                <a16:creationId xmlns:a16="http://schemas.microsoft.com/office/drawing/2014/main" id="{B114F85C-8B26-BE4A-B292-29FD00F542C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191253" y="211667"/>
            <a:ext cx="5761567" cy="3024717"/>
          </a:xfrm>
          <a:solidFill>
            <a:schemeClr val="bg2">
              <a:lumMod val="90000"/>
            </a:schemeClr>
          </a:solidFill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8" name="Platshållare för bild 2">
            <a:extLst>
              <a:ext uri="{FF2B5EF4-FFF2-40B4-BE49-F238E27FC236}">
                <a16:creationId xmlns:a16="http://schemas.microsoft.com/office/drawing/2014/main" id="{C1764068-BB7E-844C-8FE4-5E6E64CD8234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239185" y="3430466"/>
            <a:ext cx="5761567" cy="3023252"/>
          </a:xfrm>
          <a:solidFill>
            <a:schemeClr val="bg2">
              <a:lumMod val="90000"/>
            </a:schemeClr>
          </a:solidFill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9" name="Platshållare för bild 2">
            <a:extLst>
              <a:ext uri="{FF2B5EF4-FFF2-40B4-BE49-F238E27FC236}">
                <a16:creationId xmlns:a16="http://schemas.microsoft.com/office/drawing/2014/main" id="{8DDF5D38-B4FD-9A4D-B8B3-F65485F88AA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91253" y="3430466"/>
            <a:ext cx="5761567" cy="3023252"/>
          </a:xfrm>
          <a:solidFill>
            <a:schemeClr val="bg2">
              <a:lumMod val="90000"/>
            </a:schemeClr>
          </a:solidFill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an image</a:t>
            </a:r>
          </a:p>
        </p:txBody>
      </p:sp>
    </p:spTree>
    <p:extLst>
      <p:ext uri="{BB962C8B-B14F-4D97-AF65-F5344CB8AC3E}">
        <p14:creationId xmlns:p14="http://schemas.microsoft.com/office/powerpoint/2010/main" val="29114353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575">
          <p15:clr>
            <a:srgbClr val="FBAE40"/>
          </p15:clr>
        </p15:guide>
        <p15:guide id="2" orient="horz" pos="1620">
          <p15:clr>
            <a:srgbClr val="FBAE40"/>
          </p15:clr>
        </p15:guide>
        <p15:guide id="3" orient="horz" pos="1529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Title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 hidden="1">
            <a:extLst>
              <a:ext uri="{FF2B5EF4-FFF2-40B4-BE49-F238E27FC236}">
                <a16:creationId xmlns:a16="http://schemas.microsoft.com/office/drawing/2014/main" id="{1E69746F-3374-4B52-A114-2598BEBA2BE2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613538720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4" name="Objekt 3" hidden="1">
                        <a:extLst>
                          <a:ext uri="{FF2B5EF4-FFF2-40B4-BE49-F238E27FC236}">
                            <a16:creationId xmlns:a16="http://schemas.microsoft.com/office/drawing/2014/main" id="{1E69746F-3374-4B52-A114-2598BEBA2BE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38CA3AD7-12F8-9F43-820D-33071C26D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9A062845-5F97-4340-AC19-9FABC92F856D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FED6C3B-4A73-344C-A9A5-F822417888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3" name="Platshållare för bild 2">
            <a:extLst>
              <a:ext uri="{FF2B5EF4-FFF2-40B4-BE49-F238E27FC236}">
                <a16:creationId xmlns:a16="http://schemas.microsoft.com/office/drawing/2014/main" id="{25798999-2A1E-2547-A8D5-4373B7132AD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39184" y="211667"/>
            <a:ext cx="1171376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6" name="Rubrik 5">
            <a:extLst>
              <a:ext uri="{FF2B5EF4-FFF2-40B4-BE49-F238E27FC236}">
                <a16:creationId xmlns:a16="http://schemas.microsoft.com/office/drawing/2014/main" id="{D70BF8E9-745F-E646-8ACE-EA0841D80D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2293103"/>
            <a:ext cx="11328000" cy="2081296"/>
          </a:xfrm>
        </p:spPr>
        <p:txBody>
          <a:bodyPr vert="horz" lIns="216000" rIns="216000" anchor="ctr"/>
          <a:lstStyle>
            <a:lvl1pPr algn="ctr" rtl="0">
              <a:defRPr sz="6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add documentation title in two rows</a:t>
            </a:r>
          </a:p>
        </p:txBody>
      </p:sp>
      <p:sp>
        <p:nvSpPr>
          <p:cNvPr id="15" name="Platshållare för text 14">
            <a:extLst>
              <a:ext uri="{FF2B5EF4-FFF2-40B4-BE49-F238E27FC236}">
                <a16:creationId xmlns:a16="http://schemas.microsoft.com/office/drawing/2014/main" id="{454F8E95-426A-F348-AA14-06D4E6F905A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271434" y="4410077"/>
            <a:ext cx="3649133" cy="954404"/>
          </a:xfrm>
        </p:spPr>
        <p:txBody>
          <a:bodyPr lIns="144000" rIns="144000" anchor="t"/>
          <a:lstStyle>
            <a:lvl1pPr marL="0" indent="-16933" algn="ctr" rtl="0">
              <a:lnSpc>
                <a:spcPct val="95000"/>
              </a:lnSpc>
              <a:spcBef>
                <a:spcPts val="0"/>
              </a:spcBef>
              <a:buNone/>
              <a:tabLst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add Name of presenter, job title and current date</a:t>
            </a:r>
          </a:p>
        </p:txBody>
      </p:sp>
      <p:sp>
        <p:nvSpPr>
          <p:cNvPr id="9" name="Platshållare för sidfot 6">
            <a:extLst>
              <a:ext uri="{FF2B5EF4-FFF2-40B4-BE49-F238E27FC236}">
                <a16:creationId xmlns:a16="http://schemas.microsoft.com/office/drawing/2014/main" id="{305B99F1-F53B-3642-BB22-B83D0965B6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24793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Simple Bullets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E4CC1C9B-76D0-42F7-AEFF-51B4E2B13CA0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408488639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E4CC1C9B-76D0-42F7-AEFF-51B4E2B13C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07B67FA7-F7F9-4B8B-A883-CE25DF404B3A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9601"/>
            <a:ext cx="7488763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8800"/>
            <a:ext cx="7488767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7488763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14" name="Platshållare för bild 3">
            <a:extLst>
              <a:ext uri="{FF2B5EF4-FFF2-40B4-BE49-F238E27FC236}">
                <a16:creationId xmlns:a16="http://schemas.microsoft.com/office/drawing/2014/main" id="{F5C3C095-2530-E045-81C5-702F3F64FC3B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113184" y="211667"/>
            <a:ext cx="383963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5" name="Platshållare för text 11">
            <a:extLst>
              <a:ext uri="{FF2B5EF4-FFF2-40B4-BE49-F238E27FC236}">
                <a16:creationId xmlns:a16="http://schemas.microsoft.com/office/drawing/2014/main" id="{1D880C39-01D1-6145-8803-71635B3AA7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801" y="1911454"/>
            <a:ext cx="7488763" cy="4219445"/>
          </a:xfrm>
        </p:spPr>
        <p:txBody>
          <a:bodyPr rIns="216000"/>
          <a:lstStyle>
            <a:lvl1pPr marL="355591" indent="-355591" rtl="0">
              <a:lnSpc>
                <a:spcPct val="100000"/>
              </a:lnSpc>
              <a:spcBef>
                <a:spcPts val="0"/>
              </a:spcBef>
              <a:spcAft>
                <a:spcPts val="2133"/>
              </a:spcAft>
              <a:buFontTx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tabLst/>
              <a:defRPr sz="2133" b="1"/>
            </a:lvl1pPr>
            <a:lvl2pPr marL="21166" indent="-21166">
              <a:tabLst/>
              <a:defRPr sz="3200" b="1"/>
            </a:lvl2pPr>
            <a:lvl3pPr marL="21166" indent="-21166">
              <a:tabLst/>
              <a:defRPr sz="3200" b="1"/>
            </a:lvl3pPr>
            <a:lvl4pPr marL="21166" indent="-21166">
              <a:tabLst/>
              <a:defRPr sz="3200" b="1"/>
            </a:lvl4pPr>
            <a:lvl5pPr marL="21166" indent="-21166">
              <a:tabLst/>
              <a:defRPr sz="3200" b="1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247D01AC-24E0-DC4E-B377-A91A85961A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0488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6205C695-028B-4B19-BD29-AC6C7A0B1C7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428457524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6205C695-028B-4B19-BD29-AC6C7A0B1C7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9380" cy="1069951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D2F7DCD0-3A84-4A4D-BA8B-582FEC57796F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9380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5" name="Platshållare för bild 3">
            <a:extLst>
              <a:ext uri="{FF2B5EF4-FFF2-40B4-BE49-F238E27FC236}">
                <a16:creationId xmlns:a16="http://schemas.microsoft.com/office/drawing/2014/main" id="{F782635C-88D6-3E42-BB72-11F54CF9C3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191252" y="211667"/>
            <a:ext cx="5761565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4" name="Platshållare för text 7">
            <a:extLst>
              <a:ext uri="{FF2B5EF4-FFF2-40B4-BE49-F238E27FC236}">
                <a16:creationId xmlns:a16="http://schemas.microsoft.com/office/drawing/2014/main" id="{F6397471-EE5D-4845-BB05-47F7C699E3B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929601"/>
            <a:ext cx="5568951" cy="4333767"/>
          </a:xfrm>
        </p:spPr>
        <p:txBody>
          <a:bodyPr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6877E28E-D1BC-1C4D-A177-A9E75F247F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4702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ext and Image three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92B549AE-85FF-4165-B73D-BB473D176D61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3606429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92B549AE-85FF-4165-B73D-BB473D176D6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799" y="727101"/>
            <a:ext cx="7488767" cy="1069951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  <a:br>
              <a:rPr lang="en-US" noProof="0"/>
            </a:br>
            <a:endParaRPr lang="en-US" noProof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4E36068F-F101-454D-BBD6-C052EE87118D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798" y="368302"/>
            <a:ext cx="7488767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5" name="Platshållare för bild 3">
            <a:extLst>
              <a:ext uri="{FF2B5EF4-FFF2-40B4-BE49-F238E27FC236}">
                <a16:creationId xmlns:a16="http://schemas.microsoft.com/office/drawing/2014/main" id="{F782635C-88D6-3E42-BB72-11F54CF9C3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113184" y="211667"/>
            <a:ext cx="383963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4" name="Platshållare för text 7">
            <a:extLst>
              <a:ext uri="{FF2B5EF4-FFF2-40B4-BE49-F238E27FC236}">
                <a16:creationId xmlns:a16="http://schemas.microsoft.com/office/drawing/2014/main" id="{F6397471-EE5D-4845-BB05-47F7C699E3B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800" y="1927334"/>
            <a:ext cx="3649133" cy="4333767"/>
          </a:xfrm>
        </p:spPr>
        <p:txBody>
          <a:bodyPr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Platshållare för text 7">
            <a:extLst>
              <a:ext uri="{FF2B5EF4-FFF2-40B4-BE49-F238E27FC236}">
                <a16:creationId xmlns:a16="http://schemas.microsoft.com/office/drawing/2014/main" id="{C54E6412-F416-B54F-8039-31E518204B4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271434" y="1927334"/>
            <a:ext cx="3649133" cy="4333767"/>
          </a:xfrm>
        </p:spPr>
        <p:txBody>
          <a:bodyPr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Platshållare för sidfot 6">
            <a:extLst>
              <a:ext uri="{FF2B5EF4-FFF2-40B4-BE49-F238E27FC236}">
                <a16:creationId xmlns:a16="http://schemas.microsoft.com/office/drawing/2014/main" id="{069A7DAD-056B-3C43-ADEE-4DC11BE324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4315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ab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EE4E13D4-5FB5-4626-BEBC-5B4D978CC922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253447443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EE4E13D4-5FB5-4626-BEBC-5B4D978CC92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8948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9DA719FE-8CA6-400B-8DD2-D0D2194BF1D7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8948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9" y="6149384"/>
            <a:ext cx="5568947" cy="190515"/>
          </a:xfrm>
        </p:spPr>
        <p:txBody>
          <a:bodyPr lIns="111600" tIns="0" rIns="144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1813984"/>
            <a:ext cx="5568947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1" name="Platshållare för tabell 2">
            <a:extLst>
              <a:ext uri="{FF2B5EF4-FFF2-40B4-BE49-F238E27FC236}">
                <a16:creationId xmlns:a16="http://schemas.microsoft.com/office/drawing/2014/main" id="{5303F358-E8FC-AF49-89C9-2DAF8C0EF0E6}"/>
              </a:ext>
            </a:extLst>
          </p:cNvPr>
          <p:cNvSpPr>
            <a:spLocks noGrp="1"/>
          </p:cNvSpPr>
          <p:nvPr>
            <p:ph type="tbl" sz="quarter" idx="23" hasCustomPrompt="1"/>
          </p:nvPr>
        </p:nvSpPr>
        <p:spPr>
          <a:xfrm>
            <a:off x="431801" y="2290901"/>
            <a:ext cx="5414816" cy="3744665"/>
          </a:xfrm>
        </p:spPr>
        <p:txBody>
          <a:bodyPr/>
          <a:lstStyle>
            <a:lvl1pPr marL="19050" indent="-19050" algn="ctr" rtl="0">
              <a:buNone/>
              <a:tabLst/>
              <a:defRPr sz="1067"/>
            </a:lvl1pPr>
          </a:lstStyle>
          <a:p>
            <a:r>
              <a:rPr lang="en-US" sz="1067" noProof="0"/>
              <a:t>Click on the icon to add table</a:t>
            </a:r>
            <a:endParaRPr lang="en-US" noProof="0"/>
          </a:p>
        </p:txBody>
      </p:sp>
      <p:sp>
        <p:nvSpPr>
          <p:cNvPr id="15" name="Platshållare för bild 3">
            <a:extLst>
              <a:ext uri="{FF2B5EF4-FFF2-40B4-BE49-F238E27FC236}">
                <a16:creationId xmlns:a16="http://schemas.microsoft.com/office/drawing/2014/main" id="{F782635C-88D6-3E42-BB72-11F54CF9C3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191252" y="211667"/>
            <a:ext cx="5761565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3" name="Platshållare för sidfot 6">
            <a:extLst>
              <a:ext uri="{FF2B5EF4-FFF2-40B4-BE49-F238E27FC236}">
                <a16:creationId xmlns:a16="http://schemas.microsoft.com/office/drawing/2014/main" id="{4B96F3CE-6E2A-694C-81D4-04890DECF6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90091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wo Tab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932DCB1B-C2BC-410E-8538-FC14564A9BFD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810533527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932DCB1B-C2BC-410E-8538-FC14564A9B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4" name="Rektangel 13">
            <a:extLst>
              <a:ext uri="{FF2B5EF4-FFF2-40B4-BE49-F238E27FC236}">
                <a16:creationId xmlns:a16="http://schemas.microsoft.com/office/drawing/2014/main" id="{3FD66BB0-D188-F64F-8A99-3B7059D82732}"/>
              </a:ext>
            </a:extLst>
          </p:cNvPr>
          <p:cNvSpPr/>
          <p:nvPr userDrawn="1"/>
        </p:nvSpPr>
        <p:spPr>
          <a:xfrm>
            <a:off x="6191252" y="211667"/>
            <a:ext cx="5761565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8949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57C71AE0-084E-4672-BDC7-5EB9540816D0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5568949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9384"/>
            <a:ext cx="5568948" cy="190515"/>
          </a:xfrm>
        </p:spPr>
        <p:txBody>
          <a:bodyPr lIns="111600" tIns="0" rIns="144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9" y="1813984"/>
            <a:ext cx="5568948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0" name="Platshållare för text 16">
            <a:extLst>
              <a:ext uri="{FF2B5EF4-FFF2-40B4-BE49-F238E27FC236}">
                <a16:creationId xmlns:a16="http://schemas.microsoft.com/office/drawing/2014/main" id="{E1517231-41C6-AF48-91E9-89342815BF6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91252" y="1813984"/>
            <a:ext cx="5568949" cy="407512"/>
          </a:xfrm>
        </p:spPr>
        <p:txBody>
          <a:bodyPr lIns="2160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1" name="Platshållare för tabell 2">
            <a:extLst>
              <a:ext uri="{FF2B5EF4-FFF2-40B4-BE49-F238E27FC236}">
                <a16:creationId xmlns:a16="http://schemas.microsoft.com/office/drawing/2014/main" id="{5303F358-E8FC-AF49-89C9-2DAF8C0EF0E6}"/>
              </a:ext>
            </a:extLst>
          </p:cNvPr>
          <p:cNvSpPr>
            <a:spLocks noGrp="1"/>
          </p:cNvSpPr>
          <p:nvPr>
            <p:ph type="tbl" sz="quarter" idx="23" hasCustomPrompt="1"/>
          </p:nvPr>
        </p:nvSpPr>
        <p:spPr>
          <a:xfrm>
            <a:off x="431801" y="2290901"/>
            <a:ext cx="5414816" cy="3744665"/>
          </a:xfrm>
        </p:spPr>
        <p:txBody>
          <a:bodyPr/>
          <a:lstStyle>
            <a:lvl1pPr marL="19050" indent="-19050" algn="ctr" rtl="0">
              <a:buNone/>
              <a:tabLst/>
              <a:defRPr sz="1067"/>
            </a:lvl1pPr>
          </a:lstStyle>
          <a:p>
            <a:r>
              <a:rPr lang="en-US" sz="1067" noProof="0"/>
              <a:t>Click on the icon to add table</a:t>
            </a:r>
            <a:endParaRPr lang="en-US" noProof="0"/>
          </a:p>
        </p:txBody>
      </p:sp>
      <p:sp>
        <p:nvSpPr>
          <p:cNvPr id="22" name="Platshållare för tabell 2">
            <a:extLst>
              <a:ext uri="{FF2B5EF4-FFF2-40B4-BE49-F238E27FC236}">
                <a16:creationId xmlns:a16="http://schemas.microsoft.com/office/drawing/2014/main" id="{2742DE3F-FB80-1F4A-A200-34E875236096}"/>
              </a:ext>
            </a:extLst>
          </p:cNvPr>
          <p:cNvSpPr>
            <a:spLocks noGrp="1"/>
          </p:cNvSpPr>
          <p:nvPr>
            <p:ph type="tbl" sz="quarter" idx="24" hasCustomPrompt="1"/>
          </p:nvPr>
        </p:nvSpPr>
        <p:spPr>
          <a:xfrm>
            <a:off x="6381592" y="2290901"/>
            <a:ext cx="5214553" cy="3744665"/>
          </a:xfrm>
        </p:spPr>
        <p:txBody>
          <a:bodyPr/>
          <a:lstStyle>
            <a:lvl1pPr marL="19050" indent="-19050" algn="ctr" rtl="0">
              <a:buNone/>
              <a:tabLst/>
              <a:defRPr sz="1067"/>
            </a:lvl1pPr>
          </a:lstStyle>
          <a:p>
            <a:r>
              <a:rPr lang="en-US" sz="1067" noProof="0"/>
              <a:t>Click on the icon to add table</a:t>
            </a:r>
            <a:endParaRPr lang="en-US" noProof="0"/>
          </a:p>
        </p:txBody>
      </p:sp>
      <p:sp>
        <p:nvSpPr>
          <p:cNvPr id="24" name="Platshållare för text 18">
            <a:extLst>
              <a:ext uri="{FF2B5EF4-FFF2-40B4-BE49-F238E27FC236}">
                <a16:creationId xmlns:a16="http://schemas.microsoft.com/office/drawing/2014/main" id="{224243C5-096F-734D-868D-6CEA739698B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381592" y="6149384"/>
            <a:ext cx="5378609" cy="190515"/>
          </a:xfrm>
        </p:spPr>
        <p:txBody>
          <a:bodyPr lIns="111600" tIns="0" rIns="144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5" name="Platshållare för sidfot 6">
            <a:extLst>
              <a:ext uri="{FF2B5EF4-FFF2-40B4-BE49-F238E27FC236}">
                <a16:creationId xmlns:a16="http://schemas.microsoft.com/office/drawing/2014/main" id="{F63257F7-5107-964D-B8AA-BAFC1CD3ED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8983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har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55600404-53C9-4147-9A67-9AC1C69483DD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63282728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55600404-53C9-4147-9A67-9AC1C69483D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8949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28772D8E-ED5E-4992-968B-788587B4A897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5568949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9384"/>
            <a:ext cx="5568948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9" y="1813984"/>
            <a:ext cx="5568948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5" name="Platshållare för diagram 3">
            <a:extLst>
              <a:ext uri="{FF2B5EF4-FFF2-40B4-BE49-F238E27FC236}">
                <a16:creationId xmlns:a16="http://schemas.microsoft.com/office/drawing/2014/main" id="{BC097026-6010-794E-84C7-E4D861D386E1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799" y="2288950"/>
            <a:ext cx="5414817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7" name="Platshållare för bild 3">
            <a:extLst>
              <a:ext uri="{FF2B5EF4-FFF2-40B4-BE49-F238E27FC236}">
                <a16:creationId xmlns:a16="http://schemas.microsoft.com/office/drawing/2014/main" id="{F29AB92E-C679-0F42-AB24-CFF5D35D9B9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191252" y="211667"/>
            <a:ext cx="5761565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3" name="Platshållare för sidfot 6">
            <a:extLst>
              <a:ext uri="{FF2B5EF4-FFF2-40B4-BE49-F238E27FC236}">
                <a16:creationId xmlns:a16="http://schemas.microsoft.com/office/drawing/2014/main" id="{A9DD7A81-9CDC-EE41-B2A7-373110E215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27043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wo Char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2BF6D6A2-B019-4BDB-AEF6-02D44D2228CB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0046883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2BF6D6A2-B019-4BDB-AEF6-02D44D2228C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5761567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4" name="Rektangel 13">
            <a:extLst>
              <a:ext uri="{FF2B5EF4-FFF2-40B4-BE49-F238E27FC236}">
                <a16:creationId xmlns:a16="http://schemas.microsoft.com/office/drawing/2014/main" id="{3FD66BB0-D188-F64F-8A99-3B7059D82732}"/>
              </a:ext>
            </a:extLst>
          </p:cNvPr>
          <p:cNvSpPr/>
          <p:nvPr userDrawn="1"/>
        </p:nvSpPr>
        <p:spPr>
          <a:xfrm>
            <a:off x="6191252" y="211667"/>
            <a:ext cx="5761565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5568949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0BB399AC-960E-40AC-8EF4-E85EDD6BF601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5568949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9384"/>
            <a:ext cx="5568948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9" y="1813984"/>
            <a:ext cx="5568948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0" name="Platshållare för text 16">
            <a:extLst>
              <a:ext uri="{FF2B5EF4-FFF2-40B4-BE49-F238E27FC236}">
                <a16:creationId xmlns:a16="http://schemas.microsoft.com/office/drawing/2014/main" id="{E1517231-41C6-AF48-91E9-89342815BF6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85821" y="1813984"/>
            <a:ext cx="5214553" cy="407512"/>
          </a:xfrm>
        </p:spPr>
        <p:txBody>
          <a:bodyPr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4" name="Platshållare för text 18">
            <a:extLst>
              <a:ext uri="{FF2B5EF4-FFF2-40B4-BE49-F238E27FC236}">
                <a16:creationId xmlns:a16="http://schemas.microsoft.com/office/drawing/2014/main" id="{224243C5-096F-734D-868D-6CEA739698B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381591" y="6149384"/>
            <a:ext cx="5214557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5" name="Platshållare för diagram 3">
            <a:extLst>
              <a:ext uri="{FF2B5EF4-FFF2-40B4-BE49-F238E27FC236}">
                <a16:creationId xmlns:a16="http://schemas.microsoft.com/office/drawing/2014/main" id="{BC097026-6010-794E-84C7-E4D861D386E1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799" y="2288950"/>
            <a:ext cx="5414817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6" name="Platshållare för diagram 3">
            <a:extLst>
              <a:ext uri="{FF2B5EF4-FFF2-40B4-BE49-F238E27FC236}">
                <a16:creationId xmlns:a16="http://schemas.microsoft.com/office/drawing/2014/main" id="{911A539F-0F08-C546-AB78-D6C09FB0F8C2}"/>
              </a:ext>
            </a:extLst>
          </p:cNvPr>
          <p:cNvSpPr>
            <a:spLocks noGrp="1"/>
          </p:cNvSpPr>
          <p:nvPr>
            <p:ph type="chart" sz="quarter" idx="26" hasCustomPrompt="1"/>
          </p:nvPr>
        </p:nvSpPr>
        <p:spPr>
          <a:xfrm>
            <a:off x="6385822" y="2288950"/>
            <a:ext cx="5210327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7" name="Platshållare för sidfot 6">
            <a:extLst>
              <a:ext uri="{FF2B5EF4-FFF2-40B4-BE49-F238E27FC236}">
                <a16:creationId xmlns:a16="http://schemas.microsoft.com/office/drawing/2014/main" id="{CD7C8291-DE5B-F34B-9F73-19645F51AE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15059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hart and High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 hidden="1">
            <a:extLst>
              <a:ext uri="{FF2B5EF4-FFF2-40B4-BE49-F238E27FC236}">
                <a16:creationId xmlns:a16="http://schemas.microsoft.com/office/drawing/2014/main" id="{A8F92E3F-D054-4535-82B4-4A1098814EDA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78420770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6" name="Objekt 5" hidden="1">
                        <a:extLst>
                          <a:ext uri="{FF2B5EF4-FFF2-40B4-BE49-F238E27FC236}">
                            <a16:creationId xmlns:a16="http://schemas.microsoft.com/office/drawing/2014/main" id="{A8F92E3F-D054-4535-82B4-4A1098814ED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ktangel 6">
            <a:extLst>
              <a:ext uri="{FF2B5EF4-FFF2-40B4-BE49-F238E27FC236}">
                <a16:creationId xmlns:a16="http://schemas.microsoft.com/office/drawing/2014/main" id="{BFC9456A-AC97-4548-90B9-837374C5AA8F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8A7CF33-452A-714F-A2F4-CE61781904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1"/>
            <a:ext cx="7488765" cy="982803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E44EFEE2-5076-48B6-B30B-476CF01ED991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488765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9384"/>
            <a:ext cx="7488765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2" name="Platshållare för diagram 3">
            <a:extLst>
              <a:ext uri="{FF2B5EF4-FFF2-40B4-BE49-F238E27FC236}">
                <a16:creationId xmlns:a16="http://schemas.microsoft.com/office/drawing/2014/main" id="{C416A6EE-D97D-0D43-917F-3B0293FCF6E8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799" y="2290899"/>
            <a:ext cx="7488767" cy="3840000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23" name="Platshållare för text 16">
            <a:extLst>
              <a:ext uri="{FF2B5EF4-FFF2-40B4-BE49-F238E27FC236}">
                <a16:creationId xmlns:a16="http://schemas.microsoft.com/office/drawing/2014/main" id="{50F743A5-5C51-9245-9EAE-DDCB7C8FD6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9" y="1813984"/>
            <a:ext cx="7488765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1" name="Platshållare för text 16">
            <a:extLst>
              <a:ext uri="{FF2B5EF4-FFF2-40B4-BE49-F238E27FC236}">
                <a16:creationId xmlns:a16="http://schemas.microsoft.com/office/drawing/2014/main" id="{78C11A51-69E9-4844-9E08-A1854CBA41F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7415" y="1813984"/>
            <a:ext cx="3642787" cy="407512"/>
          </a:xfrm>
        </p:spPr>
        <p:txBody>
          <a:bodyPr lIns="2160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0" name="Platshållare för text 9">
            <a:extLst>
              <a:ext uri="{FF2B5EF4-FFF2-40B4-BE49-F238E27FC236}">
                <a16:creationId xmlns:a16="http://schemas.microsoft.com/office/drawing/2014/main" id="{3A47C77C-C3F9-B141-87EA-F0CE7BF3172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17412" y="2344168"/>
            <a:ext cx="3642789" cy="3786731"/>
          </a:xfrm>
        </p:spPr>
        <p:txBody>
          <a:bodyPr lIns="216000"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Platshållare för sidfot 6">
            <a:extLst>
              <a:ext uri="{FF2B5EF4-FFF2-40B4-BE49-F238E27FC236}">
                <a16:creationId xmlns:a16="http://schemas.microsoft.com/office/drawing/2014/main" id="{2173EA1A-9025-DF4D-9E94-FCEDD41FAB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8894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wo Charts and High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54B818D1-E0E9-4B0F-9ABD-C79FF8FC9B9A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99055820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54B818D1-E0E9-4B0F-9ABD-C79FF8FC9B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ktangel 16">
            <a:extLst>
              <a:ext uri="{FF2B5EF4-FFF2-40B4-BE49-F238E27FC236}">
                <a16:creationId xmlns:a16="http://schemas.microsoft.com/office/drawing/2014/main" id="{B9AB2759-9287-7F4F-9632-FB7BB2A7D5E4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488A6CBE-4155-4366-9B93-3339D264D868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485737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485737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22" name="Platshållare för diagram 3">
            <a:extLst>
              <a:ext uri="{FF2B5EF4-FFF2-40B4-BE49-F238E27FC236}">
                <a16:creationId xmlns:a16="http://schemas.microsoft.com/office/drawing/2014/main" id="{C416A6EE-D97D-0D43-917F-3B0293FCF6E8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800" y="2288950"/>
            <a:ext cx="3644445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0" name="Platshållare för text 9">
            <a:extLst>
              <a:ext uri="{FF2B5EF4-FFF2-40B4-BE49-F238E27FC236}">
                <a16:creationId xmlns:a16="http://schemas.microsoft.com/office/drawing/2014/main" id="{3A47C77C-C3F9-B141-87EA-F0CE7BF3172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17411" y="2344676"/>
            <a:ext cx="3642789" cy="3786224"/>
          </a:xfrm>
        </p:spPr>
        <p:txBody>
          <a:bodyPr lIns="216000"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Platshållare för diagram 3">
            <a:extLst>
              <a:ext uri="{FF2B5EF4-FFF2-40B4-BE49-F238E27FC236}">
                <a16:creationId xmlns:a16="http://schemas.microsoft.com/office/drawing/2014/main" id="{C435EF76-3305-C143-8829-2108851DBC6F}"/>
              </a:ext>
            </a:extLst>
          </p:cNvPr>
          <p:cNvSpPr>
            <a:spLocks noGrp="1"/>
          </p:cNvSpPr>
          <p:nvPr>
            <p:ph type="chart" sz="quarter" idx="23" hasCustomPrompt="1"/>
          </p:nvPr>
        </p:nvSpPr>
        <p:spPr>
          <a:xfrm>
            <a:off x="4273094" y="2288950"/>
            <a:ext cx="3644445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7485737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798" y="1813984"/>
            <a:ext cx="7485737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4" name="Platshållare för text 16">
            <a:extLst>
              <a:ext uri="{FF2B5EF4-FFF2-40B4-BE49-F238E27FC236}">
                <a16:creationId xmlns:a16="http://schemas.microsoft.com/office/drawing/2014/main" id="{C8438C09-FD66-224E-AF0B-31D8EABA1A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7415" y="1813984"/>
            <a:ext cx="3642787" cy="407512"/>
          </a:xfrm>
        </p:spPr>
        <p:txBody>
          <a:bodyPr lIns="2160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5" name="Platshållare för sidfot 6">
            <a:extLst>
              <a:ext uri="{FF2B5EF4-FFF2-40B4-BE49-F238E27FC236}">
                <a16:creationId xmlns:a16="http://schemas.microsoft.com/office/drawing/2014/main" id="{0A23D4E7-7D10-3848-B960-D1C565A39F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9859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Mixe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1AEF0219-F31C-4E3B-98DF-F0455AEF6E8E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2764420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1AEF0219-F31C-4E3B-98DF-F0455AEF6E8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ktangel 16">
            <a:extLst>
              <a:ext uri="{FF2B5EF4-FFF2-40B4-BE49-F238E27FC236}">
                <a16:creationId xmlns:a16="http://schemas.microsoft.com/office/drawing/2014/main" id="{B9AB2759-9287-7F4F-9632-FB7BB2A7D5E4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3E366028-5FFA-40C5-A8B4-09E8DEAD8236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488765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219200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2"/>
            <a:ext cx="7488765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1813984"/>
            <a:ext cx="7488765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4" name="Platshållare för text 16">
            <a:extLst>
              <a:ext uri="{FF2B5EF4-FFF2-40B4-BE49-F238E27FC236}">
                <a16:creationId xmlns:a16="http://schemas.microsoft.com/office/drawing/2014/main" id="{C8438C09-FD66-224E-AF0B-31D8EABA1A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3185" y="1813984"/>
            <a:ext cx="3651244" cy="407512"/>
          </a:xfrm>
        </p:spPr>
        <p:txBody>
          <a:bodyPr lIns="2160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6" name="Platshållare för innehåll 5">
            <a:extLst>
              <a:ext uri="{FF2B5EF4-FFF2-40B4-BE49-F238E27FC236}">
                <a16:creationId xmlns:a16="http://schemas.microsoft.com/office/drawing/2014/main" id="{96AD6290-61E6-7C43-94B1-C5CC251D9CEF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431801" y="2345267"/>
            <a:ext cx="7219200" cy="3784600"/>
          </a:xfrm>
        </p:spPr>
        <p:txBody>
          <a:bodyPr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Platshållare för innehåll 5">
            <a:extLst>
              <a:ext uri="{FF2B5EF4-FFF2-40B4-BE49-F238E27FC236}">
                <a16:creationId xmlns:a16="http://schemas.microsoft.com/office/drawing/2014/main" id="{F809DA6C-D9F5-F441-A3F2-B90AA4BB7216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8113184" y="2345267"/>
            <a:ext cx="3647016" cy="3784600"/>
          </a:xfrm>
        </p:spPr>
        <p:txBody>
          <a:bodyPr lIns="216000" rIns="216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Platshållare för sidfot 6">
            <a:extLst>
              <a:ext uri="{FF2B5EF4-FFF2-40B4-BE49-F238E27FC236}">
                <a16:creationId xmlns:a16="http://schemas.microsoft.com/office/drawing/2014/main" id="{8850475B-F6EB-0D47-B28D-D0F8DDA22E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8846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and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8D706AFB-8B5B-4890-8E86-48BD67FDA158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15061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8D706AFB-8B5B-4890-8E86-48BD67FDA15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ktangel 12">
            <a:extLst>
              <a:ext uri="{FF2B5EF4-FFF2-40B4-BE49-F238E27FC236}">
                <a16:creationId xmlns:a16="http://schemas.microsoft.com/office/drawing/2014/main" id="{08337292-D5AF-0645-B996-9DFFE335F520}"/>
              </a:ext>
            </a:extLst>
          </p:cNvPr>
          <p:cNvSpPr/>
          <p:nvPr userDrawn="1"/>
        </p:nvSpPr>
        <p:spPr>
          <a:xfrm>
            <a:off x="8113184" y="211668"/>
            <a:ext cx="3839632" cy="30247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4" name="Rektangel 13">
            <a:extLst>
              <a:ext uri="{FF2B5EF4-FFF2-40B4-BE49-F238E27FC236}">
                <a16:creationId xmlns:a16="http://schemas.microsoft.com/office/drawing/2014/main" id="{98758F95-3C10-B44C-BF5E-52F4621F954F}"/>
              </a:ext>
            </a:extLst>
          </p:cNvPr>
          <p:cNvSpPr/>
          <p:nvPr userDrawn="1"/>
        </p:nvSpPr>
        <p:spPr>
          <a:xfrm>
            <a:off x="8113184" y="3429000"/>
            <a:ext cx="3839632" cy="30247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7" name="Rektangel 16">
            <a:extLst>
              <a:ext uri="{FF2B5EF4-FFF2-40B4-BE49-F238E27FC236}">
                <a16:creationId xmlns:a16="http://schemas.microsoft.com/office/drawing/2014/main" id="{B9AB2759-9287-7F4F-9632-FB7BB2A7D5E4}"/>
              </a:ext>
            </a:extLst>
          </p:cNvPr>
          <p:cNvSpPr/>
          <p:nvPr userDrawn="1"/>
        </p:nvSpPr>
        <p:spPr>
          <a:xfrm>
            <a:off x="239185" y="211667"/>
            <a:ext cx="7681383" cy="62420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E626D0FA-C078-45BF-B2D2-6F6BF7C1A3FE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488765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488764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2" y="727102"/>
            <a:ext cx="7488765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1813984"/>
            <a:ext cx="7488765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4" name="Platshållare för text 16">
            <a:extLst>
              <a:ext uri="{FF2B5EF4-FFF2-40B4-BE49-F238E27FC236}">
                <a16:creationId xmlns:a16="http://schemas.microsoft.com/office/drawing/2014/main" id="{C8438C09-FD66-224E-AF0B-31D8EABA1A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78327" y="1813984"/>
            <a:ext cx="3509347" cy="384000"/>
          </a:xfrm>
        </p:spPr>
        <p:txBody>
          <a:bodyPr lIns="144000" rIns="144000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6" name="Platshållare för innehåll 5">
            <a:extLst>
              <a:ext uri="{FF2B5EF4-FFF2-40B4-BE49-F238E27FC236}">
                <a16:creationId xmlns:a16="http://schemas.microsoft.com/office/drawing/2014/main" id="{96AD6290-61E6-7C43-94B1-C5CC251D9CEF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431801" y="2344168"/>
            <a:ext cx="7219200" cy="3784600"/>
          </a:xfrm>
        </p:spPr>
        <p:txBody>
          <a:bodyPr/>
          <a:lstStyle>
            <a:lvl1pPr rtl="0">
              <a:defRPr/>
            </a:lvl1pPr>
          </a:lstStyle>
          <a:p>
            <a:pPr lvl="0"/>
            <a:r>
              <a:rPr lang="en-US" noProof="0"/>
              <a:t>Click on the icons to add the desired content</a:t>
            </a:r>
          </a:p>
        </p:txBody>
      </p:sp>
      <p:sp>
        <p:nvSpPr>
          <p:cNvPr id="15" name="Platshållare för bild 2">
            <a:extLst>
              <a:ext uri="{FF2B5EF4-FFF2-40B4-BE49-F238E27FC236}">
                <a16:creationId xmlns:a16="http://schemas.microsoft.com/office/drawing/2014/main" id="{B473F1D6-8119-C945-A4CE-75EC5B5E69AD}"/>
              </a:ext>
            </a:extLst>
          </p:cNvPr>
          <p:cNvSpPr>
            <a:spLocks noGrp="1" noChangeAspect="1"/>
          </p:cNvSpPr>
          <p:nvPr>
            <p:ph type="pic" sz="quarter" idx="25" hasCustomPrompt="1"/>
          </p:nvPr>
        </p:nvSpPr>
        <p:spPr>
          <a:xfrm>
            <a:off x="9505000" y="610376"/>
            <a:ext cx="1056000" cy="1056000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sz="1067" noProof="0"/>
              <a:t>Click to add icon</a:t>
            </a:r>
            <a:endParaRPr lang="en-US" noProof="0"/>
          </a:p>
        </p:txBody>
      </p:sp>
      <p:sp>
        <p:nvSpPr>
          <p:cNvPr id="22" name="Platshållare för text 9">
            <a:extLst>
              <a:ext uri="{FF2B5EF4-FFF2-40B4-BE49-F238E27FC236}">
                <a16:creationId xmlns:a16="http://schemas.microsoft.com/office/drawing/2014/main" id="{2ED96B5D-39C3-F14C-9A9F-F2BAF38C780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78326" y="2210814"/>
            <a:ext cx="3509345" cy="792729"/>
          </a:xfrm>
        </p:spPr>
        <p:txBody>
          <a:bodyPr lIns="144000" rIns="144000"/>
          <a:lstStyle>
            <a:lvl1pPr marL="16933" indent="-16933" algn="ctr" rtl="0">
              <a:buNone/>
              <a:tabLst/>
              <a:defRPr/>
            </a:lvl1pPr>
            <a:lvl2pPr marL="16933" indent="-16933" algn="ctr">
              <a:buNone/>
              <a:tabLst/>
              <a:defRPr/>
            </a:lvl2pPr>
            <a:lvl3pPr marL="16933" indent="-16933" algn="ctr">
              <a:buNone/>
              <a:tabLst/>
              <a:defRPr/>
            </a:lvl3pPr>
            <a:lvl4pPr marL="16933" indent="-16933" algn="ctr">
              <a:buNone/>
              <a:tabLst/>
              <a:defRPr/>
            </a:lvl4pPr>
            <a:lvl5pPr marL="16933" indent="-16933" algn="ctr">
              <a:buNone/>
              <a:tabLst/>
              <a:defRPr/>
            </a:lvl5pPr>
          </a:lstStyle>
          <a:p>
            <a:pPr lvl="0"/>
            <a:r>
              <a:rPr lang="en-US" noProof="0"/>
              <a:t>Click to add short description text</a:t>
            </a:r>
          </a:p>
        </p:txBody>
      </p:sp>
      <p:sp>
        <p:nvSpPr>
          <p:cNvPr id="27" name="Platshållare för text 16">
            <a:extLst>
              <a:ext uri="{FF2B5EF4-FFF2-40B4-BE49-F238E27FC236}">
                <a16:creationId xmlns:a16="http://schemas.microsoft.com/office/drawing/2014/main" id="{546ABA3A-CF5D-CA4C-B009-E33DBE68879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278327" y="5014391"/>
            <a:ext cx="3509347" cy="384000"/>
          </a:xfrm>
        </p:spPr>
        <p:txBody>
          <a:bodyPr lIns="144000" rIns="144000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28" name="Platshållare för bild 2">
            <a:extLst>
              <a:ext uri="{FF2B5EF4-FFF2-40B4-BE49-F238E27FC236}">
                <a16:creationId xmlns:a16="http://schemas.microsoft.com/office/drawing/2014/main" id="{7EEFDE69-B589-2A48-BD46-9F307DEDE342}"/>
              </a:ext>
            </a:extLst>
          </p:cNvPr>
          <p:cNvSpPr>
            <a:spLocks noGrp="1" noChangeAspect="1"/>
          </p:cNvSpPr>
          <p:nvPr>
            <p:ph type="pic" sz="quarter" idx="27" hasCustomPrompt="1"/>
          </p:nvPr>
        </p:nvSpPr>
        <p:spPr>
          <a:xfrm>
            <a:off x="9505000" y="3810783"/>
            <a:ext cx="1056000" cy="1056000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sz="1067" noProof="0"/>
              <a:t>Click to add icon</a:t>
            </a:r>
            <a:endParaRPr lang="en-US" noProof="0"/>
          </a:p>
        </p:txBody>
      </p:sp>
      <p:sp>
        <p:nvSpPr>
          <p:cNvPr id="29" name="Platshållare för text 9">
            <a:extLst>
              <a:ext uri="{FF2B5EF4-FFF2-40B4-BE49-F238E27FC236}">
                <a16:creationId xmlns:a16="http://schemas.microsoft.com/office/drawing/2014/main" id="{8AD11E1B-1A93-F447-B8FB-7690D5880F0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278326" y="5411221"/>
            <a:ext cx="3509345" cy="792729"/>
          </a:xfrm>
        </p:spPr>
        <p:txBody>
          <a:bodyPr lIns="144000" rIns="144000"/>
          <a:lstStyle>
            <a:lvl1pPr marL="16933" indent="-16933" algn="ctr" rtl="0">
              <a:buNone/>
              <a:tabLst/>
              <a:defRPr/>
            </a:lvl1pPr>
            <a:lvl2pPr marL="16933" indent="-16933" algn="ctr">
              <a:buNone/>
              <a:tabLst/>
              <a:defRPr/>
            </a:lvl2pPr>
            <a:lvl3pPr marL="16933" indent="-16933" algn="ctr">
              <a:buNone/>
              <a:tabLst/>
              <a:defRPr/>
            </a:lvl3pPr>
            <a:lvl4pPr marL="16933" indent="-16933" algn="ctr">
              <a:buNone/>
              <a:tabLst/>
              <a:defRPr/>
            </a:lvl4pPr>
            <a:lvl5pPr marL="16933" indent="-16933" algn="ctr">
              <a:buNone/>
              <a:tabLst/>
              <a:defRPr/>
            </a:lvl5pPr>
          </a:lstStyle>
          <a:p>
            <a:pPr lvl="0"/>
            <a:r>
              <a:rPr lang="en-US" noProof="0"/>
              <a:t>Click to add short description text</a:t>
            </a:r>
          </a:p>
        </p:txBody>
      </p:sp>
      <p:sp>
        <p:nvSpPr>
          <p:cNvPr id="23" name="Platshållare för sidfot 6">
            <a:extLst>
              <a:ext uri="{FF2B5EF4-FFF2-40B4-BE49-F238E27FC236}">
                <a16:creationId xmlns:a16="http://schemas.microsoft.com/office/drawing/2014/main" id="{10325E5A-E337-E24F-A3CE-5BEFB07CBA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0756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Large Char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7C423A9E-102E-4E34-B2F6-90B3086C9F28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633153934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7C423A9E-102E-4E34-B2F6-90B3086C9F2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9AD385C1-0E64-403F-B575-21C498D7BA3B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799" y="368302"/>
            <a:ext cx="7488767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219200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11328399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1" y="1813984"/>
            <a:ext cx="5568951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23" name="Platshållare för diagram 3">
            <a:extLst>
              <a:ext uri="{FF2B5EF4-FFF2-40B4-BE49-F238E27FC236}">
                <a16:creationId xmlns:a16="http://schemas.microsoft.com/office/drawing/2014/main" id="{C2B34B54-75E3-4847-A989-9D65BE064B07}"/>
              </a:ext>
            </a:extLst>
          </p:cNvPr>
          <p:cNvSpPr>
            <a:spLocks noGrp="1"/>
          </p:cNvSpPr>
          <p:nvPr>
            <p:ph type="chart" sz="quarter" idx="15" hasCustomPrompt="1"/>
          </p:nvPr>
        </p:nvSpPr>
        <p:spPr>
          <a:xfrm>
            <a:off x="431799" y="2288950"/>
            <a:ext cx="11328399" cy="3841951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chart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9ADEEDE8-0D1B-9549-A4E1-0C71E9FA93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0265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Large Tab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E9C0AB31-1ED3-4FB0-B889-8F46784C8740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928466594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E9C0AB31-1ED3-4FB0-B889-8F46784C874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7F0A29BF-5296-47F4-84E8-190F8114B647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799" y="368302"/>
            <a:ext cx="7488767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7" y="6148800"/>
            <a:ext cx="7219200" cy="190515"/>
          </a:xfrm>
        </p:spPr>
        <p:txBody>
          <a:bodyPr lIns="111600" tIns="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11328399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21" name="Platshållare för text 16">
            <a:extLst>
              <a:ext uri="{FF2B5EF4-FFF2-40B4-BE49-F238E27FC236}">
                <a16:creationId xmlns:a16="http://schemas.microsoft.com/office/drawing/2014/main" id="{57967130-C256-E443-BF6D-9CFC31CE5F7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1" y="1813984"/>
            <a:ext cx="5568951" cy="410091"/>
          </a:xfrm>
        </p:spPr>
        <p:txBody>
          <a:bodyPr lIns="97200" rIns="216000"/>
          <a:lstStyle>
            <a:lvl1pPr marL="0" indent="0" algn="l" rtl="0">
              <a:lnSpc>
                <a:spcPct val="95000"/>
              </a:lnSpc>
              <a:spcBef>
                <a:spcPts val="0"/>
              </a:spcBef>
              <a:buNone/>
              <a:tabLst/>
              <a:defRPr sz="1600" b="1" spc="0" baseline="0"/>
            </a:lvl1pPr>
            <a:lvl2pPr marL="19050" indent="0" algn="ctr">
              <a:tabLst/>
              <a:defRPr/>
            </a:lvl2pPr>
            <a:lvl3pPr marL="19050" indent="0" algn="ctr">
              <a:tabLst/>
              <a:defRPr/>
            </a:lvl3pPr>
            <a:lvl4pPr marL="19050" indent="0" algn="ctr">
              <a:tabLst/>
              <a:defRPr/>
            </a:lvl4pPr>
            <a:lvl5pPr marL="19050" indent="0" algn="ctr">
              <a:tabLst/>
              <a:defRPr/>
            </a:lvl5pPr>
          </a:lstStyle>
          <a:p>
            <a:pPr lvl="0"/>
            <a:r>
              <a:rPr lang="en-US" noProof="0"/>
              <a:t>Click to add 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6" name="Platshållare för tabell 5">
            <a:extLst>
              <a:ext uri="{FF2B5EF4-FFF2-40B4-BE49-F238E27FC236}">
                <a16:creationId xmlns:a16="http://schemas.microsoft.com/office/drawing/2014/main" id="{811F8CED-6808-7E46-91B7-C4DDE3339131}"/>
              </a:ext>
            </a:extLst>
          </p:cNvPr>
          <p:cNvSpPr>
            <a:spLocks noGrp="1"/>
          </p:cNvSpPr>
          <p:nvPr>
            <p:ph type="tbl" sz="quarter" idx="20" hasCustomPrompt="1"/>
          </p:nvPr>
        </p:nvSpPr>
        <p:spPr>
          <a:xfrm>
            <a:off x="431800" y="2290899"/>
            <a:ext cx="11328400" cy="3840000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table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4E4579F6-66FC-3140-A0B3-75F166B05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6087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Headline only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D31D931A-1CD1-4B7F-B16C-B0A018A5C8D6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869483769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D31D931A-1CD1-4B7F-B16C-B0A018A5C8D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EF5F77B6-2C4C-4280-BE7C-81BD14E951C8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224000" cy="369332"/>
          </a:xfrm>
        </p:spPr>
        <p:txBody>
          <a:bodyPr lIns="1116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8800"/>
            <a:ext cx="7488767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11328399" cy="1576893"/>
          </a:xfrm>
        </p:spPr>
        <p:txBody>
          <a:bodyPr vert="horz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three lines</a:t>
            </a:r>
          </a:p>
        </p:txBody>
      </p:sp>
      <p:sp>
        <p:nvSpPr>
          <p:cNvPr id="11" name="Platshållare för sidfot 6">
            <a:extLst>
              <a:ext uri="{FF2B5EF4-FFF2-40B4-BE49-F238E27FC236}">
                <a16:creationId xmlns:a16="http://schemas.microsoft.com/office/drawing/2014/main" id="{A552DAA9-741B-4541-B739-5E18BB32D2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11548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wo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BCB57079-5B84-40EE-B7BD-E04D90D14FE7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186265092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BCB57079-5B84-40EE-B7BD-E04D90D14FE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57FF860-80C4-F544-9349-277B28F4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rtl="0">
              <a:defRPr/>
            </a:lvl1pPr>
          </a:lstStyle>
          <a:p>
            <a:fld id="{B7D3E753-4FDE-4E02-B7EA-B2782D527EEA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1938E86-6CF5-9C42-AB2F-96E9B547A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rtl="0">
              <a:defRPr/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text 15">
            <a:extLst>
              <a:ext uri="{FF2B5EF4-FFF2-40B4-BE49-F238E27FC236}">
                <a16:creationId xmlns:a16="http://schemas.microsoft.com/office/drawing/2014/main" id="{03424855-B277-8744-9C85-9975925B82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0" y="368302"/>
            <a:ext cx="7224000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</a:t>
            </a:r>
            <a:r>
              <a:rPr lang="en-US" noProof="0" err="1"/>
              <a:t>subheader</a:t>
            </a:r>
            <a:endParaRPr lang="en-US" noProof="0"/>
          </a:p>
        </p:txBody>
      </p:sp>
      <p:sp>
        <p:nvSpPr>
          <p:cNvPr id="19" name="Platshållare för text 18">
            <a:extLst>
              <a:ext uri="{FF2B5EF4-FFF2-40B4-BE49-F238E27FC236}">
                <a16:creationId xmlns:a16="http://schemas.microsoft.com/office/drawing/2014/main" id="{4615DFA7-0616-B744-975C-88C9447A19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1798" y="6148800"/>
            <a:ext cx="5568953" cy="190515"/>
          </a:xfrm>
        </p:spPr>
        <p:txBody>
          <a:bodyPr lIns="111600" tIns="0" rIns="216000" bIns="0" anchor="ctr"/>
          <a:lstStyle>
            <a:lvl1pPr rtl="0">
              <a:buNone/>
              <a:defRPr sz="800"/>
            </a:lvl1pPr>
            <a:lvl2pPr>
              <a:buNone/>
              <a:defRPr sz="1067"/>
            </a:lvl2pPr>
            <a:lvl3pPr>
              <a:buNone/>
              <a:defRPr sz="1067"/>
            </a:lvl3pPr>
            <a:lvl4pPr>
              <a:buNone/>
              <a:defRPr sz="1067"/>
            </a:lvl4pPr>
            <a:lvl5pPr>
              <a:buNone/>
              <a:defRPr sz="1067"/>
            </a:lvl5pPr>
          </a:lstStyle>
          <a:p>
            <a:pPr lvl="0"/>
            <a:r>
              <a:rPr lang="en-US" noProof="0"/>
              <a:t>*Click to add footnotes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29C1BAB5-302C-E24B-AF46-F5810100CE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27102"/>
            <a:ext cx="11328399" cy="988605"/>
          </a:xfrm>
        </p:spPr>
        <p:txBody>
          <a:bodyPr vert="horz" rIns="216000"/>
          <a:lstStyle>
            <a:lvl1pPr rtl="0">
              <a:defRPr spc="-67" baseline="0"/>
            </a:lvl1pPr>
          </a:lstStyle>
          <a:p>
            <a:r>
              <a:rPr lang="en-US" noProof="0"/>
              <a:t>Click to add a headline of maximum two lines</a:t>
            </a:r>
          </a:p>
        </p:txBody>
      </p:sp>
      <p:sp>
        <p:nvSpPr>
          <p:cNvPr id="6" name="Platshållare för text 5">
            <a:extLst>
              <a:ext uri="{FF2B5EF4-FFF2-40B4-BE49-F238E27FC236}">
                <a16:creationId xmlns:a16="http://schemas.microsoft.com/office/drawing/2014/main" id="{945DB275-95E7-6348-973E-B426CFDD51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9682" y="1929600"/>
            <a:ext cx="5571069" cy="4201299"/>
          </a:xfrm>
          <a:noFill/>
        </p:spPr>
        <p:txBody>
          <a:bodyPr lIns="108000" tIns="108000" rIns="216000" bIns="108000"/>
          <a:lstStyle>
            <a:lvl1pPr rtl="0">
              <a:buFont typeface="Arial" panose="020B0604020202020204" pitchFamily="34" charset="0"/>
              <a:buChar char="•"/>
              <a:defRPr/>
            </a:lvl1pPr>
            <a:lvl2pPr rtl="0">
              <a:buFont typeface="Arial" panose="020B0604020202020204" pitchFamily="34" charset="0"/>
              <a:buChar char="•"/>
              <a:defRPr/>
            </a:lvl2pPr>
            <a:lvl3pPr rtl="0">
              <a:buFont typeface="Arial" panose="020B0604020202020204" pitchFamily="34" charset="0"/>
              <a:buChar char="•"/>
              <a:defRPr/>
            </a:lvl3pPr>
            <a:lvl4pPr rtl="0">
              <a:buFont typeface="Arial" panose="020B0604020202020204" pitchFamily="34" charset="0"/>
              <a:buChar char="•"/>
              <a:defRPr/>
            </a:lvl4pPr>
            <a:lvl5pPr rtl="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" name="Platshållare för text 5">
            <a:extLst>
              <a:ext uri="{FF2B5EF4-FFF2-40B4-BE49-F238E27FC236}">
                <a16:creationId xmlns:a16="http://schemas.microsoft.com/office/drawing/2014/main" id="{5BBFE38F-ECD3-C344-8099-787A3CDE816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191251" y="1929600"/>
            <a:ext cx="5571069" cy="4201299"/>
          </a:xfrm>
          <a:noFill/>
        </p:spPr>
        <p:txBody>
          <a:bodyPr lIns="108000" tIns="108000" rIns="216000" bIns="10800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/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Platshållare för sidfot 6">
            <a:extLst>
              <a:ext uri="{FF2B5EF4-FFF2-40B4-BE49-F238E27FC236}">
                <a16:creationId xmlns:a16="http://schemas.microsoft.com/office/drawing/2014/main" id="{1EE3E70A-BC06-5843-AB7C-05C92A50E4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3928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 Generic Image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FD3D281F-3D47-4224-8711-D7AD83740234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39754221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FD3D281F-3D47-4224-8711-D7AD8374023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ktangel 3">
            <a:extLst>
              <a:ext uri="{FF2B5EF4-FFF2-40B4-BE49-F238E27FC236}">
                <a16:creationId xmlns:a16="http://schemas.microsoft.com/office/drawing/2014/main" id="{29B8958B-10DA-F24F-A2EC-49711C241895}"/>
              </a:ext>
            </a:extLst>
          </p:cNvPr>
          <p:cNvSpPr/>
          <p:nvPr userDrawn="1"/>
        </p:nvSpPr>
        <p:spPr>
          <a:xfrm>
            <a:off x="8694498" y="3332693"/>
            <a:ext cx="1338503" cy="6574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28" name="Rektangel 27">
            <a:extLst>
              <a:ext uri="{FF2B5EF4-FFF2-40B4-BE49-F238E27FC236}">
                <a16:creationId xmlns:a16="http://schemas.microsoft.com/office/drawing/2014/main" id="{44B06D9C-224E-0C44-86A7-A872605E97D8}"/>
              </a:ext>
            </a:extLst>
          </p:cNvPr>
          <p:cNvSpPr/>
          <p:nvPr userDrawn="1"/>
        </p:nvSpPr>
        <p:spPr>
          <a:xfrm>
            <a:off x="8694498" y="2676334"/>
            <a:ext cx="1338503" cy="6574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1" name="Date Placeholder 3" hidden="1">
            <a:extLst>
              <a:ext uri="{FF2B5EF4-FFF2-40B4-BE49-F238E27FC236}">
                <a16:creationId xmlns:a16="http://schemas.microsoft.com/office/drawing/2014/main" id="{38CA3AD7-12F8-9F43-820D-33071C26D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491B4FC3-FE1B-49CC-9CE0-809112123897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12" name="Slide Number Placeholder 5" hidden="1">
            <a:extLst>
              <a:ext uri="{FF2B5EF4-FFF2-40B4-BE49-F238E27FC236}">
                <a16:creationId xmlns:a16="http://schemas.microsoft.com/office/drawing/2014/main" id="{DFED6C3B-4A73-344C-A9A5-F822417888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13" name="Platshållare för sidfot 6" hidden="1">
            <a:extLst>
              <a:ext uri="{FF2B5EF4-FFF2-40B4-BE49-F238E27FC236}">
                <a16:creationId xmlns:a16="http://schemas.microsoft.com/office/drawing/2014/main" id="{3B9E93E1-A5C6-AE48-99D5-A7A443E60A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 </a:t>
            </a:r>
          </a:p>
        </p:txBody>
      </p:sp>
      <p:sp>
        <p:nvSpPr>
          <p:cNvPr id="27" name="Platshållare för bild 26">
            <a:extLst>
              <a:ext uri="{FF2B5EF4-FFF2-40B4-BE49-F238E27FC236}">
                <a16:creationId xmlns:a16="http://schemas.microsoft.com/office/drawing/2014/main" id="{0EE0B0DA-C9E9-6D44-AB2E-FAAB426DE76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39184" y="211667"/>
            <a:ext cx="11713763" cy="6242051"/>
          </a:xfrm>
          <a:custGeom>
            <a:avLst/>
            <a:gdLst>
              <a:gd name="connsiteX0" fmla="*/ 5051072 w 8785322"/>
              <a:gd name="connsiteY0" fmla="*/ 2241358 h 4681538"/>
              <a:gd name="connsiteX1" fmla="*/ 5051931 w 8785322"/>
              <a:gd name="connsiteY1" fmla="*/ 2241358 h 4681538"/>
              <a:gd name="connsiteX2" fmla="*/ 5121203 w 8785322"/>
              <a:gd name="connsiteY2" fmla="*/ 2413455 h 4681538"/>
              <a:gd name="connsiteX3" fmla="*/ 4982028 w 8785322"/>
              <a:gd name="connsiteY3" fmla="*/ 2413512 h 4681538"/>
              <a:gd name="connsiteX4" fmla="*/ 2251634 w 8785322"/>
              <a:gd name="connsiteY4" fmla="*/ 2241358 h 4681538"/>
              <a:gd name="connsiteX5" fmla="*/ 2252493 w 8785322"/>
              <a:gd name="connsiteY5" fmla="*/ 2241358 h 4681538"/>
              <a:gd name="connsiteX6" fmla="*/ 2321537 w 8785322"/>
              <a:gd name="connsiteY6" fmla="*/ 2413455 h 4681538"/>
              <a:gd name="connsiteX7" fmla="*/ 2182590 w 8785322"/>
              <a:gd name="connsiteY7" fmla="*/ 2413512 h 4681538"/>
              <a:gd name="connsiteX8" fmla="*/ 4986778 w 8785322"/>
              <a:gd name="connsiteY8" fmla="*/ 2102398 h 4681538"/>
              <a:gd name="connsiteX9" fmla="*/ 4776443 w 8785322"/>
              <a:gd name="connsiteY9" fmla="*/ 2606354 h 4681538"/>
              <a:gd name="connsiteX10" fmla="*/ 4904233 w 8785322"/>
              <a:gd name="connsiteY10" fmla="*/ 2606354 h 4681538"/>
              <a:gd name="connsiteX11" fmla="*/ 4940442 w 8785322"/>
              <a:gd name="connsiteY11" fmla="*/ 2516360 h 4681538"/>
              <a:gd name="connsiteX12" fmla="*/ 5162504 w 8785322"/>
              <a:gd name="connsiteY12" fmla="*/ 2516360 h 4681538"/>
              <a:gd name="connsiteX13" fmla="*/ 5198770 w 8785322"/>
              <a:gd name="connsiteY13" fmla="*/ 2606069 h 4681538"/>
              <a:gd name="connsiteX14" fmla="*/ 5326503 w 8785322"/>
              <a:gd name="connsiteY14" fmla="*/ 2606069 h 4681538"/>
              <a:gd name="connsiteX15" fmla="*/ 5116457 w 8785322"/>
              <a:gd name="connsiteY15" fmla="*/ 2102398 h 4681538"/>
              <a:gd name="connsiteX16" fmla="*/ 2187055 w 8785322"/>
              <a:gd name="connsiteY16" fmla="*/ 2102398 h 4681538"/>
              <a:gd name="connsiteX17" fmla="*/ 1976777 w 8785322"/>
              <a:gd name="connsiteY17" fmla="*/ 2606354 h 4681538"/>
              <a:gd name="connsiteX18" fmla="*/ 2104510 w 8785322"/>
              <a:gd name="connsiteY18" fmla="*/ 2606354 h 4681538"/>
              <a:gd name="connsiteX19" fmla="*/ 2140776 w 8785322"/>
              <a:gd name="connsiteY19" fmla="*/ 2516360 h 4681538"/>
              <a:gd name="connsiteX20" fmla="*/ 2362838 w 8785322"/>
              <a:gd name="connsiteY20" fmla="*/ 2516360 h 4681538"/>
              <a:gd name="connsiteX21" fmla="*/ 2399332 w 8785322"/>
              <a:gd name="connsiteY21" fmla="*/ 2606069 h 4681538"/>
              <a:gd name="connsiteX22" fmla="*/ 2527122 w 8785322"/>
              <a:gd name="connsiteY22" fmla="*/ 2606069 h 4681538"/>
              <a:gd name="connsiteX23" fmla="*/ 2316502 w 8785322"/>
              <a:gd name="connsiteY23" fmla="*/ 2102398 h 4681538"/>
              <a:gd name="connsiteX24" fmla="*/ 5791389 w 8785322"/>
              <a:gd name="connsiteY24" fmla="*/ 2102113 h 4681538"/>
              <a:gd name="connsiteX25" fmla="*/ 5791389 w 8785322"/>
              <a:gd name="connsiteY25" fmla="*/ 2606069 h 4681538"/>
              <a:gd name="connsiteX26" fmla="*/ 6156228 w 8785322"/>
              <a:gd name="connsiteY26" fmla="*/ 2606069 h 4681538"/>
              <a:gd name="connsiteX27" fmla="*/ 6156228 w 8785322"/>
              <a:gd name="connsiteY27" fmla="*/ 2494193 h 4681538"/>
              <a:gd name="connsiteX28" fmla="*/ 5923526 w 8785322"/>
              <a:gd name="connsiteY28" fmla="*/ 2494193 h 4681538"/>
              <a:gd name="connsiteX29" fmla="*/ 5923526 w 8785322"/>
              <a:gd name="connsiteY29" fmla="*/ 2102113 h 4681538"/>
              <a:gd name="connsiteX30" fmla="*/ 5369461 w 8785322"/>
              <a:gd name="connsiteY30" fmla="*/ 2102113 h 4681538"/>
              <a:gd name="connsiteX31" fmla="*/ 5369461 w 8785322"/>
              <a:gd name="connsiteY31" fmla="*/ 2606069 h 4681538"/>
              <a:gd name="connsiteX32" fmla="*/ 5734357 w 8785322"/>
              <a:gd name="connsiteY32" fmla="*/ 2606069 h 4681538"/>
              <a:gd name="connsiteX33" fmla="*/ 5734357 w 8785322"/>
              <a:gd name="connsiteY33" fmla="*/ 2494193 h 4681538"/>
              <a:gd name="connsiteX34" fmla="*/ 5501655 w 8785322"/>
              <a:gd name="connsiteY34" fmla="*/ 2494193 h 4681538"/>
              <a:gd name="connsiteX35" fmla="*/ 5501655 w 8785322"/>
              <a:gd name="connsiteY35" fmla="*/ 2102113 h 4681538"/>
              <a:gd name="connsiteX36" fmla="*/ 4435460 w 8785322"/>
              <a:gd name="connsiteY36" fmla="*/ 2102113 h 4681538"/>
              <a:gd name="connsiteX37" fmla="*/ 4435460 w 8785322"/>
              <a:gd name="connsiteY37" fmla="*/ 2606069 h 4681538"/>
              <a:gd name="connsiteX38" fmla="*/ 4567597 w 8785322"/>
              <a:gd name="connsiteY38" fmla="*/ 2606069 h 4681538"/>
              <a:gd name="connsiteX39" fmla="*/ 4567597 w 8785322"/>
              <a:gd name="connsiteY39" fmla="*/ 2402086 h 4681538"/>
              <a:gd name="connsiteX40" fmla="*/ 4780907 w 8785322"/>
              <a:gd name="connsiteY40" fmla="*/ 2402086 h 4681538"/>
              <a:gd name="connsiteX41" fmla="*/ 4780907 w 8785322"/>
              <a:gd name="connsiteY41" fmla="*/ 2294097 h 4681538"/>
              <a:gd name="connsiteX42" fmla="*/ 4567597 w 8785322"/>
              <a:gd name="connsiteY42" fmla="*/ 2294097 h 4681538"/>
              <a:gd name="connsiteX43" fmla="*/ 4567597 w 8785322"/>
              <a:gd name="connsiteY43" fmla="*/ 2210102 h 4681538"/>
              <a:gd name="connsiteX44" fmla="*/ 4820548 w 8785322"/>
              <a:gd name="connsiteY44" fmla="*/ 2210102 h 4681538"/>
              <a:gd name="connsiteX45" fmla="*/ 4820548 w 8785322"/>
              <a:gd name="connsiteY45" fmla="*/ 2102113 h 4681538"/>
              <a:gd name="connsiteX46" fmla="*/ 3857771 w 8785322"/>
              <a:gd name="connsiteY46" fmla="*/ 2102113 h 4681538"/>
              <a:gd name="connsiteX47" fmla="*/ 3857771 w 8785322"/>
              <a:gd name="connsiteY47" fmla="*/ 2606069 h 4681538"/>
              <a:gd name="connsiteX48" fmla="*/ 3983961 w 8785322"/>
              <a:gd name="connsiteY48" fmla="*/ 2606069 h 4681538"/>
              <a:gd name="connsiteX49" fmla="*/ 3983961 w 8785322"/>
              <a:gd name="connsiteY49" fmla="*/ 2308151 h 4681538"/>
              <a:gd name="connsiteX50" fmla="*/ 4208766 w 8785322"/>
              <a:gd name="connsiteY50" fmla="*/ 2606069 h 4681538"/>
              <a:gd name="connsiteX51" fmla="*/ 4334953 w 8785322"/>
              <a:gd name="connsiteY51" fmla="*/ 2606069 h 4681538"/>
              <a:gd name="connsiteX52" fmla="*/ 4334953 w 8785322"/>
              <a:gd name="connsiteY52" fmla="*/ 2102113 h 4681538"/>
              <a:gd name="connsiteX53" fmla="*/ 4208766 w 8785322"/>
              <a:gd name="connsiteY53" fmla="*/ 2102113 h 4681538"/>
              <a:gd name="connsiteX54" fmla="*/ 4208766 w 8785322"/>
              <a:gd name="connsiteY54" fmla="*/ 2403686 h 4681538"/>
              <a:gd name="connsiteX55" fmla="*/ 3983961 w 8785322"/>
              <a:gd name="connsiteY55" fmla="*/ 2102113 h 4681538"/>
              <a:gd name="connsiteX56" fmla="*/ 3393284 w 8785322"/>
              <a:gd name="connsiteY56" fmla="*/ 2102113 h 4681538"/>
              <a:gd name="connsiteX57" fmla="*/ 3393284 w 8785322"/>
              <a:gd name="connsiteY57" fmla="*/ 2606069 h 4681538"/>
              <a:gd name="connsiteX58" fmla="*/ 3525421 w 8785322"/>
              <a:gd name="connsiteY58" fmla="*/ 2606069 h 4681538"/>
              <a:gd name="connsiteX59" fmla="*/ 3766361 w 8785322"/>
              <a:gd name="connsiteY59" fmla="*/ 2606069 h 4681538"/>
              <a:gd name="connsiteX60" fmla="*/ 3766361 w 8785322"/>
              <a:gd name="connsiteY60" fmla="*/ 2498080 h 4681538"/>
              <a:gd name="connsiteX61" fmla="*/ 3525421 w 8785322"/>
              <a:gd name="connsiteY61" fmla="*/ 2498080 h 4681538"/>
              <a:gd name="connsiteX62" fmla="*/ 3525421 w 8785322"/>
              <a:gd name="connsiteY62" fmla="*/ 2398887 h 4681538"/>
              <a:gd name="connsiteX63" fmla="*/ 3729635 w 8785322"/>
              <a:gd name="connsiteY63" fmla="*/ 2398887 h 4681538"/>
              <a:gd name="connsiteX64" fmla="*/ 3729635 w 8785322"/>
              <a:gd name="connsiteY64" fmla="*/ 2290897 h 4681538"/>
              <a:gd name="connsiteX65" fmla="*/ 3525421 w 8785322"/>
              <a:gd name="connsiteY65" fmla="*/ 2290897 h 4681538"/>
              <a:gd name="connsiteX66" fmla="*/ 3525421 w 8785322"/>
              <a:gd name="connsiteY66" fmla="*/ 2210102 h 4681538"/>
              <a:gd name="connsiteX67" fmla="*/ 3766361 w 8785322"/>
              <a:gd name="connsiteY67" fmla="*/ 2210102 h 4681538"/>
              <a:gd name="connsiteX68" fmla="*/ 3766361 w 8785322"/>
              <a:gd name="connsiteY68" fmla="*/ 2102113 h 4681538"/>
              <a:gd name="connsiteX69" fmla="*/ 2918731 w 8785322"/>
              <a:gd name="connsiteY69" fmla="*/ 2102113 h 4681538"/>
              <a:gd name="connsiteX70" fmla="*/ 2918731 w 8785322"/>
              <a:gd name="connsiteY70" fmla="*/ 2210102 h 4681538"/>
              <a:gd name="connsiteX71" fmla="*/ 3050868 w 8785322"/>
              <a:gd name="connsiteY71" fmla="*/ 2210102 h 4681538"/>
              <a:gd name="connsiteX72" fmla="*/ 3050868 w 8785322"/>
              <a:gd name="connsiteY72" fmla="*/ 2606069 h 4681538"/>
              <a:gd name="connsiteX73" fmla="*/ 3183006 w 8785322"/>
              <a:gd name="connsiteY73" fmla="*/ 2606069 h 4681538"/>
              <a:gd name="connsiteX74" fmla="*/ 3183006 w 8785322"/>
              <a:gd name="connsiteY74" fmla="*/ 2210102 h 4681538"/>
              <a:gd name="connsiteX75" fmla="*/ 3329218 w 8785322"/>
              <a:gd name="connsiteY75" fmla="*/ 2210102 h 4681538"/>
              <a:gd name="connsiteX76" fmla="*/ 3329218 w 8785322"/>
              <a:gd name="connsiteY76" fmla="*/ 2102113 h 4681538"/>
              <a:gd name="connsiteX77" fmla="*/ 2462254 w 8785322"/>
              <a:gd name="connsiteY77" fmla="*/ 2102113 h 4681538"/>
              <a:gd name="connsiteX78" fmla="*/ 2462254 w 8785322"/>
              <a:gd name="connsiteY78" fmla="*/ 2210102 h 4681538"/>
              <a:gd name="connsiteX79" fmla="*/ 2608405 w 8785322"/>
              <a:gd name="connsiteY79" fmla="*/ 2210102 h 4681538"/>
              <a:gd name="connsiteX80" fmla="*/ 2608405 w 8785322"/>
              <a:gd name="connsiteY80" fmla="*/ 2606069 h 4681538"/>
              <a:gd name="connsiteX81" fmla="*/ 2740547 w 8785322"/>
              <a:gd name="connsiteY81" fmla="*/ 2606069 h 4681538"/>
              <a:gd name="connsiteX82" fmla="*/ 2740547 w 8785322"/>
              <a:gd name="connsiteY82" fmla="*/ 2210102 h 4681538"/>
              <a:gd name="connsiteX83" fmla="*/ 2872684 w 8785322"/>
              <a:gd name="connsiteY83" fmla="*/ 2210102 h 4681538"/>
              <a:gd name="connsiteX84" fmla="*/ 2872684 w 8785322"/>
              <a:gd name="connsiteY84" fmla="*/ 2102113 h 4681538"/>
              <a:gd name="connsiteX85" fmla="*/ 1517899 w 8785322"/>
              <a:gd name="connsiteY85" fmla="*/ 2102113 h 4681538"/>
              <a:gd name="connsiteX86" fmla="*/ 1724857 w 8785322"/>
              <a:gd name="connsiteY86" fmla="*/ 2606069 h 4681538"/>
              <a:gd name="connsiteX87" fmla="*/ 1854995 w 8785322"/>
              <a:gd name="connsiteY87" fmla="*/ 2606069 h 4681538"/>
              <a:gd name="connsiteX88" fmla="*/ 2061952 w 8785322"/>
              <a:gd name="connsiteY88" fmla="*/ 2102113 h 4681538"/>
              <a:gd name="connsiteX89" fmla="*/ 1934219 w 8785322"/>
              <a:gd name="connsiteY89" fmla="*/ 2102113 h 4681538"/>
              <a:gd name="connsiteX90" fmla="*/ 1790469 w 8785322"/>
              <a:gd name="connsiteY90" fmla="*/ 2456425 h 4681538"/>
              <a:gd name="connsiteX91" fmla="*/ 1789382 w 8785322"/>
              <a:gd name="connsiteY91" fmla="*/ 2456425 h 4681538"/>
              <a:gd name="connsiteX92" fmla="*/ 1645690 w 8785322"/>
              <a:gd name="connsiteY92" fmla="*/ 2102113 h 4681538"/>
              <a:gd name="connsiteX93" fmla="*/ 6850605 w 8785322"/>
              <a:gd name="connsiteY93" fmla="*/ 1899225 h 4681538"/>
              <a:gd name="connsiteX94" fmla="*/ 6417469 w 8785322"/>
              <a:gd name="connsiteY94" fmla="*/ 2251840 h 4681538"/>
              <a:gd name="connsiteX95" fmla="*/ 6408495 w 8785322"/>
              <a:gd name="connsiteY95" fmla="*/ 2340755 h 4681538"/>
              <a:gd name="connsiteX96" fmla="*/ 6408486 w 8785322"/>
              <a:gd name="connsiteY96" fmla="*/ 2340755 h 4681538"/>
              <a:gd name="connsiteX97" fmla="*/ 6408491 w 8785322"/>
              <a:gd name="connsiteY97" fmla="*/ 2340798 h 4681538"/>
              <a:gd name="connsiteX98" fmla="*/ 6408486 w 8785322"/>
              <a:gd name="connsiteY98" fmla="*/ 2340841 h 4681538"/>
              <a:gd name="connsiteX99" fmla="*/ 6408495 w 8785322"/>
              <a:gd name="connsiteY99" fmla="*/ 2340841 h 4681538"/>
              <a:gd name="connsiteX100" fmla="*/ 6417478 w 8785322"/>
              <a:gd name="connsiteY100" fmla="*/ 2429748 h 4681538"/>
              <a:gd name="connsiteX101" fmla="*/ 6850605 w 8785322"/>
              <a:gd name="connsiteY101" fmla="*/ 2782318 h 4681538"/>
              <a:gd name="connsiteX102" fmla="*/ 6850666 w 8785322"/>
              <a:gd name="connsiteY102" fmla="*/ 2782318 h 4681538"/>
              <a:gd name="connsiteX103" fmla="*/ 7283747 w 8785322"/>
              <a:gd name="connsiteY103" fmla="*/ 2429745 h 4681538"/>
              <a:gd name="connsiteX104" fmla="*/ 7292720 w 8785322"/>
              <a:gd name="connsiteY104" fmla="*/ 2340841 h 4681538"/>
              <a:gd name="connsiteX105" fmla="*/ 7292728 w 8785322"/>
              <a:gd name="connsiteY105" fmla="*/ 2340841 h 4681538"/>
              <a:gd name="connsiteX106" fmla="*/ 7292724 w 8785322"/>
              <a:gd name="connsiteY106" fmla="*/ 2340798 h 4681538"/>
              <a:gd name="connsiteX107" fmla="*/ 7292728 w 8785322"/>
              <a:gd name="connsiteY107" fmla="*/ 2340755 h 4681538"/>
              <a:gd name="connsiteX108" fmla="*/ 7292720 w 8785322"/>
              <a:gd name="connsiteY108" fmla="*/ 2340755 h 4681538"/>
              <a:gd name="connsiteX109" fmla="*/ 7283766 w 8785322"/>
              <a:gd name="connsiteY109" fmla="*/ 2251850 h 4681538"/>
              <a:gd name="connsiteX110" fmla="*/ 6850723 w 8785322"/>
              <a:gd name="connsiteY110" fmla="*/ 1899225 h 4681538"/>
              <a:gd name="connsiteX111" fmla="*/ 6850605 w 8785322"/>
              <a:gd name="connsiteY111" fmla="*/ 1899225 h 4681538"/>
              <a:gd name="connsiteX112" fmla="*/ 0 w 8785322"/>
              <a:gd name="connsiteY112" fmla="*/ 0 h 4681538"/>
              <a:gd name="connsiteX113" fmla="*/ 8785322 w 8785322"/>
              <a:gd name="connsiteY113" fmla="*/ 0 h 4681538"/>
              <a:gd name="connsiteX114" fmla="*/ 8785322 w 8785322"/>
              <a:gd name="connsiteY114" fmla="*/ 4681538 h 4681538"/>
              <a:gd name="connsiteX115" fmla="*/ 0 w 8785322"/>
              <a:gd name="connsiteY115" fmla="*/ 4681538 h 4681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8785322" h="4681538">
                <a:moveTo>
                  <a:pt x="5051072" y="2241358"/>
                </a:moveTo>
                <a:lnTo>
                  <a:pt x="5051931" y="2241358"/>
                </a:lnTo>
                <a:lnTo>
                  <a:pt x="5121203" y="2413455"/>
                </a:lnTo>
                <a:lnTo>
                  <a:pt x="4982028" y="2413512"/>
                </a:lnTo>
                <a:close/>
                <a:moveTo>
                  <a:pt x="2251634" y="2241358"/>
                </a:moveTo>
                <a:lnTo>
                  <a:pt x="2252493" y="2241358"/>
                </a:lnTo>
                <a:lnTo>
                  <a:pt x="2321537" y="2413455"/>
                </a:lnTo>
                <a:lnTo>
                  <a:pt x="2182590" y="2413512"/>
                </a:lnTo>
                <a:close/>
                <a:moveTo>
                  <a:pt x="4986778" y="2102398"/>
                </a:moveTo>
                <a:lnTo>
                  <a:pt x="4776443" y="2606354"/>
                </a:lnTo>
                <a:lnTo>
                  <a:pt x="4904233" y="2606354"/>
                </a:lnTo>
                <a:lnTo>
                  <a:pt x="4940442" y="2516360"/>
                </a:lnTo>
                <a:lnTo>
                  <a:pt x="5162504" y="2516360"/>
                </a:lnTo>
                <a:lnTo>
                  <a:pt x="5198770" y="2606069"/>
                </a:lnTo>
                <a:lnTo>
                  <a:pt x="5326503" y="2606069"/>
                </a:lnTo>
                <a:lnTo>
                  <a:pt x="5116457" y="2102398"/>
                </a:lnTo>
                <a:close/>
                <a:moveTo>
                  <a:pt x="2187055" y="2102398"/>
                </a:moveTo>
                <a:lnTo>
                  <a:pt x="1976777" y="2606354"/>
                </a:lnTo>
                <a:lnTo>
                  <a:pt x="2104510" y="2606354"/>
                </a:lnTo>
                <a:lnTo>
                  <a:pt x="2140776" y="2516360"/>
                </a:lnTo>
                <a:lnTo>
                  <a:pt x="2362838" y="2516360"/>
                </a:lnTo>
                <a:lnTo>
                  <a:pt x="2399332" y="2606069"/>
                </a:lnTo>
                <a:lnTo>
                  <a:pt x="2527122" y="2606069"/>
                </a:lnTo>
                <a:lnTo>
                  <a:pt x="2316502" y="2102398"/>
                </a:lnTo>
                <a:close/>
                <a:moveTo>
                  <a:pt x="5791389" y="2102113"/>
                </a:moveTo>
                <a:lnTo>
                  <a:pt x="5791389" y="2606069"/>
                </a:lnTo>
                <a:lnTo>
                  <a:pt x="6156228" y="2606069"/>
                </a:lnTo>
                <a:lnTo>
                  <a:pt x="6156228" y="2494193"/>
                </a:lnTo>
                <a:lnTo>
                  <a:pt x="5923526" y="2494193"/>
                </a:lnTo>
                <a:lnTo>
                  <a:pt x="5923526" y="2102113"/>
                </a:lnTo>
                <a:close/>
                <a:moveTo>
                  <a:pt x="5369461" y="2102113"/>
                </a:moveTo>
                <a:lnTo>
                  <a:pt x="5369461" y="2606069"/>
                </a:lnTo>
                <a:lnTo>
                  <a:pt x="5734357" y="2606069"/>
                </a:lnTo>
                <a:lnTo>
                  <a:pt x="5734357" y="2494193"/>
                </a:lnTo>
                <a:lnTo>
                  <a:pt x="5501655" y="2494193"/>
                </a:lnTo>
                <a:lnTo>
                  <a:pt x="5501655" y="2102113"/>
                </a:lnTo>
                <a:close/>
                <a:moveTo>
                  <a:pt x="4435460" y="2102113"/>
                </a:moveTo>
                <a:lnTo>
                  <a:pt x="4435460" y="2606069"/>
                </a:lnTo>
                <a:lnTo>
                  <a:pt x="4567597" y="2606069"/>
                </a:lnTo>
                <a:lnTo>
                  <a:pt x="4567597" y="2402086"/>
                </a:lnTo>
                <a:lnTo>
                  <a:pt x="4780907" y="2402086"/>
                </a:lnTo>
                <a:lnTo>
                  <a:pt x="4780907" y="2294097"/>
                </a:lnTo>
                <a:lnTo>
                  <a:pt x="4567597" y="2294097"/>
                </a:lnTo>
                <a:lnTo>
                  <a:pt x="4567597" y="2210102"/>
                </a:lnTo>
                <a:lnTo>
                  <a:pt x="4820548" y="2210102"/>
                </a:lnTo>
                <a:lnTo>
                  <a:pt x="4820548" y="2102113"/>
                </a:lnTo>
                <a:close/>
                <a:moveTo>
                  <a:pt x="3857771" y="2102113"/>
                </a:moveTo>
                <a:lnTo>
                  <a:pt x="3857771" y="2606069"/>
                </a:lnTo>
                <a:lnTo>
                  <a:pt x="3983961" y="2606069"/>
                </a:lnTo>
                <a:lnTo>
                  <a:pt x="3983961" y="2308151"/>
                </a:lnTo>
                <a:lnTo>
                  <a:pt x="4208766" y="2606069"/>
                </a:lnTo>
                <a:lnTo>
                  <a:pt x="4334953" y="2606069"/>
                </a:lnTo>
                <a:lnTo>
                  <a:pt x="4334953" y="2102113"/>
                </a:lnTo>
                <a:lnTo>
                  <a:pt x="4208766" y="2102113"/>
                </a:lnTo>
                <a:lnTo>
                  <a:pt x="4208766" y="2403686"/>
                </a:lnTo>
                <a:lnTo>
                  <a:pt x="3983961" y="2102113"/>
                </a:lnTo>
                <a:close/>
                <a:moveTo>
                  <a:pt x="3393284" y="2102113"/>
                </a:moveTo>
                <a:lnTo>
                  <a:pt x="3393284" y="2606069"/>
                </a:lnTo>
                <a:lnTo>
                  <a:pt x="3525421" y="2606069"/>
                </a:lnTo>
                <a:lnTo>
                  <a:pt x="3766361" y="2606069"/>
                </a:lnTo>
                <a:lnTo>
                  <a:pt x="3766361" y="2498080"/>
                </a:lnTo>
                <a:lnTo>
                  <a:pt x="3525421" y="2498080"/>
                </a:lnTo>
                <a:lnTo>
                  <a:pt x="3525421" y="2398887"/>
                </a:lnTo>
                <a:lnTo>
                  <a:pt x="3729635" y="2398887"/>
                </a:lnTo>
                <a:lnTo>
                  <a:pt x="3729635" y="2290897"/>
                </a:lnTo>
                <a:lnTo>
                  <a:pt x="3525421" y="2290897"/>
                </a:lnTo>
                <a:lnTo>
                  <a:pt x="3525421" y="2210102"/>
                </a:lnTo>
                <a:lnTo>
                  <a:pt x="3766361" y="2210102"/>
                </a:lnTo>
                <a:lnTo>
                  <a:pt x="3766361" y="2102113"/>
                </a:lnTo>
                <a:close/>
                <a:moveTo>
                  <a:pt x="2918731" y="2102113"/>
                </a:moveTo>
                <a:lnTo>
                  <a:pt x="2918731" y="2210102"/>
                </a:lnTo>
                <a:lnTo>
                  <a:pt x="3050868" y="2210102"/>
                </a:lnTo>
                <a:lnTo>
                  <a:pt x="3050868" y="2606069"/>
                </a:lnTo>
                <a:lnTo>
                  <a:pt x="3183006" y="2606069"/>
                </a:lnTo>
                <a:lnTo>
                  <a:pt x="3183006" y="2210102"/>
                </a:lnTo>
                <a:lnTo>
                  <a:pt x="3329218" y="2210102"/>
                </a:lnTo>
                <a:lnTo>
                  <a:pt x="3329218" y="2102113"/>
                </a:lnTo>
                <a:close/>
                <a:moveTo>
                  <a:pt x="2462254" y="2102113"/>
                </a:moveTo>
                <a:lnTo>
                  <a:pt x="2462254" y="2210102"/>
                </a:lnTo>
                <a:lnTo>
                  <a:pt x="2608405" y="2210102"/>
                </a:lnTo>
                <a:lnTo>
                  <a:pt x="2608405" y="2606069"/>
                </a:lnTo>
                <a:lnTo>
                  <a:pt x="2740547" y="2606069"/>
                </a:lnTo>
                <a:lnTo>
                  <a:pt x="2740547" y="2210102"/>
                </a:lnTo>
                <a:lnTo>
                  <a:pt x="2872684" y="2210102"/>
                </a:lnTo>
                <a:lnTo>
                  <a:pt x="2872684" y="2102113"/>
                </a:lnTo>
                <a:close/>
                <a:moveTo>
                  <a:pt x="1517899" y="2102113"/>
                </a:moveTo>
                <a:lnTo>
                  <a:pt x="1724857" y="2606069"/>
                </a:lnTo>
                <a:lnTo>
                  <a:pt x="1854995" y="2606069"/>
                </a:lnTo>
                <a:lnTo>
                  <a:pt x="2061952" y="2102113"/>
                </a:lnTo>
                <a:lnTo>
                  <a:pt x="1934219" y="2102113"/>
                </a:lnTo>
                <a:lnTo>
                  <a:pt x="1790469" y="2456425"/>
                </a:lnTo>
                <a:lnTo>
                  <a:pt x="1789382" y="2456425"/>
                </a:lnTo>
                <a:lnTo>
                  <a:pt x="1645690" y="2102113"/>
                </a:lnTo>
                <a:close/>
                <a:moveTo>
                  <a:pt x="6850605" y="1899225"/>
                </a:moveTo>
                <a:cubicBezTo>
                  <a:pt x="6636954" y="1899225"/>
                  <a:pt x="6458695" y="2050602"/>
                  <a:pt x="6417469" y="2251840"/>
                </a:cubicBezTo>
                <a:lnTo>
                  <a:pt x="6408495" y="2340755"/>
                </a:lnTo>
                <a:lnTo>
                  <a:pt x="6408486" y="2340755"/>
                </a:lnTo>
                <a:lnTo>
                  <a:pt x="6408491" y="2340798"/>
                </a:lnTo>
                <a:lnTo>
                  <a:pt x="6408486" y="2340841"/>
                </a:lnTo>
                <a:lnTo>
                  <a:pt x="6408495" y="2340841"/>
                </a:lnTo>
                <a:lnTo>
                  <a:pt x="6417478" y="2429748"/>
                </a:lnTo>
                <a:cubicBezTo>
                  <a:pt x="6458721" y="2630964"/>
                  <a:pt x="6636972" y="2782318"/>
                  <a:pt x="6850605" y="2782318"/>
                </a:cubicBezTo>
                <a:cubicBezTo>
                  <a:pt x="6850626" y="2782318"/>
                  <a:pt x="6850646" y="2782318"/>
                  <a:pt x="6850666" y="2782318"/>
                </a:cubicBezTo>
                <a:cubicBezTo>
                  <a:pt x="7064292" y="2782318"/>
                  <a:pt x="7242526" y="2630958"/>
                  <a:pt x="7283747" y="2429745"/>
                </a:cubicBezTo>
                <a:lnTo>
                  <a:pt x="7292720" y="2340841"/>
                </a:lnTo>
                <a:lnTo>
                  <a:pt x="7292728" y="2340841"/>
                </a:lnTo>
                <a:lnTo>
                  <a:pt x="7292724" y="2340798"/>
                </a:lnTo>
                <a:lnTo>
                  <a:pt x="7292728" y="2340755"/>
                </a:lnTo>
                <a:lnTo>
                  <a:pt x="7292720" y="2340755"/>
                </a:lnTo>
                <a:lnTo>
                  <a:pt x="7283766" y="2251850"/>
                </a:lnTo>
                <a:cubicBezTo>
                  <a:pt x="7242583" y="2050634"/>
                  <a:pt x="7064349" y="1899253"/>
                  <a:pt x="6850723" y="1899225"/>
                </a:cubicBezTo>
                <a:cubicBezTo>
                  <a:pt x="6850683" y="1899225"/>
                  <a:pt x="6850646" y="1899225"/>
                  <a:pt x="6850605" y="1899225"/>
                </a:cubicBezTo>
                <a:close/>
                <a:moveTo>
                  <a:pt x="0" y="0"/>
                </a:moveTo>
                <a:lnTo>
                  <a:pt x="8785322" y="0"/>
                </a:lnTo>
                <a:lnTo>
                  <a:pt x="8785322" y="4681538"/>
                </a:lnTo>
                <a:lnTo>
                  <a:pt x="0" y="4681538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2" name="Rektangel 1">
            <a:extLst>
              <a:ext uri="{FF2B5EF4-FFF2-40B4-BE49-F238E27FC236}">
                <a16:creationId xmlns:a16="http://schemas.microsoft.com/office/drawing/2014/main" id="{F803F8D0-F719-E241-8577-1EB6E3E95C67}"/>
              </a:ext>
            </a:extLst>
          </p:cNvPr>
          <p:cNvSpPr/>
          <p:nvPr userDrawn="1"/>
        </p:nvSpPr>
        <p:spPr>
          <a:xfrm>
            <a:off x="5266267" y="6489395"/>
            <a:ext cx="1591733" cy="368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</p:spTree>
    <p:extLst>
      <p:ext uri="{BB962C8B-B14F-4D97-AF65-F5344CB8AC3E}">
        <p14:creationId xmlns:p14="http://schemas.microsoft.com/office/powerpoint/2010/main" val="19241446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Text on backgrou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 hidden="1">
            <a:extLst>
              <a:ext uri="{FF2B5EF4-FFF2-40B4-BE49-F238E27FC236}">
                <a16:creationId xmlns:a16="http://schemas.microsoft.com/office/drawing/2014/main" id="{6A377AF8-C08F-4610-B72A-89FC7858745F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043920312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3" name="Objekt 2" hidden="1">
                        <a:extLst>
                          <a:ext uri="{FF2B5EF4-FFF2-40B4-BE49-F238E27FC236}">
                            <a16:creationId xmlns:a16="http://schemas.microsoft.com/office/drawing/2014/main" id="{6A377AF8-C08F-4610-B72A-89FC7858745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Platshållare för bild 3">
            <a:extLst>
              <a:ext uri="{FF2B5EF4-FFF2-40B4-BE49-F238E27FC236}">
                <a16:creationId xmlns:a16="http://schemas.microsoft.com/office/drawing/2014/main" id="{0C18E683-E62F-A04E-9D50-572DEA18E06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39185" y="211667"/>
            <a:ext cx="1171363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6" name="Rubrik 5">
            <a:extLst>
              <a:ext uri="{FF2B5EF4-FFF2-40B4-BE49-F238E27FC236}">
                <a16:creationId xmlns:a16="http://schemas.microsoft.com/office/drawing/2014/main" id="{4F9BFEED-0E03-904F-9847-3F79E60C95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1" y="700800"/>
            <a:ext cx="5568951" cy="1997752"/>
          </a:xfrm>
        </p:spPr>
        <p:txBody>
          <a:bodyPr vert="horz" rIns="216000"/>
          <a:lstStyle>
            <a:lvl1pPr rtl="0">
              <a:defRPr sz="4000" spc="-93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add a headline of maximum three lines</a:t>
            </a:r>
          </a:p>
        </p:txBody>
      </p:sp>
      <p:sp>
        <p:nvSpPr>
          <p:cNvPr id="12" name="Platshållare för text 11">
            <a:extLst>
              <a:ext uri="{FF2B5EF4-FFF2-40B4-BE49-F238E27FC236}">
                <a16:creationId xmlns:a16="http://schemas.microsoft.com/office/drawing/2014/main" id="{D84E0A46-5973-4E46-9096-4F1FFEB637F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802" y="2804585"/>
            <a:ext cx="5568949" cy="3456516"/>
          </a:xfrm>
        </p:spPr>
        <p:txBody>
          <a:bodyPr rIns="216000"/>
          <a:lstStyle>
            <a:lvl1pPr rtl="0">
              <a:defRPr sz="1867">
                <a:solidFill>
                  <a:schemeClr val="bg1"/>
                </a:solidFill>
              </a:defRPr>
            </a:lvl1pPr>
            <a:lvl2pPr rtl="0">
              <a:defRPr sz="1600">
                <a:solidFill>
                  <a:schemeClr val="bg1"/>
                </a:solidFill>
              </a:defRPr>
            </a:lvl2pPr>
            <a:lvl3pPr rtl="0">
              <a:defRPr sz="1600">
                <a:solidFill>
                  <a:schemeClr val="bg1"/>
                </a:solidFill>
              </a:defRPr>
            </a:lvl3pPr>
            <a:lvl4pPr rtl="0">
              <a:defRPr sz="1600">
                <a:solidFill>
                  <a:schemeClr val="bg1"/>
                </a:solidFill>
              </a:defRPr>
            </a:lvl4pPr>
            <a:lvl5pPr rtl="0"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add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6" name="Platshållare för text 15">
            <a:extLst>
              <a:ext uri="{FF2B5EF4-FFF2-40B4-BE49-F238E27FC236}">
                <a16:creationId xmlns:a16="http://schemas.microsoft.com/office/drawing/2014/main" id="{CF7D2E26-08D8-5949-87B2-516D214C08A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8951" cy="369332"/>
          </a:xfrm>
        </p:spPr>
        <p:txBody>
          <a:bodyPr lIns="111600" rIns="216000" anchor="t"/>
          <a:lstStyle>
            <a:lvl1pPr marL="4233" indent="-4233" rtl="0">
              <a:buNone/>
              <a:tabLst/>
              <a:defRPr sz="1600" b="1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navigation/chapter tracker</a:t>
            </a:r>
          </a:p>
        </p:txBody>
      </p:sp>
      <p:sp>
        <p:nvSpPr>
          <p:cNvPr id="38" name="Date Placeholder 3">
            <a:extLst>
              <a:ext uri="{FF2B5EF4-FFF2-40B4-BE49-F238E27FC236}">
                <a16:creationId xmlns:a16="http://schemas.microsoft.com/office/drawing/2014/main" id="{B7D04508-015B-A24C-A068-9517A03041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29324654-B861-4015-9EB8-3C01EE2CD29E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24E3E452-24F0-1B44-9014-429AC576B5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10" name="Platshållare för sidfot 6">
            <a:extLst>
              <a:ext uri="{FF2B5EF4-FFF2-40B4-BE49-F238E27FC236}">
                <a16:creationId xmlns:a16="http://schemas.microsoft.com/office/drawing/2014/main" id="{5CA8B606-3188-9643-98F0-31B8738AF0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282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 Cont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 hidden="1">
            <a:extLst>
              <a:ext uri="{FF2B5EF4-FFF2-40B4-BE49-F238E27FC236}">
                <a16:creationId xmlns:a16="http://schemas.microsoft.com/office/drawing/2014/main" id="{C35C8B6E-FA8B-41C2-A315-01B042F243B0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157292150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5" name="Objekt 4" hidden="1">
                        <a:extLst>
                          <a:ext uri="{FF2B5EF4-FFF2-40B4-BE49-F238E27FC236}">
                            <a16:creationId xmlns:a16="http://schemas.microsoft.com/office/drawing/2014/main" id="{C35C8B6E-FA8B-41C2-A315-01B042F243B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Rektangel 8">
            <a:extLst>
              <a:ext uri="{FF2B5EF4-FFF2-40B4-BE49-F238E27FC236}">
                <a16:creationId xmlns:a16="http://schemas.microsoft.com/office/drawing/2014/main" id="{E3CDC065-B6AF-4D4A-9B9C-40EB6216A6A9}"/>
              </a:ext>
            </a:extLst>
          </p:cNvPr>
          <p:cNvSpPr/>
          <p:nvPr userDrawn="1"/>
        </p:nvSpPr>
        <p:spPr>
          <a:xfrm>
            <a:off x="8113185" y="211667"/>
            <a:ext cx="3839633" cy="6242051"/>
          </a:xfrm>
          <a:prstGeom prst="rect">
            <a:avLst/>
          </a:prstGeom>
          <a:solidFill>
            <a:srgbClr val="EBF2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400" noProof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38CA3AD7-12F8-9F43-820D-33071C26D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2B565E4A-58AD-4116-B883-9188AA64AD1B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FED6C3B-4A73-344C-A9A5-F822417888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3" name="Platshållare för bild 2">
            <a:extLst>
              <a:ext uri="{FF2B5EF4-FFF2-40B4-BE49-F238E27FC236}">
                <a16:creationId xmlns:a16="http://schemas.microsoft.com/office/drawing/2014/main" id="{25798999-2A1E-2547-A8D5-4373B7132AD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39185" y="211667"/>
            <a:ext cx="7681383" cy="624205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31" name="Rubrik 5">
            <a:extLst>
              <a:ext uri="{FF2B5EF4-FFF2-40B4-BE49-F238E27FC236}">
                <a16:creationId xmlns:a16="http://schemas.microsoft.com/office/drawing/2014/main" id="{144BC857-79CB-DC47-950E-631BB0C708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3184" y="792001"/>
            <a:ext cx="3648701" cy="1372316"/>
          </a:xfrm>
        </p:spPr>
        <p:txBody>
          <a:bodyPr vert="horz" lIns="154800" tIns="64800" rIns="144000"/>
          <a:lstStyle>
            <a:lvl1pPr marL="0" indent="0" rtl="0">
              <a:tabLst/>
              <a:defRPr sz="2667" spc="-67" baseline="0"/>
            </a:lvl1pPr>
          </a:lstStyle>
          <a:p>
            <a:r>
              <a:rPr lang="en-US" noProof="0"/>
              <a:t>Click to add name and job title</a:t>
            </a:r>
          </a:p>
        </p:txBody>
      </p:sp>
      <p:sp>
        <p:nvSpPr>
          <p:cNvPr id="32" name="Platshållare för text 11">
            <a:extLst>
              <a:ext uri="{FF2B5EF4-FFF2-40B4-BE49-F238E27FC236}">
                <a16:creationId xmlns:a16="http://schemas.microsoft.com/office/drawing/2014/main" id="{2ADCBC67-4690-BD43-ABCE-F69DA625BC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119917" y="2804585"/>
            <a:ext cx="3640283" cy="3456516"/>
          </a:xfrm>
        </p:spPr>
        <p:txBody>
          <a:bodyPr lIns="144000" rIns="144000"/>
          <a:lstStyle>
            <a:lvl1pPr marL="0" indent="0" rtl="0">
              <a:buNone/>
              <a:tabLst/>
              <a:defRPr sz="1600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contact information</a:t>
            </a:r>
          </a:p>
        </p:txBody>
      </p:sp>
      <p:sp>
        <p:nvSpPr>
          <p:cNvPr id="4" name="textruta 3">
            <a:extLst>
              <a:ext uri="{FF2B5EF4-FFF2-40B4-BE49-F238E27FC236}">
                <a16:creationId xmlns:a16="http://schemas.microsoft.com/office/drawing/2014/main" id="{EEF2FFD1-DBE4-AA42-98BA-1DAD9CA09A52}"/>
              </a:ext>
            </a:extLst>
          </p:cNvPr>
          <p:cNvSpPr txBox="1"/>
          <p:nvPr userDrawn="1"/>
        </p:nvSpPr>
        <p:spPr>
          <a:xfrm>
            <a:off x="8113182" y="368302"/>
            <a:ext cx="3648700" cy="338554"/>
          </a:xfrm>
          <a:prstGeom prst="rect">
            <a:avLst/>
          </a:prstGeom>
          <a:noFill/>
        </p:spPr>
        <p:txBody>
          <a:bodyPr wrap="square" lIns="206400" rIns="192000" rtlCol="0">
            <a:spAutoFit/>
          </a:bodyPr>
          <a:lstStyle/>
          <a:p>
            <a:pPr rtl="0"/>
            <a:r>
              <a:rPr lang="en-US" sz="1600" b="1" noProof="0"/>
              <a:t>Contact</a:t>
            </a:r>
          </a:p>
        </p:txBody>
      </p:sp>
      <p:sp>
        <p:nvSpPr>
          <p:cNvPr id="14" name="Platshållare för sidfot 6">
            <a:extLst>
              <a:ext uri="{FF2B5EF4-FFF2-40B4-BE49-F238E27FC236}">
                <a16:creationId xmlns:a16="http://schemas.microsoft.com/office/drawing/2014/main" id="{373FE5A1-132B-B247-9BF4-ED02DBE7E9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5176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Three Imag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 hidden="1">
            <a:extLst>
              <a:ext uri="{FF2B5EF4-FFF2-40B4-BE49-F238E27FC236}">
                <a16:creationId xmlns:a16="http://schemas.microsoft.com/office/drawing/2014/main" id="{D973E195-A17A-4A87-94F9-FACDD017B92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718153373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2" name="Objekt 1" hidden="1">
                        <a:extLst>
                          <a:ext uri="{FF2B5EF4-FFF2-40B4-BE49-F238E27FC236}">
                            <a16:creationId xmlns:a16="http://schemas.microsoft.com/office/drawing/2014/main" id="{D973E195-A17A-4A87-94F9-FACDD017B92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Platshållare för bild 3">
            <a:extLst>
              <a:ext uri="{FF2B5EF4-FFF2-40B4-BE49-F238E27FC236}">
                <a16:creationId xmlns:a16="http://schemas.microsoft.com/office/drawing/2014/main" id="{CFB476F6-A1A2-9341-A7CE-364121691484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4272493" y="867833"/>
            <a:ext cx="3647017" cy="326916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20" name="Platshållare för bild 3">
            <a:extLst>
              <a:ext uri="{FF2B5EF4-FFF2-40B4-BE49-F238E27FC236}">
                <a16:creationId xmlns:a16="http://schemas.microsoft.com/office/drawing/2014/main" id="{AA2CC83E-62F3-474B-9DE5-B6EDF26CA353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113184" y="867833"/>
            <a:ext cx="3647017" cy="326916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4" name="Platshållare för bild 3">
            <a:extLst>
              <a:ext uri="{FF2B5EF4-FFF2-40B4-BE49-F238E27FC236}">
                <a16:creationId xmlns:a16="http://schemas.microsoft.com/office/drawing/2014/main" id="{A5A31898-D5B1-EE4E-A7EE-E18C844975AA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31801" y="867833"/>
            <a:ext cx="3647017" cy="3269161"/>
          </a:xfrm>
          <a:solidFill>
            <a:schemeClr val="accent3"/>
          </a:solidFill>
        </p:spPr>
        <p:txBody>
          <a:bodyPr/>
          <a:lstStyle>
            <a:lvl1pPr algn="ctr" rtl="0">
              <a:buNone/>
              <a:defRPr sz="1067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16" name="Platshållare för text 15">
            <a:extLst>
              <a:ext uri="{FF2B5EF4-FFF2-40B4-BE49-F238E27FC236}">
                <a16:creationId xmlns:a16="http://schemas.microsoft.com/office/drawing/2014/main" id="{CF7D2E26-08D8-5949-87B2-516D214C08A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8951" cy="369332"/>
          </a:xfrm>
        </p:spPr>
        <p:txBody>
          <a:bodyPr lIns="111600" rIns="144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navigation/chapter tracker</a:t>
            </a:r>
          </a:p>
        </p:txBody>
      </p:sp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EBF909F0-CE1B-3D46-83B7-E4DA279DC1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CA32900E-9327-4951-8B6C-34DA827F65F5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EB2FF840-5D29-6845-91DA-E82490F286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17" name="Platshållare för text 11">
            <a:extLst>
              <a:ext uri="{FF2B5EF4-FFF2-40B4-BE49-F238E27FC236}">
                <a16:creationId xmlns:a16="http://schemas.microsoft.com/office/drawing/2014/main" id="{9539D912-EDEC-D04A-AE66-E4AF2B4B892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1" y="4521118"/>
            <a:ext cx="3647017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18" name="Platshållare för text 11">
            <a:extLst>
              <a:ext uri="{FF2B5EF4-FFF2-40B4-BE49-F238E27FC236}">
                <a16:creationId xmlns:a16="http://schemas.microsoft.com/office/drawing/2014/main" id="{42913F9C-29B8-3D4E-A5EA-0F08C0C9FAC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22" name="Platshållare för text 11">
            <a:extLst>
              <a:ext uri="{FF2B5EF4-FFF2-40B4-BE49-F238E27FC236}">
                <a16:creationId xmlns:a16="http://schemas.microsoft.com/office/drawing/2014/main" id="{C3C5B55E-94CB-7B47-B062-5D9F39ACF99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271434" y="4521118"/>
            <a:ext cx="3647017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23" name="Platshållare för text 11">
            <a:extLst>
              <a:ext uri="{FF2B5EF4-FFF2-40B4-BE49-F238E27FC236}">
                <a16:creationId xmlns:a16="http://schemas.microsoft.com/office/drawing/2014/main" id="{A1A87AB1-E04D-7D40-AA0E-7E9AAA85FDD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71433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24" name="Platshållare för text 11">
            <a:extLst>
              <a:ext uri="{FF2B5EF4-FFF2-40B4-BE49-F238E27FC236}">
                <a16:creationId xmlns:a16="http://schemas.microsoft.com/office/drawing/2014/main" id="{F30BCF56-210D-1340-ACE8-BFCB24314D0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3184" y="4521118"/>
            <a:ext cx="3647016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25" name="Platshållare för text 11">
            <a:extLst>
              <a:ext uri="{FF2B5EF4-FFF2-40B4-BE49-F238E27FC236}">
                <a16:creationId xmlns:a16="http://schemas.microsoft.com/office/drawing/2014/main" id="{B6BB44C6-034C-2A4F-9D6D-0F870DF593A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113184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21" name="Platshållare för sidfot 6">
            <a:extLst>
              <a:ext uri="{FF2B5EF4-FFF2-40B4-BE49-F238E27FC236}">
                <a16:creationId xmlns:a16="http://schemas.microsoft.com/office/drawing/2014/main" id="{5D5AD7F1-DD0A-5249-BE82-8E2CAFDE67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105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Headline only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 hidden="1">
            <a:extLst>
              <a:ext uri="{FF2B5EF4-FFF2-40B4-BE49-F238E27FC236}">
                <a16:creationId xmlns:a16="http://schemas.microsoft.com/office/drawing/2014/main" id="{273F7804-AF96-4548-BECC-258CCE092C01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136724029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3" name="Objekt 2" hidden="1">
                        <a:extLst>
                          <a:ext uri="{FF2B5EF4-FFF2-40B4-BE49-F238E27FC236}">
                            <a16:creationId xmlns:a16="http://schemas.microsoft.com/office/drawing/2014/main" id="{273F7804-AF96-4548-BECC-258CCE092C0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ubrik 5">
            <a:extLst>
              <a:ext uri="{FF2B5EF4-FFF2-40B4-BE49-F238E27FC236}">
                <a16:creationId xmlns:a16="http://schemas.microsoft.com/office/drawing/2014/main" id="{4F9BFEED-0E03-904F-9847-3F79E60C95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797" y="700800"/>
            <a:ext cx="9408587" cy="1997752"/>
          </a:xfrm>
        </p:spPr>
        <p:txBody>
          <a:bodyPr vert="horz" rIns="144000"/>
          <a:lstStyle>
            <a:lvl1pPr rtl="0">
              <a:defRPr sz="4000" spc="-93" baseline="0"/>
            </a:lvl1pPr>
          </a:lstStyle>
          <a:p>
            <a:r>
              <a:rPr lang="en-US" noProof="0"/>
              <a:t>Click to add a headline of maximum three lines</a:t>
            </a:r>
          </a:p>
        </p:txBody>
      </p:sp>
      <p:sp>
        <p:nvSpPr>
          <p:cNvPr id="16" name="Platshållare för text 15">
            <a:extLst>
              <a:ext uri="{FF2B5EF4-FFF2-40B4-BE49-F238E27FC236}">
                <a16:creationId xmlns:a16="http://schemas.microsoft.com/office/drawing/2014/main" id="{CF7D2E26-08D8-5949-87B2-516D214C08A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8951" cy="369332"/>
          </a:xfrm>
        </p:spPr>
        <p:txBody>
          <a:bodyPr lIns="111600" rIns="144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navigation/chapter tracker</a:t>
            </a:r>
          </a:p>
        </p:txBody>
      </p:sp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EBF909F0-CE1B-3D46-83B7-E4DA279DC1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9369A66A-6E0C-49B2-A9B3-5AF83196F725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EB2FF840-5D29-6845-91DA-E82490F286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9" name="Platshållare för sidfot 6">
            <a:extLst>
              <a:ext uri="{FF2B5EF4-FFF2-40B4-BE49-F238E27FC236}">
                <a16:creationId xmlns:a16="http://schemas.microsoft.com/office/drawing/2014/main" id="{616B5AAB-F6E7-9147-98E7-3D0B31E4B4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8901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 Statement/Insigh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 hidden="1">
            <a:extLst>
              <a:ext uri="{FF2B5EF4-FFF2-40B4-BE49-F238E27FC236}">
                <a16:creationId xmlns:a16="http://schemas.microsoft.com/office/drawing/2014/main" id="{47CB28DD-7ACF-4C03-92C7-EADE35CD8573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0095557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4" name="Objekt 3" hidden="1">
                        <a:extLst>
                          <a:ext uri="{FF2B5EF4-FFF2-40B4-BE49-F238E27FC236}">
                            <a16:creationId xmlns:a16="http://schemas.microsoft.com/office/drawing/2014/main" id="{47CB28DD-7ACF-4C03-92C7-EADE35CD857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38CA3AD7-12F8-9F43-820D-33071C26D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936583B8-D372-4D37-88F7-3018F883FBFB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FED6C3B-4A73-344C-A9A5-F822417888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7" name="Rubrik 5">
            <a:extLst>
              <a:ext uri="{FF2B5EF4-FFF2-40B4-BE49-F238E27FC236}">
                <a16:creationId xmlns:a16="http://schemas.microsoft.com/office/drawing/2014/main" id="{A55878FD-9E3E-1D42-8830-1CCBED7F67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2293103"/>
            <a:ext cx="11328000" cy="2081296"/>
          </a:xfrm>
        </p:spPr>
        <p:txBody>
          <a:bodyPr vert="horz" lIns="216000" rIns="216000" anchor="ctr"/>
          <a:lstStyle>
            <a:lvl1pPr algn="ctr" rtl="0">
              <a:defRPr sz="5867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add statement </a:t>
            </a:r>
            <a:br>
              <a:rPr lang="en-US" noProof="0"/>
            </a:br>
            <a:r>
              <a:rPr lang="en-US" noProof="0"/>
              <a:t>or insight</a:t>
            </a:r>
          </a:p>
        </p:txBody>
      </p:sp>
      <p:sp>
        <p:nvSpPr>
          <p:cNvPr id="8" name="Platshållare för sidfot 6">
            <a:extLst>
              <a:ext uri="{FF2B5EF4-FFF2-40B4-BE49-F238E27FC236}">
                <a16:creationId xmlns:a16="http://schemas.microsoft.com/office/drawing/2014/main" id="{F76D3661-5BD5-6848-A702-AC0A276D4C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0291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Three Icon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 hidden="1">
            <a:extLst>
              <a:ext uri="{FF2B5EF4-FFF2-40B4-BE49-F238E27FC236}">
                <a16:creationId xmlns:a16="http://schemas.microsoft.com/office/drawing/2014/main" id="{52A023B4-75F3-476B-970A-E632A961059E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25325715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4" name="Objekt 3" hidden="1">
                        <a:extLst>
                          <a:ext uri="{FF2B5EF4-FFF2-40B4-BE49-F238E27FC236}">
                            <a16:creationId xmlns:a16="http://schemas.microsoft.com/office/drawing/2014/main" id="{52A023B4-75F3-476B-970A-E632A961059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Platshållare för text 15">
            <a:extLst>
              <a:ext uri="{FF2B5EF4-FFF2-40B4-BE49-F238E27FC236}">
                <a16:creationId xmlns:a16="http://schemas.microsoft.com/office/drawing/2014/main" id="{CF7D2E26-08D8-5949-87B2-516D214C08A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1801" y="368302"/>
            <a:ext cx="5568951" cy="369332"/>
          </a:xfrm>
        </p:spPr>
        <p:txBody>
          <a:bodyPr lIns="111600" rIns="144000" anchor="t"/>
          <a:lstStyle>
            <a:lvl1pPr marL="4233" indent="-4233" rtl="0">
              <a:buNone/>
              <a:tabLst/>
              <a:defRPr sz="1600" b="1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noProof="0"/>
              <a:t>Click to add navigation/chapter tracker</a:t>
            </a:r>
          </a:p>
        </p:txBody>
      </p:sp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EBF909F0-CE1B-3D46-83B7-E4DA279DC1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DDEE9704-3E75-4017-9182-D249D17B40EC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EB2FF840-5D29-6845-91DA-E82490F286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27" name="Platshållare för text 11">
            <a:extLst>
              <a:ext uri="{FF2B5EF4-FFF2-40B4-BE49-F238E27FC236}">
                <a16:creationId xmlns:a16="http://schemas.microsoft.com/office/drawing/2014/main" id="{66FB5539-4991-4D46-884F-A63F571088C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1" y="4521118"/>
            <a:ext cx="3647017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28" name="Platshållare för text 11">
            <a:extLst>
              <a:ext uri="{FF2B5EF4-FFF2-40B4-BE49-F238E27FC236}">
                <a16:creationId xmlns:a16="http://schemas.microsoft.com/office/drawing/2014/main" id="{0BDC7661-3072-564C-891C-82718D2BF14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29" name="Platshållare för text 11">
            <a:extLst>
              <a:ext uri="{FF2B5EF4-FFF2-40B4-BE49-F238E27FC236}">
                <a16:creationId xmlns:a16="http://schemas.microsoft.com/office/drawing/2014/main" id="{C48D686F-94A2-DD46-82F1-E264BEE11C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271434" y="4521118"/>
            <a:ext cx="3647017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30" name="Platshållare för text 11">
            <a:extLst>
              <a:ext uri="{FF2B5EF4-FFF2-40B4-BE49-F238E27FC236}">
                <a16:creationId xmlns:a16="http://schemas.microsoft.com/office/drawing/2014/main" id="{642F0A82-A9F6-AF48-B15A-56A4F0C4908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71433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31" name="Platshållare för text 11">
            <a:extLst>
              <a:ext uri="{FF2B5EF4-FFF2-40B4-BE49-F238E27FC236}">
                <a16:creationId xmlns:a16="http://schemas.microsoft.com/office/drawing/2014/main" id="{54CE80BA-70B6-674B-8EEE-564BBFD7E63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3184" y="4521118"/>
            <a:ext cx="3647016" cy="474657"/>
          </a:xfrm>
        </p:spPr>
        <p:txBody>
          <a:bodyPr lIns="144000" rIns="144000" anchor="b"/>
          <a:lstStyle>
            <a:lvl1pPr marL="0" indent="0" algn="ctr" rtl="0">
              <a:lnSpc>
                <a:spcPct val="95000"/>
              </a:lnSpc>
              <a:spcBef>
                <a:spcPts val="0"/>
              </a:spcBef>
              <a:buNone/>
              <a:tabLst/>
              <a:defRPr sz="2400" b="1"/>
            </a:lvl1pPr>
            <a:lvl2pPr marL="0" indent="0">
              <a:buNone/>
              <a:tabLst/>
              <a:defRPr sz="1600"/>
            </a:lvl2pPr>
            <a:lvl3pPr marL="0" indent="0">
              <a:buNone/>
              <a:tabLst/>
              <a:defRPr sz="1600"/>
            </a:lvl3pPr>
            <a:lvl4pPr marL="0" indent="0">
              <a:buNone/>
              <a:tabLst/>
              <a:defRPr sz="1600"/>
            </a:lvl4pPr>
            <a:lvl5pPr marL="0" indent="0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headline</a:t>
            </a:r>
          </a:p>
        </p:txBody>
      </p:sp>
      <p:sp>
        <p:nvSpPr>
          <p:cNvPr id="32" name="Platshållare för text 11">
            <a:extLst>
              <a:ext uri="{FF2B5EF4-FFF2-40B4-BE49-F238E27FC236}">
                <a16:creationId xmlns:a16="http://schemas.microsoft.com/office/drawing/2014/main" id="{F5FFA93D-6EB2-9F4D-A77F-D10B1DBE647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113184" y="5036447"/>
            <a:ext cx="3648000" cy="1224653"/>
          </a:xfrm>
        </p:spPr>
        <p:txBody>
          <a:bodyPr lIns="180000" rIns="180000"/>
          <a:lstStyle>
            <a:lvl1pPr marL="21166" indent="-21166" algn="ctr" rtl="0">
              <a:buNone/>
              <a:tabLst/>
              <a:defRPr sz="1867"/>
            </a:lvl1pPr>
            <a:lvl2pPr marL="21166" indent="-21166" algn="ctr">
              <a:buNone/>
              <a:tabLst/>
              <a:defRPr sz="1600"/>
            </a:lvl2pPr>
            <a:lvl3pPr marL="21166" indent="-21166" algn="ctr">
              <a:buNone/>
              <a:tabLst/>
              <a:defRPr sz="1600"/>
            </a:lvl3pPr>
            <a:lvl4pPr marL="21166" indent="-21166" algn="ctr">
              <a:buNone/>
              <a:tabLst/>
              <a:defRPr sz="1600"/>
            </a:lvl4pPr>
            <a:lvl5pPr marL="21166" indent="-21166" algn="ctr">
              <a:buNone/>
              <a:tabLst/>
              <a:defRPr sz="1600"/>
            </a:lvl5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3" name="Platshållare för bild 2">
            <a:extLst>
              <a:ext uri="{FF2B5EF4-FFF2-40B4-BE49-F238E27FC236}">
                <a16:creationId xmlns:a16="http://schemas.microsoft.com/office/drawing/2014/main" id="{BF6831D5-0949-4149-AC62-D7EE74E03FA0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1599361" y="2671202"/>
            <a:ext cx="1322983" cy="1322983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sz="1067" noProof="0"/>
              <a:t>Click to add icon</a:t>
            </a:r>
            <a:endParaRPr lang="en-US" noProof="0"/>
          </a:p>
        </p:txBody>
      </p:sp>
      <p:sp>
        <p:nvSpPr>
          <p:cNvPr id="42" name="Rubrik 5">
            <a:extLst>
              <a:ext uri="{FF2B5EF4-FFF2-40B4-BE49-F238E27FC236}">
                <a16:creationId xmlns:a16="http://schemas.microsoft.com/office/drawing/2014/main" id="{4EE3E706-517C-DA49-BD6A-D25F70D7C3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1800" y="700801"/>
            <a:ext cx="9408584" cy="826460"/>
          </a:xfrm>
        </p:spPr>
        <p:txBody>
          <a:bodyPr vert="horz" rIns="144000"/>
          <a:lstStyle>
            <a:lvl1pPr rtl="0">
              <a:defRPr sz="4000" spc="-93" baseline="0"/>
            </a:lvl1pPr>
          </a:lstStyle>
          <a:p>
            <a:r>
              <a:rPr lang="en-US" noProof="0"/>
              <a:t>Click to add short headline or delete</a:t>
            </a:r>
          </a:p>
        </p:txBody>
      </p:sp>
      <p:sp>
        <p:nvSpPr>
          <p:cNvPr id="43" name="Platshållare för bild 2">
            <a:extLst>
              <a:ext uri="{FF2B5EF4-FFF2-40B4-BE49-F238E27FC236}">
                <a16:creationId xmlns:a16="http://schemas.microsoft.com/office/drawing/2014/main" id="{BF57B7AA-6436-9944-BED9-277CEAC62278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434761" y="2671202"/>
            <a:ext cx="1322983" cy="1322983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sz="1067" noProof="0"/>
              <a:t>Click to add icon</a:t>
            </a:r>
            <a:endParaRPr lang="en-US" noProof="0"/>
          </a:p>
        </p:txBody>
      </p:sp>
      <p:sp>
        <p:nvSpPr>
          <p:cNvPr id="44" name="Platshållare för bild 2">
            <a:extLst>
              <a:ext uri="{FF2B5EF4-FFF2-40B4-BE49-F238E27FC236}">
                <a16:creationId xmlns:a16="http://schemas.microsoft.com/office/drawing/2014/main" id="{D533FAC1-ED80-7B4E-8ECA-38C55CFD41A1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282861" y="2671202"/>
            <a:ext cx="1322983" cy="1322983"/>
          </a:xfrm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sz="1067" noProof="0"/>
              <a:t>Click to add icon</a:t>
            </a:r>
            <a:endParaRPr lang="en-US" noProof="0"/>
          </a:p>
        </p:txBody>
      </p:sp>
      <p:sp>
        <p:nvSpPr>
          <p:cNvPr id="18" name="Platshållare för sidfot 6">
            <a:extLst>
              <a:ext uri="{FF2B5EF4-FFF2-40B4-BE49-F238E27FC236}">
                <a16:creationId xmlns:a16="http://schemas.microsoft.com/office/drawing/2014/main" id="{004EB2A8-772A-6F45-A53E-60955D52F3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36882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Four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 hidden="1">
            <a:extLst>
              <a:ext uri="{FF2B5EF4-FFF2-40B4-BE49-F238E27FC236}">
                <a16:creationId xmlns:a16="http://schemas.microsoft.com/office/drawing/2014/main" id="{CC36308D-31E1-49AD-B08A-DD9A3EC6A65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762773506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2" name="Objekt 1" hidden="1">
                        <a:extLst>
                          <a:ext uri="{FF2B5EF4-FFF2-40B4-BE49-F238E27FC236}">
                            <a16:creationId xmlns:a16="http://schemas.microsoft.com/office/drawing/2014/main" id="{CC36308D-31E1-49AD-B08A-DD9A3EC6A65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EBF909F0-CE1B-3D46-83B7-E4DA279DC1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1608AA92-2E0A-46D9-B274-0F8BBF969FBA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EB2FF840-5D29-6845-91DA-E82490F286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3" name="Platshållare för bild 2">
            <a:extLst>
              <a:ext uri="{FF2B5EF4-FFF2-40B4-BE49-F238E27FC236}">
                <a16:creationId xmlns:a16="http://schemas.microsoft.com/office/drawing/2014/main" id="{9F1AC932-946D-0741-A2C9-2D08F508482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39185" y="211667"/>
            <a:ext cx="5761567" cy="3024717"/>
          </a:xfrm>
          <a:solidFill>
            <a:schemeClr val="bg2">
              <a:lumMod val="90000"/>
            </a:schemeClr>
          </a:solidFill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6" name="Platshållare för sidfot 6">
            <a:extLst>
              <a:ext uri="{FF2B5EF4-FFF2-40B4-BE49-F238E27FC236}">
                <a16:creationId xmlns:a16="http://schemas.microsoft.com/office/drawing/2014/main" id="{FD8AC7D3-A9FD-F249-A363-5AE59D634F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  <p:sp>
        <p:nvSpPr>
          <p:cNvPr id="7" name="Platshållare för bild 2">
            <a:extLst>
              <a:ext uri="{FF2B5EF4-FFF2-40B4-BE49-F238E27FC236}">
                <a16:creationId xmlns:a16="http://schemas.microsoft.com/office/drawing/2014/main" id="{B114F85C-8B26-BE4A-B292-29FD00F542C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191253" y="211667"/>
            <a:ext cx="5761567" cy="3024717"/>
          </a:xfrm>
          <a:solidFill>
            <a:schemeClr val="bg2">
              <a:lumMod val="90000"/>
            </a:schemeClr>
          </a:solidFill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8" name="Platshållare för bild 2">
            <a:extLst>
              <a:ext uri="{FF2B5EF4-FFF2-40B4-BE49-F238E27FC236}">
                <a16:creationId xmlns:a16="http://schemas.microsoft.com/office/drawing/2014/main" id="{C1764068-BB7E-844C-8FE4-5E6E64CD8234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239185" y="3430466"/>
            <a:ext cx="5761567" cy="3023252"/>
          </a:xfrm>
          <a:solidFill>
            <a:schemeClr val="bg2">
              <a:lumMod val="90000"/>
            </a:schemeClr>
          </a:solidFill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an image</a:t>
            </a:r>
          </a:p>
        </p:txBody>
      </p:sp>
      <p:sp>
        <p:nvSpPr>
          <p:cNvPr id="9" name="Platshållare för bild 2">
            <a:extLst>
              <a:ext uri="{FF2B5EF4-FFF2-40B4-BE49-F238E27FC236}">
                <a16:creationId xmlns:a16="http://schemas.microsoft.com/office/drawing/2014/main" id="{8DDF5D38-B4FD-9A4D-B8B3-F65485F88AA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91253" y="3430466"/>
            <a:ext cx="5761567" cy="3023252"/>
          </a:xfrm>
          <a:solidFill>
            <a:schemeClr val="bg2">
              <a:lumMod val="90000"/>
            </a:schemeClr>
          </a:solidFill>
        </p:spPr>
        <p:txBody>
          <a:bodyPr/>
          <a:lstStyle>
            <a:lvl1pPr algn="ctr" rtl="0">
              <a:buNone/>
              <a:defRPr sz="1067"/>
            </a:lvl1pPr>
          </a:lstStyle>
          <a:p>
            <a:r>
              <a:rPr lang="en-US" noProof="0"/>
              <a:t>Click on the icon to add an image</a:t>
            </a:r>
          </a:p>
        </p:txBody>
      </p:sp>
    </p:spTree>
    <p:extLst>
      <p:ext uri="{BB962C8B-B14F-4D97-AF65-F5344CB8AC3E}">
        <p14:creationId xmlns:p14="http://schemas.microsoft.com/office/powerpoint/2010/main" val="33421801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575">
          <p15:clr>
            <a:srgbClr val="FBAE40"/>
          </p15:clr>
        </p15:guide>
        <p15:guide id="2" orient="horz" pos="1620">
          <p15:clr>
            <a:srgbClr val="FBAE40"/>
          </p15:clr>
        </p15:guide>
        <p15:guide id="3" orient="horz" pos="1529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emf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ags" Target="../tags/tag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13" Type="http://schemas.openxmlformats.org/officeDocument/2006/relationships/slideLayout" Target="../slideLayouts/slideLayout33.xml"/><Relationship Id="rId18" Type="http://schemas.openxmlformats.org/officeDocument/2006/relationships/slideLayout" Target="../slideLayouts/slideLayout38.xml"/><Relationship Id="rId26" Type="http://schemas.openxmlformats.org/officeDocument/2006/relationships/tags" Target="../tags/tag22.xml"/><Relationship Id="rId3" Type="http://schemas.openxmlformats.org/officeDocument/2006/relationships/slideLayout" Target="../slideLayouts/slideLayout23.xml"/><Relationship Id="rId21" Type="http://schemas.openxmlformats.org/officeDocument/2006/relationships/slideLayout" Target="../slideLayouts/slideLayout41.xml"/><Relationship Id="rId7" Type="http://schemas.openxmlformats.org/officeDocument/2006/relationships/slideLayout" Target="../slideLayouts/slideLayout27.xml"/><Relationship Id="rId12" Type="http://schemas.openxmlformats.org/officeDocument/2006/relationships/slideLayout" Target="../slideLayouts/slideLayout32.xml"/><Relationship Id="rId17" Type="http://schemas.openxmlformats.org/officeDocument/2006/relationships/slideLayout" Target="../slideLayouts/slideLayout37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22.xml"/><Relationship Id="rId16" Type="http://schemas.openxmlformats.org/officeDocument/2006/relationships/slideLayout" Target="../slideLayouts/slideLayout36.xml"/><Relationship Id="rId20" Type="http://schemas.openxmlformats.org/officeDocument/2006/relationships/slideLayout" Target="../slideLayouts/slideLayout40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slideLayout" Target="../slideLayouts/slideLayout31.xml"/><Relationship Id="rId24" Type="http://schemas.openxmlformats.org/officeDocument/2006/relationships/slideLayout" Target="../slideLayouts/slideLayout44.xml"/><Relationship Id="rId5" Type="http://schemas.openxmlformats.org/officeDocument/2006/relationships/slideLayout" Target="../slideLayouts/slideLayout25.xml"/><Relationship Id="rId15" Type="http://schemas.openxmlformats.org/officeDocument/2006/relationships/slideLayout" Target="../slideLayouts/slideLayout35.xml"/><Relationship Id="rId23" Type="http://schemas.openxmlformats.org/officeDocument/2006/relationships/slideLayout" Target="../slideLayouts/slideLayout43.xml"/><Relationship Id="rId28" Type="http://schemas.openxmlformats.org/officeDocument/2006/relationships/image" Target="../media/image1.emf"/><Relationship Id="rId10" Type="http://schemas.openxmlformats.org/officeDocument/2006/relationships/slideLayout" Target="../slideLayouts/slideLayout30.xml"/><Relationship Id="rId19" Type="http://schemas.openxmlformats.org/officeDocument/2006/relationships/slideLayout" Target="../slideLayouts/slideLayout39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Relationship Id="rId14" Type="http://schemas.openxmlformats.org/officeDocument/2006/relationships/slideLayout" Target="../slideLayouts/slideLayout34.xml"/><Relationship Id="rId22" Type="http://schemas.openxmlformats.org/officeDocument/2006/relationships/slideLayout" Target="../slideLayouts/slideLayout42.xml"/><Relationship Id="rId27" Type="http://schemas.openxmlformats.org/officeDocument/2006/relationships/oleObject" Target="../embeddings/oleObject22.bin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810D7EF6-9468-4596-A88D-6C8E95CB981C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22"/>
            </p:custDataLst>
            <p:extLst>
              <p:ext uri="{D42A27DB-BD31-4B8C-83A1-F6EECF244321}">
                <p14:modId xmlns:p14="http://schemas.microsoft.com/office/powerpoint/2010/main" val="261057959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23" imgW="395" imgH="394" progId="TCLayout.ActiveDocument.1">
                  <p:embed/>
                </p:oleObj>
              </mc:Choice>
              <mc:Fallback>
                <p:oleObj name="think-cell Slide" r:id="rId23" imgW="395" imgH="394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810D7EF6-9468-4596-A88D-6C8E95CB981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Frame">
            <a:extLst>
              <a:ext uri="{FF2B5EF4-FFF2-40B4-BE49-F238E27FC236}">
                <a16:creationId xmlns:a16="http://schemas.microsoft.com/office/drawing/2014/main" id="{CD4B332F-8E6A-4544-856F-C9543E014148}"/>
              </a:ext>
            </a:extLst>
          </p:cNvPr>
          <p:cNvSpPr/>
          <p:nvPr userDrawn="1"/>
        </p:nvSpPr>
        <p:spPr>
          <a:xfrm rot="5400000">
            <a:off x="2667000" y="-2667000"/>
            <a:ext cx="6858000" cy="12192000"/>
          </a:xfrm>
          <a:custGeom>
            <a:avLst/>
            <a:gdLst>
              <a:gd name="connsiteX0" fmla="*/ 158750 w 5143500"/>
              <a:gd name="connsiteY0" fmla="*/ 8964612 h 9144000"/>
              <a:gd name="connsiteX1" fmla="*/ 4840289 w 5143500"/>
              <a:gd name="connsiteY1" fmla="*/ 8964612 h 9144000"/>
              <a:gd name="connsiteX2" fmla="*/ 4840289 w 5143500"/>
              <a:gd name="connsiteY2" fmla="*/ 179389 h 9144000"/>
              <a:gd name="connsiteX3" fmla="*/ 158750 w 5143500"/>
              <a:gd name="connsiteY3" fmla="*/ 179389 h 9144000"/>
              <a:gd name="connsiteX4" fmla="*/ 0 w 5143500"/>
              <a:gd name="connsiteY4" fmla="*/ 179389 h 9144000"/>
              <a:gd name="connsiteX5" fmla="*/ 0 w 5143500"/>
              <a:gd name="connsiteY5" fmla="*/ 0 h 9144000"/>
              <a:gd name="connsiteX6" fmla="*/ 5143500 w 5143500"/>
              <a:gd name="connsiteY6" fmla="*/ 0 h 9144000"/>
              <a:gd name="connsiteX7" fmla="*/ 5143500 w 5143500"/>
              <a:gd name="connsiteY7" fmla="*/ 25398 h 9144000"/>
              <a:gd name="connsiteX8" fmla="*/ 5143500 w 5143500"/>
              <a:gd name="connsiteY8" fmla="*/ 25398 h 9144000"/>
              <a:gd name="connsiteX9" fmla="*/ 5143500 w 5143500"/>
              <a:gd name="connsiteY9" fmla="*/ 9033715 h 9144000"/>
              <a:gd name="connsiteX10" fmla="*/ 5143499 w 5143500"/>
              <a:gd name="connsiteY10" fmla="*/ 9033715 h 9144000"/>
              <a:gd name="connsiteX11" fmla="*/ 5143499 w 5143500"/>
              <a:gd name="connsiteY11" fmla="*/ 9144000 h 9144000"/>
              <a:gd name="connsiteX12" fmla="*/ 0 w 5143500"/>
              <a:gd name="connsiteY12" fmla="*/ 9144000 h 9144000"/>
              <a:gd name="connsiteX13" fmla="*/ 0 w 5143500"/>
              <a:gd name="connsiteY13" fmla="*/ 9033714 h 9144000"/>
              <a:gd name="connsiteX14" fmla="*/ 0 w 5143500"/>
              <a:gd name="connsiteY14" fmla="*/ 9033714 h 9144000"/>
              <a:gd name="connsiteX15" fmla="*/ 0 w 5143500"/>
              <a:gd name="connsiteY15" fmla="*/ 179389 h 914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43500" h="9144000">
                <a:moveTo>
                  <a:pt x="158750" y="8964612"/>
                </a:moveTo>
                <a:lnTo>
                  <a:pt x="4840289" y="8964612"/>
                </a:lnTo>
                <a:lnTo>
                  <a:pt x="4840289" y="179389"/>
                </a:lnTo>
                <a:lnTo>
                  <a:pt x="158750" y="179389"/>
                </a:lnTo>
                <a:close/>
                <a:moveTo>
                  <a:pt x="0" y="179389"/>
                </a:moveTo>
                <a:lnTo>
                  <a:pt x="0" y="0"/>
                </a:lnTo>
                <a:lnTo>
                  <a:pt x="5143500" y="0"/>
                </a:lnTo>
                <a:lnTo>
                  <a:pt x="5143500" y="25398"/>
                </a:lnTo>
                <a:lnTo>
                  <a:pt x="5143500" y="25398"/>
                </a:lnTo>
                <a:lnTo>
                  <a:pt x="5143500" y="9033715"/>
                </a:lnTo>
                <a:lnTo>
                  <a:pt x="5143499" y="9033715"/>
                </a:lnTo>
                <a:lnTo>
                  <a:pt x="5143499" y="9144000"/>
                </a:lnTo>
                <a:lnTo>
                  <a:pt x="0" y="9144000"/>
                </a:lnTo>
                <a:lnTo>
                  <a:pt x="0" y="9033714"/>
                </a:lnTo>
                <a:lnTo>
                  <a:pt x="0" y="9033714"/>
                </a:lnTo>
                <a:lnTo>
                  <a:pt x="0" y="17938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sz="2400" noProof="0"/>
          </a:p>
        </p:txBody>
      </p:sp>
      <p:grpSp>
        <p:nvGrpSpPr>
          <p:cNvPr id="37" name="Logo">
            <a:extLst>
              <a:ext uri="{FF2B5EF4-FFF2-40B4-BE49-F238E27FC236}">
                <a16:creationId xmlns:a16="http://schemas.microsoft.com/office/drawing/2014/main" id="{9FB574A9-A763-714E-AC65-2F90EB646F51}"/>
              </a:ext>
            </a:extLst>
          </p:cNvPr>
          <p:cNvGrpSpPr/>
          <p:nvPr userDrawn="1"/>
        </p:nvGrpSpPr>
        <p:grpSpPr>
          <a:xfrm>
            <a:off x="5447532" y="6556183"/>
            <a:ext cx="1296936" cy="198328"/>
            <a:chOff x="4085649" y="4917137"/>
            <a:chExt cx="972702" cy="148746"/>
          </a:xfrm>
        </p:grpSpPr>
        <p:sp>
          <p:nvSpPr>
            <p:cNvPr id="38" name="Frihandsfigur 37">
              <a:extLst>
                <a:ext uri="{FF2B5EF4-FFF2-40B4-BE49-F238E27FC236}">
                  <a16:creationId xmlns:a16="http://schemas.microsoft.com/office/drawing/2014/main" id="{65D872E4-7FD8-304A-A33E-A4979619DC23}"/>
                </a:ext>
              </a:extLst>
            </p:cNvPr>
            <p:cNvSpPr/>
            <p:nvPr/>
          </p:nvSpPr>
          <p:spPr>
            <a:xfrm>
              <a:off x="4909411" y="4917137"/>
              <a:ext cx="148940" cy="74384"/>
            </a:xfrm>
            <a:custGeom>
              <a:avLst/>
              <a:gdLst>
                <a:gd name="connsiteX0" fmla="*/ 108621 w 217242"/>
                <a:gd name="connsiteY0" fmla="*/ 0 h 108497"/>
                <a:gd name="connsiteX1" fmla="*/ 0 w 217242"/>
                <a:gd name="connsiteY1" fmla="*/ 108498 h 108497"/>
                <a:gd name="connsiteX2" fmla="*/ 217243 w 217242"/>
                <a:gd name="connsiteY2" fmla="*/ 108498 h 108497"/>
                <a:gd name="connsiteX3" fmla="*/ 108650 w 217242"/>
                <a:gd name="connsiteY3" fmla="*/ 0 h 108497"/>
                <a:gd name="connsiteX4" fmla="*/ 108621 w 217242"/>
                <a:gd name="connsiteY4" fmla="*/ 0 h 108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242" h="108497">
                  <a:moveTo>
                    <a:pt x="108621" y="0"/>
                  </a:moveTo>
                  <a:cubicBezTo>
                    <a:pt x="48632" y="0"/>
                    <a:pt x="0" y="48576"/>
                    <a:pt x="0" y="108498"/>
                  </a:cubicBezTo>
                  <a:lnTo>
                    <a:pt x="217243" y="108498"/>
                  </a:lnTo>
                  <a:cubicBezTo>
                    <a:pt x="217257" y="48584"/>
                    <a:pt x="168632" y="8"/>
                    <a:pt x="108650" y="0"/>
                  </a:cubicBezTo>
                  <a:cubicBezTo>
                    <a:pt x="108640" y="0"/>
                    <a:pt x="108631" y="0"/>
                    <a:pt x="108621" y="0"/>
                  </a:cubicBezTo>
                  <a:close/>
                </a:path>
              </a:pathLst>
            </a:custGeom>
            <a:solidFill>
              <a:srgbClr val="FFDA00"/>
            </a:solidFill>
            <a:ln w="14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sz="2400" noProof="0"/>
            </a:p>
          </p:txBody>
        </p:sp>
        <p:sp>
          <p:nvSpPr>
            <p:cNvPr id="39" name="Frihandsfigur 38">
              <a:extLst>
                <a:ext uri="{FF2B5EF4-FFF2-40B4-BE49-F238E27FC236}">
                  <a16:creationId xmlns:a16="http://schemas.microsoft.com/office/drawing/2014/main" id="{9EA5AED1-B3FC-7148-ADAE-32AE773DA5EC}"/>
                </a:ext>
              </a:extLst>
            </p:cNvPr>
            <p:cNvSpPr/>
            <p:nvPr/>
          </p:nvSpPr>
          <p:spPr>
            <a:xfrm>
              <a:off x="4909411" y="4991508"/>
              <a:ext cx="148940" cy="74375"/>
            </a:xfrm>
            <a:custGeom>
              <a:avLst/>
              <a:gdLst>
                <a:gd name="connsiteX0" fmla="*/ 108621 w 217242"/>
                <a:gd name="connsiteY0" fmla="*/ 108484 h 108483"/>
                <a:gd name="connsiteX1" fmla="*/ 0 w 217242"/>
                <a:gd name="connsiteY1" fmla="*/ 0 h 108483"/>
                <a:gd name="connsiteX2" fmla="*/ 217243 w 217242"/>
                <a:gd name="connsiteY2" fmla="*/ 0 h 108483"/>
                <a:gd name="connsiteX3" fmla="*/ 108636 w 217242"/>
                <a:gd name="connsiteY3" fmla="*/ 108484 h 108483"/>
                <a:gd name="connsiteX4" fmla="*/ 108621 w 217242"/>
                <a:gd name="connsiteY4" fmla="*/ 108484 h 108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242" h="108483">
                  <a:moveTo>
                    <a:pt x="108621" y="108484"/>
                  </a:moveTo>
                  <a:cubicBezTo>
                    <a:pt x="48637" y="108484"/>
                    <a:pt x="7" y="59916"/>
                    <a:pt x="0" y="0"/>
                  </a:cubicBezTo>
                  <a:lnTo>
                    <a:pt x="217243" y="0"/>
                  </a:lnTo>
                  <a:cubicBezTo>
                    <a:pt x="217243" y="59914"/>
                    <a:pt x="168618" y="108484"/>
                    <a:pt x="108636" y="108484"/>
                  </a:cubicBezTo>
                  <a:cubicBezTo>
                    <a:pt x="108631" y="108484"/>
                    <a:pt x="108626" y="108484"/>
                    <a:pt x="108621" y="108484"/>
                  </a:cubicBezTo>
                  <a:close/>
                </a:path>
              </a:pathLst>
            </a:custGeom>
            <a:solidFill>
              <a:srgbClr val="2071B5"/>
            </a:solidFill>
            <a:ln w="14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sz="2400" noProof="0"/>
            </a:p>
          </p:txBody>
        </p:sp>
        <p:sp>
          <p:nvSpPr>
            <p:cNvPr id="40" name="Frihandsfigur 39">
              <a:extLst>
                <a:ext uri="{FF2B5EF4-FFF2-40B4-BE49-F238E27FC236}">
                  <a16:creationId xmlns:a16="http://schemas.microsoft.com/office/drawing/2014/main" id="{FFE26B1C-3AA7-6C4A-94D9-E473B98DD1BF}"/>
                </a:ext>
              </a:extLst>
            </p:cNvPr>
            <p:cNvSpPr/>
            <p:nvPr/>
          </p:nvSpPr>
          <p:spPr>
            <a:xfrm>
              <a:off x="4085649" y="4951310"/>
              <a:ext cx="781273" cy="84934"/>
            </a:xfrm>
            <a:custGeom>
              <a:avLst/>
              <a:gdLst>
                <a:gd name="connsiteX0" fmla="*/ 595123 w 781273"/>
                <a:gd name="connsiteY0" fmla="*/ 23454 h 84934"/>
                <a:gd name="connsiteX1" fmla="*/ 583493 w 781273"/>
                <a:gd name="connsiteY1" fmla="*/ 52452 h 84934"/>
                <a:gd name="connsiteX2" fmla="*/ 606935 w 781273"/>
                <a:gd name="connsiteY2" fmla="*/ 52442 h 84934"/>
                <a:gd name="connsiteX3" fmla="*/ 595267 w 781273"/>
                <a:gd name="connsiteY3" fmla="*/ 23454 h 84934"/>
                <a:gd name="connsiteX4" fmla="*/ 123589 w 781273"/>
                <a:gd name="connsiteY4" fmla="*/ 23454 h 84934"/>
                <a:gd name="connsiteX5" fmla="*/ 111959 w 781273"/>
                <a:gd name="connsiteY5" fmla="*/ 52452 h 84934"/>
                <a:gd name="connsiteX6" fmla="*/ 135363 w 781273"/>
                <a:gd name="connsiteY6" fmla="*/ 52442 h 84934"/>
                <a:gd name="connsiteX7" fmla="*/ 123734 w 781273"/>
                <a:gd name="connsiteY7" fmla="*/ 23454 h 84934"/>
                <a:gd name="connsiteX8" fmla="*/ 584293 w 781273"/>
                <a:gd name="connsiteY8" fmla="*/ 48 h 84934"/>
                <a:gd name="connsiteX9" fmla="*/ 606136 w 781273"/>
                <a:gd name="connsiteY9" fmla="*/ 48 h 84934"/>
                <a:gd name="connsiteX10" fmla="*/ 641516 w 781273"/>
                <a:gd name="connsiteY10" fmla="*/ 84886 h 84934"/>
                <a:gd name="connsiteX11" fmla="*/ 620001 w 781273"/>
                <a:gd name="connsiteY11" fmla="*/ 84886 h 84934"/>
                <a:gd name="connsiteX12" fmla="*/ 613892 w 781273"/>
                <a:gd name="connsiteY12" fmla="*/ 69775 h 84934"/>
                <a:gd name="connsiteX13" fmla="*/ 576488 w 781273"/>
                <a:gd name="connsiteY13" fmla="*/ 69775 h 84934"/>
                <a:gd name="connsiteX14" fmla="*/ 570389 w 781273"/>
                <a:gd name="connsiteY14" fmla="*/ 84934 h 84934"/>
                <a:gd name="connsiteX15" fmla="*/ 548864 w 781273"/>
                <a:gd name="connsiteY15" fmla="*/ 84934 h 84934"/>
                <a:gd name="connsiteX16" fmla="*/ 112712 w 781273"/>
                <a:gd name="connsiteY16" fmla="*/ 48 h 84934"/>
                <a:gd name="connsiteX17" fmla="*/ 134515 w 781273"/>
                <a:gd name="connsiteY17" fmla="*/ 48 h 84934"/>
                <a:gd name="connsiteX18" fmla="*/ 169992 w 781273"/>
                <a:gd name="connsiteY18" fmla="*/ 84886 h 84934"/>
                <a:gd name="connsiteX19" fmla="*/ 148467 w 781273"/>
                <a:gd name="connsiteY19" fmla="*/ 84886 h 84934"/>
                <a:gd name="connsiteX20" fmla="*/ 142320 w 781273"/>
                <a:gd name="connsiteY20" fmla="*/ 69775 h 84934"/>
                <a:gd name="connsiteX21" fmla="*/ 104917 w 781273"/>
                <a:gd name="connsiteY21" fmla="*/ 69775 h 84934"/>
                <a:gd name="connsiteX22" fmla="*/ 98808 w 781273"/>
                <a:gd name="connsiteY22" fmla="*/ 84934 h 84934"/>
                <a:gd name="connsiteX23" fmla="*/ 77293 w 781273"/>
                <a:gd name="connsiteY23" fmla="*/ 84934 h 84934"/>
                <a:gd name="connsiteX24" fmla="*/ 719820 w 781273"/>
                <a:gd name="connsiteY24" fmla="*/ 0 h 84934"/>
                <a:gd name="connsiteX25" fmla="*/ 742077 w 781273"/>
                <a:gd name="connsiteY25" fmla="*/ 0 h 84934"/>
                <a:gd name="connsiteX26" fmla="*/ 742077 w 781273"/>
                <a:gd name="connsiteY26" fmla="*/ 66042 h 84934"/>
                <a:gd name="connsiteX27" fmla="*/ 781273 w 781273"/>
                <a:gd name="connsiteY27" fmla="*/ 66042 h 84934"/>
                <a:gd name="connsiteX28" fmla="*/ 781273 w 781273"/>
                <a:gd name="connsiteY28" fmla="*/ 84886 h 84934"/>
                <a:gd name="connsiteX29" fmla="*/ 719820 w 781273"/>
                <a:gd name="connsiteY29" fmla="*/ 84886 h 84934"/>
                <a:gd name="connsiteX30" fmla="*/ 648751 w 781273"/>
                <a:gd name="connsiteY30" fmla="*/ 0 h 84934"/>
                <a:gd name="connsiteX31" fmla="*/ 671018 w 781273"/>
                <a:gd name="connsiteY31" fmla="*/ 0 h 84934"/>
                <a:gd name="connsiteX32" fmla="*/ 671018 w 781273"/>
                <a:gd name="connsiteY32" fmla="*/ 66042 h 84934"/>
                <a:gd name="connsiteX33" fmla="*/ 710214 w 781273"/>
                <a:gd name="connsiteY33" fmla="*/ 66042 h 84934"/>
                <a:gd name="connsiteX34" fmla="*/ 710214 w 781273"/>
                <a:gd name="connsiteY34" fmla="*/ 84886 h 84934"/>
                <a:gd name="connsiteX35" fmla="*/ 648751 w 781273"/>
                <a:gd name="connsiteY35" fmla="*/ 84886 h 84934"/>
                <a:gd name="connsiteX36" fmla="*/ 491429 w 781273"/>
                <a:gd name="connsiteY36" fmla="*/ 0 h 84934"/>
                <a:gd name="connsiteX37" fmla="*/ 556293 w 781273"/>
                <a:gd name="connsiteY37" fmla="*/ 0 h 84934"/>
                <a:gd name="connsiteX38" fmla="*/ 556293 w 781273"/>
                <a:gd name="connsiteY38" fmla="*/ 18190 h 84934"/>
                <a:gd name="connsiteX39" fmla="*/ 513686 w 781273"/>
                <a:gd name="connsiteY39" fmla="*/ 18190 h 84934"/>
                <a:gd name="connsiteX40" fmla="*/ 513686 w 781273"/>
                <a:gd name="connsiteY40" fmla="*/ 32338 h 84934"/>
                <a:gd name="connsiteX41" fmla="*/ 549616 w 781273"/>
                <a:gd name="connsiteY41" fmla="*/ 32338 h 84934"/>
                <a:gd name="connsiteX42" fmla="*/ 549616 w 781273"/>
                <a:gd name="connsiteY42" fmla="*/ 50527 h 84934"/>
                <a:gd name="connsiteX43" fmla="*/ 513686 w 781273"/>
                <a:gd name="connsiteY43" fmla="*/ 50527 h 84934"/>
                <a:gd name="connsiteX44" fmla="*/ 513686 w 781273"/>
                <a:gd name="connsiteY44" fmla="*/ 84886 h 84934"/>
                <a:gd name="connsiteX45" fmla="*/ 491429 w 781273"/>
                <a:gd name="connsiteY45" fmla="*/ 84886 h 84934"/>
                <a:gd name="connsiteX46" fmla="*/ 394124 w 781273"/>
                <a:gd name="connsiteY46" fmla="*/ 0 h 84934"/>
                <a:gd name="connsiteX47" fmla="*/ 415380 w 781273"/>
                <a:gd name="connsiteY47" fmla="*/ 0 h 84934"/>
                <a:gd name="connsiteX48" fmla="*/ 453246 w 781273"/>
                <a:gd name="connsiteY48" fmla="*/ 50797 h 84934"/>
                <a:gd name="connsiteX49" fmla="*/ 453246 w 781273"/>
                <a:gd name="connsiteY49" fmla="*/ 0 h 84934"/>
                <a:gd name="connsiteX50" fmla="*/ 474500 w 781273"/>
                <a:gd name="connsiteY50" fmla="*/ 0 h 84934"/>
                <a:gd name="connsiteX51" fmla="*/ 474500 w 781273"/>
                <a:gd name="connsiteY51" fmla="*/ 84886 h 84934"/>
                <a:gd name="connsiteX52" fmla="*/ 453246 w 781273"/>
                <a:gd name="connsiteY52" fmla="*/ 84886 h 84934"/>
                <a:gd name="connsiteX53" fmla="*/ 415380 w 781273"/>
                <a:gd name="connsiteY53" fmla="*/ 34705 h 84934"/>
                <a:gd name="connsiteX54" fmla="*/ 415380 w 781273"/>
                <a:gd name="connsiteY54" fmla="*/ 84886 h 84934"/>
                <a:gd name="connsiteX55" fmla="*/ 394124 w 781273"/>
                <a:gd name="connsiteY55" fmla="*/ 84886 h 84934"/>
                <a:gd name="connsiteX56" fmla="*/ 315887 w 781273"/>
                <a:gd name="connsiteY56" fmla="*/ 0 h 84934"/>
                <a:gd name="connsiteX57" fmla="*/ 378728 w 781273"/>
                <a:gd name="connsiteY57" fmla="*/ 0 h 84934"/>
                <a:gd name="connsiteX58" fmla="*/ 378728 w 781273"/>
                <a:gd name="connsiteY58" fmla="*/ 18190 h 84934"/>
                <a:gd name="connsiteX59" fmla="*/ 338144 w 781273"/>
                <a:gd name="connsiteY59" fmla="*/ 18190 h 84934"/>
                <a:gd name="connsiteX60" fmla="*/ 338144 w 781273"/>
                <a:gd name="connsiteY60" fmla="*/ 31799 h 84934"/>
                <a:gd name="connsiteX61" fmla="*/ 372542 w 781273"/>
                <a:gd name="connsiteY61" fmla="*/ 31799 h 84934"/>
                <a:gd name="connsiteX62" fmla="*/ 372542 w 781273"/>
                <a:gd name="connsiteY62" fmla="*/ 49988 h 84934"/>
                <a:gd name="connsiteX63" fmla="*/ 338144 w 781273"/>
                <a:gd name="connsiteY63" fmla="*/ 49988 h 84934"/>
                <a:gd name="connsiteX64" fmla="*/ 338144 w 781273"/>
                <a:gd name="connsiteY64" fmla="*/ 66696 h 84934"/>
                <a:gd name="connsiteX65" fmla="*/ 378728 w 781273"/>
                <a:gd name="connsiteY65" fmla="*/ 66696 h 84934"/>
                <a:gd name="connsiteX66" fmla="*/ 378728 w 781273"/>
                <a:gd name="connsiteY66" fmla="*/ 84886 h 84934"/>
                <a:gd name="connsiteX67" fmla="*/ 338144 w 781273"/>
                <a:gd name="connsiteY67" fmla="*/ 84886 h 84934"/>
                <a:gd name="connsiteX68" fmla="*/ 315887 w 781273"/>
                <a:gd name="connsiteY68" fmla="*/ 84886 h 84934"/>
                <a:gd name="connsiteX69" fmla="*/ 235954 w 781273"/>
                <a:gd name="connsiteY69" fmla="*/ 0 h 84934"/>
                <a:gd name="connsiteX70" fmla="*/ 305096 w 781273"/>
                <a:gd name="connsiteY70" fmla="*/ 0 h 84934"/>
                <a:gd name="connsiteX71" fmla="*/ 305096 w 781273"/>
                <a:gd name="connsiteY71" fmla="*/ 18190 h 84934"/>
                <a:gd name="connsiteX72" fmla="*/ 280468 w 781273"/>
                <a:gd name="connsiteY72" fmla="*/ 18190 h 84934"/>
                <a:gd name="connsiteX73" fmla="*/ 280468 w 781273"/>
                <a:gd name="connsiteY73" fmla="*/ 84886 h 84934"/>
                <a:gd name="connsiteX74" fmla="*/ 258211 w 781273"/>
                <a:gd name="connsiteY74" fmla="*/ 84886 h 84934"/>
                <a:gd name="connsiteX75" fmla="*/ 258211 w 781273"/>
                <a:gd name="connsiteY75" fmla="*/ 18190 h 84934"/>
                <a:gd name="connsiteX76" fmla="*/ 235954 w 781273"/>
                <a:gd name="connsiteY76" fmla="*/ 18190 h 84934"/>
                <a:gd name="connsiteX77" fmla="*/ 159066 w 781273"/>
                <a:gd name="connsiteY77" fmla="*/ 0 h 84934"/>
                <a:gd name="connsiteX78" fmla="*/ 228198 w 781273"/>
                <a:gd name="connsiteY78" fmla="*/ 0 h 84934"/>
                <a:gd name="connsiteX79" fmla="*/ 228198 w 781273"/>
                <a:gd name="connsiteY79" fmla="*/ 18190 h 84934"/>
                <a:gd name="connsiteX80" fmla="*/ 205941 w 781273"/>
                <a:gd name="connsiteY80" fmla="*/ 18190 h 84934"/>
                <a:gd name="connsiteX81" fmla="*/ 205941 w 781273"/>
                <a:gd name="connsiteY81" fmla="*/ 84886 h 84934"/>
                <a:gd name="connsiteX82" fmla="*/ 183684 w 781273"/>
                <a:gd name="connsiteY82" fmla="*/ 84886 h 84934"/>
                <a:gd name="connsiteX83" fmla="*/ 183684 w 781273"/>
                <a:gd name="connsiteY83" fmla="*/ 18190 h 84934"/>
                <a:gd name="connsiteX84" fmla="*/ 159066 w 781273"/>
                <a:gd name="connsiteY84" fmla="*/ 18190 h 84934"/>
                <a:gd name="connsiteX85" fmla="*/ 0 w 781273"/>
                <a:gd name="connsiteY85" fmla="*/ 0 h 84934"/>
                <a:gd name="connsiteX86" fmla="*/ 21525 w 781273"/>
                <a:gd name="connsiteY86" fmla="*/ 0 h 84934"/>
                <a:gd name="connsiteX87" fmla="*/ 45728 w 781273"/>
                <a:gd name="connsiteY87" fmla="*/ 59680 h 84934"/>
                <a:gd name="connsiteX88" fmla="*/ 45911 w 781273"/>
                <a:gd name="connsiteY88" fmla="*/ 59680 h 84934"/>
                <a:gd name="connsiteX89" fmla="*/ 70124 w 781273"/>
                <a:gd name="connsiteY89" fmla="*/ 0 h 84934"/>
                <a:gd name="connsiteX90" fmla="*/ 91639 w 781273"/>
                <a:gd name="connsiteY90" fmla="*/ 0 h 84934"/>
                <a:gd name="connsiteX91" fmla="*/ 56780 w 781273"/>
                <a:gd name="connsiteY91" fmla="*/ 84886 h 84934"/>
                <a:gd name="connsiteX92" fmla="*/ 34859 w 781273"/>
                <a:gd name="connsiteY92" fmla="*/ 84886 h 84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781273" h="84934">
                  <a:moveTo>
                    <a:pt x="595123" y="23454"/>
                  </a:moveTo>
                  <a:lnTo>
                    <a:pt x="583493" y="52452"/>
                  </a:lnTo>
                  <a:lnTo>
                    <a:pt x="606935" y="52442"/>
                  </a:lnTo>
                  <a:lnTo>
                    <a:pt x="595267" y="23454"/>
                  </a:lnTo>
                  <a:close/>
                  <a:moveTo>
                    <a:pt x="123589" y="23454"/>
                  </a:moveTo>
                  <a:lnTo>
                    <a:pt x="111959" y="52452"/>
                  </a:lnTo>
                  <a:lnTo>
                    <a:pt x="135363" y="52442"/>
                  </a:lnTo>
                  <a:lnTo>
                    <a:pt x="123734" y="23454"/>
                  </a:lnTo>
                  <a:close/>
                  <a:moveTo>
                    <a:pt x="584293" y="48"/>
                  </a:moveTo>
                  <a:lnTo>
                    <a:pt x="606136" y="48"/>
                  </a:lnTo>
                  <a:lnTo>
                    <a:pt x="641516" y="84886"/>
                  </a:lnTo>
                  <a:lnTo>
                    <a:pt x="620001" y="84886"/>
                  </a:lnTo>
                  <a:lnTo>
                    <a:pt x="613892" y="69775"/>
                  </a:lnTo>
                  <a:lnTo>
                    <a:pt x="576488" y="69775"/>
                  </a:lnTo>
                  <a:lnTo>
                    <a:pt x="570389" y="84934"/>
                  </a:lnTo>
                  <a:lnTo>
                    <a:pt x="548864" y="84934"/>
                  </a:lnTo>
                  <a:close/>
                  <a:moveTo>
                    <a:pt x="112712" y="48"/>
                  </a:moveTo>
                  <a:lnTo>
                    <a:pt x="134515" y="48"/>
                  </a:lnTo>
                  <a:lnTo>
                    <a:pt x="169992" y="84886"/>
                  </a:lnTo>
                  <a:lnTo>
                    <a:pt x="148467" y="84886"/>
                  </a:lnTo>
                  <a:lnTo>
                    <a:pt x="142320" y="69775"/>
                  </a:lnTo>
                  <a:lnTo>
                    <a:pt x="104917" y="69775"/>
                  </a:lnTo>
                  <a:lnTo>
                    <a:pt x="98808" y="84934"/>
                  </a:lnTo>
                  <a:lnTo>
                    <a:pt x="77293" y="84934"/>
                  </a:lnTo>
                  <a:close/>
                  <a:moveTo>
                    <a:pt x="719820" y="0"/>
                  </a:moveTo>
                  <a:lnTo>
                    <a:pt x="742077" y="0"/>
                  </a:lnTo>
                  <a:lnTo>
                    <a:pt x="742077" y="66042"/>
                  </a:lnTo>
                  <a:lnTo>
                    <a:pt x="781273" y="66042"/>
                  </a:lnTo>
                  <a:lnTo>
                    <a:pt x="781273" y="84886"/>
                  </a:lnTo>
                  <a:lnTo>
                    <a:pt x="719820" y="84886"/>
                  </a:lnTo>
                  <a:close/>
                  <a:moveTo>
                    <a:pt x="648751" y="0"/>
                  </a:moveTo>
                  <a:lnTo>
                    <a:pt x="671018" y="0"/>
                  </a:lnTo>
                  <a:lnTo>
                    <a:pt x="671018" y="66042"/>
                  </a:lnTo>
                  <a:lnTo>
                    <a:pt x="710214" y="66042"/>
                  </a:lnTo>
                  <a:lnTo>
                    <a:pt x="710214" y="84886"/>
                  </a:lnTo>
                  <a:lnTo>
                    <a:pt x="648751" y="84886"/>
                  </a:lnTo>
                  <a:close/>
                  <a:moveTo>
                    <a:pt x="491429" y="0"/>
                  </a:moveTo>
                  <a:lnTo>
                    <a:pt x="556293" y="0"/>
                  </a:lnTo>
                  <a:lnTo>
                    <a:pt x="556293" y="18190"/>
                  </a:lnTo>
                  <a:lnTo>
                    <a:pt x="513686" y="18190"/>
                  </a:lnTo>
                  <a:lnTo>
                    <a:pt x="513686" y="32338"/>
                  </a:lnTo>
                  <a:lnTo>
                    <a:pt x="549616" y="32338"/>
                  </a:lnTo>
                  <a:lnTo>
                    <a:pt x="549616" y="50527"/>
                  </a:lnTo>
                  <a:lnTo>
                    <a:pt x="513686" y="50527"/>
                  </a:lnTo>
                  <a:lnTo>
                    <a:pt x="513686" y="84886"/>
                  </a:lnTo>
                  <a:lnTo>
                    <a:pt x="491429" y="84886"/>
                  </a:lnTo>
                  <a:close/>
                  <a:moveTo>
                    <a:pt x="394124" y="0"/>
                  </a:moveTo>
                  <a:lnTo>
                    <a:pt x="415380" y="0"/>
                  </a:lnTo>
                  <a:lnTo>
                    <a:pt x="453246" y="50797"/>
                  </a:lnTo>
                  <a:lnTo>
                    <a:pt x="453246" y="0"/>
                  </a:lnTo>
                  <a:lnTo>
                    <a:pt x="474500" y="0"/>
                  </a:lnTo>
                  <a:lnTo>
                    <a:pt x="474500" y="84886"/>
                  </a:lnTo>
                  <a:lnTo>
                    <a:pt x="453246" y="84886"/>
                  </a:lnTo>
                  <a:lnTo>
                    <a:pt x="415380" y="34705"/>
                  </a:lnTo>
                  <a:lnTo>
                    <a:pt x="415380" y="84886"/>
                  </a:lnTo>
                  <a:lnTo>
                    <a:pt x="394124" y="84886"/>
                  </a:lnTo>
                  <a:close/>
                  <a:moveTo>
                    <a:pt x="315887" y="0"/>
                  </a:moveTo>
                  <a:lnTo>
                    <a:pt x="378728" y="0"/>
                  </a:lnTo>
                  <a:lnTo>
                    <a:pt x="378728" y="18190"/>
                  </a:lnTo>
                  <a:lnTo>
                    <a:pt x="338144" y="18190"/>
                  </a:lnTo>
                  <a:lnTo>
                    <a:pt x="338144" y="31799"/>
                  </a:lnTo>
                  <a:lnTo>
                    <a:pt x="372542" y="31799"/>
                  </a:lnTo>
                  <a:lnTo>
                    <a:pt x="372542" y="49988"/>
                  </a:lnTo>
                  <a:lnTo>
                    <a:pt x="338144" y="49988"/>
                  </a:lnTo>
                  <a:lnTo>
                    <a:pt x="338144" y="66696"/>
                  </a:lnTo>
                  <a:lnTo>
                    <a:pt x="378728" y="66696"/>
                  </a:lnTo>
                  <a:lnTo>
                    <a:pt x="378728" y="84886"/>
                  </a:lnTo>
                  <a:lnTo>
                    <a:pt x="338144" y="84886"/>
                  </a:lnTo>
                  <a:lnTo>
                    <a:pt x="315887" y="84886"/>
                  </a:lnTo>
                  <a:close/>
                  <a:moveTo>
                    <a:pt x="235954" y="0"/>
                  </a:moveTo>
                  <a:lnTo>
                    <a:pt x="305096" y="0"/>
                  </a:lnTo>
                  <a:lnTo>
                    <a:pt x="305096" y="18190"/>
                  </a:lnTo>
                  <a:lnTo>
                    <a:pt x="280468" y="18190"/>
                  </a:lnTo>
                  <a:lnTo>
                    <a:pt x="280468" y="84886"/>
                  </a:lnTo>
                  <a:lnTo>
                    <a:pt x="258211" y="84886"/>
                  </a:lnTo>
                  <a:lnTo>
                    <a:pt x="258211" y="18190"/>
                  </a:lnTo>
                  <a:lnTo>
                    <a:pt x="235954" y="18190"/>
                  </a:lnTo>
                  <a:close/>
                  <a:moveTo>
                    <a:pt x="159066" y="0"/>
                  </a:moveTo>
                  <a:lnTo>
                    <a:pt x="228198" y="0"/>
                  </a:lnTo>
                  <a:lnTo>
                    <a:pt x="228198" y="18190"/>
                  </a:lnTo>
                  <a:lnTo>
                    <a:pt x="205941" y="18190"/>
                  </a:lnTo>
                  <a:lnTo>
                    <a:pt x="205941" y="84886"/>
                  </a:lnTo>
                  <a:lnTo>
                    <a:pt x="183684" y="84886"/>
                  </a:lnTo>
                  <a:lnTo>
                    <a:pt x="183684" y="18190"/>
                  </a:lnTo>
                  <a:lnTo>
                    <a:pt x="159066" y="18190"/>
                  </a:lnTo>
                  <a:close/>
                  <a:moveTo>
                    <a:pt x="0" y="0"/>
                  </a:moveTo>
                  <a:lnTo>
                    <a:pt x="21525" y="0"/>
                  </a:lnTo>
                  <a:lnTo>
                    <a:pt x="45728" y="59680"/>
                  </a:lnTo>
                  <a:lnTo>
                    <a:pt x="45911" y="59680"/>
                  </a:lnTo>
                  <a:lnTo>
                    <a:pt x="70124" y="0"/>
                  </a:lnTo>
                  <a:lnTo>
                    <a:pt x="91639" y="0"/>
                  </a:lnTo>
                  <a:lnTo>
                    <a:pt x="56780" y="84886"/>
                  </a:lnTo>
                  <a:lnTo>
                    <a:pt x="34859" y="84886"/>
                  </a:lnTo>
                  <a:close/>
                </a:path>
              </a:pathLst>
            </a:custGeom>
            <a:solidFill>
              <a:srgbClr val="4E4B48"/>
            </a:solidFill>
            <a:ln w="140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sz="2400" noProof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31800" y="727100"/>
            <a:ext cx="11328400" cy="551056"/>
          </a:xfrm>
          <a:prstGeom prst="rect">
            <a:avLst/>
          </a:prstGeom>
        </p:spPr>
        <p:txBody>
          <a:bodyPr vert="horz" lIns="91440" tIns="45720" rIns="144000" bIns="45720" rtlCol="0" anchor="t">
            <a:noAutofit/>
          </a:bodyPr>
          <a:lstStyle/>
          <a:p>
            <a:r>
              <a:rPr lang="en-US" noProof="0"/>
              <a:t>Click to edit Master title slide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1800" y="1797052"/>
            <a:ext cx="11328400" cy="4464049"/>
          </a:xfrm>
          <a:prstGeom prst="rect">
            <a:avLst/>
          </a:prstGeom>
        </p:spPr>
        <p:txBody>
          <a:bodyPr vert="horz" lIns="90000" tIns="45720" rIns="144000" bIns="45720" rtlCol="0">
            <a:noAutofit/>
          </a:bodyPr>
          <a:lstStyle/>
          <a:p>
            <a:pPr lvl="0"/>
            <a:r>
              <a:rPr lang="en-US" noProof="0"/>
              <a:t>Click to edit Master text slide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FE7F49C2-4A3C-4EBC-91DE-47429D7A2486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AD23396C-F419-E04B-8B2D-18295DF774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22" name="Platshållare för sidfot 6">
            <a:extLst>
              <a:ext uri="{FF2B5EF4-FFF2-40B4-BE49-F238E27FC236}">
                <a16:creationId xmlns:a16="http://schemas.microsoft.com/office/drawing/2014/main" id="{16E4C672-CF50-B14D-8CAC-37BB2A0563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751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9" r:id="rId18"/>
    <p:sldLayoutId id="2147483680" r:id="rId19"/>
    <p:sldLayoutId id="2147483683" r:id="rId20"/>
  </p:sldLayoutIdLst>
  <p:hf hdr="0" ftr="0" dt="0"/>
  <p:txStyles>
    <p:titleStyle>
      <a:lvl1pPr algn="l" defTabSz="914377" rtl="0" eaLnBrk="1" latinLnBrk="0" hangingPunct="1">
        <a:lnSpc>
          <a:spcPct val="95000"/>
        </a:lnSpc>
        <a:spcBef>
          <a:spcPct val="0"/>
        </a:spcBef>
        <a:buNone/>
        <a:defRPr sz="3200" b="1" kern="1200" spc="-93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78355" indent="-239178" algn="l" defTabSz="914377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13300" indent="-234945" algn="l" defTabSz="914377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52476" indent="-239178" algn="l" defTabSz="914377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5304" indent="-232828" algn="l" defTabSz="914377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13">
          <p15:clr>
            <a:srgbClr val="F26B43"/>
          </p15:clr>
        </p15:guide>
        <p15:guide id="4" pos="5647">
          <p15:clr>
            <a:srgbClr val="F26B43"/>
          </p15:clr>
        </p15:guide>
        <p15:guide id="5" orient="horz" pos="100">
          <p15:clr>
            <a:srgbClr val="F26B43"/>
          </p15:clr>
        </p15:guide>
        <p15:guide id="6" orient="horz" pos="3049">
          <p15:clr>
            <a:srgbClr val="F26B43"/>
          </p15:clr>
        </p15:guide>
        <p15:guide id="7" pos="2925">
          <p15:clr>
            <a:srgbClr val="547EBF"/>
          </p15:clr>
        </p15:guide>
        <p15:guide id="8" pos="2835">
          <p15:clr>
            <a:srgbClr val="547EBF"/>
          </p15:clr>
        </p15:guide>
        <p15:guide id="9" pos="204">
          <p15:clr>
            <a:srgbClr val="547EBF"/>
          </p15:clr>
        </p15:guide>
        <p15:guide id="10" pos="5556">
          <p15:clr>
            <a:srgbClr val="547EBF"/>
          </p15:clr>
        </p15:guide>
        <p15:guide id="11" orient="horz" pos="169">
          <p15:clr>
            <a:srgbClr val="547EBF"/>
          </p15:clr>
        </p15:guide>
        <p15:guide id="12" orient="horz" pos="2958">
          <p15:clr>
            <a:srgbClr val="547EBF"/>
          </p15:clr>
        </p15:guide>
        <p15:guide id="16" pos="1111">
          <p15:clr>
            <a:srgbClr val="547EBF"/>
          </p15:clr>
        </p15:guide>
        <p15:guide id="17" pos="1927">
          <p15:clr>
            <a:srgbClr val="547EBF"/>
          </p15:clr>
        </p15:guide>
        <p15:guide id="18" pos="2018">
          <p15:clr>
            <a:srgbClr val="547EBF"/>
          </p15:clr>
        </p15:guide>
        <p15:guide id="19" pos="3742">
          <p15:clr>
            <a:srgbClr val="547EBF"/>
          </p15:clr>
        </p15:guide>
        <p15:guide id="20" pos="3833">
          <p15:clr>
            <a:srgbClr val="547EBF"/>
          </p15:clr>
        </p15:guide>
        <p15:guide id="21" pos="4649">
          <p15:clr>
            <a:srgbClr val="547EBF"/>
          </p15:clr>
        </p15:guide>
        <p15:guide id="22" pos="4740">
          <p15:clr>
            <a:srgbClr val="547EBF"/>
          </p15:clr>
        </p15:guide>
        <p15:guide id="24" pos="1020">
          <p15:clr>
            <a:srgbClr val="547EBF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810D7EF6-9468-4596-A88D-6C8E95CB981C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26"/>
            </p:custDataLst>
            <p:extLst>
              <p:ext uri="{D42A27DB-BD31-4B8C-83A1-F6EECF244321}">
                <p14:modId xmlns:p14="http://schemas.microsoft.com/office/powerpoint/2010/main" val="179453530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27" imgW="395" imgH="394" progId="TCLayout.ActiveDocument.1">
                  <p:embed/>
                </p:oleObj>
              </mc:Choice>
              <mc:Fallback>
                <p:oleObj name="think-cell Slide" r:id="rId27" imgW="395" imgH="394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810D7EF6-9468-4596-A88D-6C8E95CB981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Frame">
            <a:extLst>
              <a:ext uri="{FF2B5EF4-FFF2-40B4-BE49-F238E27FC236}">
                <a16:creationId xmlns:a16="http://schemas.microsoft.com/office/drawing/2014/main" id="{CD4B332F-8E6A-4544-856F-C9543E014148}"/>
              </a:ext>
            </a:extLst>
          </p:cNvPr>
          <p:cNvSpPr/>
          <p:nvPr userDrawn="1"/>
        </p:nvSpPr>
        <p:spPr>
          <a:xfrm rot="5400000">
            <a:off x="2667000" y="-2667000"/>
            <a:ext cx="6858000" cy="12192000"/>
          </a:xfrm>
          <a:custGeom>
            <a:avLst/>
            <a:gdLst>
              <a:gd name="connsiteX0" fmla="*/ 158750 w 5143500"/>
              <a:gd name="connsiteY0" fmla="*/ 8964612 h 9144000"/>
              <a:gd name="connsiteX1" fmla="*/ 4840289 w 5143500"/>
              <a:gd name="connsiteY1" fmla="*/ 8964612 h 9144000"/>
              <a:gd name="connsiteX2" fmla="*/ 4840289 w 5143500"/>
              <a:gd name="connsiteY2" fmla="*/ 179389 h 9144000"/>
              <a:gd name="connsiteX3" fmla="*/ 158750 w 5143500"/>
              <a:gd name="connsiteY3" fmla="*/ 179389 h 9144000"/>
              <a:gd name="connsiteX4" fmla="*/ 0 w 5143500"/>
              <a:gd name="connsiteY4" fmla="*/ 179389 h 9144000"/>
              <a:gd name="connsiteX5" fmla="*/ 0 w 5143500"/>
              <a:gd name="connsiteY5" fmla="*/ 0 h 9144000"/>
              <a:gd name="connsiteX6" fmla="*/ 5143500 w 5143500"/>
              <a:gd name="connsiteY6" fmla="*/ 0 h 9144000"/>
              <a:gd name="connsiteX7" fmla="*/ 5143500 w 5143500"/>
              <a:gd name="connsiteY7" fmla="*/ 25398 h 9144000"/>
              <a:gd name="connsiteX8" fmla="*/ 5143500 w 5143500"/>
              <a:gd name="connsiteY8" fmla="*/ 25398 h 9144000"/>
              <a:gd name="connsiteX9" fmla="*/ 5143500 w 5143500"/>
              <a:gd name="connsiteY9" fmla="*/ 9033715 h 9144000"/>
              <a:gd name="connsiteX10" fmla="*/ 5143499 w 5143500"/>
              <a:gd name="connsiteY10" fmla="*/ 9033715 h 9144000"/>
              <a:gd name="connsiteX11" fmla="*/ 5143499 w 5143500"/>
              <a:gd name="connsiteY11" fmla="*/ 9144000 h 9144000"/>
              <a:gd name="connsiteX12" fmla="*/ 0 w 5143500"/>
              <a:gd name="connsiteY12" fmla="*/ 9144000 h 9144000"/>
              <a:gd name="connsiteX13" fmla="*/ 0 w 5143500"/>
              <a:gd name="connsiteY13" fmla="*/ 9033714 h 9144000"/>
              <a:gd name="connsiteX14" fmla="*/ 0 w 5143500"/>
              <a:gd name="connsiteY14" fmla="*/ 9033714 h 9144000"/>
              <a:gd name="connsiteX15" fmla="*/ 0 w 5143500"/>
              <a:gd name="connsiteY15" fmla="*/ 179389 h 914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43500" h="9144000">
                <a:moveTo>
                  <a:pt x="158750" y="8964612"/>
                </a:moveTo>
                <a:lnTo>
                  <a:pt x="4840289" y="8964612"/>
                </a:lnTo>
                <a:lnTo>
                  <a:pt x="4840289" y="179389"/>
                </a:lnTo>
                <a:lnTo>
                  <a:pt x="158750" y="179389"/>
                </a:lnTo>
                <a:close/>
                <a:moveTo>
                  <a:pt x="0" y="179389"/>
                </a:moveTo>
                <a:lnTo>
                  <a:pt x="0" y="0"/>
                </a:lnTo>
                <a:lnTo>
                  <a:pt x="5143500" y="0"/>
                </a:lnTo>
                <a:lnTo>
                  <a:pt x="5143500" y="25398"/>
                </a:lnTo>
                <a:lnTo>
                  <a:pt x="5143500" y="25398"/>
                </a:lnTo>
                <a:lnTo>
                  <a:pt x="5143500" y="9033715"/>
                </a:lnTo>
                <a:lnTo>
                  <a:pt x="5143499" y="9033715"/>
                </a:lnTo>
                <a:lnTo>
                  <a:pt x="5143499" y="9144000"/>
                </a:lnTo>
                <a:lnTo>
                  <a:pt x="0" y="9144000"/>
                </a:lnTo>
                <a:lnTo>
                  <a:pt x="0" y="9033714"/>
                </a:lnTo>
                <a:lnTo>
                  <a:pt x="0" y="9033714"/>
                </a:lnTo>
                <a:lnTo>
                  <a:pt x="0" y="17938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sz="2400" noProof="0"/>
          </a:p>
        </p:txBody>
      </p:sp>
      <p:grpSp>
        <p:nvGrpSpPr>
          <p:cNvPr id="37" name="Logo">
            <a:extLst>
              <a:ext uri="{FF2B5EF4-FFF2-40B4-BE49-F238E27FC236}">
                <a16:creationId xmlns:a16="http://schemas.microsoft.com/office/drawing/2014/main" id="{9FB574A9-A763-714E-AC65-2F90EB646F51}"/>
              </a:ext>
            </a:extLst>
          </p:cNvPr>
          <p:cNvGrpSpPr/>
          <p:nvPr userDrawn="1"/>
        </p:nvGrpSpPr>
        <p:grpSpPr>
          <a:xfrm>
            <a:off x="5447532" y="6556183"/>
            <a:ext cx="1296936" cy="198328"/>
            <a:chOff x="4085649" y="4917137"/>
            <a:chExt cx="972702" cy="148746"/>
          </a:xfrm>
        </p:grpSpPr>
        <p:sp>
          <p:nvSpPr>
            <p:cNvPr id="38" name="Frihandsfigur 37">
              <a:extLst>
                <a:ext uri="{FF2B5EF4-FFF2-40B4-BE49-F238E27FC236}">
                  <a16:creationId xmlns:a16="http://schemas.microsoft.com/office/drawing/2014/main" id="{65D872E4-7FD8-304A-A33E-A4979619DC23}"/>
                </a:ext>
              </a:extLst>
            </p:cNvPr>
            <p:cNvSpPr/>
            <p:nvPr/>
          </p:nvSpPr>
          <p:spPr>
            <a:xfrm>
              <a:off x="4909411" y="4917137"/>
              <a:ext cx="148940" cy="74384"/>
            </a:xfrm>
            <a:custGeom>
              <a:avLst/>
              <a:gdLst>
                <a:gd name="connsiteX0" fmla="*/ 108621 w 217242"/>
                <a:gd name="connsiteY0" fmla="*/ 0 h 108497"/>
                <a:gd name="connsiteX1" fmla="*/ 0 w 217242"/>
                <a:gd name="connsiteY1" fmla="*/ 108498 h 108497"/>
                <a:gd name="connsiteX2" fmla="*/ 217243 w 217242"/>
                <a:gd name="connsiteY2" fmla="*/ 108498 h 108497"/>
                <a:gd name="connsiteX3" fmla="*/ 108650 w 217242"/>
                <a:gd name="connsiteY3" fmla="*/ 0 h 108497"/>
                <a:gd name="connsiteX4" fmla="*/ 108621 w 217242"/>
                <a:gd name="connsiteY4" fmla="*/ 0 h 108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242" h="108497">
                  <a:moveTo>
                    <a:pt x="108621" y="0"/>
                  </a:moveTo>
                  <a:cubicBezTo>
                    <a:pt x="48632" y="0"/>
                    <a:pt x="0" y="48576"/>
                    <a:pt x="0" y="108498"/>
                  </a:cubicBezTo>
                  <a:lnTo>
                    <a:pt x="217243" y="108498"/>
                  </a:lnTo>
                  <a:cubicBezTo>
                    <a:pt x="217257" y="48584"/>
                    <a:pt x="168632" y="8"/>
                    <a:pt x="108650" y="0"/>
                  </a:cubicBezTo>
                  <a:cubicBezTo>
                    <a:pt x="108640" y="0"/>
                    <a:pt x="108631" y="0"/>
                    <a:pt x="108621" y="0"/>
                  </a:cubicBezTo>
                  <a:close/>
                </a:path>
              </a:pathLst>
            </a:custGeom>
            <a:solidFill>
              <a:srgbClr val="FFDA00"/>
            </a:solidFill>
            <a:ln w="14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sz="2400" noProof="0"/>
            </a:p>
          </p:txBody>
        </p:sp>
        <p:sp>
          <p:nvSpPr>
            <p:cNvPr id="39" name="Frihandsfigur 38">
              <a:extLst>
                <a:ext uri="{FF2B5EF4-FFF2-40B4-BE49-F238E27FC236}">
                  <a16:creationId xmlns:a16="http://schemas.microsoft.com/office/drawing/2014/main" id="{9EA5AED1-B3FC-7148-ADAE-32AE773DA5EC}"/>
                </a:ext>
              </a:extLst>
            </p:cNvPr>
            <p:cNvSpPr/>
            <p:nvPr/>
          </p:nvSpPr>
          <p:spPr>
            <a:xfrm>
              <a:off x="4909411" y="4991508"/>
              <a:ext cx="148940" cy="74375"/>
            </a:xfrm>
            <a:custGeom>
              <a:avLst/>
              <a:gdLst>
                <a:gd name="connsiteX0" fmla="*/ 108621 w 217242"/>
                <a:gd name="connsiteY0" fmla="*/ 108484 h 108483"/>
                <a:gd name="connsiteX1" fmla="*/ 0 w 217242"/>
                <a:gd name="connsiteY1" fmla="*/ 0 h 108483"/>
                <a:gd name="connsiteX2" fmla="*/ 217243 w 217242"/>
                <a:gd name="connsiteY2" fmla="*/ 0 h 108483"/>
                <a:gd name="connsiteX3" fmla="*/ 108636 w 217242"/>
                <a:gd name="connsiteY3" fmla="*/ 108484 h 108483"/>
                <a:gd name="connsiteX4" fmla="*/ 108621 w 217242"/>
                <a:gd name="connsiteY4" fmla="*/ 108484 h 108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242" h="108483">
                  <a:moveTo>
                    <a:pt x="108621" y="108484"/>
                  </a:moveTo>
                  <a:cubicBezTo>
                    <a:pt x="48637" y="108484"/>
                    <a:pt x="7" y="59916"/>
                    <a:pt x="0" y="0"/>
                  </a:cubicBezTo>
                  <a:lnTo>
                    <a:pt x="217243" y="0"/>
                  </a:lnTo>
                  <a:cubicBezTo>
                    <a:pt x="217243" y="59914"/>
                    <a:pt x="168618" y="108484"/>
                    <a:pt x="108636" y="108484"/>
                  </a:cubicBezTo>
                  <a:cubicBezTo>
                    <a:pt x="108631" y="108484"/>
                    <a:pt x="108626" y="108484"/>
                    <a:pt x="108621" y="108484"/>
                  </a:cubicBezTo>
                  <a:close/>
                </a:path>
              </a:pathLst>
            </a:custGeom>
            <a:solidFill>
              <a:srgbClr val="2071B5"/>
            </a:solidFill>
            <a:ln w="14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sz="2400" noProof="0"/>
            </a:p>
          </p:txBody>
        </p:sp>
        <p:sp>
          <p:nvSpPr>
            <p:cNvPr id="40" name="Frihandsfigur 39">
              <a:extLst>
                <a:ext uri="{FF2B5EF4-FFF2-40B4-BE49-F238E27FC236}">
                  <a16:creationId xmlns:a16="http://schemas.microsoft.com/office/drawing/2014/main" id="{FFE26B1C-3AA7-6C4A-94D9-E473B98DD1BF}"/>
                </a:ext>
              </a:extLst>
            </p:cNvPr>
            <p:cNvSpPr/>
            <p:nvPr/>
          </p:nvSpPr>
          <p:spPr>
            <a:xfrm>
              <a:off x="4085649" y="4951310"/>
              <a:ext cx="781273" cy="84934"/>
            </a:xfrm>
            <a:custGeom>
              <a:avLst/>
              <a:gdLst>
                <a:gd name="connsiteX0" fmla="*/ 595123 w 781273"/>
                <a:gd name="connsiteY0" fmla="*/ 23454 h 84934"/>
                <a:gd name="connsiteX1" fmla="*/ 583493 w 781273"/>
                <a:gd name="connsiteY1" fmla="*/ 52452 h 84934"/>
                <a:gd name="connsiteX2" fmla="*/ 606935 w 781273"/>
                <a:gd name="connsiteY2" fmla="*/ 52442 h 84934"/>
                <a:gd name="connsiteX3" fmla="*/ 595267 w 781273"/>
                <a:gd name="connsiteY3" fmla="*/ 23454 h 84934"/>
                <a:gd name="connsiteX4" fmla="*/ 123589 w 781273"/>
                <a:gd name="connsiteY4" fmla="*/ 23454 h 84934"/>
                <a:gd name="connsiteX5" fmla="*/ 111959 w 781273"/>
                <a:gd name="connsiteY5" fmla="*/ 52452 h 84934"/>
                <a:gd name="connsiteX6" fmla="*/ 135363 w 781273"/>
                <a:gd name="connsiteY6" fmla="*/ 52442 h 84934"/>
                <a:gd name="connsiteX7" fmla="*/ 123734 w 781273"/>
                <a:gd name="connsiteY7" fmla="*/ 23454 h 84934"/>
                <a:gd name="connsiteX8" fmla="*/ 584293 w 781273"/>
                <a:gd name="connsiteY8" fmla="*/ 48 h 84934"/>
                <a:gd name="connsiteX9" fmla="*/ 606136 w 781273"/>
                <a:gd name="connsiteY9" fmla="*/ 48 h 84934"/>
                <a:gd name="connsiteX10" fmla="*/ 641516 w 781273"/>
                <a:gd name="connsiteY10" fmla="*/ 84886 h 84934"/>
                <a:gd name="connsiteX11" fmla="*/ 620001 w 781273"/>
                <a:gd name="connsiteY11" fmla="*/ 84886 h 84934"/>
                <a:gd name="connsiteX12" fmla="*/ 613892 w 781273"/>
                <a:gd name="connsiteY12" fmla="*/ 69775 h 84934"/>
                <a:gd name="connsiteX13" fmla="*/ 576488 w 781273"/>
                <a:gd name="connsiteY13" fmla="*/ 69775 h 84934"/>
                <a:gd name="connsiteX14" fmla="*/ 570389 w 781273"/>
                <a:gd name="connsiteY14" fmla="*/ 84934 h 84934"/>
                <a:gd name="connsiteX15" fmla="*/ 548864 w 781273"/>
                <a:gd name="connsiteY15" fmla="*/ 84934 h 84934"/>
                <a:gd name="connsiteX16" fmla="*/ 112712 w 781273"/>
                <a:gd name="connsiteY16" fmla="*/ 48 h 84934"/>
                <a:gd name="connsiteX17" fmla="*/ 134515 w 781273"/>
                <a:gd name="connsiteY17" fmla="*/ 48 h 84934"/>
                <a:gd name="connsiteX18" fmla="*/ 169992 w 781273"/>
                <a:gd name="connsiteY18" fmla="*/ 84886 h 84934"/>
                <a:gd name="connsiteX19" fmla="*/ 148467 w 781273"/>
                <a:gd name="connsiteY19" fmla="*/ 84886 h 84934"/>
                <a:gd name="connsiteX20" fmla="*/ 142320 w 781273"/>
                <a:gd name="connsiteY20" fmla="*/ 69775 h 84934"/>
                <a:gd name="connsiteX21" fmla="*/ 104917 w 781273"/>
                <a:gd name="connsiteY21" fmla="*/ 69775 h 84934"/>
                <a:gd name="connsiteX22" fmla="*/ 98808 w 781273"/>
                <a:gd name="connsiteY22" fmla="*/ 84934 h 84934"/>
                <a:gd name="connsiteX23" fmla="*/ 77293 w 781273"/>
                <a:gd name="connsiteY23" fmla="*/ 84934 h 84934"/>
                <a:gd name="connsiteX24" fmla="*/ 719820 w 781273"/>
                <a:gd name="connsiteY24" fmla="*/ 0 h 84934"/>
                <a:gd name="connsiteX25" fmla="*/ 742077 w 781273"/>
                <a:gd name="connsiteY25" fmla="*/ 0 h 84934"/>
                <a:gd name="connsiteX26" fmla="*/ 742077 w 781273"/>
                <a:gd name="connsiteY26" fmla="*/ 66042 h 84934"/>
                <a:gd name="connsiteX27" fmla="*/ 781273 w 781273"/>
                <a:gd name="connsiteY27" fmla="*/ 66042 h 84934"/>
                <a:gd name="connsiteX28" fmla="*/ 781273 w 781273"/>
                <a:gd name="connsiteY28" fmla="*/ 84886 h 84934"/>
                <a:gd name="connsiteX29" fmla="*/ 719820 w 781273"/>
                <a:gd name="connsiteY29" fmla="*/ 84886 h 84934"/>
                <a:gd name="connsiteX30" fmla="*/ 648751 w 781273"/>
                <a:gd name="connsiteY30" fmla="*/ 0 h 84934"/>
                <a:gd name="connsiteX31" fmla="*/ 671018 w 781273"/>
                <a:gd name="connsiteY31" fmla="*/ 0 h 84934"/>
                <a:gd name="connsiteX32" fmla="*/ 671018 w 781273"/>
                <a:gd name="connsiteY32" fmla="*/ 66042 h 84934"/>
                <a:gd name="connsiteX33" fmla="*/ 710214 w 781273"/>
                <a:gd name="connsiteY33" fmla="*/ 66042 h 84934"/>
                <a:gd name="connsiteX34" fmla="*/ 710214 w 781273"/>
                <a:gd name="connsiteY34" fmla="*/ 84886 h 84934"/>
                <a:gd name="connsiteX35" fmla="*/ 648751 w 781273"/>
                <a:gd name="connsiteY35" fmla="*/ 84886 h 84934"/>
                <a:gd name="connsiteX36" fmla="*/ 491429 w 781273"/>
                <a:gd name="connsiteY36" fmla="*/ 0 h 84934"/>
                <a:gd name="connsiteX37" fmla="*/ 556293 w 781273"/>
                <a:gd name="connsiteY37" fmla="*/ 0 h 84934"/>
                <a:gd name="connsiteX38" fmla="*/ 556293 w 781273"/>
                <a:gd name="connsiteY38" fmla="*/ 18190 h 84934"/>
                <a:gd name="connsiteX39" fmla="*/ 513686 w 781273"/>
                <a:gd name="connsiteY39" fmla="*/ 18190 h 84934"/>
                <a:gd name="connsiteX40" fmla="*/ 513686 w 781273"/>
                <a:gd name="connsiteY40" fmla="*/ 32338 h 84934"/>
                <a:gd name="connsiteX41" fmla="*/ 549616 w 781273"/>
                <a:gd name="connsiteY41" fmla="*/ 32338 h 84934"/>
                <a:gd name="connsiteX42" fmla="*/ 549616 w 781273"/>
                <a:gd name="connsiteY42" fmla="*/ 50527 h 84934"/>
                <a:gd name="connsiteX43" fmla="*/ 513686 w 781273"/>
                <a:gd name="connsiteY43" fmla="*/ 50527 h 84934"/>
                <a:gd name="connsiteX44" fmla="*/ 513686 w 781273"/>
                <a:gd name="connsiteY44" fmla="*/ 84886 h 84934"/>
                <a:gd name="connsiteX45" fmla="*/ 491429 w 781273"/>
                <a:gd name="connsiteY45" fmla="*/ 84886 h 84934"/>
                <a:gd name="connsiteX46" fmla="*/ 394124 w 781273"/>
                <a:gd name="connsiteY46" fmla="*/ 0 h 84934"/>
                <a:gd name="connsiteX47" fmla="*/ 415380 w 781273"/>
                <a:gd name="connsiteY47" fmla="*/ 0 h 84934"/>
                <a:gd name="connsiteX48" fmla="*/ 453246 w 781273"/>
                <a:gd name="connsiteY48" fmla="*/ 50797 h 84934"/>
                <a:gd name="connsiteX49" fmla="*/ 453246 w 781273"/>
                <a:gd name="connsiteY49" fmla="*/ 0 h 84934"/>
                <a:gd name="connsiteX50" fmla="*/ 474500 w 781273"/>
                <a:gd name="connsiteY50" fmla="*/ 0 h 84934"/>
                <a:gd name="connsiteX51" fmla="*/ 474500 w 781273"/>
                <a:gd name="connsiteY51" fmla="*/ 84886 h 84934"/>
                <a:gd name="connsiteX52" fmla="*/ 453246 w 781273"/>
                <a:gd name="connsiteY52" fmla="*/ 84886 h 84934"/>
                <a:gd name="connsiteX53" fmla="*/ 415380 w 781273"/>
                <a:gd name="connsiteY53" fmla="*/ 34705 h 84934"/>
                <a:gd name="connsiteX54" fmla="*/ 415380 w 781273"/>
                <a:gd name="connsiteY54" fmla="*/ 84886 h 84934"/>
                <a:gd name="connsiteX55" fmla="*/ 394124 w 781273"/>
                <a:gd name="connsiteY55" fmla="*/ 84886 h 84934"/>
                <a:gd name="connsiteX56" fmla="*/ 315887 w 781273"/>
                <a:gd name="connsiteY56" fmla="*/ 0 h 84934"/>
                <a:gd name="connsiteX57" fmla="*/ 378728 w 781273"/>
                <a:gd name="connsiteY57" fmla="*/ 0 h 84934"/>
                <a:gd name="connsiteX58" fmla="*/ 378728 w 781273"/>
                <a:gd name="connsiteY58" fmla="*/ 18190 h 84934"/>
                <a:gd name="connsiteX59" fmla="*/ 338144 w 781273"/>
                <a:gd name="connsiteY59" fmla="*/ 18190 h 84934"/>
                <a:gd name="connsiteX60" fmla="*/ 338144 w 781273"/>
                <a:gd name="connsiteY60" fmla="*/ 31799 h 84934"/>
                <a:gd name="connsiteX61" fmla="*/ 372542 w 781273"/>
                <a:gd name="connsiteY61" fmla="*/ 31799 h 84934"/>
                <a:gd name="connsiteX62" fmla="*/ 372542 w 781273"/>
                <a:gd name="connsiteY62" fmla="*/ 49988 h 84934"/>
                <a:gd name="connsiteX63" fmla="*/ 338144 w 781273"/>
                <a:gd name="connsiteY63" fmla="*/ 49988 h 84934"/>
                <a:gd name="connsiteX64" fmla="*/ 338144 w 781273"/>
                <a:gd name="connsiteY64" fmla="*/ 66696 h 84934"/>
                <a:gd name="connsiteX65" fmla="*/ 378728 w 781273"/>
                <a:gd name="connsiteY65" fmla="*/ 66696 h 84934"/>
                <a:gd name="connsiteX66" fmla="*/ 378728 w 781273"/>
                <a:gd name="connsiteY66" fmla="*/ 84886 h 84934"/>
                <a:gd name="connsiteX67" fmla="*/ 338144 w 781273"/>
                <a:gd name="connsiteY67" fmla="*/ 84886 h 84934"/>
                <a:gd name="connsiteX68" fmla="*/ 315887 w 781273"/>
                <a:gd name="connsiteY68" fmla="*/ 84886 h 84934"/>
                <a:gd name="connsiteX69" fmla="*/ 235954 w 781273"/>
                <a:gd name="connsiteY69" fmla="*/ 0 h 84934"/>
                <a:gd name="connsiteX70" fmla="*/ 305096 w 781273"/>
                <a:gd name="connsiteY70" fmla="*/ 0 h 84934"/>
                <a:gd name="connsiteX71" fmla="*/ 305096 w 781273"/>
                <a:gd name="connsiteY71" fmla="*/ 18190 h 84934"/>
                <a:gd name="connsiteX72" fmla="*/ 280468 w 781273"/>
                <a:gd name="connsiteY72" fmla="*/ 18190 h 84934"/>
                <a:gd name="connsiteX73" fmla="*/ 280468 w 781273"/>
                <a:gd name="connsiteY73" fmla="*/ 84886 h 84934"/>
                <a:gd name="connsiteX74" fmla="*/ 258211 w 781273"/>
                <a:gd name="connsiteY74" fmla="*/ 84886 h 84934"/>
                <a:gd name="connsiteX75" fmla="*/ 258211 w 781273"/>
                <a:gd name="connsiteY75" fmla="*/ 18190 h 84934"/>
                <a:gd name="connsiteX76" fmla="*/ 235954 w 781273"/>
                <a:gd name="connsiteY76" fmla="*/ 18190 h 84934"/>
                <a:gd name="connsiteX77" fmla="*/ 159066 w 781273"/>
                <a:gd name="connsiteY77" fmla="*/ 0 h 84934"/>
                <a:gd name="connsiteX78" fmla="*/ 228198 w 781273"/>
                <a:gd name="connsiteY78" fmla="*/ 0 h 84934"/>
                <a:gd name="connsiteX79" fmla="*/ 228198 w 781273"/>
                <a:gd name="connsiteY79" fmla="*/ 18190 h 84934"/>
                <a:gd name="connsiteX80" fmla="*/ 205941 w 781273"/>
                <a:gd name="connsiteY80" fmla="*/ 18190 h 84934"/>
                <a:gd name="connsiteX81" fmla="*/ 205941 w 781273"/>
                <a:gd name="connsiteY81" fmla="*/ 84886 h 84934"/>
                <a:gd name="connsiteX82" fmla="*/ 183684 w 781273"/>
                <a:gd name="connsiteY82" fmla="*/ 84886 h 84934"/>
                <a:gd name="connsiteX83" fmla="*/ 183684 w 781273"/>
                <a:gd name="connsiteY83" fmla="*/ 18190 h 84934"/>
                <a:gd name="connsiteX84" fmla="*/ 159066 w 781273"/>
                <a:gd name="connsiteY84" fmla="*/ 18190 h 84934"/>
                <a:gd name="connsiteX85" fmla="*/ 0 w 781273"/>
                <a:gd name="connsiteY85" fmla="*/ 0 h 84934"/>
                <a:gd name="connsiteX86" fmla="*/ 21525 w 781273"/>
                <a:gd name="connsiteY86" fmla="*/ 0 h 84934"/>
                <a:gd name="connsiteX87" fmla="*/ 45728 w 781273"/>
                <a:gd name="connsiteY87" fmla="*/ 59680 h 84934"/>
                <a:gd name="connsiteX88" fmla="*/ 45911 w 781273"/>
                <a:gd name="connsiteY88" fmla="*/ 59680 h 84934"/>
                <a:gd name="connsiteX89" fmla="*/ 70124 w 781273"/>
                <a:gd name="connsiteY89" fmla="*/ 0 h 84934"/>
                <a:gd name="connsiteX90" fmla="*/ 91639 w 781273"/>
                <a:gd name="connsiteY90" fmla="*/ 0 h 84934"/>
                <a:gd name="connsiteX91" fmla="*/ 56780 w 781273"/>
                <a:gd name="connsiteY91" fmla="*/ 84886 h 84934"/>
                <a:gd name="connsiteX92" fmla="*/ 34859 w 781273"/>
                <a:gd name="connsiteY92" fmla="*/ 84886 h 84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781273" h="84934">
                  <a:moveTo>
                    <a:pt x="595123" y="23454"/>
                  </a:moveTo>
                  <a:lnTo>
                    <a:pt x="583493" y="52452"/>
                  </a:lnTo>
                  <a:lnTo>
                    <a:pt x="606935" y="52442"/>
                  </a:lnTo>
                  <a:lnTo>
                    <a:pt x="595267" y="23454"/>
                  </a:lnTo>
                  <a:close/>
                  <a:moveTo>
                    <a:pt x="123589" y="23454"/>
                  </a:moveTo>
                  <a:lnTo>
                    <a:pt x="111959" y="52452"/>
                  </a:lnTo>
                  <a:lnTo>
                    <a:pt x="135363" y="52442"/>
                  </a:lnTo>
                  <a:lnTo>
                    <a:pt x="123734" y="23454"/>
                  </a:lnTo>
                  <a:close/>
                  <a:moveTo>
                    <a:pt x="584293" y="48"/>
                  </a:moveTo>
                  <a:lnTo>
                    <a:pt x="606136" y="48"/>
                  </a:lnTo>
                  <a:lnTo>
                    <a:pt x="641516" y="84886"/>
                  </a:lnTo>
                  <a:lnTo>
                    <a:pt x="620001" y="84886"/>
                  </a:lnTo>
                  <a:lnTo>
                    <a:pt x="613892" y="69775"/>
                  </a:lnTo>
                  <a:lnTo>
                    <a:pt x="576488" y="69775"/>
                  </a:lnTo>
                  <a:lnTo>
                    <a:pt x="570389" y="84934"/>
                  </a:lnTo>
                  <a:lnTo>
                    <a:pt x="548864" y="84934"/>
                  </a:lnTo>
                  <a:close/>
                  <a:moveTo>
                    <a:pt x="112712" y="48"/>
                  </a:moveTo>
                  <a:lnTo>
                    <a:pt x="134515" y="48"/>
                  </a:lnTo>
                  <a:lnTo>
                    <a:pt x="169992" y="84886"/>
                  </a:lnTo>
                  <a:lnTo>
                    <a:pt x="148467" y="84886"/>
                  </a:lnTo>
                  <a:lnTo>
                    <a:pt x="142320" y="69775"/>
                  </a:lnTo>
                  <a:lnTo>
                    <a:pt x="104917" y="69775"/>
                  </a:lnTo>
                  <a:lnTo>
                    <a:pt x="98808" y="84934"/>
                  </a:lnTo>
                  <a:lnTo>
                    <a:pt x="77293" y="84934"/>
                  </a:lnTo>
                  <a:close/>
                  <a:moveTo>
                    <a:pt x="719820" y="0"/>
                  </a:moveTo>
                  <a:lnTo>
                    <a:pt x="742077" y="0"/>
                  </a:lnTo>
                  <a:lnTo>
                    <a:pt x="742077" y="66042"/>
                  </a:lnTo>
                  <a:lnTo>
                    <a:pt x="781273" y="66042"/>
                  </a:lnTo>
                  <a:lnTo>
                    <a:pt x="781273" y="84886"/>
                  </a:lnTo>
                  <a:lnTo>
                    <a:pt x="719820" y="84886"/>
                  </a:lnTo>
                  <a:close/>
                  <a:moveTo>
                    <a:pt x="648751" y="0"/>
                  </a:moveTo>
                  <a:lnTo>
                    <a:pt x="671018" y="0"/>
                  </a:lnTo>
                  <a:lnTo>
                    <a:pt x="671018" y="66042"/>
                  </a:lnTo>
                  <a:lnTo>
                    <a:pt x="710214" y="66042"/>
                  </a:lnTo>
                  <a:lnTo>
                    <a:pt x="710214" y="84886"/>
                  </a:lnTo>
                  <a:lnTo>
                    <a:pt x="648751" y="84886"/>
                  </a:lnTo>
                  <a:close/>
                  <a:moveTo>
                    <a:pt x="491429" y="0"/>
                  </a:moveTo>
                  <a:lnTo>
                    <a:pt x="556293" y="0"/>
                  </a:lnTo>
                  <a:lnTo>
                    <a:pt x="556293" y="18190"/>
                  </a:lnTo>
                  <a:lnTo>
                    <a:pt x="513686" y="18190"/>
                  </a:lnTo>
                  <a:lnTo>
                    <a:pt x="513686" y="32338"/>
                  </a:lnTo>
                  <a:lnTo>
                    <a:pt x="549616" y="32338"/>
                  </a:lnTo>
                  <a:lnTo>
                    <a:pt x="549616" y="50527"/>
                  </a:lnTo>
                  <a:lnTo>
                    <a:pt x="513686" y="50527"/>
                  </a:lnTo>
                  <a:lnTo>
                    <a:pt x="513686" y="84886"/>
                  </a:lnTo>
                  <a:lnTo>
                    <a:pt x="491429" y="84886"/>
                  </a:lnTo>
                  <a:close/>
                  <a:moveTo>
                    <a:pt x="394124" y="0"/>
                  </a:moveTo>
                  <a:lnTo>
                    <a:pt x="415380" y="0"/>
                  </a:lnTo>
                  <a:lnTo>
                    <a:pt x="453246" y="50797"/>
                  </a:lnTo>
                  <a:lnTo>
                    <a:pt x="453246" y="0"/>
                  </a:lnTo>
                  <a:lnTo>
                    <a:pt x="474500" y="0"/>
                  </a:lnTo>
                  <a:lnTo>
                    <a:pt x="474500" y="84886"/>
                  </a:lnTo>
                  <a:lnTo>
                    <a:pt x="453246" y="84886"/>
                  </a:lnTo>
                  <a:lnTo>
                    <a:pt x="415380" y="34705"/>
                  </a:lnTo>
                  <a:lnTo>
                    <a:pt x="415380" y="84886"/>
                  </a:lnTo>
                  <a:lnTo>
                    <a:pt x="394124" y="84886"/>
                  </a:lnTo>
                  <a:close/>
                  <a:moveTo>
                    <a:pt x="315887" y="0"/>
                  </a:moveTo>
                  <a:lnTo>
                    <a:pt x="378728" y="0"/>
                  </a:lnTo>
                  <a:lnTo>
                    <a:pt x="378728" y="18190"/>
                  </a:lnTo>
                  <a:lnTo>
                    <a:pt x="338144" y="18190"/>
                  </a:lnTo>
                  <a:lnTo>
                    <a:pt x="338144" y="31799"/>
                  </a:lnTo>
                  <a:lnTo>
                    <a:pt x="372542" y="31799"/>
                  </a:lnTo>
                  <a:lnTo>
                    <a:pt x="372542" y="49988"/>
                  </a:lnTo>
                  <a:lnTo>
                    <a:pt x="338144" y="49988"/>
                  </a:lnTo>
                  <a:lnTo>
                    <a:pt x="338144" y="66696"/>
                  </a:lnTo>
                  <a:lnTo>
                    <a:pt x="378728" y="66696"/>
                  </a:lnTo>
                  <a:lnTo>
                    <a:pt x="378728" y="84886"/>
                  </a:lnTo>
                  <a:lnTo>
                    <a:pt x="338144" y="84886"/>
                  </a:lnTo>
                  <a:lnTo>
                    <a:pt x="315887" y="84886"/>
                  </a:lnTo>
                  <a:close/>
                  <a:moveTo>
                    <a:pt x="235954" y="0"/>
                  </a:moveTo>
                  <a:lnTo>
                    <a:pt x="305096" y="0"/>
                  </a:lnTo>
                  <a:lnTo>
                    <a:pt x="305096" y="18190"/>
                  </a:lnTo>
                  <a:lnTo>
                    <a:pt x="280468" y="18190"/>
                  </a:lnTo>
                  <a:lnTo>
                    <a:pt x="280468" y="84886"/>
                  </a:lnTo>
                  <a:lnTo>
                    <a:pt x="258211" y="84886"/>
                  </a:lnTo>
                  <a:lnTo>
                    <a:pt x="258211" y="18190"/>
                  </a:lnTo>
                  <a:lnTo>
                    <a:pt x="235954" y="18190"/>
                  </a:lnTo>
                  <a:close/>
                  <a:moveTo>
                    <a:pt x="159066" y="0"/>
                  </a:moveTo>
                  <a:lnTo>
                    <a:pt x="228198" y="0"/>
                  </a:lnTo>
                  <a:lnTo>
                    <a:pt x="228198" y="18190"/>
                  </a:lnTo>
                  <a:lnTo>
                    <a:pt x="205941" y="18190"/>
                  </a:lnTo>
                  <a:lnTo>
                    <a:pt x="205941" y="84886"/>
                  </a:lnTo>
                  <a:lnTo>
                    <a:pt x="183684" y="84886"/>
                  </a:lnTo>
                  <a:lnTo>
                    <a:pt x="183684" y="18190"/>
                  </a:lnTo>
                  <a:lnTo>
                    <a:pt x="159066" y="18190"/>
                  </a:lnTo>
                  <a:close/>
                  <a:moveTo>
                    <a:pt x="0" y="0"/>
                  </a:moveTo>
                  <a:lnTo>
                    <a:pt x="21525" y="0"/>
                  </a:lnTo>
                  <a:lnTo>
                    <a:pt x="45728" y="59680"/>
                  </a:lnTo>
                  <a:lnTo>
                    <a:pt x="45911" y="59680"/>
                  </a:lnTo>
                  <a:lnTo>
                    <a:pt x="70124" y="0"/>
                  </a:lnTo>
                  <a:lnTo>
                    <a:pt x="91639" y="0"/>
                  </a:lnTo>
                  <a:lnTo>
                    <a:pt x="56780" y="84886"/>
                  </a:lnTo>
                  <a:lnTo>
                    <a:pt x="34859" y="84886"/>
                  </a:lnTo>
                  <a:close/>
                </a:path>
              </a:pathLst>
            </a:custGeom>
            <a:solidFill>
              <a:srgbClr val="4E4B48"/>
            </a:solidFill>
            <a:ln w="140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sz="2400" noProof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31800" y="727100"/>
            <a:ext cx="11328400" cy="551056"/>
          </a:xfrm>
          <a:prstGeom prst="rect">
            <a:avLst/>
          </a:prstGeom>
        </p:spPr>
        <p:txBody>
          <a:bodyPr vert="horz" lIns="91440" tIns="45720" rIns="144000" bIns="45720" rtlCol="0" anchor="t">
            <a:noAutofit/>
          </a:bodyPr>
          <a:lstStyle/>
          <a:p>
            <a:r>
              <a:rPr lang="en-US" noProof="0"/>
              <a:t>Click to edit Master title slide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1800" y="1797052"/>
            <a:ext cx="11328400" cy="4464049"/>
          </a:xfrm>
          <a:prstGeom prst="rect">
            <a:avLst/>
          </a:prstGeom>
        </p:spPr>
        <p:txBody>
          <a:bodyPr vert="horz" lIns="90000" tIns="45720" rIns="144000" bIns="45720" rtlCol="0">
            <a:noAutofit/>
          </a:bodyPr>
          <a:lstStyle/>
          <a:p>
            <a:pPr lvl="0"/>
            <a:r>
              <a:rPr lang="en-US" noProof="0"/>
              <a:t>Click to edit Master text slide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49" y="6535061"/>
            <a:ext cx="3931768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 rtl="0">
              <a:defRPr sz="800" b="0">
                <a:solidFill>
                  <a:srgbClr val="737373"/>
                </a:solidFill>
              </a:defRPr>
            </a:lvl1pPr>
          </a:lstStyle>
          <a:p>
            <a:fld id="{FE7F49C2-4A3C-4EBC-91DE-47429D7A2486}" type="datetime1">
              <a:rPr lang="en-US" smtClean="0"/>
              <a:pPr/>
              <a:t>11/17/2023</a:t>
            </a:fld>
            <a:endParaRPr lang="en-US"/>
          </a:p>
        </p:txBody>
      </p:sp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AD23396C-F419-E04B-8B2D-18295DF774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0557" y="6671299"/>
            <a:ext cx="432392" cy="10994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 b="0">
                <a:solidFill>
                  <a:srgbClr val="737373"/>
                </a:solidFill>
              </a:defRPr>
            </a:lvl1pPr>
          </a:lstStyle>
          <a:p>
            <a:fld id="{17CD396C-6A52-4D5A-BAE3-92A1CC3BBDE0}" type="slidenum">
              <a:rPr lang="en-US" smtClean="0"/>
              <a:pPr/>
              <a:t>‹nr.›</a:t>
            </a:fld>
            <a:endParaRPr lang="en-US"/>
          </a:p>
        </p:txBody>
      </p:sp>
      <p:sp>
        <p:nvSpPr>
          <p:cNvPr id="22" name="Platshållare för sidfot 6">
            <a:extLst>
              <a:ext uri="{FF2B5EF4-FFF2-40B4-BE49-F238E27FC236}">
                <a16:creationId xmlns:a16="http://schemas.microsoft.com/office/drawing/2014/main" id="{16E4C672-CF50-B14D-8CAC-37BB2A0563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3183" y="6535061"/>
            <a:ext cx="3839764" cy="1536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 rtl="0">
              <a:defRPr sz="800">
                <a:solidFill>
                  <a:srgbClr val="737373"/>
                </a:solidFill>
              </a:defRPr>
            </a:lvl1pPr>
          </a:lstStyle>
          <a:p>
            <a:r>
              <a:rPr lang="en-US"/>
              <a:t>Go to header/footer to change text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198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  <p:sldLayoutId id="2147483705" r:id="rId19"/>
    <p:sldLayoutId id="2147483706" r:id="rId20"/>
    <p:sldLayoutId id="2147483707" r:id="rId21"/>
    <p:sldLayoutId id="2147483708" r:id="rId22"/>
    <p:sldLayoutId id="2147483709" r:id="rId23"/>
    <p:sldLayoutId id="2147483710" r:id="rId24"/>
  </p:sldLayoutIdLst>
  <p:hf hdr="0" ftr="0" dt="0"/>
  <p:txStyles>
    <p:titleStyle>
      <a:lvl1pPr algn="l" defTabSz="914377" rtl="0" eaLnBrk="1" latinLnBrk="0" hangingPunct="1">
        <a:lnSpc>
          <a:spcPct val="95000"/>
        </a:lnSpc>
        <a:spcBef>
          <a:spcPct val="0"/>
        </a:spcBef>
        <a:buNone/>
        <a:defRPr sz="3200" b="1" kern="1200" spc="-93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78355" indent="-239178" algn="l" defTabSz="914377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13300" indent="-234945" algn="l" defTabSz="914377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52476" indent="-239178" algn="l" defTabSz="914377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5304" indent="-232828" algn="l" defTabSz="914377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13">
          <p15:clr>
            <a:srgbClr val="F26B43"/>
          </p15:clr>
        </p15:guide>
        <p15:guide id="4" pos="5647">
          <p15:clr>
            <a:srgbClr val="F26B43"/>
          </p15:clr>
        </p15:guide>
        <p15:guide id="5" orient="horz" pos="100">
          <p15:clr>
            <a:srgbClr val="F26B43"/>
          </p15:clr>
        </p15:guide>
        <p15:guide id="6" orient="horz" pos="3049">
          <p15:clr>
            <a:srgbClr val="F26B43"/>
          </p15:clr>
        </p15:guide>
        <p15:guide id="7" pos="2925">
          <p15:clr>
            <a:srgbClr val="547EBF"/>
          </p15:clr>
        </p15:guide>
        <p15:guide id="8" pos="2835">
          <p15:clr>
            <a:srgbClr val="547EBF"/>
          </p15:clr>
        </p15:guide>
        <p15:guide id="9" pos="204">
          <p15:clr>
            <a:srgbClr val="547EBF"/>
          </p15:clr>
        </p15:guide>
        <p15:guide id="10" pos="5556">
          <p15:clr>
            <a:srgbClr val="547EBF"/>
          </p15:clr>
        </p15:guide>
        <p15:guide id="11" orient="horz" pos="169">
          <p15:clr>
            <a:srgbClr val="547EBF"/>
          </p15:clr>
        </p15:guide>
        <p15:guide id="12" orient="horz" pos="2958">
          <p15:clr>
            <a:srgbClr val="547EBF"/>
          </p15:clr>
        </p15:guide>
        <p15:guide id="16" pos="1111">
          <p15:clr>
            <a:srgbClr val="547EBF"/>
          </p15:clr>
        </p15:guide>
        <p15:guide id="17" pos="1927">
          <p15:clr>
            <a:srgbClr val="547EBF"/>
          </p15:clr>
        </p15:guide>
        <p15:guide id="18" pos="2018">
          <p15:clr>
            <a:srgbClr val="547EBF"/>
          </p15:clr>
        </p15:guide>
        <p15:guide id="19" pos="3742">
          <p15:clr>
            <a:srgbClr val="547EBF"/>
          </p15:clr>
        </p15:guide>
        <p15:guide id="20" pos="3833">
          <p15:clr>
            <a:srgbClr val="547EBF"/>
          </p15:clr>
        </p15:guide>
        <p15:guide id="21" pos="4649">
          <p15:clr>
            <a:srgbClr val="547EBF"/>
          </p15:clr>
        </p15:guide>
        <p15:guide id="22" pos="4740">
          <p15:clr>
            <a:srgbClr val="547EBF"/>
          </p15:clr>
        </p15:guide>
        <p15:guide id="24" pos="1020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47.xml"/><Relationship Id="rId6" Type="http://schemas.openxmlformats.org/officeDocument/2006/relationships/image" Target="../media/image5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tags" Target="../tags/tag48.xml"/><Relationship Id="rId7" Type="http://schemas.openxmlformats.org/officeDocument/2006/relationships/notesSlide" Target="../notesSlides/notesSlide2.xml"/><Relationship Id="rId12" Type="http://schemas.openxmlformats.org/officeDocument/2006/relationships/image" Target="../media/image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slideLayout" Target="../slideLayouts/slideLayout1.xml"/><Relationship Id="rId11" Type="http://schemas.openxmlformats.org/officeDocument/2006/relationships/image" Target="../media/image7.png"/><Relationship Id="rId5" Type="http://schemas.microsoft.com/office/2007/relationships/media" Target="../media/media2.mp4"/><Relationship Id="rId10" Type="http://schemas.openxmlformats.org/officeDocument/2006/relationships/image" Target="../media/image1.emf"/><Relationship Id="rId4" Type="http://schemas.openxmlformats.org/officeDocument/2006/relationships/video" Target="NULL" TargetMode="External"/><Relationship Id="rId9" Type="http://schemas.openxmlformats.org/officeDocument/2006/relationships/oleObject" Target="../embeddings/oleObject48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49.xml"/><Relationship Id="rId6" Type="http://schemas.openxmlformats.org/officeDocument/2006/relationships/image" Target="../media/image9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39.xml"/><Relationship Id="rId1" Type="http://schemas.openxmlformats.org/officeDocument/2006/relationships/tags" Target="../tags/tag50.xml"/><Relationship Id="rId6" Type="http://schemas.openxmlformats.org/officeDocument/2006/relationships/image" Target="../media/image10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9.bin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51.xml"/><Relationship Id="rId6" Type="http://schemas.openxmlformats.org/officeDocument/2006/relationships/image" Target="../media/image14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52.xml"/><Relationship Id="rId6" Type="http://schemas.openxmlformats.org/officeDocument/2006/relationships/image" Target="../media/image14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chart" Target="../charts/chart1.xml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53.xml"/><Relationship Id="rId6" Type="http://schemas.openxmlformats.org/officeDocument/2006/relationships/image" Target="../media/image16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chart" Target="../charts/chart2.xml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54.xml"/><Relationship Id="rId6" Type="http://schemas.openxmlformats.org/officeDocument/2006/relationships/image" Target="../media/image16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7" Type="http://schemas.openxmlformats.org/officeDocument/2006/relationships/chart" Target="../charts/chart3.xml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55.xml"/><Relationship Id="rId6" Type="http://schemas.openxmlformats.org/officeDocument/2006/relationships/image" Target="../media/image16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56.xml"/><Relationship Id="rId6" Type="http://schemas.openxmlformats.org/officeDocument/2006/relationships/image" Target="../media/image17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19.svg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57.xml"/><Relationship Id="rId6" Type="http://schemas.openxmlformats.org/officeDocument/2006/relationships/image" Target="../media/image18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2.xml"/><Relationship Id="rId1" Type="http://schemas.openxmlformats.org/officeDocument/2006/relationships/tags" Target="../tags/tag58.xml"/><Relationship Id="rId6" Type="http://schemas.openxmlformats.org/officeDocument/2006/relationships/image" Target="../media/image14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7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39.xml"/><Relationship Id="rId1" Type="http://schemas.openxmlformats.org/officeDocument/2006/relationships/tags" Target="../tags/tag59.xml"/><Relationship Id="rId6" Type="http://schemas.openxmlformats.org/officeDocument/2006/relationships/image" Target="../media/image10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9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2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Afbeelding 2" descr="Afbeelding met tekst, schermopname, grafische vormgeving, logo&#10;&#10;Automatisch gegenereerde beschrijving">
            <a:extLst>
              <a:ext uri="{FF2B5EF4-FFF2-40B4-BE49-F238E27FC236}">
                <a16:creationId xmlns:a16="http://schemas.microsoft.com/office/drawing/2014/main" id="{325724C0-2E95-BBA2-9355-A0BD902D1C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483" y="3429000"/>
            <a:ext cx="11719034" cy="3018539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B3038BD-9829-00CA-BE76-C92E0D92B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483" y="927984"/>
            <a:ext cx="11719034" cy="1673333"/>
          </a:xfrm>
        </p:spPr>
        <p:txBody>
          <a:bodyPr vert="horz"/>
          <a:lstStyle/>
          <a:p>
            <a:r>
              <a:rPr lang="nl-NL" sz="8400" dirty="0"/>
              <a:t>Netcongestie? En nu?</a:t>
            </a:r>
            <a:endParaRPr lang="en-US" sz="8400" dirty="0"/>
          </a:p>
        </p:txBody>
      </p:sp>
    </p:spTree>
    <p:extLst>
      <p:ext uri="{BB962C8B-B14F-4D97-AF65-F5344CB8AC3E}">
        <p14:creationId xmlns:p14="http://schemas.microsoft.com/office/powerpoint/2010/main" val="4144212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Vattenfall_Brand_Berlin_CityViews_01_Powerpoint">
            <a:hlinkClick r:id="" action="ppaction://media"/>
            <a:extLst>
              <a:ext uri="{FF2B5EF4-FFF2-40B4-BE49-F238E27FC236}">
                <a16:creationId xmlns:a16="http://schemas.microsoft.com/office/drawing/2014/main" id="{3670A768-486B-41C2-9A71-613C89AEEB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t="1170" b="4094"/>
          <a:stretch/>
        </p:blipFill>
        <p:spPr>
          <a:xfrm>
            <a:off x="239184" y="176156"/>
            <a:ext cx="11713633" cy="6242051"/>
          </a:xfrm>
          <a:prstGeom prst="rect">
            <a:avLst/>
          </a:prstGeom>
        </p:spPr>
      </p:pic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CC7921F3-F22C-4342-8DE7-2C66A9910068}"/>
              </a:ext>
            </a:extLst>
          </p:cNvPr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9" imgW="395" imgH="394" progId="TCLayout.ActiveDocument.1">
                  <p:embed/>
                </p:oleObj>
              </mc:Choice>
              <mc:Fallback>
                <p:oleObj name="think-cell Slide" r:id="rId9" imgW="395" imgH="394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CC7921F3-F22C-4342-8DE7-2C66A991006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6793A1-020E-4CEB-9013-71622610C51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71434" y="4966417"/>
            <a:ext cx="3649133" cy="954404"/>
          </a:xfrm>
        </p:spPr>
        <p:txBody>
          <a:bodyPr/>
          <a:lstStyle/>
          <a:p>
            <a:r>
              <a:rPr lang="en-US"/>
              <a:t>Power-as-a-Service</a:t>
            </a:r>
          </a:p>
          <a:p>
            <a:r>
              <a:rPr lang="en-US"/>
              <a:t>Vattenfall Power Solutions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2D8050-63A8-9A4D-8041-9F48D34B55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defTabSz="914377"/>
            <a:fld id="{17CD396C-6A52-4D5A-BAE3-92A1CC3BBDE0}" type="slidenum">
              <a:rPr lang="en-US">
                <a:latin typeface="Arial" panose="020B0604020202020204"/>
              </a:rPr>
              <a:pPr defTabSz="914377"/>
              <a:t>2</a:t>
            </a:fld>
            <a:endParaRPr lang="en-US">
              <a:latin typeface="Arial" panose="020B0604020202020204"/>
            </a:endParaRPr>
          </a:p>
        </p:txBody>
      </p:sp>
      <p:sp>
        <p:nvSpPr>
          <p:cNvPr id="8" name="Titel 7">
            <a:extLst>
              <a:ext uri="{FF2B5EF4-FFF2-40B4-BE49-F238E27FC236}">
                <a16:creationId xmlns:a16="http://schemas.microsoft.com/office/drawing/2014/main" id="{22C286F5-6BBB-2B41-341B-B293AC84D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 dirty="0"/>
          </a:p>
        </p:txBody>
      </p:sp>
      <p:pic>
        <p:nvPicPr>
          <p:cNvPr id="2" name="Industrial Area Drone Footage Sweden">
            <a:hlinkClick r:id="" action="ppaction://media"/>
            <a:extLst>
              <a:ext uri="{FF2B5EF4-FFF2-40B4-BE49-F238E27FC236}">
                <a16:creationId xmlns:a16="http://schemas.microsoft.com/office/drawing/2014/main" id="{0AB99EC7-08AA-7BCC-C165-2E476B15C07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>
                  <p14:trim st="62331"/>
                </p14:media>
              </p:ext>
            </p:extLst>
          </p:nvPr>
        </p:nvPicPr>
        <p:blipFill rotWithShape="1">
          <a:blip r:embed="rId11"/>
          <a:srcRect b="4148"/>
          <a:stretch>
            <a:fillRect/>
          </a:stretch>
        </p:blipFill>
        <p:spPr>
          <a:xfrm>
            <a:off x="239051" y="178966"/>
            <a:ext cx="11737376" cy="6328366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2D7D0CB9-D1D4-4E1D-7058-1D92A858252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20664188">
            <a:off x="830987" y="1315104"/>
            <a:ext cx="9879463" cy="4320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35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49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065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xit" presetSubtype="4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>
            <a:extLst>
              <a:ext uri="{FF2B5EF4-FFF2-40B4-BE49-F238E27FC236}">
                <a16:creationId xmlns:a16="http://schemas.microsoft.com/office/drawing/2014/main" id="{29DF07A4-D31E-D930-D050-B332382CD6B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353"/>
          <a:stretch/>
        </p:blipFill>
        <p:spPr>
          <a:xfrm>
            <a:off x="238540" y="216980"/>
            <a:ext cx="11701669" cy="6289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637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6" hidden="1">
            <a:extLst>
              <a:ext uri="{FF2B5EF4-FFF2-40B4-BE49-F238E27FC236}">
                <a16:creationId xmlns:a16="http://schemas.microsoft.com/office/drawing/2014/main" id="{61CA9419-3613-4A9F-9C2C-5861E2C3B575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7" name="Object 6" hidden="1">
                        <a:extLst>
                          <a:ext uri="{FF2B5EF4-FFF2-40B4-BE49-F238E27FC236}">
                            <a16:creationId xmlns:a16="http://schemas.microsoft.com/office/drawing/2014/main" id="{61CA9419-3613-4A9F-9C2C-5861E2C3B5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3A648E6F-D3D3-6B4F-B7E5-6353E50E3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/>
          <a:lstStyle/>
          <a:p>
            <a:r>
              <a:rPr lang="en-US" dirty="0"/>
              <a:t>Alexis Fischer</a:t>
            </a:r>
            <a:br>
              <a:rPr lang="en-US" dirty="0"/>
            </a:br>
            <a:r>
              <a:rPr lang="en-US" b="0" dirty="0"/>
              <a:t>Business Developer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C7F68AE1-7BF8-442A-A1BB-EAF17F1A9CB2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48472" y="5023067"/>
            <a:ext cx="481584" cy="48158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C79C50B-B0D6-4F54-9C00-0B037B8FC178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5612" y="5617683"/>
            <a:ext cx="527304" cy="52730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6120F02C-CCE0-49C4-8F8E-3644678F3F79}"/>
              </a:ext>
            </a:extLst>
          </p:cNvPr>
          <p:cNvSpPr txBox="1"/>
          <p:nvPr/>
        </p:nvSpPr>
        <p:spPr>
          <a:xfrm>
            <a:off x="8863228" y="5067000"/>
            <a:ext cx="28664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600" dirty="0"/>
              <a:t>Alexis.fischer@vattenfall.com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543FF7B-79AF-48E9-8E65-ED6B8AE56360}"/>
              </a:ext>
            </a:extLst>
          </p:cNvPr>
          <p:cNvSpPr txBox="1"/>
          <p:nvPr/>
        </p:nvSpPr>
        <p:spPr>
          <a:xfrm>
            <a:off x="8863229" y="5696668"/>
            <a:ext cx="17876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600" dirty="0"/>
              <a:t>+31 6 295 66 448</a:t>
            </a:r>
          </a:p>
        </p:txBody>
      </p:sp>
      <p:pic>
        <p:nvPicPr>
          <p:cNvPr id="6" name="Picture Placeholder 5" descr="A picture containing sky, outdoor, boat, city&#10;&#10;Description automatically generated">
            <a:extLst>
              <a:ext uri="{FF2B5EF4-FFF2-40B4-BE49-F238E27FC236}">
                <a16:creationId xmlns:a16="http://schemas.microsoft.com/office/drawing/2014/main" id="{3A56B0C6-0C28-6840-A390-B38E6BC96A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DF65828-C8D6-4924-A7D7-88438F1389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7CD396C-6A52-4D5A-BAE3-92A1CC3BBDE0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5" name="Afbeelding 4" descr="Afbeelding met tekst, schermopname&#10;&#10;Automatisch gegenereerde beschrijving">
            <a:extLst>
              <a:ext uri="{FF2B5EF4-FFF2-40B4-BE49-F238E27FC236}">
                <a16:creationId xmlns:a16="http://schemas.microsoft.com/office/drawing/2014/main" id="{C7CFE517-3005-B4B2-FCB5-344AC8190F8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7505" y="211667"/>
            <a:ext cx="3852834" cy="376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049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 descr="Afbeelding met wolk, buitenshuis, hemel, boom&#10;&#10;Automatisch gegenereerde beschrijving">
            <a:extLst>
              <a:ext uri="{FF2B5EF4-FFF2-40B4-BE49-F238E27FC236}">
                <a16:creationId xmlns:a16="http://schemas.microsoft.com/office/drawing/2014/main" id="{29DF07A4-D31E-D930-D050-B332382CD6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81" y="124213"/>
            <a:ext cx="11736438" cy="6325483"/>
          </a:xfrm>
          <a:prstGeom prst="rect">
            <a:avLst/>
          </a:prstGeom>
        </p:spPr>
      </p:pic>
      <p:pic>
        <p:nvPicPr>
          <p:cNvPr id="9" name="Afbeelding 8" descr="Afbeelding met tekst, schermopname, diagram, ontwerp&#10;&#10;Automatisch gegenereerde beschrijving">
            <a:extLst>
              <a:ext uri="{FF2B5EF4-FFF2-40B4-BE49-F238E27FC236}">
                <a16:creationId xmlns:a16="http://schemas.microsoft.com/office/drawing/2014/main" id="{DAED350A-DC18-8910-6C10-0382B1FA937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038"/>
          <a:stretch/>
        </p:blipFill>
        <p:spPr>
          <a:xfrm>
            <a:off x="737448" y="543755"/>
            <a:ext cx="3648122" cy="5486400"/>
          </a:xfrm>
          <a:prstGeom prst="rect">
            <a:avLst/>
          </a:prstGeom>
        </p:spPr>
      </p:pic>
      <p:pic>
        <p:nvPicPr>
          <p:cNvPr id="2" name="Afbeelding 1" descr="Afbeelding met tekst, schermopname, diagram, ontwerp&#10;&#10;Automatisch gegenereerde beschrijving">
            <a:extLst>
              <a:ext uri="{FF2B5EF4-FFF2-40B4-BE49-F238E27FC236}">
                <a16:creationId xmlns:a16="http://schemas.microsoft.com/office/drawing/2014/main" id="{03633A3F-E262-6D45-5268-5808856484E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9" t="5623" r="19309" b="30299"/>
          <a:stretch/>
        </p:blipFill>
        <p:spPr>
          <a:xfrm>
            <a:off x="5442011" y="1597980"/>
            <a:ext cx="5299969" cy="3515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714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 descr="Afbeelding met wolk, buitenshuis, hemel, boom&#10;&#10;Automatisch gegenereerde beschrijving">
            <a:extLst>
              <a:ext uri="{FF2B5EF4-FFF2-40B4-BE49-F238E27FC236}">
                <a16:creationId xmlns:a16="http://schemas.microsoft.com/office/drawing/2014/main" id="{29DF07A4-D31E-D930-D050-B332382CD6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81" y="88703"/>
            <a:ext cx="11736438" cy="6325483"/>
          </a:xfrm>
          <a:prstGeom prst="rect">
            <a:avLst/>
          </a:prstGeom>
        </p:spPr>
      </p:pic>
      <p:sp>
        <p:nvSpPr>
          <p:cNvPr id="7" name="Rectangle 9">
            <a:extLst>
              <a:ext uri="{FF2B5EF4-FFF2-40B4-BE49-F238E27FC236}">
                <a16:creationId xmlns:a16="http://schemas.microsoft.com/office/drawing/2014/main" id="{28F38D39-C2C3-C18A-B6DA-876E8A7836E3}"/>
              </a:ext>
            </a:extLst>
          </p:cNvPr>
          <p:cNvSpPr/>
          <p:nvPr/>
        </p:nvSpPr>
        <p:spPr>
          <a:xfrm>
            <a:off x="431800" y="368302"/>
            <a:ext cx="6568767" cy="5892797"/>
          </a:xfrm>
          <a:prstGeom prst="rect">
            <a:avLst/>
          </a:prstGeom>
          <a:solidFill>
            <a:schemeClr val="tx1">
              <a:lumMod val="50000"/>
              <a:lumOff val="50000"/>
              <a:alpha val="8793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E64AE0-6180-E8AD-ABC6-D4E86E6D3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63" y="596901"/>
            <a:ext cx="6430642" cy="799525"/>
          </a:xfrm>
        </p:spPr>
        <p:txBody>
          <a:bodyPr vert="horz"/>
          <a:lstStyle/>
          <a:p>
            <a:pPr algn="l"/>
            <a:r>
              <a:rPr lang="nl-NL" sz="3600" dirty="0">
                <a:solidFill>
                  <a:schemeClr val="bg1"/>
                </a:solidFill>
              </a:rPr>
              <a:t>Plannen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E43DE07-FD9A-F03A-AA10-FA6EBEE54620}"/>
              </a:ext>
            </a:extLst>
          </p:cNvPr>
          <p:cNvSpPr txBox="1">
            <a:spLocks/>
          </p:cNvSpPr>
          <p:nvPr/>
        </p:nvSpPr>
        <p:spPr>
          <a:xfrm>
            <a:off x="698131" y="1625024"/>
            <a:ext cx="5977877" cy="4358525"/>
          </a:xfrm>
          <a:prstGeom prst="rect">
            <a:avLst/>
          </a:prstGeom>
        </p:spPr>
        <p:txBody>
          <a:bodyPr/>
          <a:lstStyle>
            <a:lvl1pPr marL="228594" indent="-228594" algn="l" defTabSz="914377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355" indent="-23917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3300" indent="-234945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52476" indent="-23917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5304" indent="-23282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US" sz="2000" b="1" dirty="0" err="1">
                <a:solidFill>
                  <a:schemeClr val="bg1"/>
                </a:solidFill>
              </a:rPr>
              <a:t>Aanvraag</a:t>
            </a:r>
            <a:r>
              <a:rPr lang="en-US" sz="2000" b="1" dirty="0">
                <a:solidFill>
                  <a:schemeClr val="bg1"/>
                </a:solidFill>
              </a:rPr>
              <a:t> extra </a:t>
            </a:r>
            <a:r>
              <a:rPr lang="en-US" sz="2000" b="1" dirty="0" err="1">
                <a:solidFill>
                  <a:schemeClr val="bg1"/>
                </a:solidFill>
              </a:rPr>
              <a:t>capaciteit</a:t>
            </a:r>
            <a:r>
              <a:rPr lang="en-US" sz="2000" b="1" dirty="0">
                <a:solidFill>
                  <a:schemeClr val="bg1"/>
                </a:solidFill>
              </a:rPr>
              <a:t> (nu)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 err="1">
                <a:solidFill>
                  <a:schemeClr val="bg1"/>
                </a:solidFill>
              </a:rPr>
              <a:t>Flexibele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capaciteit</a:t>
            </a:r>
            <a:r>
              <a:rPr lang="en-US" sz="2000" b="1" dirty="0">
                <a:solidFill>
                  <a:schemeClr val="bg1"/>
                </a:solidFill>
              </a:rPr>
              <a:t> (2024/2025)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 err="1">
                <a:solidFill>
                  <a:schemeClr val="bg1"/>
                </a:solidFill>
              </a:rPr>
              <a:t>Groepscapaciteit</a:t>
            </a:r>
            <a:r>
              <a:rPr lang="en-US" sz="2000" b="1" dirty="0">
                <a:solidFill>
                  <a:schemeClr val="bg1"/>
                </a:solidFill>
              </a:rPr>
              <a:t> (2024/2025)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 err="1">
                <a:solidFill>
                  <a:schemeClr val="bg1"/>
                </a:solidFill>
              </a:rPr>
              <a:t>Uitbreiding</a:t>
            </a:r>
            <a:r>
              <a:rPr lang="en-US" sz="2000" b="1" dirty="0">
                <a:solidFill>
                  <a:schemeClr val="bg1"/>
                </a:solidFill>
              </a:rPr>
              <a:t> van het net (2028-2030)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323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>
            <a:extLst>
              <a:ext uri="{FF2B5EF4-FFF2-40B4-BE49-F238E27FC236}">
                <a16:creationId xmlns:a16="http://schemas.microsoft.com/office/drawing/2014/main" id="{29DF07A4-D31E-D930-D050-B332382CD6B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24"/>
          <a:stretch/>
        </p:blipFill>
        <p:spPr>
          <a:xfrm>
            <a:off x="251408" y="164215"/>
            <a:ext cx="11680180" cy="6325483"/>
          </a:xfrm>
          <a:prstGeom prst="rect">
            <a:avLst/>
          </a:prstGeom>
        </p:spPr>
      </p:pic>
      <p:sp>
        <p:nvSpPr>
          <p:cNvPr id="7" name="Rectangle 9">
            <a:extLst>
              <a:ext uri="{FF2B5EF4-FFF2-40B4-BE49-F238E27FC236}">
                <a16:creationId xmlns:a16="http://schemas.microsoft.com/office/drawing/2014/main" id="{28F38D39-C2C3-C18A-B6DA-876E8A7836E3}"/>
              </a:ext>
            </a:extLst>
          </p:cNvPr>
          <p:cNvSpPr/>
          <p:nvPr/>
        </p:nvSpPr>
        <p:spPr>
          <a:xfrm>
            <a:off x="431801" y="368302"/>
            <a:ext cx="6568767" cy="5892797"/>
          </a:xfrm>
          <a:prstGeom prst="rect">
            <a:avLst/>
          </a:prstGeom>
          <a:solidFill>
            <a:schemeClr val="tx1">
              <a:lumMod val="50000"/>
              <a:lumOff val="50000"/>
              <a:alpha val="8793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graphicFrame>
        <p:nvGraphicFramePr>
          <p:cNvPr id="2" name="Grafiek 1">
            <a:extLst>
              <a:ext uri="{FF2B5EF4-FFF2-40B4-BE49-F238E27FC236}">
                <a16:creationId xmlns:a16="http://schemas.microsoft.com/office/drawing/2014/main" id="{F5EEB079-1E51-66CF-8CE4-2855CB86F41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71121010"/>
              </p:ext>
            </p:extLst>
          </p:nvPr>
        </p:nvGraphicFramePr>
        <p:xfrm>
          <a:off x="782714" y="1418207"/>
          <a:ext cx="5990947" cy="39971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1092205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>
            <a:extLst>
              <a:ext uri="{FF2B5EF4-FFF2-40B4-BE49-F238E27FC236}">
                <a16:creationId xmlns:a16="http://schemas.microsoft.com/office/drawing/2014/main" id="{29DF07A4-D31E-D930-D050-B332382CD6B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24"/>
          <a:stretch/>
        </p:blipFill>
        <p:spPr>
          <a:xfrm>
            <a:off x="251408" y="164215"/>
            <a:ext cx="11680180" cy="6325483"/>
          </a:xfrm>
          <a:prstGeom prst="rect">
            <a:avLst/>
          </a:prstGeom>
        </p:spPr>
      </p:pic>
      <p:sp>
        <p:nvSpPr>
          <p:cNvPr id="7" name="Rectangle 9">
            <a:extLst>
              <a:ext uri="{FF2B5EF4-FFF2-40B4-BE49-F238E27FC236}">
                <a16:creationId xmlns:a16="http://schemas.microsoft.com/office/drawing/2014/main" id="{28F38D39-C2C3-C18A-B6DA-876E8A7836E3}"/>
              </a:ext>
            </a:extLst>
          </p:cNvPr>
          <p:cNvSpPr/>
          <p:nvPr/>
        </p:nvSpPr>
        <p:spPr>
          <a:xfrm>
            <a:off x="431801" y="368302"/>
            <a:ext cx="6568767" cy="5892797"/>
          </a:xfrm>
          <a:prstGeom prst="rect">
            <a:avLst/>
          </a:prstGeom>
          <a:solidFill>
            <a:schemeClr val="tx1">
              <a:lumMod val="50000"/>
              <a:lumOff val="50000"/>
              <a:alpha val="8793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graphicFrame>
        <p:nvGraphicFramePr>
          <p:cNvPr id="3" name="Grafiek 2">
            <a:extLst>
              <a:ext uri="{FF2B5EF4-FFF2-40B4-BE49-F238E27FC236}">
                <a16:creationId xmlns:a16="http://schemas.microsoft.com/office/drawing/2014/main" id="{3AD2CB9E-BA49-4EAE-AABE-FD4BE0C59E6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7073121"/>
              </p:ext>
            </p:extLst>
          </p:nvPr>
        </p:nvGraphicFramePr>
        <p:xfrm>
          <a:off x="803568" y="1526959"/>
          <a:ext cx="5825231" cy="35754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635104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>
            <a:extLst>
              <a:ext uri="{FF2B5EF4-FFF2-40B4-BE49-F238E27FC236}">
                <a16:creationId xmlns:a16="http://schemas.microsoft.com/office/drawing/2014/main" id="{29DF07A4-D31E-D930-D050-B332382CD6B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24"/>
          <a:stretch/>
        </p:blipFill>
        <p:spPr>
          <a:xfrm>
            <a:off x="251408" y="164215"/>
            <a:ext cx="11680180" cy="6325483"/>
          </a:xfrm>
          <a:prstGeom prst="rect">
            <a:avLst/>
          </a:prstGeom>
        </p:spPr>
      </p:pic>
      <p:sp>
        <p:nvSpPr>
          <p:cNvPr id="7" name="Rectangle 9">
            <a:extLst>
              <a:ext uri="{FF2B5EF4-FFF2-40B4-BE49-F238E27FC236}">
                <a16:creationId xmlns:a16="http://schemas.microsoft.com/office/drawing/2014/main" id="{28F38D39-C2C3-C18A-B6DA-876E8A7836E3}"/>
              </a:ext>
            </a:extLst>
          </p:cNvPr>
          <p:cNvSpPr/>
          <p:nvPr/>
        </p:nvSpPr>
        <p:spPr>
          <a:xfrm>
            <a:off x="431801" y="368302"/>
            <a:ext cx="6568767" cy="5892797"/>
          </a:xfrm>
          <a:prstGeom prst="rect">
            <a:avLst/>
          </a:prstGeom>
          <a:solidFill>
            <a:schemeClr val="tx1">
              <a:lumMod val="50000"/>
              <a:lumOff val="50000"/>
              <a:alpha val="8793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graphicFrame>
        <p:nvGraphicFramePr>
          <p:cNvPr id="5" name="Grafiek 4">
            <a:extLst>
              <a:ext uri="{FF2B5EF4-FFF2-40B4-BE49-F238E27FC236}">
                <a16:creationId xmlns:a16="http://schemas.microsoft.com/office/drawing/2014/main" id="{08A8C6C0-F4EF-4DB6-A5D7-4E87C49A0E4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85498511"/>
              </p:ext>
            </p:extLst>
          </p:nvPr>
        </p:nvGraphicFramePr>
        <p:xfrm>
          <a:off x="587405" y="1533617"/>
          <a:ext cx="5742374" cy="34822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3185895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7" name="Afbeelding 16">
            <a:extLst>
              <a:ext uri="{FF2B5EF4-FFF2-40B4-BE49-F238E27FC236}">
                <a16:creationId xmlns:a16="http://schemas.microsoft.com/office/drawing/2014/main" id="{94455636-1B9D-5505-442E-30D6BED4F6E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16621" r="19249" b="23630"/>
          <a:stretch/>
        </p:blipFill>
        <p:spPr>
          <a:xfrm>
            <a:off x="391445" y="393782"/>
            <a:ext cx="11409110" cy="5877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941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>
            <a:extLst>
              <a:ext uri="{FF2B5EF4-FFF2-40B4-BE49-F238E27FC236}">
                <a16:creationId xmlns:a16="http://schemas.microsoft.com/office/drawing/2014/main" id="{29DF07A4-D31E-D930-D050-B332382CD6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2976161" y="212034"/>
            <a:ext cx="6239677" cy="6239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529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 hidden="1">
            <a:extLst>
              <a:ext uri="{FF2B5EF4-FFF2-40B4-BE49-F238E27FC236}">
                <a16:creationId xmlns:a16="http://schemas.microsoft.com/office/drawing/2014/main" id="{3F9BC5F0-5E5A-4ACE-9690-7DBD116C4D1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11" name="Object 10" hidden="1">
                        <a:extLst>
                          <a:ext uri="{FF2B5EF4-FFF2-40B4-BE49-F238E27FC236}">
                            <a16:creationId xmlns:a16="http://schemas.microsoft.com/office/drawing/2014/main" id="{3F9BC5F0-5E5A-4ACE-9690-7DBD116C4D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 descr="Afbeelding met wolk, buitenshuis, hemel, boom&#10;&#10;Automatisch gegenereerde beschrijving">
            <a:extLst>
              <a:ext uri="{FF2B5EF4-FFF2-40B4-BE49-F238E27FC236}">
                <a16:creationId xmlns:a16="http://schemas.microsoft.com/office/drawing/2014/main" id="{29DF07A4-D31E-D930-D050-B332382CD6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81" y="88703"/>
            <a:ext cx="11736438" cy="6325483"/>
          </a:xfrm>
          <a:prstGeom prst="rect">
            <a:avLst/>
          </a:prstGeom>
        </p:spPr>
      </p:pic>
      <p:sp>
        <p:nvSpPr>
          <p:cNvPr id="7" name="Rectangle 9">
            <a:extLst>
              <a:ext uri="{FF2B5EF4-FFF2-40B4-BE49-F238E27FC236}">
                <a16:creationId xmlns:a16="http://schemas.microsoft.com/office/drawing/2014/main" id="{28F38D39-C2C3-C18A-B6DA-876E8A7836E3}"/>
              </a:ext>
            </a:extLst>
          </p:cNvPr>
          <p:cNvSpPr/>
          <p:nvPr/>
        </p:nvSpPr>
        <p:spPr>
          <a:xfrm>
            <a:off x="431800" y="368302"/>
            <a:ext cx="6568767" cy="5892797"/>
          </a:xfrm>
          <a:prstGeom prst="rect">
            <a:avLst/>
          </a:prstGeom>
          <a:solidFill>
            <a:schemeClr val="tx1">
              <a:lumMod val="50000"/>
              <a:lumOff val="50000"/>
              <a:alpha val="8793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E64AE0-6180-E8AD-ABC6-D4E86E6D3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63" y="596901"/>
            <a:ext cx="6430642" cy="799525"/>
          </a:xfrm>
        </p:spPr>
        <p:txBody>
          <a:bodyPr vert="horz"/>
          <a:lstStyle/>
          <a:p>
            <a:pPr algn="l"/>
            <a:r>
              <a:rPr lang="nl-NL" sz="3600" dirty="0">
                <a:solidFill>
                  <a:schemeClr val="bg1"/>
                </a:solidFill>
              </a:rPr>
              <a:t>Wat kan je zelf doen?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E43DE07-FD9A-F03A-AA10-FA6EBEE54620}"/>
              </a:ext>
            </a:extLst>
          </p:cNvPr>
          <p:cNvSpPr txBox="1">
            <a:spLocks/>
          </p:cNvSpPr>
          <p:nvPr/>
        </p:nvSpPr>
        <p:spPr>
          <a:xfrm>
            <a:off x="698131" y="1625024"/>
            <a:ext cx="5977877" cy="4358525"/>
          </a:xfrm>
          <a:prstGeom prst="rect">
            <a:avLst/>
          </a:prstGeom>
        </p:spPr>
        <p:txBody>
          <a:bodyPr/>
          <a:lstStyle>
            <a:lvl1pPr marL="228594" indent="-228594" algn="l" defTabSz="914377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355" indent="-23917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3300" indent="-234945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52476" indent="-23917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5304" indent="-23282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nl-NL" sz="2000" b="1" dirty="0">
                <a:solidFill>
                  <a:schemeClr val="bg1"/>
                </a:solidFill>
              </a:rPr>
              <a:t>Maak een goede planning en ga het gesprek aan met je netbeheerder </a:t>
            </a:r>
          </a:p>
          <a:p>
            <a:pPr marL="457200" indent="-457200">
              <a:buFont typeface="+mj-lt"/>
              <a:buAutoNum type="arabicPeriod"/>
            </a:pPr>
            <a:r>
              <a:rPr lang="nl-NL" sz="2000" b="1" dirty="0">
                <a:solidFill>
                  <a:schemeClr val="bg1"/>
                </a:solidFill>
              </a:rPr>
              <a:t>Kijk of je je eigen capaciteitsvraag kan terugbrengen, door het sturen van de vraag (load management). </a:t>
            </a:r>
          </a:p>
          <a:p>
            <a:pPr marL="457200" indent="-457200">
              <a:buFont typeface="+mj-lt"/>
              <a:buAutoNum type="arabicPeriod"/>
            </a:pPr>
            <a:r>
              <a:rPr lang="nl-NL" sz="2000" b="1" dirty="0">
                <a:solidFill>
                  <a:schemeClr val="bg1"/>
                </a:solidFill>
              </a:rPr>
              <a:t>Plaats zonnepanelen, zo creëer je extra capaciteit.</a:t>
            </a:r>
          </a:p>
          <a:p>
            <a:pPr marL="457200" indent="-457200">
              <a:buFont typeface="+mj-lt"/>
              <a:buAutoNum type="arabicPeriod"/>
            </a:pPr>
            <a:r>
              <a:rPr lang="nl-NL" sz="2000" b="1" dirty="0">
                <a:solidFill>
                  <a:schemeClr val="bg1"/>
                </a:solidFill>
              </a:rPr>
              <a:t>Plaats een batterij, tijdelijk of vast. </a:t>
            </a:r>
          </a:p>
          <a:p>
            <a:pPr marL="457200" indent="-457200">
              <a:buFont typeface="+mj-lt"/>
              <a:buAutoNum type="arabicPeriod"/>
            </a:pPr>
            <a:r>
              <a:rPr lang="nl-NL" sz="2000" b="1" dirty="0">
                <a:solidFill>
                  <a:schemeClr val="bg1"/>
                </a:solidFill>
              </a:rPr>
              <a:t>Alternatieven: Zelf elektriciteit produceren: </a:t>
            </a:r>
            <a:r>
              <a:rPr lang="nl-NL" sz="2000" b="1" dirty="0" err="1">
                <a:solidFill>
                  <a:schemeClr val="bg1"/>
                </a:solidFill>
              </a:rPr>
              <a:t>Aquastroke</a:t>
            </a:r>
            <a:r>
              <a:rPr lang="nl-NL" sz="2000" b="1" dirty="0">
                <a:solidFill>
                  <a:schemeClr val="bg1"/>
                </a:solidFill>
              </a:rPr>
              <a:t> motor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558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6" hidden="1">
            <a:extLst>
              <a:ext uri="{FF2B5EF4-FFF2-40B4-BE49-F238E27FC236}">
                <a16:creationId xmlns:a16="http://schemas.microsoft.com/office/drawing/2014/main" id="{61CA9419-3613-4A9F-9C2C-5861E2C3B575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95" imgH="394" progId="TCLayout.ActiveDocument.1">
                  <p:embed/>
                </p:oleObj>
              </mc:Choice>
              <mc:Fallback>
                <p:oleObj name="think-cell Slide" r:id="rId4" imgW="395" imgH="394" progId="TCLayout.ActiveDocument.1">
                  <p:embed/>
                  <p:pic>
                    <p:nvPicPr>
                      <p:cNvPr id="7" name="Object 6" hidden="1">
                        <a:extLst>
                          <a:ext uri="{FF2B5EF4-FFF2-40B4-BE49-F238E27FC236}">
                            <a16:creationId xmlns:a16="http://schemas.microsoft.com/office/drawing/2014/main" id="{61CA9419-3613-4A9F-9C2C-5861E2C3B5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3A648E6F-D3D3-6B4F-B7E5-6353E50E3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3184" y="792001"/>
            <a:ext cx="3648701" cy="642167"/>
          </a:xfrm>
        </p:spPr>
        <p:txBody>
          <a:bodyPr vert="horz"/>
          <a:lstStyle/>
          <a:p>
            <a:r>
              <a:rPr lang="en-US" dirty="0"/>
              <a:t>Alexis Fischer</a:t>
            </a:r>
            <a:br>
              <a:rPr lang="en-US" dirty="0"/>
            </a:br>
            <a:endParaRPr lang="en-US" b="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C7F68AE1-7BF8-442A-A1BB-EAF17F1A9CB2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48472" y="5023067"/>
            <a:ext cx="481584" cy="48158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C79C50B-B0D6-4F54-9C00-0B037B8FC178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5612" y="5617683"/>
            <a:ext cx="527304" cy="52730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6120F02C-CCE0-49C4-8F8E-3644678F3F79}"/>
              </a:ext>
            </a:extLst>
          </p:cNvPr>
          <p:cNvSpPr txBox="1"/>
          <p:nvPr/>
        </p:nvSpPr>
        <p:spPr>
          <a:xfrm>
            <a:off x="8863228" y="5067000"/>
            <a:ext cx="31053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600" dirty="0"/>
              <a:t>maxime.vangelder@vattenfall.nl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543FF7B-79AF-48E9-8E65-ED6B8AE56360}"/>
              </a:ext>
            </a:extLst>
          </p:cNvPr>
          <p:cNvSpPr txBox="1"/>
          <p:nvPr/>
        </p:nvSpPr>
        <p:spPr>
          <a:xfrm>
            <a:off x="8863229" y="5696668"/>
            <a:ext cx="17876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600" dirty="0"/>
              <a:t>+31 6 397 69 294</a:t>
            </a:r>
          </a:p>
        </p:txBody>
      </p:sp>
      <p:pic>
        <p:nvPicPr>
          <p:cNvPr id="6" name="Picture Placeholder 5" descr="A picture containing sky, outdoor, boat, city&#10;&#10;Description automatically generated">
            <a:extLst>
              <a:ext uri="{FF2B5EF4-FFF2-40B4-BE49-F238E27FC236}">
                <a16:creationId xmlns:a16="http://schemas.microsoft.com/office/drawing/2014/main" id="{3A56B0C6-0C28-6840-A390-B38E6BC96A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DF65828-C8D6-4924-A7D7-88438F1389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7CD396C-6A52-4D5A-BAE3-92A1CC3BBDE0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4" name="Picture 24">
            <a:extLst>
              <a:ext uri="{FF2B5EF4-FFF2-40B4-BE49-F238E27FC236}">
                <a16:creationId xmlns:a16="http://schemas.microsoft.com/office/drawing/2014/main" id="{54872BAA-7482-5C25-4A7B-2420230B05BE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48472" y="1725282"/>
            <a:ext cx="481584" cy="481584"/>
          </a:xfrm>
          <a:prstGeom prst="rect">
            <a:avLst/>
          </a:prstGeom>
        </p:spPr>
      </p:pic>
      <p:pic>
        <p:nvPicPr>
          <p:cNvPr id="5" name="Picture 28">
            <a:extLst>
              <a:ext uri="{FF2B5EF4-FFF2-40B4-BE49-F238E27FC236}">
                <a16:creationId xmlns:a16="http://schemas.microsoft.com/office/drawing/2014/main" id="{CAF41265-DFC0-4313-64D9-B9EE8BB3FBAE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5612" y="2319898"/>
            <a:ext cx="527304" cy="527304"/>
          </a:xfrm>
          <a:prstGeom prst="rect">
            <a:avLst/>
          </a:prstGeom>
        </p:spPr>
      </p:pic>
      <p:sp>
        <p:nvSpPr>
          <p:cNvPr id="8" name="TextBox 29">
            <a:extLst>
              <a:ext uri="{FF2B5EF4-FFF2-40B4-BE49-F238E27FC236}">
                <a16:creationId xmlns:a16="http://schemas.microsoft.com/office/drawing/2014/main" id="{C3E6F0CC-7412-6ED5-3E97-9DF2330D1B95}"/>
              </a:ext>
            </a:extLst>
          </p:cNvPr>
          <p:cNvSpPr txBox="1"/>
          <p:nvPr/>
        </p:nvSpPr>
        <p:spPr>
          <a:xfrm>
            <a:off x="8863228" y="1769215"/>
            <a:ext cx="28440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600" dirty="0"/>
              <a:t>alexis.fischer@vattenfall.com</a:t>
            </a:r>
          </a:p>
        </p:txBody>
      </p:sp>
      <p:sp>
        <p:nvSpPr>
          <p:cNvPr id="9" name="TextBox 30">
            <a:extLst>
              <a:ext uri="{FF2B5EF4-FFF2-40B4-BE49-F238E27FC236}">
                <a16:creationId xmlns:a16="http://schemas.microsoft.com/office/drawing/2014/main" id="{E388A1A1-2943-FD95-834B-EECA71A34713}"/>
              </a:ext>
            </a:extLst>
          </p:cNvPr>
          <p:cNvSpPr txBox="1"/>
          <p:nvPr/>
        </p:nvSpPr>
        <p:spPr>
          <a:xfrm>
            <a:off x="8863229" y="2398883"/>
            <a:ext cx="17876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600" dirty="0"/>
              <a:t>+31 6 295 66 448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CC8AFA74-34A8-70E7-740C-B877B78C2A63}"/>
              </a:ext>
            </a:extLst>
          </p:cNvPr>
          <p:cNvSpPr txBox="1">
            <a:spLocks/>
          </p:cNvSpPr>
          <p:nvPr/>
        </p:nvSpPr>
        <p:spPr>
          <a:xfrm>
            <a:off x="8113184" y="4148939"/>
            <a:ext cx="3648701" cy="642167"/>
          </a:xfrm>
          <a:prstGeom prst="rect">
            <a:avLst/>
          </a:prstGeom>
        </p:spPr>
        <p:txBody>
          <a:bodyPr vert="horz" lIns="154800" tIns="64800" rIns="144000" bIns="45720" rtlCol="0" anchor="t">
            <a:noAutofit/>
          </a:bodyPr>
          <a:lstStyle>
            <a:lvl1pPr marL="0" indent="0" algn="l" defTabSz="914377" rtl="0" eaLnBrk="1" latinLnBrk="0" hangingPunct="1">
              <a:lnSpc>
                <a:spcPct val="95000"/>
              </a:lnSpc>
              <a:spcBef>
                <a:spcPct val="0"/>
              </a:spcBef>
              <a:buNone/>
              <a:tabLst/>
              <a:defRPr sz="2667" b="1" kern="1200" spc="-67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Maxime van Gelder</a:t>
            </a: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15115986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Vattenfall Documentation">
  <a:themeElements>
    <a:clrScheme name="Vattenfall">
      <a:dk1>
        <a:srgbClr val="000000"/>
      </a:dk1>
      <a:lt1>
        <a:srgbClr val="FFFFFF"/>
      </a:lt1>
      <a:dk2>
        <a:srgbClr val="000000"/>
      </a:dk2>
      <a:lt2>
        <a:srgbClr val="F2F2F2"/>
      </a:lt2>
      <a:accent1>
        <a:srgbClr val="2071B5"/>
      </a:accent1>
      <a:accent2>
        <a:srgbClr val="FFDA00"/>
      </a:accent2>
      <a:accent3>
        <a:srgbClr val="4E4B48"/>
      </a:accent3>
      <a:accent4>
        <a:srgbClr val="1E324F"/>
      </a:accent4>
      <a:accent5>
        <a:srgbClr val="3DC07C"/>
      </a:accent5>
      <a:accent6>
        <a:srgbClr val="005C63"/>
      </a:accent6>
      <a:hlink>
        <a:srgbClr val="2071B5"/>
      </a:hlink>
      <a:folHlink>
        <a:srgbClr val="2071B5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-tem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1"/>
          </a:solidFill>
          <a:headEnd type="none"/>
          <a:tailEnd type="none" w="lg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sz="1200" dirty="0" err="1" smtClean="0"/>
        </a:defPPr>
      </a:lstStyle>
    </a:txDef>
  </a:objectDefaults>
  <a:extraClrSchemeLst/>
  <a:custClrLst>
    <a:custClr name="Pink">
      <a:srgbClr val="D1266B"/>
    </a:custClr>
    <a:custClr name="Dark Purple">
      <a:srgbClr val="85254B"/>
    </a:custClr>
    <a:custClr name="Red">
      <a:srgbClr val="F93B18"/>
    </a:custClr>
    <a:custClr name="Purple">
      <a:srgbClr val="9B62C3"/>
    </a:custClr>
    <a:custClr name="Light Yellow">
      <a:srgbClr val="FFFEE5"/>
    </a:custClr>
    <a:custClr name="Light Blue">
      <a:srgbClr val="EBF2F3"/>
    </a:custClr>
    <a:custClr name="Light Green">
      <a:srgbClr val="EDF9F3"/>
    </a:custClr>
    <a:custClr name="Light Red">
      <a:srgbClr val="FEF0EA"/>
    </a:custClr>
    <a:custClr name="Hydro">
      <a:srgbClr val="2DA55D"/>
    </a:custClr>
    <a:custClr name="Wind">
      <a:srgbClr val="4FCC51"/>
    </a:custClr>
    <a:custClr name="Solar">
      <a:srgbClr val="81E0A8"/>
    </a:custClr>
    <a:custClr name="Biomass">
      <a:srgbClr val="375E4E"/>
    </a:custClr>
    <a:custClr name="Coal">
      <a:srgbClr val="E88A74"/>
    </a:custClr>
    <a:custClr name="Gas">
      <a:srgbClr val="D85067"/>
    </a:custClr>
    <a:custClr name="Nuclear">
      <a:srgbClr val="213D5E"/>
    </a:custClr>
    <a:custClr name="District Heating">
      <a:srgbClr val="A376CC"/>
    </a:custClr>
  </a:custClrLst>
  <a:extLst>
    <a:ext uri="{05A4C25C-085E-4340-85A3-A5531E510DB2}">
      <thm15:themeFamily xmlns:thm15="http://schemas.microsoft.com/office/thememl/2012/main" name="K3_Vattenfall PPT Template" id="{10545767-B90D-584C-9F52-354B209B6DD9}" vid="{ADF67C2E-3BBD-2D42-9F85-CB51FA14DEB7}"/>
    </a:ext>
  </a:extLst>
</a:theme>
</file>

<file path=ppt/theme/theme2.xml><?xml version="1.0" encoding="utf-8"?>
<a:theme xmlns:a="http://schemas.openxmlformats.org/drawingml/2006/main" name="1_Vattenfall Documentation">
  <a:themeElements>
    <a:clrScheme name="Vattenfall">
      <a:dk1>
        <a:srgbClr val="000000"/>
      </a:dk1>
      <a:lt1>
        <a:srgbClr val="FFFFFF"/>
      </a:lt1>
      <a:dk2>
        <a:srgbClr val="000000"/>
      </a:dk2>
      <a:lt2>
        <a:srgbClr val="F2F2F2"/>
      </a:lt2>
      <a:accent1>
        <a:srgbClr val="2071B5"/>
      </a:accent1>
      <a:accent2>
        <a:srgbClr val="FFDA00"/>
      </a:accent2>
      <a:accent3>
        <a:srgbClr val="4E4B48"/>
      </a:accent3>
      <a:accent4>
        <a:srgbClr val="1E324F"/>
      </a:accent4>
      <a:accent5>
        <a:srgbClr val="3DC07C"/>
      </a:accent5>
      <a:accent6>
        <a:srgbClr val="005C63"/>
      </a:accent6>
      <a:hlink>
        <a:srgbClr val="2071B5"/>
      </a:hlink>
      <a:folHlink>
        <a:srgbClr val="2071B5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-tem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1"/>
          </a:solidFill>
          <a:headEnd type="none"/>
          <a:tailEnd type="none" w="lg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sz="1200" dirty="0" err="1" smtClean="0"/>
        </a:defPPr>
      </a:lstStyle>
    </a:txDef>
  </a:objectDefaults>
  <a:extraClrSchemeLst/>
  <a:custClrLst>
    <a:custClr name="Pink">
      <a:srgbClr val="D1266B"/>
    </a:custClr>
    <a:custClr name="Dark Purple">
      <a:srgbClr val="85254B"/>
    </a:custClr>
    <a:custClr name="Red">
      <a:srgbClr val="F93B18"/>
    </a:custClr>
    <a:custClr name="Purple">
      <a:srgbClr val="9B62C3"/>
    </a:custClr>
    <a:custClr name="Light Yellow">
      <a:srgbClr val="FFFEE5"/>
    </a:custClr>
    <a:custClr name="Light Blue">
      <a:srgbClr val="EBF2F3"/>
    </a:custClr>
    <a:custClr name="Light Green">
      <a:srgbClr val="EDF9F3"/>
    </a:custClr>
    <a:custClr name="Light Red">
      <a:srgbClr val="FEF0EA"/>
    </a:custClr>
    <a:custClr name="Hydro">
      <a:srgbClr val="2DA55D"/>
    </a:custClr>
    <a:custClr name="Wind">
      <a:srgbClr val="4FCC51"/>
    </a:custClr>
    <a:custClr name="Solar">
      <a:srgbClr val="81E0A8"/>
    </a:custClr>
    <a:custClr name="Biomass">
      <a:srgbClr val="375E4E"/>
    </a:custClr>
    <a:custClr name="Coal">
      <a:srgbClr val="E88A74"/>
    </a:custClr>
    <a:custClr name="Gas">
      <a:srgbClr val="D85067"/>
    </a:custClr>
    <a:custClr name="Nuclear">
      <a:srgbClr val="213D5E"/>
    </a:custClr>
    <a:custClr name="District Heating">
      <a:srgbClr val="A376CC"/>
    </a:custClr>
  </a:custClrLst>
  <a:extLst>
    <a:ext uri="{05A4C25C-085E-4340-85A3-A5531E510DB2}">
      <thm15:themeFamily xmlns:thm15="http://schemas.microsoft.com/office/thememl/2012/main" name="K3_Vattenfall PPT Template" id="{10545767-B90D-584C-9F52-354B209B6DD9}" vid="{ADF67C2E-3BBD-2D42-9F85-CB51FA14DEB7}"/>
    </a:ext>
  </a:extLst>
</a:theme>
</file>

<file path=ppt/theme/theme3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0DF00A87CBBE4C8CD9A1468D3FF216" ma:contentTypeVersion="17" ma:contentTypeDescription="Een nieuw document maken." ma:contentTypeScope="" ma:versionID="110dc1c37f313cb2a5ef8404bd0d0eab">
  <xsd:schema xmlns:xsd="http://www.w3.org/2001/XMLSchema" xmlns:xs="http://www.w3.org/2001/XMLSchema" xmlns:p="http://schemas.microsoft.com/office/2006/metadata/properties" xmlns:ns2="68ee22ab-3f18-481f-bd99-894791353098" xmlns:ns3="ebd6202d-b24a-4f29-9a13-8fb6e2ab5e4c" targetNamespace="http://schemas.microsoft.com/office/2006/metadata/properties" ma:root="true" ma:fieldsID="9ac4c919a65d1d6ce226bef75cbd542c" ns2:_="" ns3:_="">
    <xsd:import namespace="68ee22ab-3f18-481f-bd99-894791353098"/>
    <xsd:import namespace="ebd6202d-b24a-4f29-9a13-8fb6e2ab5e4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ee22ab-3f18-481f-bd99-89479135309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Afbeeldingtags" ma:readOnly="false" ma:fieldId="{5cf76f15-5ced-4ddc-b409-7134ff3c332f}" ma:taxonomyMulti="true" ma:sspId="4aa6de86-0b56-40c5-bde1-372edbdf9f3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d6202d-b24a-4f29-9a13-8fb6e2ab5e4c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e74ae572-47c4-49d1-b452-750d8dca7209}" ma:internalName="TaxCatchAll" ma:showField="CatchAllData" ma:web="ebd6202d-b24a-4f29-9a13-8fb6e2ab5e4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bd6202d-b24a-4f29-9a13-8fb6e2ab5e4c" xsi:nil="true"/>
    <lcf76f155ced4ddcb4097134ff3c332f xmlns="68ee22ab-3f18-481f-bd99-894791353098">
      <Terms xmlns="http://schemas.microsoft.com/office/infopath/2007/PartnerControls"/>
    </lcf76f155ced4ddcb4097134ff3c332f>
    <SharedWithUsers xmlns="ebd6202d-b24a-4f29-9a13-8fb6e2ab5e4c">
      <UserInfo>
        <DisplayName>Veldman Patricia (CF-NLB)</DisplayName>
        <AccountId>247</AccountId>
        <AccountType/>
      </UserInfo>
      <UserInfo>
        <DisplayName>Poulissen Paul (CF-H) ext</DisplayName>
        <AccountId>136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9F49BB7-9DBF-4490-8208-E45A4BBE445E}"/>
</file>

<file path=customXml/itemProps2.xml><?xml version="1.0" encoding="utf-8"?>
<ds:datastoreItem xmlns:ds="http://schemas.openxmlformats.org/officeDocument/2006/customXml" ds:itemID="{822E5422-6FAD-4ABA-B6C2-343B54960E6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270FD8-F1B1-44C2-8531-77ABDE257BC5}">
  <ds:schemaRefs>
    <ds:schemaRef ds:uri="70d01ee1-fe13-413e-8452-34bfc039f21d"/>
    <ds:schemaRef ds:uri="http://purl.org/dc/terms/"/>
    <ds:schemaRef ds:uri="b2d45d94-2117-4c0f-a902-dc58004fea2e"/>
    <ds:schemaRef ds:uri="http://schemas.microsoft.com/office/2006/documentManagement/types"/>
    <ds:schemaRef ds:uri="2a1259a8-9be4-4f50-8927-e6dd8ca9402d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1213</Words>
  <Application>Microsoft Office PowerPoint</Application>
  <PresentationFormat>Breedbeeld</PresentationFormat>
  <Paragraphs>187</Paragraphs>
  <Slides>13</Slides>
  <Notes>13</Notes>
  <HiddenSlides>0</HiddenSlides>
  <MMClips>2</MMClips>
  <ScaleCrop>false</ScaleCrop>
  <HeadingPairs>
    <vt:vector size="8" baseType="variant">
      <vt:variant>
        <vt:lpstr>Gebruikte lettertypen</vt:lpstr>
      </vt:variant>
      <vt:variant>
        <vt:i4>2</vt:i4>
      </vt:variant>
      <vt:variant>
        <vt:lpstr>Thema</vt:lpstr>
      </vt:variant>
      <vt:variant>
        <vt:i4>2</vt:i4>
      </vt:variant>
      <vt:variant>
        <vt:lpstr>Ingesloten OLE-bronprogramma's</vt:lpstr>
      </vt:variant>
      <vt:variant>
        <vt:i4>1</vt:i4>
      </vt:variant>
      <vt:variant>
        <vt:lpstr>Diatitels</vt:lpstr>
      </vt:variant>
      <vt:variant>
        <vt:i4>13</vt:i4>
      </vt:variant>
    </vt:vector>
  </HeadingPairs>
  <TitlesOfParts>
    <vt:vector size="18" baseType="lpstr">
      <vt:lpstr>Arial</vt:lpstr>
      <vt:lpstr>Calibri</vt:lpstr>
      <vt:lpstr>Vattenfall Documentation</vt:lpstr>
      <vt:lpstr>1_Vattenfall Documentation</vt:lpstr>
      <vt:lpstr>think-cell Slide</vt:lpstr>
      <vt:lpstr>Netcongestie? En nu?</vt:lpstr>
      <vt:lpstr>PowerPoint-presentatie</vt:lpstr>
      <vt:lpstr>PowerPoint-presentatie</vt:lpstr>
      <vt:lpstr>Alexis Fischer Business Developer</vt:lpstr>
      <vt:lpstr>PowerPoint-presentatie</vt:lpstr>
      <vt:lpstr>Plannen</vt:lpstr>
      <vt:lpstr>PowerPoint-presentatie</vt:lpstr>
      <vt:lpstr>PowerPoint-presentatie</vt:lpstr>
      <vt:lpstr>PowerPoint-presentatie</vt:lpstr>
      <vt:lpstr>PowerPoint-presentatie</vt:lpstr>
      <vt:lpstr>PowerPoint-presentatie</vt:lpstr>
      <vt:lpstr>Wat kan je zelf doen?</vt:lpstr>
      <vt:lpstr>Alexis Fischer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PowerPoint-presentatie</dc:title>
  <dc:creator>Imambaks Ashwin (DN-TC)</dc:creator>
  <cp:lastModifiedBy>Fischer Alexis (DN-TR) ext</cp:lastModifiedBy>
  <cp:revision>4</cp:revision>
  <dcterms:created xsi:type="dcterms:W3CDTF">2022-02-28T09:12:09Z</dcterms:created>
  <dcterms:modified xsi:type="dcterms:W3CDTF">2023-11-20T20:34:52Z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0x010100B70DF00A87CBBE4C8CD9A1468D3FF216</vt:lpwstr>
  </property>
  <property fmtid="{D5CDD505-2E9C-101B-9397-08002B2CF9AE}" pid="3" name="MediaServiceImageTags">
    <vt:lpwstr/>
  </property>
  <property fmtid="{D5CDD505-2E9C-101B-9397-08002B2CF9AE}" pid="4" name="MSIP_Label_c9559495-8c45-4333-a448-fe4ad50e7cd4_Enabled">
    <vt:lpwstr>true</vt:lpwstr>
  </property>
  <property fmtid="{D5CDD505-2E9C-101B-9397-08002B2CF9AE}" pid="5" name="MSIP_Label_c9559495-8c45-4333-a448-fe4ad50e7cd4_SetDate">
    <vt:lpwstr>2023-11-16T15:33:59Z</vt:lpwstr>
  </property>
  <property fmtid="{D5CDD505-2E9C-101B-9397-08002B2CF9AE}" pid="6" name="MSIP_Label_c9559495-8c45-4333-a448-fe4ad50e7cd4_Method">
    <vt:lpwstr>Privileged</vt:lpwstr>
  </property>
  <property fmtid="{D5CDD505-2E9C-101B-9397-08002B2CF9AE}" pid="7" name="MSIP_Label_c9559495-8c45-4333-a448-fe4ad50e7cd4_Name">
    <vt:lpwstr>c9559495-8c45-4333-a448-fe4ad50e7cd4</vt:lpwstr>
  </property>
  <property fmtid="{D5CDD505-2E9C-101B-9397-08002B2CF9AE}" pid="8" name="MSIP_Label_c9559495-8c45-4333-a448-fe4ad50e7cd4_SiteId">
    <vt:lpwstr>f8be18a6-f648-4a47-be73-86d6c5c6604d</vt:lpwstr>
  </property>
  <property fmtid="{D5CDD505-2E9C-101B-9397-08002B2CF9AE}" pid="9" name="MSIP_Label_c9559495-8c45-4333-a448-fe4ad50e7cd4_ActionId">
    <vt:lpwstr>b8a68a9c-5276-4c8e-ba1e-3e2bd84c760c</vt:lpwstr>
  </property>
  <property fmtid="{D5CDD505-2E9C-101B-9397-08002B2CF9AE}" pid="10" name="MSIP_Label_c9559495-8c45-4333-a448-fe4ad50e7cd4_ContentBits">
    <vt:lpwstr>0</vt:lpwstr>
  </property>
</Properties>
</file>