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08_FA1080AF.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9.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 id="2147483689" r:id="rId5"/>
  </p:sldMasterIdLst>
  <p:notesMasterIdLst>
    <p:notesMasterId r:id="rId38"/>
  </p:notesMasterIdLst>
  <p:handoutMasterIdLst>
    <p:handoutMasterId r:id="rId39"/>
  </p:handoutMasterIdLst>
  <p:sldIdLst>
    <p:sldId id="2147197968" r:id="rId6"/>
    <p:sldId id="2147197969" r:id="rId7"/>
    <p:sldId id="2147197964" r:id="rId8"/>
    <p:sldId id="2147197970" r:id="rId9"/>
    <p:sldId id="260" r:id="rId10"/>
    <p:sldId id="2147197991" r:id="rId11"/>
    <p:sldId id="286" r:id="rId12"/>
    <p:sldId id="257" r:id="rId13"/>
    <p:sldId id="264" r:id="rId14"/>
    <p:sldId id="259" r:id="rId15"/>
    <p:sldId id="271" r:id="rId16"/>
    <p:sldId id="275" r:id="rId17"/>
    <p:sldId id="287" r:id="rId18"/>
    <p:sldId id="288" r:id="rId19"/>
    <p:sldId id="307" r:id="rId20"/>
    <p:sldId id="293" r:id="rId21"/>
    <p:sldId id="294" r:id="rId22"/>
    <p:sldId id="296" r:id="rId23"/>
    <p:sldId id="298" r:id="rId24"/>
    <p:sldId id="301" r:id="rId25"/>
    <p:sldId id="300" r:id="rId26"/>
    <p:sldId id="302" r:id="rId27"/>
    <p:sldId id="305" r:id="rId28"/>
    <p:sldId id="312" r:id="rId29"/>
    <p:sldId id="318" r:id="rId30"/>
    <p:sldId id="2147470827" r:id="rId31"/>
    <p:sldId id="2147197992" r:id="rId32"/>
    <p:sldId id="319" r:id="rId33"/>
    <p:sldId id="304" r:id="rId34"/>
    <p:sldId id="2147197956" r:id="rId35"/>
    <p:sldId id="2147197957" r:id="rId36"/>
    <p:sldId id="2147197967" r:id="rId37"/>
  </p:sldIdLst>
  <p:sldSz cx="9144000" cy="5143500" type="screen16x9"/>
  <p:notesSz cx="6858000" cy="9144000"/>
  <p:defaultText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4666BBC6-C5B7-8646-8ED4-0B75D7BF4752}">
          <p14:sldIdLst>
            <p14:sldId id="2147197968"/>
            <p14:sldId id="2147197969"/>
            <p14:sldId id="2147197964"/>
            <p14:sldId id="2147197970"/>
            <p14:sldId id="260"/>
            <p14:sldId id="2147197991"/>
          </p14:sldIdLst>
        </p14:section>
        <p14:section name="Part 1" id="{6B28D995-3496-A748-BA3F-D5FA8CA875EE}">
          <p14:sldIdLst>
            <p14:sldId id="286"/>
            <p14:sldId id="257"/>
            <p14:sldId id="264"/>
            <p14:sldId id="259"/>
            <p14:sldId id="271"/>
            <p14:sldId id="275"/>
          </p14:sldIdLst>
        </p14:section>
        <p14:section name="Part 2" id="{607D1BFF-AEE0-2840-95F4-AAFA60D48378}">
          <p14:sldIdLst>
            <p14:sldId id="287"/>
            <p14:sldId id="288"/>
            <p14:sldId id="307"/>
            <p14:sldId id="293"/>
            <p14:sldId id="294"/>
          </p14:sldIdLst>
        </p14:section>
        <p14:section name="Part 3" id="{08BD4917-1DF3-714D-9BD8-EDA731F6B3D7}">
          <p14:sldIdLst>
            <p14:sldId id="296"/>
            <p14:sldId id="298"/>
            <p14:sldId id="301"/>
            <p14:sldId id="300"/>
            <p14:sldId id="302"/>
            <p14:sldId id="305"/>
            <p14:sldId id="312"/>
            <p14:sldId id="318"/>
            <p14:sldId id="2147470827"/>
            <p14:sldId id="2147197992"/>
            <p14:sldId id="319"/>
            <p14:sldId id="304"/>
            <p14:sldId id="2147197956"/>
          </p14:sldIdLst>
        </p14:section>
        <p14:section name="Outro" id="{703D6418-E142-8949-8AB2-1B9BB8E817C7}">
          <p14:sldIdLst>
            <p14:sldId id="2147197957"/>
            <p14:sldId id="2147197967"/>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73A3BCC-C169-76A0-DC96-F3B609A1E35A}" name="Hauducoeur Catherine" initials="HC" userId="S::catherine.hauducoeur@volvo.com::ef14ecdc-ba66-4453-b1c1-39c458f3e92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1E4B3"/>
    <a:srgbClr val="E2DE00"/>
    <a:srgbClr val="0099BC"/>
    <a:srgbClr val="EBEBEB"/>
    <a:srgbClr val="E3F9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7FA3E1-4C40-4643-AC91-598F840E3A47}" v="3" dt="2023-11-20T09:24:15.0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432" autoAdjust="0"/>
  </p:normalViewPr>
  <p:slideViewPr>
    <p:cSldViewPr snapToGrid="0">
      <p:cViewPr varScale="1">
        <p:scale>
          <a:sx n="98" d="100"/>
          <a:sy n="98" d="100"/>
        </p:scale>
        <p:origin x="1018" y="72"/>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comments/modernComment_108_FA1080AF.xml><?xml version="1.0" encoding="utf-8"?>
<p188:cmLst xmlns:a="http://schemas.openxmlformats.org/drawingml/2006/main" xmlns:r="http://schemas.openxmlformats.org/officeDocument/2006/relationships" xmlns:p188="http://schemas.microsoft.com/office/powerpoint/2018/8/main">
  <p188:cm id="{7823350F-7FEF-42E7-9F67-AE3D6EC8210A}" authorId="{473A3BCC-C169-76A0-DC96-F3B609A1E35A}" created="2023-01-20T14:22:45.757">
    <pc:sldMkLst xmlns:pc="http://schemas.microsoft.com/office/powerpoint/2013/main/command">
      <pc:docMk/>
      <pc:sldMk cId="4195385519" sldId="264"/>
    </pc:sldMkLst>
    <p188:txBody>
      <a:bodyPr/>
      <a:lstStyle/>
      <a:p>
        <a:r>
          <a:rPr lang="fr-FR"/>
          <a:t>@Widen Martin (Consultant) Graphic design : for translation i had to create a box instead of object. Please consider rework after translation. </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7F8FFF7-8679-468F-981E-DD067298BC4D}" type="datetimeFigureOut">
              <a:rPr lang="fr-FR" smtClean="0"/>
              <a:t>20/11/2023</a:t>
            </a:fld>
            <a:endParaRPr lang="fr-F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E7FDCC4-D8C4-4BC2-888C-8560CCD57AF7}" type="slidenum">
              <a:rPr lang="fr-FR" smtClean="0"/>
              <a:t>‹#›</a:t>
            </a:fld>
            <a:endParaRPr lang="fr-FR"/>
          </a:p>
        </p:txBody>
      </p:sp>
    </p:spTree>
    <p:extLst>
      <p:ext uri="{BB962C8B-B14F-4D97-AF65-F5344CB8AC3E}">
        <p14:creationId xmlns:p14="http://schemas.microsoft.com/office/powerpoint/2010/main" val="90955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0C93BB-BCEF-407E-B341-61F554A428BE}" type="datetimeFigureOut">
              <a:rPr lang="fr-FR" smtClean="0"/>
              <a:t>20/11/2023</a:t>
            </a:fld>
            <a:endParaRPr lang="fr-F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A66331-0034-44EC-B18E-F530CD058179}" type="slidenum">
              <a:rPr lang="fr-FR" smtClean="0"/>
              <a:t>‹#›</a:t>
            </a:fld>
            <a:endParaRPr lang="fr-FR"/>
          </a:p>
        </p:txBody>
      </p:sp>
    </p:spTree>
    <p:extLst>
      <p:ext uri="{BB962C8B-B14F-4D97-AF65-F5344CB8AC3E}">
        <p14:creationId xmlns:p14="http://schemas.microsoft.com/office/powerpoint/2010/main" val="13290540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climate-policy-watcher.org/global-climate-2/two-layers-of-the-atmosphere.html"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app.electricitymaps.com/map"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BBA66331-0034-44EC-B18E-F530CD058179}" type="slidenum">
              <a:rPr lang="fr-FR" smtClean="0"/>
              <a:t>1</a:t>
            </a:fld>
            <a:endParaRPr lang="fr-FR"/>
          </a:p>
        </p:txBody>
      </p:sp>
    </p:spTree>
    <p:extLst>
      <p:ext uri="{BB962C8B-B14F-4D97-AF65-F5344CB8AC3E}">
        <p14:creationId xmlns:p14="http://schemas.microsoft.com/office/powerpoint/2010/main" val="791108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a:p>
            <a:r>
              <a:rPr lang="en-US" b="1" dirty="0"/>
              <a:t>Purpose</a:t>
            </a:r>
            <a:r>
              <a:rPr lang="en-US" dirty="0"/>
              <a:t> :</a:t>
            </a:r>
          </a:p>
          <a:p>
            <a:r>
              <a:rPr lang="fr-FR" dirty="0"/>
              <a:t>Round-table for self-</a:t>
            </a:r>
            <a:r>
              <a:rPr lang="fr-FR" dirty="0" err="1"/>
              <a:t>presentation</a:t>
            </a:r>
            <a:r>
              <a:rPr lang="fr-FR" dirty="0"/>
              <a:t> in the </a:t>
            </a:r>
            <a:r>
              <a:rPr lang="fr-FR" dirty="0" err="1"/>
              <a:t>context</a:t>
            </a:r>
            <a:r>
              <a:rPr lang="fr-FR" dirty="0"/>
              <a:t> of </a:t>
            </a:r>
            <a:r>
              <a:rPr lang="fr-FR" dirty="0" err="1"/>
              <a:t>this</a:t>
            </a:r>
            <a:r>
              <a:rPr lang="fr-FR" dirty="0"/>
              <a:t> </a:t>
            </a:r>
            <a:r>
              <a:rPr lang="fr-FR" dirty="0" err="1"/>
              <a:t>subject</a:t>
            </a:r>
            <a:endParaRPr lang="fr-FR" dirty="0"/>
          </a:p>
          <a:p>
            <a:r>
              <a:rPr lang="en-US" dirty="0"/>
              <a:t>Opportunity for participants to express their mindset</a:t>
            </a:r>
          </a:p>
          <a:p>
            <a:endParaRPr lang="en-US" dirty="0"/>
          </a:p>
          <a:p>
            <a:r>
              <a:rPr lang="en-US" b="1" dirty="0"/>
              <a:t>Facilitation-</a:t>
            </a:r>
            <a:r>
              <a:rPr lang="en-US" dirty="0"/>
              <a:t>----showing slide is optional</a:t>
            </a:r>
          </a:p>
          <a:p>
            <a:r>
              <a:rPr lang="en-US" dirty="0"/>
              <a:t>1- Introduce yourself as Planet Champion</a:t>
            </a:r>
            <a:r>
              <a:rPr lang="fr-FR" dirty="0"/>
              <a:t>, </a:t>
            </a:r>
            <a:r>
              <a:rPr lang="fr-FR" dirty="0" err="1"/>
              <a:t>also</a:t>
            </a:r>
            <a:r>
              <a:rPr lang="fr-FR" dirty="0"/>
              <a:t> </a:t>
            </a:r>
            <a:r>
              <a:rPr lang="fr-FR" dirty="0" err="1"/>
              <a:t>add</a:t>
            </a:r>
            <a:r>
              <a:rPr lang="fr-FR" dirty="0"/>
              <a:t> : </a:t>
            </a:r>
          </a:p>
          <a:p>
            <a:pPr marL="628650" lvl="1" indent="-171450">
              <a:buFontTx/>
              <a:buChar char="-"/>
            </a:pPr>
            <a:r>
              <a:rPr lang="fr-FR" dirty="0"/>
              <a:t>Not expert of the </a:t>
            </a:r>
            <a:r>
              <a:rPr lang="fr-FR" dirty="0" err="1"/>
              <a:t>subject</a:t>
            </a:r>
            <a:endParaRPr lang="fr-FR" dirty="0"/>
          </a:p>
          <a:p>
            <a:pPr marL="628650" lvl="1" indent="-171450">
              <a:buFontTx/>
              <a:buChar char="-"/>
            </a:pPr>
            <a:r>
              <a:rPr lang="fr-FR" dirty="0" err="1"/>
              <a:t>Volunteering</a:t>
            </a:r>
            <a:r>
              <a:rPr lang="fr-FR" dirty="0"/>
              <a:t> </a:t>
            </a:r>
            <a:r>
              <a:rPr lang="fr-FR" dirty="0" err="1"/>
              <a:t>because</a:t>
            </a:r>
            <a:r>
              <a:rPr lang="fr-FR" dirty="0"/>
              <a:t> of </a:t>
            </a:r>
            <a:r>
              <a:rPr lang="fr-FR" dirty="0" err="1"/>
              <a:t>personal</a:t>
            </a:r>
            <a:r>
              <a:rPr lang="fr-FR" dirty="0"/>
              <a:t> motivation</a:t>
            </a:r>
          </a:p>
          <a:p>
            <a:r>
              <a:rPr lang="en-US" dirty="0"/>
              <a:t>2- Launch the roundtable, self-presentation plus ice-breaking question </a:t>
            </a:r>
          </a:p>
          <a:p>
            <a:pPr marL="0" indent="0">
              <a:buFontTx/>
              <a:buNone/>
            </a:pPr>
            <a:r>
              <a:rPr lang="en-US" dirty="0"/>
              <a:t>! - </a:t>
            </a:r>
            <a:r>
              <a:rPr lang="en-GB" sz="1800" dirty="0">
                <a:effectLst/>
                <a:latin typeface="Calibri" panose="020F0502020204030204" pitchFamily="34" charset="0"/>
                <a:ea typeface="Times New Roman" panose="02020603050405020304" pitchFamily="18" charset="0"/>
              </a:rPr>
              <a:t>Circulate attendance list</a:t>
            </a:r>
          </a:p>
          <a:p>
            <a:pPr marL="0" indent="0">
              <a:buFontTx/>
              <a:buNone/>
            </a:pPr>
            <a:endParaRPr lang="en-US" dirty="0"/>
          </a:p>
          <a:p>
            <a:r>
              <a:rPr lang="en-US" dirty="0"/>
              <a:t>----- Find more in Course Guide ---------------------------------</a:t>
            </a:r>
          </a:p>
          <a:p>
            <a:r>
              <a:rPr lang="en-US" dirty="0"/>
              <a:t>attitude toward the session of today:  as an Explorer, Shopper, Vacationer or Prisoner.</a:t>
            </a:r>
          </a:p>
          <a:p>
            <a:r>
              <a:rPr lang="en-US" dirty="0"/>
              <a:t>* Explorers – Are eager to discover new ideas and insights. They want to learn everything they can about the subject.</a:t>
            </a:r>
          </a:p>
          <a:p>
            <a:r>
              <a:rPr lang="en-US" dirty="0"/>
              <a:t>* Shoppers – Will look over all the available information and be happy to go home with one useful new idea</a:t>
            </a:r>
          </a:p>
          <a:p>
            <a:r>
              <a:rPr lang="en-US" dirty="0"/>
              <a:t>* Vacationers – Aren’t interested in the session, but are happy to be away from the daily grind.</a:t>
            </a:r>
          </a:p>
          <a:p>
            <a:r>
              <a:rPr lang="en-US" dirty="0"/>
              <a:t>* Prisoners – Feel they have been forced to attend and would rather be doing something else.</a:t>
            </a:r>
          </a:p>
          <a:p>
            <a:endParaRPr lang="fr-FR" dirty="0"/>
          </a:p>
        </p:txBody>
      </p:sp>
      <p:sp>
        <p:nvSpPr>
          <p:cNvPr id="4" name="Platshållare för bildnummer 3"/>
          <p:cNvSpPr>
            <a:spLocks noGrp="1"/>
          </p:cNvSpPr>
          <p:nvPr>
            <p:ph type="sldNum" sz="quarter" idx="5"/>
          </p:nvPr>
        </p:nvSpPr>
        <p:spPr/>
        <p:txBody>
          <a:bodyPr/>
          <a:lstStyle/>
          <a:p>
            <a:fld id="{BBA66331-0034-44EC-B18E-F530CD058179}" type="slidenum">
              <a:rPr lang="fr-FR" smtClean="0"/>
              <a:t>2</a:t>
            </a:fld>
            <a:endParaRPr lang="fr-FR"/>
          </a:p>
        </p:txBody>
      </p:sp>
    </p:spTree>
    <p:extLst>
      <p:ext uri="{BB962C8B-B14F-4D97-AF65-F5344CB8AC3E}">
        <p14:creationId xmlns:p14="http://schemas.microsoft.com/office/powerpoint/2010/main" val="558167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fr-FR" sz="4000" b="1" err="1"/>
              <a:t>Purpose</a:t>
            </a:r>
            <a:r>
              <a:rPr lang="fr-FR" sz="4000"/>
              <a:t> : Put the </a:t>
            </a:r>
            <a:r>
              <a:rPr lang="fr-FR" sz="4000" err="1"/>
              <a:t>subject</a:t>
            </a:r>
            <a:r>
              <a:rPr lang="fr-FR" sz="4000"/>
              <a:t> in </a:t>
            </a:r>
            <a:r>
              <a:rPr lang="fr-FR" sz="4000" err="1"/>
              <a:t>today</a:t>
            </a:r>
            <a:r>
              <a:rPr lang="fr-FR" sz="4000"/>
              <a:t> focus + </a:t>
            </a:r>
            <a:r>
              <a:rPr lang="fr-FR" sz="4000" err="1"/>
              <a:t>Give</a:t>
            </a:r>
            <a:r>
              <a:rPr lang="fr-FR" sz="4000"/>
              <a:t> perspective on future </a:t>
            </a:r>
            <a:r>
              <a:rPr lang="fr-FR" sz="4000" err="1"/>
              <a:t>steps</a:t>
            </a:r>
            <a:endParaRPr lang="fr-FR" sz="4000"/>
          </a:p>
          <a:p>
            <a:endParaRPr lang="fr-FR" sz="4000"/>
          </a:p>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Script</a:t>
            </a:r>
            <a:r>
              <a:rPr lang="en-US" sz="4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fr-FR" sz="4000" b="0" i="0">
              <a:solidFill>
                <a:schemeClr val="tx1"/>
              </a:solidFill>
              <a:effectLst/>
              <a:latin typeface="+mn-lt"/>
            </a:endParaRPr>
          </a:p>
          <a:p>
            <a:r>
              <a:rPr lang="en-US" sz="4000" b="0" i="0">
                <a:solidFill>
                  <a:schemeClr val="tx1"/>
                </a:solidFill>
                <a:effectLst/>
                <a:latin typeface="+mn-lt"/>
              </a:rPr>
              <a:t>We are at the beginning of this journey. We hope you will continue after today! </a:t>
            </a:r>
          </a:p>
          <a:p>
            <a:endParaRPr lang="en-US" sz="4000" b="0" i="0">
              <a:solidFill>
                <a:schemeClr val="tx1"/>
              </a:solidFill>
              <a:effectLst/>
              <a:latin typeface="+mn-lt"/>
            </a:endParaRPr>
          </a:p>
          <a:p>
            <a:r>
              <a:rPr lang="fr-FR" sz="2800" b="1"/>
              <a:t>Facilitation</a:t>
            </a:r>
            <a:endParaRPr lang="fr-FR" sz="2800"/>
          </a:p>
          <a:p>
            <a:pPr marL="0" marR="0" lvl="0" indent="0" algn="l" defTabSz="914400" rtl="0" eaLnBrk="1" fontAlgn="auto" latinLnBrk="0" hangingPunct="1">
              <a:lnSpc>
                <a:spcPct val="100000"/>
              </a:lnSpc>
              <a:spcBef>
                <a:spcPts val="0"/>
              </a:spcBef>
              <a:spcAft>
                <a:spcPts val="0"/>
              </a:spcAft>
              <a:buClrTx/>
              <a:buSzTx/>
              <a:buFontTx/>
              <a:buNone/>
              <a:tabLst/>
              <a:defRPr/>
            </a:pPr>
            <a:r>
              <a:rPr lang="sv-SE" sz="2800">
                <a:solidFill>
                  <a:schemeClr val="tx1"/>
                </a:solidFill>
                <a:latin typeface="+mn-lt"/>
              </a:rPr>
              <a:t>Today focus is </a:t>
            </a:r>
            <a:r>
              <a:rPr lang="fr-FR" sz="2800" err="1"/>
              <a:t>Commonground</a:t>
            </a:r>
            <a:r>
              <a:rPr lang="fr-FR" sz="2800"/>
              <a:t>: </a:t>
            </a:r>
            <a:r>
              <a:rPr lang="fr-FR" sz="2800" err="1"/>
              <a:t>climate</a:t>
            </a:r>
            <a:r>
              <a:rPr lang="fr-FR" sz="2800"/>
              <a:t> change and </a:t>
            </a:r>
            <a:r>
              <a:rPr lang="fr-FR" sz="2800" err="1"/>
              <a:t>our</a:t>
            </a:r>
            <a:r>
              <a:rPr lang="fr-FR" sz="2800"/>
              <a:t> </a:t>
            </a:r>
            <a:r>
              <a:rPr lang="fr-FR" sz="2800" err="1"/>
              <a:t>responsibility</a:t>
            </a:r>
            <a:r>
              <a:rPr lang="fr-FR" sz="2800"/>
              <a:t> in </a:t>
            </a:r>
            <a:r>
              <a:rPr lang="fr-FR" sz="2800" err="1"/>
              <a:t>decarbonization</a:t>
            </a:r>
            <a:endParaRPr lang="sv-SE" sz="2800">
              <a:solidFill>
                <a:schemeClr val="tx1"/>
              </a:solidFill>
              <a:latin typeface="+mn-lt"/>
            </a:endParaRPr>
          </a:p>
          <a:p>
            <a:pPr marL="171450" indent="-171450">
              <a:buFontTx/>
              <a:buChar char="-"/>
            </a:pPr>
            <a:r>
              <a:rPr lang="sv-SE" sz="2800">
                <a:solidFill>
                  <a:schemeClr val="tx1"/>
                </a:solidFill>
                <a:latin typeface="+mn-lt"/>
              </a:rPr>
              <a:t>Maybe frustrating because the subject is so wide and this seems a specific focus only</a:t>
            </a:r>
          </a:p>
          <a:p>
            <a:pPr marL="171450" indent="-171450">
              <a:buFontTx/>
              <a:buChar char="-"/>
            </a:pPr>
            <a:r>
              <a:rPr lang="sv-SE" sz="2800">
                <a:solidFill>
                  <a:schemeClr val="tx1"/>
                </a:solidFill>
                <a:latin typeface="+mn-lt"/>
              </a:rPr>
              <a:t>But you can continue the discussion after the session</a:t>
            </a:r>
          </a:p>
          <a:p>
            <a:pPr marL="171450" indent="-171450">
              <a:buFontTx/>
              <a:buChar char="-"/>
            </a:pPr>
            <a:r>
              <a:rPr lang="sv-SE" sz="2800">
                <a:solidFill>
                  <a:schemeClr val="tx1"/>
                </a:solidFill>
                <a:latin typeface="+mn-lt"/>
              </a:rPr>
              <a:t>Plus, the Planet Champions will propose other subjects later </a:t>
            </a:r>
          </a:p>
          <a:p>
            <a:pPr marL="171450" indent="-171450">
              <a:buFontTx/>
              <a:buChar char="-"/>
            </a:pPr>
            <a:endParaRPr lang="sv-SE" sz="1800">
              <a:solidFill>
                <a:schemeClr val="tx1"/>
              </a:solidFill>
              <a:latin typeface="+mn-lt"/>
            </a:endParaRPr>
          </a:p>
        </p:txBody>
      </p:sp>
      <p:sp>
        <p:nvSpPr>
          <p:cNvPr id="4" name="Platshållare för bildnummer 3"/>
          <p:cNvSpPr>
            <a:spLocks noGrp="1"/>
          </p:cNvSpPr>
          <p:nvPr>
            <p:ph type="sldNum" sz="quarter" idx="5"/>
          </p:nvPr>
        </p:nvSpPr>
        <p:spPr/>
        <p:txBody>
          <a:bodyPr/>
          <a:lstStyle/>
          <a:p>
            <a:fld id="{BBA66331-0034-44EC-B18E-F530CD058179}" type="slidenum">
              <a:rPr lang="fr-FR" smtClean="0"/>
              <a:t>3</a:t>
            </a:fld>
            <a:endParaRPr lang="fr-FR"/>
          </a:p>
        </p:txBody>
      </p:sp>
    </p:spTree>
    <p:extLst>
      <p:ext uri="{BB962C8B-B14F-4D97-AF65-F5344CB8AC3E}">
        <p14:creationId xmlns:p14="http://schemas.microsoft.com/office/powerpoint/2010/main" val="1161347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fr-FR" sz="1200" b="1" err="1"/>
              <a:t>Purpose</a:t>
            </a:r>
            <a:r>
              <a:rPr lang="fr-FR" sz="1200"/>
              <a:t> : </a:t>
            </a:r>
            <a:r>
              <a:rPr lang="fr-FR"/>
              <a:t>Set </a:t>
            </a:r>
            <a:r>
              <a:rPr lang="fr-FR" err="1"/>
              <a:t>rules</a:t>
            </a:r>
            <a:r>
              <a:rPr lang="fr-FR"/>
              <a:t> for the session</a:t>
            </a:r>
          </a:p>
          <a:p>
            <a:endParaRPr lang="fr-F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Facilitation</a:t>
            </a:r>
            <a:endParaRPr lang="en-US"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r>
              <a:rPr lang="en-GB" sz="1200">
                <a:effectLst/>
                <a:latin typeface="Arial" panose="020B0604020202020204" pitchFamily="34" charset="0"/>
                <a:ea typeface="Times New Roman" panose="02020603050405020304" pitchFamily="18" charset="0"/>
                <a:cs typeface="Times New Roman" panose="02020603050405020304" pitchFamily="18" charset="0"/>
              </a:rPr>
              <a:t>The title of the slide is “our future”. It recalls what is at stake : the future. It the big reason why we are gathered today: because we are all part of the future. In the company we need to share the same knowledge in order to have a common language. Therefore, we need to have good discussions.</a:t>
            </a:r>
          </a:p>
          <a:p>
            <a:endParaRPr lang="en-GB" sz="1200">
              <a:effectLst/>
              <a:latin typeface="Arial" panose="020B0604020202020204" pitchFamily="34" charset="0"/>
              <a:ea typeface="Times New Roman" panose="02020603050405020304" pitchFamily="18" charset="0"/>
              <a:cs typeface="Times New Roman" panose="02020603050405020304" pitchFamily="18" charset="0"/>
            </a:endParaRPr>
          </a:p>
          <a:p>
            <a:r>
              <a:rPr lang="en-GB" sz="1200">
                <a:effectLst/>
                <a:latin typeface="Arial" panose="020B0604020202020204" pitchFamily="34" charset="0"/>
                <a:ea typeface="Times New Roman" panose="02020603050405020304" pitchFamily="18" charset="0"/>
                <a:cs typeface="Times New Roman" panose="02020603050405020304" pitchFamily="18" charset="0"/>
              </a:rPr>
              <a:t>For good discussion, we need to listen and respect each other considering that all questions, feelings, reflections, ideas.. are worth listening. </a:t>
            </a:r>
          </a:p>
          <a:p>
            <a:r>
              <a:rPr lang="en-GB" sz="1200">
                <a:effectLst/>
                <a:latin typeface="Arial" panose="020B0604020202020204" pitchFamily="34" charset="0"/>
                <a:ea typeface="Times New Roman" panose="02020603050405020304" pitchFamily="18" charset="0"/>
                <a:cs typeface="Times New Roman" panose="02020603050405020304" pitchFamily="18" charset="0"/>
              </a:rPr>
              <a:t>Do you agree?</a:t>
            </a:r>
            <a:endParaRPr lang="fr-FR" sz="1200">
              <a:effectLst/>
              <a:latin typeface="Arial" panose="020B0604020202020204" pitchFamily="34" charset="0"/>
              <a:ea typeface="Times New Roman" panose="02020603050405020304" pitchFamily="18" charset="0"/>
              <a:cs typeface="Times New Roman" panose="02020603050405020304" pitchFamily="18" charset="0"/>
            </a:endParaRPr>
          </a:p>
          <a:p>
            <a:r>
              <a:rPr lang="en-GB" sz="1200">
                <a:effectLst/>
                <a:latin typeface="Arial" panose="020B0604020202020204" pitchFamily="34" charset="0"/>
                <a:ea typeface="Times New Roman" panose="02020603050405020304" pitchFamily="18" charset="0"/>
                <a:cs typeface="Times New Roman" panose="02020603050405020304" pitchFamily="18" charset="0"/>
              </a:rPr>
              <a:t>(The role of the facilitator is to get agreement of the group on these principles). </a:t>
            </a:r>
          </a:p>
          <a:p>
            <a:r>
              <a:rPr lang="en-GB" sz="1200">
                <a:effectLst/>
                <a:latin typeface="Arial" panose="020B0604020202020204" pitchFamily="34" charset="0"/>
                <a:ea typeface="Times New Roman" panose="02020603050405020304" pitchFamily="18" charset="0"/>
                <a:cs typeface="Times New Roman" panose="02020603050405020304" pitchFamily="18" charset="0"/>
              </a:rPr>
              <a:t>These rules belong to the group, anybody who feels we are deviating can react.</a:t>
            </a:r>
          </a:p>
          <a:p>
            <a:endParaRPr lang="en-GB" sz="1200">
              <a:effectLst/>
              <a:latin typeface="Arial" panose="020B0604020202020204" pitchFamily="34" charset="0"/>
              <a:ea typeface="Times New Roman" panose="02020603050405020304" pitchFamily="18" charset="0"/>
              <a:cs typeface="Times New Roman" panose="02020603050405020304" pitchFamily="18" charset="0"/>
            </a:endParaRPr>
          </a:p>
          <a:p>
            <a:r>
              <a:rPr lang="en-GB" sz="1200">
                <a:effectLst/>
                <a:latin typeface="Arial" panose="020B0604020202020204" pitchFamily="34" charset="0"/>
                <a:ea typeface="Times New Roman" panose="02020603050405020304" pitchFamily="18" charset="0"/>
                <a:cs typeface="Times New Roman" panose="02020603050405020304" pitchFamily="18" charset="0"/>
              </a:rPr>
              <a:t>Do you need something else? </a:t>
            </a:r>
          </a:p>
          <a:p>
            <a:r>
              <a:rPr lang="en-GB" sz="1200">
                <a:effectLst/>
                <a:latin typeface="Arial" panose="020B0604020202020204" pitchFamily="34" charset="0"/>
                <a:ea typeface="Times New Roman" panose="02020603050405020304" pitchFamily="18" charset="0"/>
                <a:cs typeface="Times New Roman" panose="02020603050405020304" pitchFamily="18" charset="0"/>
              </a:rPr>
              <a:t>(it can be some practicalities, like switch off phones, close doors,….)</a:t>
            </a:r>
          </a:p>
          <a:p>
            <a:r>
              <a:rPr lang="en-GB" sz="1200">
                <a:effectLst/>
                <a:latin typeface="Arial" panose="020B0604020202020204" pitchFamily="34" charset="0"/>
                <a:ea typeface="Times New Roman" panose="02020603050405020304" pitchFamily="18" charset="0"/>
                <a:cs typeface="Times New Roman" panose="02020603050405020304" pitchFamily="18" charset="0"/>
              </a:rPr>
              <a:t> </a:t>
            </a:r>
            <a:endParaRPr lang="fr-FR" sz="1200">
              <a:effectLst/>
              <a:latin typeface="Arial" panose="020B0604020202020204" pitchFamily="34" charset="0"/>
              <a:ea typeface="Times New Roman" panose="02020603050405020304" pitchFamily="18" charset="0"/>
              <a:cs typeface="Times New Roman" panose="02020603050405020304" pitchFamily="18" charset="0"/>
            </a:endParaRPr>
          </a:p>
          <a:p>
            <a:r>
              <a:rPr lang="fr-FR" b="1"/>
              <a:t>Transition</a:t>
            </a:r>
          </a:p>
          <a:p>
            <a:r>
              <a:rPr lang="fr-FR" err="1"/>
              <a:t>We</a:t>
            </a:r>
            <a:r>
              <a:rPr lang="fr-FR"/>
              <a:t> are all set, </a:t>
            </a:r>
            <a:r>
              <a:rPr lang="fr-FR" err="1"/>
              <a:t>ready</a:t>
            </a:r>
            <a:r>
              <a:rPr lang="fr-FR"/>
              <a:t> to start.</a:t>
            </a:r>
          </a:p>
          <a:p>
            <a:pPr marL="171450" lvl="0" indent="-171450">
              <a:buFontTx/>
              <a:buChar char="-"/>
            </a:pPr>
            <a:endParaRPr lang="fr-FR"/>
          </a:p>
        </p:txBody>
      </p:sp>
      <p:sp>
        <p:nvSpPr>
          <p:cNvPr id="4" name="Platshållare för bildnummer 3"/>
          <p:cNvSpPr>
            <a:spLocks noGrp="1"/>
          </p:cNvSpPr>
          <p:nvPr>
            <p:ph type="sldNum" sz="quarter" idx="5"/>
          </p:nvPr>
        </p:nvSpPr>
        <p:spPr/>
        <p:txBody>
          <a:bodyPr/>
          <a:lstStyle/>
          <a:p>
            <a:fld id="{BBA66331-0034-44EC-B18E-F530CD058179}" type="slidenum">
              <a:rPr lang="fr-FR" smtClean="0"/>
              <a:t>4</a:t>
            </a:fld>
            <a:endParaRPr lang="fr-FR"/>
          </a:p>
        </p:txBody>
      </p:sp>
    </p:spTree>
    <p:extLst>
      <p:ext uri="{BB962C8B-B14F-4D97-AF65-F5344CB8AC3E}">
        <p14:creationId xmlns:p14="http://schemas.microsoft.com/office/powerpoint/2010/main" val="2724803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fr-FR" sz="1800" err="1"/>
              <a:t>Purpose</a:t>
            </a:r>
            <a:r>
              <a:rPr lang="fr-FR" sz="1800"/>
              <a:t> : </a:t>
            </a:r>
            <a:r>
              <a:rPr lang="en-US" sz="1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Introduction</a:t>
            </a:r>
            <a:endParaRPr lang="sv-SE"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Script</a:t>
            </a: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&lt;</a:t>
            </a:r>
            <a:r>
              <a:rPr lang="en-US" sz="1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click</a:t>
            </a: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&gt;</a:t>
            </a:r>
          </a:p>
          <a:p>
            <a:pPr>
              <a:lnSpc>
                <a:spcPct val="107000"/>
              </a:lnSpc>
              <a:spcAft>
                <a:spcPts val="800"/>
              </a:spcAft>
            </a:pP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Again welcome to this Planet Camp about Decarbonization!</a:t>
            </a:r>
          </a:p>
          <a:p>
            <a:pPr>
              <a:lnSpc>
                <a:spcPct val="107000"/>
              </a:lnSpc>
              <a:spcAft>
                <a:spcPts val="800"/>
              </a:spcAft>
            </a:pPr>
            <a:endParaRPr lang="sv-SE"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Today you will learn why Renault has committed to be carbon neutral by 2050, how we can achieve it and what that means to you. </a:t>
            </a:r>
          </a:p>
          <a:p>
            <a:pPr>
              <a:lnSpc>
                <a:spcPct val="107000"/>
              </a:lnSpc>
              <a:spcAft>
                <a:spcPts val="800"/>
              </a:spcAft>
            </a:pP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What can you do, to help us reach our goals? </a:t>
            </a:r>
          </a:p>
          <a:p>
            <a:pPr>
              <a:lnSpc>
                <a:spcPct val="107000"/>
              </a:lnSpc>
              <a:spcAft>
                <a:spcPts val="800"/>
              </a:spcAft>
            </a:pP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What must we all do?</a:t>
            </a:r>
          </a:p>
          <a:p>
            <a:pPr>
              <a:lnSpc>
                <a:spcPct val="107000"/>
              </a:lnSpc>
              <a:spcAft>
                <a:spcPts val="800"/>
              </a:spcAft>
            </a:pPr>
            <a:endParaRPr lang="sv-SE"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Facilitation</a:t>
            </a: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Recommended : prepare the agenda before session, and show it at this moment, as you speak.</a:t>
            </a:r>
          </a:p>
          <a:p>
            <a:pPr>
              <a:lnSpc>
                <a:spcPct val="107000"/>
              </a:lnSpc>
              <a:spcAft>
                <a:spcPts val="800"/>
              </a:spcAft>
            </a:pP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Part 1 What is the problem</a:t>
            </a:r>
          </a:p>
          <a:p>
            <a:pPr>
              <a:lnSpc>
                <a:spcPct val="107000"/>
              </a:lnSpc>
              <a:spcAft>
                <a:spcPts val="800"/>
              </a:spcAft>
            </a:pP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Part 2 Our commitments as a company</a:t>
            </a:r>
          </a:p>
          <a:p>
            <a:pPr>
              <a:lnSpc>
                <a:spcPct val="107000"/>
              </a:lnSpc>
              <a:spcAft>
                <a:spcPts val="800"/>
              </a:spcAft>
            </a:pP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Part 3 Our strategy and transport solutions</a:t>
            </a:r>
          </a:p>
          <a:p>
            <a:pPr>
              <a:lnSpc>
                <a:spcPct val="107000"/>
              </a:lnSpc>
              <a:spcAft>
                <a:spcPts val="800"/>
              </a:spcAft>
            </a:pP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Transition</a:t>
            </a:r>
            <a:r>
              <a:rPr lang="sv-SE"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But let’s not start there.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tshållare för bildnummer 3"/>
          <p:cNvSpPr>
            <a:spLocks noGrp="1"/>
          </p:cNvSpPr>
          <p:nvPr>
            <p:ph type="sldNum" sz="quarter" idx="5"/>
          </p:nvPr>
        </p:nvSpPr>
        <p:spPr/>
        <p:txBody>
          <a:bodyPr/>
          <a:lstStyle/>
          <a:p>
            <a:fld id="{BBA66331-0034-44EC-B18E-F530CD058179}" type="slidenum">
              <a:rPr lang="fr-FR" smtClean="0"/>
              <a:t>5</a:t>
            </a:fld>
            <a:endParaRPr lang="fr-FR"/>
          </a:p>
        </p:txBody>
      </p:sp>
    </p:spTree>
    <p:extLst>
      <p:ext uri="{BB962C8B-B14F-4D97-AF65-F5344CB8AC3E}">
        <p14:creationId xmlns:p14="http://schemas.microsoft.com/office/powerpoint/2010/main" val="1165967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sz="1800" b="1" i="0">
                <a:solidFill>
                  <a:schemeClr val="tx1"/>
                </a:solidFill>
                <a:effectLst/>
                <a:latin typeface="+mn-lt"/>
              </a:rPr>
              <a:t>Purpose</a:t>
            </a:r>
            <a:r>
              <a:rPr lang="en-US" sz="1800" b="0" i="0">
                <a:solidFill>
                  <a:schemeClr val="tx1"/>
                </a:solidFill>
                <a:effectLst/>
                <a:latin typeface="+mn-lt"/>
              </a:rPr>
              <a:t> : Announce three parts and what you will cover today</a:t>
            </a:r>
            <a:endParaRPr lang="sv-SE">
              <a:solidFill>
                <a:schemeClr val="tx1"/>
              </a:solidFill>
              <a:latin typeface="+mn-lt"/>
            </a:endParaRPr>
          </a:p>
          <a:p>
            <a:r>
              <a:rPr lang="en-US" sz="1200" b="0" i="0" kern="1200">
                <a:solidFill>
                  <a:schemeClr val="tx1"/>
                </a:solidFill>
                <a:effectLst/>
                <a:latin typeface="+mn-lt"/>
                <a:ea typeface="+mn-ea"/>
                <a:cs typeface="+mn-cs"/>
              </a:rPr>
              <a:t>Slide is optional. Other option is to write the agenda on </a:t>
            </a:r>
            <a:r>
              <a:rPr lang="en-US" sz="1200" b="0" i="0">
                <a:solidFill>
                  <a:schemeClr val="tx1"/>
                </a:solidFill>
                <a:effectLst/>
                <a:latin typeface="+mn-lt"/>
              </a:rPr>
              <a:t>the board, so that participants can better follow the progress into the session. </a:t>
            </a:r>
            <a:endParaRPr lang="sv-SE">
              <a:solidFill>
                <a:schemeClr val="tx1"/>
              </a:solidFill>
              <a:latin typeface="+mn-lt"/>
            </a:endParaRPr>
          </a:p>
        </p:txBody>
      </p:sp>
      <p:sp>
        <p:nvSpPr>
          <p:cNvPr id="4" name="Platshållare för bildnummer 3"/>
          <p:cNvSpPr>
            <a:spLocks noGrp="1"/>
          </p:cNvSpPr>
          <p:nvPr>
            <p:ph type="sldNum" sz="quarter" idx="5"/>
          </p:nvPr>
        </p:nvSpPr>
        <p:spPr/>
        <p:txBody>
          <a:bodyPr/>
          <a:lstStyle/>
          <a:p>
            <a:fld id="{BBA66331-0034-44EC-B18E-F530CD058179}" type="slidenum">
              <a:rPr lang="fr-FR" smtClean="0"/>
              <a:t>6</a:t>
            </a:fld>
            <a:endParaRPr lang="fr-FR"/>
          </a:p>
        </p:txBody>
      </p:sp>
    </p:spTree>
    <p:extLst>
      <p:ext uri="{BB962C8B-B14F-4D97-AF65-F5344CB8AC3E}">
        <p14:creationId xmlns:p14="http://schemas.microsoft.com/office/powerpoint/2010/main" val="2922754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err="1"/>
              <a:t>Purpose</a:t>
            </a:r>
            <a:r>
              <a:rPr lang="fr-FR" sz="1200"/>
              <a:t> : yes </a:t>
            </a:r>
            <a:r>
              <a:rPr lang="fr-FR" sz="1200" err="1"/>
              <a:t>there</a:t>
            </a:r>
            <a:r>
              <a:rPr lang="fr-FR" sz="1200"/>
              <a:t> </a:t>
            </a:r>
            <a:r>
              <a:rPr lang="fr-FR" sz="1200" err="1"/>
              <a:t>is</a:t>
            </a:r>
            <a:r>
              <a:rPr lang="fr-FR" sz="1200"/>
              <a:t> a </a:t>
            </a:r>
            <a:r>
              <a:rPr lang="fr-FR" sz="1200" err="1"/>
              <a:t>problem</a:t>
            </a:r>
            <a:r>
              <a:rPr lang="fr-FR" sz="1200"/>
              <a:t> </a:t>
            </a: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a:t>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1"/>
              <a:t>Script </a:t>
            </a: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fr-FR"/>
              <a:t>To </a:t>
            </a:r>
            <a:r>
              <a:rPr lang="fr-FR" err="1"/>
              <a:t>understand</a:t>
            </a:r>
            <a:r>
              <a:rPr lang="fr-FR"/>
              <a:t> </a:t>
            </a:r>
            <a:r>
              <a:rPr lang="fr-FR" err="1"/>
              <a:t>what</a:t>
            </a:r>
            <a:r>
              <a:rPr lang="fr-FR"/>
              <a:t> </a:t>
            </a:r>
            <a:r>
              <a:rPr lang="fr-FR" err="1"/>
              <a:t>is</a:t>
            </a:r>
            <a:r>
              <a:rPr lang="fr-FR"/>
              <a:t> the </a:t>
            </a:r>
            <a:r>
              <a:rPr lang="fr-FR" err="1"/>
              <a:t>problem</a:t>
            </a:r>
            <a:r>
              <a:rPr lang="fr-FR"/>
              <a:t>, let look at the Green house </a:t>
            </a:r>
            <a:r>
              <a:rPr lang="fr-FR" err="1"/>
              <a:t>effect</a:t>
            </a:r>
            <a:r>
              <a:rPr lang="fr-F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What do you know about the greenhouse effect?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p:txBody>
      </p:sp>
      <p:sp>
        <p:nvSpPr>
          <p:cNvPr id="4" name="Platshållare för bildnummer 3"/>
          <p:cNvSpPr>
            <a:spLocks noGrp="1"/>
          </p:cNvSpPr>
          <p:nvPr>
            <p:ph type="sldNum" sz="quarter" idx="5"/>
          </p:nvPr>
        </p:nvSpPr>
        <p:spPr/>
        <p:txBody>
          <a:bodyPr/>
          <a:lstStyle/>
          <a:p>
            <a:fld id="{BBA66331-0034-44EC-B18E-F530CD058179}" type="slidenum">
              <a:rPr lang="fr-FR" smtClean="0"/>
              <a:t>7</a:t>
            </a:fld>
            <a:endParaRPr lang="fr-FR"/>
          </a:p>
        </p:txBody>
      </p:sp>
    </p:spTree>
    <p:extLst>
      <p:ext uri="{BB962C8B-B14F-4D97-AF65-F5344CB8AC3E}">
        <p14:creationId xmlns:p14="http://schemas.microsoft.com/office/powerpoint/2010/main" val="251977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fr-FR" sz="1800" b="1" err="1"/>
              <a:t>Purpose</a:t>
            </a:r>
            <a:r>
              <a:rPr lang="fr-FR" sz="1800"/>
              <a:t> : </a:t>
            </a:r>
            <a:r>
              <a:rPr lang="fr-FR" sz="1800" err="1"/>
              <a:t>natural</a:t>
            </a:r>
            <a:r>
              <a:rPr lang="fr-FR" sz="1800"/>
              <a:t> </a:t>
            </a:r>
            <a:r>
              <a:rPr lang="fr-FR" sz="1800" err="1"/>
              <a:t>Greenhouse</a:t>
            </a:r>
            <a:r>
              <a:rPr lang="fr-FR" sz="1800"/>
              <a:t> </a:t>
            </a:r>
            <a:r>
              <a:rPr lang="fr-FR" sz="1800" err="1"/>
              <a:t>effect</a:t>
            </a:r>
            <a:r>
              <a:rPr lang="fr-FR" sz="1800"/>
              <a:t> </a:t>
            </a:r>
            <a:r>
              <a:rPr lang="fr-FR" sz="1800" err="1"/>
              <a:t>keeps</a:t>
            </a:r>
            <a:r>
              <a:rPr lang="fr-FR" sz="1800"/>
              <a:t> the </a:t>
            </a:r>
            <a:r>
              <a:rPr lang="fr-FR" sz="1800" err="1"/>
              <a:t>planet</a:t>
            </a:r>
            <a:r>
              <a:rPr lang="fr-FR" sz="1800"/>
              <a:t> </a:t>
            </a:r>
            <a:r>
              <a:rPr lang="fr-FR" sz="1800" err="1"/>
              <a:t>friendly</a:t>
            </a:r>
            <a:r>
              <a:rPr lang="fr-FR" sz="1800"/>
              <a:t> but </a:t>
            </a:r>
            <a:r>
              <a:rPr lang="fr-FR" sz="1800" err="1"/>
              <a:t>human</a:t>
            </a:r>
            <a:r>
              <a:rPr lang="fr-FR" sz="1800"/>
              <a:t> </a:t>
            </a:r>
            <a:r>
              <a:rPr lang="fr-FR" sz="1800" err="1"/>
              <a:t>activities</a:t>
            </a:r>
            <a:r>
              <a:rPr lang="fr-FR" sz="1800"/>
              <a:t> are </a:t>
            </a:r>
            <a:r>
              <a:rPr lang="fr-FR" sz="1800" err="1"/>
              <a:t>disturbing</a:t>
            </a:r>
            <a:endParaRPr lang="fr-FR" sz="1800"/>
          </a:p>
          <a:p>
            <a:pPr marL="0" marR="0" lvl="0" indent="0" algn="l" defTabSz="914400" rtl="0" eaLnBrk="1" fontAlgn="auto" latinLnBrk="0" hangingPunct="1">
              <a:lnSpc>
                <a:spcPct val="107000"/>
              </a:lnSpc>
              <a:spcBef>
                <a:spcPts val="0"/>
              </a:spcBef>
              <a:spcAft>
                <a:spcPts val="800"/>
              </a:spcAft>
              <a:buClrTx/>
              <a:buSzTx/>
              <a:buFontTx/>
              <a:buNone/>
              <a:tabLst/>
              <a:defRPr/>
            </a:pPr>
            <a:r>
              <a:rPr lang="sv-SE" sz="1800">
                <a:solidFill>
                  <a:schemeClr val="tx1"/>
                </a:solidFill>
                <a:latin typeface="+mj-lt"/>
              </a:rPr>
              <a:t>--------</a:t>
            </a:r>
          </a:p>
          <a:p>
            <a:pPr marL="0" marR="0" lvl="0" indent="0" algn="l" defTabSz="914400" rtl="0" eaLnBrk="1" fontAlgn="auto" latinLnBrk="0" hangingPunct="1">
              <a:lnSpc>
                <a:spcPct val="107000"/>
              </a:lnSpc>
              <a:spcBef>
                <a:spcPts val="0"/>
              </a:spcBef>
              <a:spcAft>
                <a:spcPts val="800"/>
              </a:spcAft>
              <a:buClrTx/>
              <a:buSzTx/>
              <a:buFontTx/>
              <a:buNone/>
              <a:tabLst/>
              <a:defRPr/>
            </a:pPr>
            <a:r>
              <a:rPr lang="fr-FR" sz="1800" b="1">
                <a:solidFill>
                  <a:schemeClr val="tx1"/>
                </a:solidFill>
                <a:effectLst/>
                <a:latin typeface="+mj-lt"/>
                <a:ea typeface="Calibri" panose="020F0502020204030204" pitchFamily="34" charset="0"/>
                <a:cs typeface="Times New Roman" panose="02020603050405020304" pitchFamily="18" charset="0"/>
              </a:rPr>
              <a:t>Script</a:t>
            </a:r>
          </a:p>
          <a:p>
            <a:pPr>
              <a:lnSpc>
                <a:spcPct val="107000"/>
              </a:lnSpc>
              <a:spcAft>
                <a:spcPts val="800"/>
              </a:spcAft>
            </a:pPr>
            <a:r>
              <a:rPr lang="en-US" sz="1800">
                <a:solidFill>
                  <a:schemeClr val="tx1"/>
                </a:solidFill>
                <a:effectLst/>
                <a:latin typeface="+mj-lt"/>
                <a:ea typeface="Calibri" panose="020F0502020204030204" pitchFamily="34" charset="0"/>
                <a:cs typeface="Calibri"/>
              </a:rPr>
              <a:t>The greenhouse effect as such </a:t>
            </a:r>
            <a:r>
              <a:rPr lang="en-US" sz="1800">
                <a:latin typeface="+mj-lt"/>
                <a:ea typeface="Calibri" panose="020F0502020204030204" pitchFamily="34" charset="0"/>
                <a:cs typeface="Calibri"/>
              </a:rPr>
              <a:t>is</a:t>
            </a:r>
            <a:r>
              <a:rPr lang="en-US" sz="1800">
                <a:solidFill>
                  <a:schemeClr val="tx1"/>
                </a:solidFill>
                <a:effectLst/>
                <a:latin typeface="+mj-lt"/>
                <a:ea typeface="Calibri" panose="020F0502020204030204" pitchFamily="34" charset="0"/>
                <a:cs typeface="Calibri"/>
              </a:rPr>
              <a:t> not a problem. It’s a natural effect that regulates the earth’s ground temperature. Some of the infrared radiation from the sun is trapped by gases in the air and this keeps the earth warm enough to sustain life.</a:t>
            </a:r>
            <a:endParaRPr lang="sv-SE" sz="1800">
              <a:solidFill>
                <a:schemeClr val="tx1"/>
              </a:solidFill>
              <a:effectLst/>
              <a:latin typeface="+mj-lt"/>
              <a:ea typeface="Calibri" panose="020F0502020204030204" pitchFamily="34" charset="0"/>
              <a:cs typeface="Calibri"/>
            </a:endParaRPr>
          </a:p>
          <a:p>
            <a:pPr>
              <a:lnSpc>
                <a:spcPct val="107000"/>
              </a:lnSpc>
              <a:spcAft>
                <a:spcPts val="800"/>
              </a:spcAft>
            </a:pPr>
            <a:endParaRPr lang="en-US" sz="1800">
              <a:solidFill>
                <a:schemeClr val="tx1"/>
              </a:solidFill>
              <a:effectLst/>
              <a:latin typeface="+mj-lt"/>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mj-lt"/>
                <a:ea typeface="Calibri" panose="020F0502020204030204" pitchFamily="34" charset="0"/>
                <a:cs typeface="Times New Roman" panose="02020603050405020304" pitchFamily="18" charset="0"/>
              </a:rPr>
              <a:t>The number one greenhouse gas is water vapor.</a:t>
            </a:r>
            <a:br>
              <a:rPr lang="sv-SE" sz="1800">
                <a:solidFill>
                  <a:schemeClr val="tx1"/>
                </a:solidFill>
                <a:effectLst/>
                <a:latin typeface="+mj-lt"/>
              </a:rPr>
            </a:br>
            <a:endParaRPr lang="sv-SE" sz="1800">
              <a:solidFill>
                <a:schemeClr val="tx1"/>
              </a:solidFill>
              <a:effectLst/>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b="1" i="1">
                <a:solidFill>
                  <a:schemeClr val="tx1"/>
                </a:solidFill>
                <a:effectLst/>
                <a:latin typeface="+mj-lt"/>
              </a:rPr>
              <a:t>Click</a:t>
            </a:r>
            <a:br>
              <a:rPr lang="sv-SE" sz="1800">
                <a:solidFill>
                  <a:schemeClr val="tx1"/>
                </a:solidFill>
                <a:effectLst/>
                <a:latin typeface="+mj-lt"/>
              </a:rPr>
            </a:br>
            <a:r>
              <a:rPr lang="en-US" sz="1800">
                <a:solidFill>
                  <a:schemeClr val="tx1"/>
                </a:solidFill>
                <a:effectLst/>
                <a:latin typeface="+mj-lt"/>
                <a:ea typeface="Calibri" panose="020F0502020204030204" pitchFamily="34" charset="0"/>
                <a:cs typeface="Times New Roman" panose="02020603050405020304" pitchFamily="18" charset="0"/>
              </a:rPr>
              <a:t>Lately however, the levels of C02, and other greenhouse gases, have risen and caused an enhanced greenhouse effect. And that is a problem. </a:t>
            </a:r>
            <a:endParaRPr lang="sv-SE" sz="1800">
              <a:solidFill>
                <a:schemeClr val="tx1"/>
              </a:solidFill>
              <a:effectLst/>
              <a:latin typeface="+mj-lt"/>
              <a:ea typeface="Calibri" panose="020F0502020204030204" pitchFamily="34" charset="0"/>
              <a:cs typeface="Times New Roman" panose="02020603050405020304" pitchFamily="18" charset="0"/>
            </a:endParaRPr>
          </a:p>
          <a:p>
            <a:endParaRPr lang="sv-SE" sz="1800">
              <a:solidFill>
                <a:schemeClr val="tx1"/>
              </a:solidFill>
              <a:latin typeface="+mj-lt"/>
            </a:endParaRPr>
          </a:p>
          <a:p>
            <a:r>
              <a:rPr lang="sv-SE" sz="1800">
                <a:solidFill>
                  <a:schemeClr val="tx1"/>
                </a:solidFill>
                <a:latin typeface="+mj-lt"/>
              </a:rPr>
              <a:t>--------</a:t>
            </a:r>
            <a:r>
              <a:rPr lang="sv-SE" sz="1800" b="1">
                <a:solidFill>
                  <a:schemeClr val="tx1"/>
                </a:solidFill>
                <a:latin typeface="+mj-lt"/>
              </a:rPr>
              <a:t>facilitation</a:t>
            </a:r>
            <a:r>
              <a:rPr lang="sv-SE" sz="1800">
                <a:solidFill>
                  <a:schemeClr val="tx1"/>
                </a:solidFill>
                <a:latin typeface="+mj-lt"/>
              </a:rPr>
              <a:t> ------------------</a:t>
            </a:r>
          </a:p>
          <a:p>
            <a:r>
              <a:rPr lang="sv-SE" sz="1800">
                <a:solidFill>
                  <a:schemeClr val="tx1"/>
                </a:solidFill>
                <a:latin typeface="+mj-lt"/>
              </a:rPr>
              <a:t>This slide is key. Secure full understanding. </a:t>
            </a:r>
            <a:endParaRPr lang="fr-FR" sz="1800">
              <a:solidFill>
                <a:srgbClr val="FFFFFF"/>
              </a:solidFill>
              <a:effectLst/>
              <a:latin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err="1">
                <a:solidFill>
                  <a:srgbClr val="FFFFFF"/>
                </a:solidFill>
                <a:effectLst/>
                <a:latin typeface="Arial" panose="020B0604020202020204" pitchFamily="34" charset="0"/>
              </a:rPr>
              <a:t>What</a:t>
            </a:r>
            <a:r>
              <a:rPr lang="fr-FR" sz="1800">
                <a:solidFill>
                  <a:srgbClr val="FFFFFF"/>
                </a:solidFill>
                <a:effectLst/>
                <a:latin typeface="Arial" panose="020B0604020202020204" pitchFamily="34" charset="0"/>
              </a:rPr>
              <a:t> </a:t>
            </a:r>
            <a:r>
              <a:rPr lang="fr-FR" sz="1800" err="1">
                <a:solidFill>
                  <a:srgbClr val="FFFFFF"/>
                </a:solidFill>
                <a:effectLst/>
                <a:latin typeface="Arial" panose="020B0604020202020204" pitchFamily="34" charset="0"/>
              </a:rPr>
              <a:t>is</a:t>
            </a:r>
            <a:r>
              <a:rPr lang="fr-FR" sz="1800">
                <a:solidFill>
                  <a:srgbClr val="FFFFFF"/>
                </a:solidFill>
                <a:effectLst/>
                <a:latin typeface="Arial" panose="020B0604020202020204" pitchFamily="34" charset="0"/>
              </a:rPr>
              <a:t> a </a:t>
            </a:r>
            <a:r>
              <a:rPr lang="fr-FR" sz="1800" err="1">
                <a:solidFill>
                  <a:srgbClr val="FFFFFF"/>
                </a:solidFill>
                <a:effectLst/>
                <a:latin typeface="Arial" panose="020B0604020202020204" pitchFamily="34" charset="0"/>
              </a:rPr>
              <a:t>greenhouse</a:t>
            </a:r>
            <a:r>
              <a:rPr lang="fr-FR" sz="1800">
                <a:solidFill>
                  <a:srgbClr val="FFFFFF"/>
                </a:solidFill>
                <a:effectLst/>
                <a:latin typeface="Arial" panose="020B0604020202020204" pitchFamily="34" charset="0"/>
              </a:rPr>
              <a:t> ?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a:solidFill>
                  <a:srgbClr val="FFFFFF"/>
                </a:solidFill>
                <a:effectLst/>
                <a:latin typeface="Arial" panose="020B0604020202020204" pitchFamily="34" charset="0"/>
              </a:rPr>
              <a:t>This </a:t>
            </a:r>
            <a:r>
              <a:rPr lang="fr-FR" sz="1800" err="1">
                <a:solidFill>
                  <a:srgbClr val="FFFFFF"/>
                </a:solidFill>
                <a:effectLst/>
                <a:latin typeface="Arial" panose="020B0604020202020204" pitchFamily="34" charset="0"/>
              </a:rPr>
              <a:t>is</a:t>
            </a:r>
            <a:r>
              <a:rPr lang="fr-FR" sz="1800">
                <a:solidFill>
                  <a:srgbClr val="FFFFFF"/>
                </a:solidFill>
                <a:effectLst/>
                <a:latin typeface="Arial" panose="020B0604020202020204" pitchFamily="34" charset="0"/>
              </a:rPr>
              <a:t> the </a:t>
            </a:r>
            <a:r>
              <a:rPr lang="fr-FR" sz="1800" err="1">
                <a:solidFill>
                  <a:srgbClr val="FFFFFF"/>
                </a:solidFill>
                <a:effectLst/>
                <a:latin typeface="Arial" panose="020B0604020202020204" pitchFamily="34" charset="0"/>
              </a:rPr>
              <a:t>same</a:t>
            </a:r>
            <a:r>
              <a:rPr lang="fr-FR" sz="1800">
                <a:solidFill>
                  <a:srgbClr val="FFFFFF"/>
                </a:solidFill>
                <a:effectLst/>
                <a:latin typeface="Arial" panose="020B0604020202020204" pitchFamily="34" charset="0"/>
              </a:rPr>
              <a:t> </a:t>
            </a:r>
            <a:r>
              <a:rPr lang="fr-FR" sz="1800" err="1">
                <a:solidFill>
                  <a:srgbClr val="FFFFFF"/>
                </a:solidFill>
                <a:effectLst/>
                <a:latin typeface="Arial" panose="020B0604020202020204" pitchFamily="34" charset="0"/>
              </a:rPr>
              <a:t>with</a:t>
            </a:r>
            <a:r>
              <a:rPr lang="fr-FR" sz="1800">
                <a:solidFill>
                  <a:srgbClr val="FFFFFF"/>
                </a:solidFill>
                <a:effectLst/>
                <a:latin typeface="Arial" panose="020B0604020202020204" pitchFamily="34" charset="0"/>
              </a:rPr>
              <a:t> the </a:t>
            </a:r>
            <a:r>
              <a:rPr lang="fr-FR" sz="1800" err="1">
                <a:solidFill>
                  <a:srgbClr val="FFFFFF"/>
                </a:solidFill>
                <a:effectLst/>
                <a:latin typeface="Arial" panose="020B0604020202020204" pitchFamily="34" charset="0"/>
              </a:rPr>
              <a:t>atmosphere</a:t>
            </a:r>
            <a:r>
              <a:rPr lang="fr-FR" sz="1800">
                <a:solidFill>
                  <a:srgbClr val="FFFFFF"/>
                </a:solidFill>
                <a:effectLst/>
                <a:latin typeface="Arial" panose="020B0604020202020204" pitchFamily="34" charset="0"/>
              </a:rPr>
              <a:t> </a:t>
            </a:r>
            <a:r>
              <a:rPr lang="fr-FR" sz="1800" err="1">
                <a:solidFill>
                  <a:srgbClr val="FFFFFF"/>
                </a:solidFill>
                <a:effectLst/>
                <a:latin typeface="Arial" panose="020B0604020202020204" pitchFamily="34" charset="0"/>
              </a:rPr>
              <a:t>around</a:t>
            </a:r>
            <a:r>
              <a:rPr lang="fr-FR" sz="1800">
                <a:solidFill>
                  <a:srgbClr val="FFFFFF"/>
                </a:solidFill>
                <a:effectLst/>
                <a:latin typeface="Arial" panose="020B0604020202020204" pitchFamily="34" charset="0"/>
              </a:rPr>
              <a:t> the globe.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800">
              <a:solidFill>
                <a:srgbClr val="FFFFFF"/>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a:solidFill>
                  <a:srgbClr val="FFFFFF"/>
                </a:solidFill>
                <a:effectLst/>
                <a:latin typeface="Arial" panose="020B0604020202020204" pitchFamily="34" charset="0"/>
              </a:rPr>
              <a:t>Rays that come from the sun, part is kept in the atmosphere, part is returned.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a:solidFill>
                  <a:srgbClr val="FFFFFF"/>
                </a:solidFill>
                <a:effectLst/>
                <a:latin typeface="Arial" panose="020B0604020202020204" pitchFamily="34" charset="0"/>
              </a:rPr>
              <a:t>The greenhouse effect is beneficial as long as it is in its natural state.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a:solidFill>
                  <a:srgbClr val="FFFFFF"/>
                </a:solidFill>
                <a:effectLst/>
                <a:latin typeface="Arial" panose="020B0604020202020204" pitchFamily="34" charset="0"/>
              </a:rPr>
              <a:t>Human activity disrupts this phenomenon, generating greenhouse gases.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a:solidFill>
                  <a:srgbClr val="FFFFFF"/>
                </a:solidFill>
                <a:effectLst/>
                <a:latin typeface="Arial" panose="020B0604020202020204" pitchFamily="34" charset="0"/>
              </a:rPr>
              <a:t>That is, gases that keep heat in the atmosphere. </a:t>
            </a:r>
          </a:p>
          <a:p>
            <a:endParaRPr lang="sv-SE">
              <a:solidFill>
                <a:schemeClr val="tx1"/>
              </a:solidFill>
              <a:latin typeface="+mj-lt"/>
            </a:endParaRPr>
          </a:p>
        </p:txBody>
      </p:sp>
      <p:sp>
        <p:nvSpPr>
          <p:cNvPr id="4" name="Platshållare för bildnummer 3"/>
          <p:cNvSpPr>
            <a:spLocks noGrp="1"/>
          </p:cNvSpPr>
          <p:nvPr>
            <p:ph type="sldNum" sz="quarter" idx="5"/>
          </p:nvPr>
        </p:nvSpPr>
        <p:spPr/>
        <p:txBody>
          <a:bodyPr/>
          <a:lstStyle/>
          <a:p>
            <a:fld id="{BBA66331-0034-44EC-B18E-F530CD058179}" type="slidenum">
              <a:rPr lang="fr-FR" smtClean="0"/>
              <a:t>8</a:t>
            </a:fld>
            <a:endParaRPr lang="fr-FR"/>
          </a:p>
        </p:txBody>
      </p:sp>
    </p:spTree>
    <p:extLst>
      <p:ext uri="{BB962C8B-B14F-4D97-AF65-F5344CB8AC3E}">
        <p14:creationId xmlns:p14="http://schemas.microsoft.com/office/powerpoint/2010/main" val="3909729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err="1"/>
              <a:t>Purpose</a:t>
            </a:r>
            <a:r>
              <a:rPr lang="fr-FR" sz="1200" b="1"/>
              <a:t> of </a:t>
            </a:r>
            <a:r>
              <a:rPr lang="fr-FR" sz="1200" b="1" err="1"/>
              <a:t>this</a:t>
            </a:r>
            <a:r>
              <a:rPr lang="fr-FR" sz="1200" b="1"/>
              <a:t> f</a:t>
            </a:r>
            <a:r>
              <a:rPr lang="sv-SE" b="1"/>
              <a:t>acilitation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This interaction verifies that people are following. Let them understand what it means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a:t>Radiative forcing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a:t>Multiplication by 6: unprecedented, very first time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en-US"/>
              <a:t>If they don't know: no big deal, we repeat. Go back to former slides.
Participants will raise their level of attention.</a:t>
            </a: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a:t>----------- More in course guide ----------------</a:t>
            </a:r>
            <a:endParaRPr lang="en-US" b="0" i="0">
              <a:solidFill>
                <a:srgbClr val="212529"/>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212529"/>
                </a:solidFill>
                <a:effectLst/>
                <a:latin typeface="Roboto" panose="02000000000000000000" pitchFamily="2" charset="0"/>
              </a:rPr>
              <a:t>A concept called "radiative forcing." This is a measure of the influence that an independent factor (ice albedo, aerosols, land use, carbon dioxide) has in altering the balance of incoming and outgoing energy in the </a:t>
            </a:r>
            <a:r>
              <a:rPr lang="en-US" b="0" i="0" u="none" strike="noStrike">
                <a:solidFill>
                  <a:srgbClr val="007BFF"/>
                </a:solidFill>
                <a:effectLst/>
                <a:latin typeface="Roboto" panose="02000000000000000000" pitchFamily="2" charset="0"/>
                <a:hlinkClick r:id="rId3" tooltip="Two layers of the atmosphere Global Climate 2"/>
              </a:rPr>
              <a:t>Earth-atmosphere</a:t>
            </a:r>
            <a:r>
              <a:rPr lang="en-US" b="0" i="0">
                <a:solidFill>
                  <a:srgbClr val="212529"/>
                </a:solidFill>
                <a:effectLst/>
                <a:latin typeface="Roboto" panose="02000000000000000000" pitchFamily="2" charset="0"/>
              </a:rPr>
              <a:t> system. It is also used as an index of the influence a factor has as a potential climate change mechanism. Radiative forcings can be positive or negative. A positive forcing (corresponding to more incoming energy) warms the climate system. A negative forcing (corresponding to more outgoing energy) cools the climate system.</a:t>
            </a: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p:txBody>
      </p:sp>
      <p:sp>
        <p:nvSpPr>
          <p:cNvPr id="4" name="Platshållare för bildnummer 3"/>
          <p:cNvSpPr>
            <a:spLocks noGrp="1"/>
          </p:cNvSpPr>
          <p:nvPr>
            <p:ph type="sldNum" sz="quarter" idx="5"/>
          </p:nvPr>
        </p:nvSpPr>
        <p:spPr/>
        <p:txBody>
          <a:bodyPr/>
          <a:lstStyle/>
          <a:p>
            <a:fld id="{BBA66331-0034-44EC-B18E-F530CD058179}" type="slidenum">
              <a:rPr lang="fr-FR" smtClean="0"/>
              <a:t>9</a:t>
            </a:fld>
            <a:endParaRPr lang="fr-FR"/>
          </a:p>
        </p:txBody>
      </p:sp>
    </p:spTree>
    <p:extLst>
      <p:ext uri="{BB962C8B-B14F-4D97-AF65-F5344CB8AC3E}">
        <p14:creationId xmlns:p14="http://schemas.microsoft.com/office/powerpoint/2010/main" val="18831595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solidFill>
                  <a:schemeClr val="tx1"/>
                </a:solidFill>
                <a:effectLst/>
              </a:rPr>
              <a:t>Intro</a:t>
            </a:r>
            <a:r>
              <a:rPr lang="sv-SE" dirty="0">
                <a:solidFill>
                  <a:schemeClr val="tx1"/>
                </a:solidFill>
                <a:effectLst/>
              </a:rPr>
              <a:t> : what has happened? (explain graph with Years and Ppm)</a:t>
            </a:r>
          </a:p>
          <a:p>
            <a:r>
              <a:rPr lang="sv-SE" sz="1200" b="0" i="1" kern="1200" dirty="0">
                <a:solidFill>
                  <a:schemeClr val="tx1"/>
                </a:solidFill>
                <a:effectLst/>
                <a:latin typeface="+mn-lt"/>
                <a:ea typeface="+mn-ea"/>
                <a:cs typeface="+mn-cs"/>
              </a:rPr>
              <a:t>(first explain graph: </a:t>
            </a:r>
            <a:r>
              <a:rPr lang="en-US" sz="1200" b="0" i="1" kern="1200" dirty="0">
                <a:solidFill>
                  <a:schemeClr val="tx1"/>
                </a:solidFill>
                <a:effectLst/>
                <a:latin typeface="+mn-lt"/>
                <a:ea typeface="+mn-ea"/>
                <a:cs typeface="+mn-cs"/>
              </a:rPr>
              <a:t>Look at the time axis: between 1900 and now</a:t>
            </a:r>
          </a:p>
          <a:p>
            <a:r>
              <a:rPr lang="en-US" sz="1200" b="0" i="1" kern="1200" dirty="0">
                <a:solidFill>
                  <a:schemeClr val="tx1"/>
                </a:solidFill>
                <a:effectLst/>
                <a:latin typeface="+mn-lt"/>
                <a:ea typeface="+mn-ea"/>
                <a:cs typeface="+mn-cs"/>
              </a:rPr>
              <a:t>And the vertical axis: level of the radiation force.)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1" i="1" dirty="0">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1" i="1" dirty="0">
                <a:solidFill>
                  <a:schemeClr val="tx1"/>
                </a:solidFill>
                <a:effectLst/>
              </a:rPr>
              <a:t>Script: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1" i="1" dirty="0">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1" i="1" dirty="0">
                <a:solidFill>
                  <a:schemeClr val="tx1"/>
                </a:solidFill>
                <a:effectLst/>
              </a:rPr>
              <a:t>Click 1</a:t>
            </a:r>
            <a:endParaRPr lang="sv-SE" dirty="0">
              <a:solidFill>
                <a:schemeClr val="tx1"/>
              </a:solidFill>
              <a:effectLst/>
            </a:endParaRPr>
          </a:p>
          <a:p>
            <a:r>
              <a:rPr lang="sv-SE" dirty="0">
                <a:solidFill>
                  <a:schemeClr val="tx1"/>
                </a:solidFill>
                <a:effectLst/>
              </a:rPr>
              <a:t>Carbon dioxide has risen the most, mainly due to the combustion of fossil fuels.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1" i="1" dirty="0">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1" i="1" dirty="0">
                <a:solidFill>
                  <a:schemeClr val="tx1"/>
                </a:solidFill>
                <a:effectLst/>
              </a:rPr>
              <a:t>Click 2</a:t>
            </a:r>
            <a:endParaRPr lang="sv-SE" dirty="0">
              <a:solidFill>
                <a:schemeClr val="tx1"/>
              </a:solidFill>
              <a:effectLst/>
            </a:endParaRPr>
          </a:p>
          <a:p>
            <a:r>
              <a:rPr lang="sv-SE" dirty="0">
                <a:solidFill>
                  <a:schemeClr val="tx1"/>
                </a:solidFill>
                <a:effectLst/>
              </a:rPr>
              <a:t>Methane has increased due to livestock and rice paddies.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1" i="1" dirty="0">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1" i="1" dirty="0">
                <a:solidFill>
                  <a:schemeClr val="tx1"/>
                </a:solidFill>
                <a:effectLst/>
              </a:rPr>
              <a:t>Click 3</a:t>
            </a:r>
            <a:endParaRPr lang="sv-SE" dirty="0">
              <a:solidFill>
                <a:schemeClr val="tx1"/>
              </a:solidFill>
              <a:effectLst/>
            </a:endParaRPr>
          </a:p>
          <a:p>
            <a:r>
              <a:rPr lang="sv-SE" dirty="0">
                <a:solidFill>
                  <a:schemeClr val="tx1"/>
                </a:solidFill>
                <a:effectLst/>
              </a:rPr>
              <a:t>Nitrous oxide has risen mostly because of our use of fertilizers in agriculture. </a:t>
            </a:r>
          </a:p>
          <a:p>
            <a:endParaRPr lang="sv-SE" dirty="0">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1" i="1" dirty="0">
                <a:solidFill>
                  <a:schemeClr val="tx1"/>
                </a:solidFill>
                <a:effectLst/>
              </a:rPr>
              <a:t>Click 4</a:t>
            </a:r>
            <a:endParaRPr lang="sv-SE" dirty="0">
              <a:solidFill>
                <a:schemeClr val="tx1"/>
              </a:solidFill>
              <a:effectLst/>
            </a:endParaRPr>
          </a:p>
          <a:p>
            <a:r>
              <a:rPr lang="sv-SE" dirty="0">
                <a:solidFill>
                  <a:schemeClr val="tx1"/>
                </a:solidFill>
                <a:effectLst/>
              </a:rPr>
              <a:t>On top of that we have synthetic greenhouse gases from refrigeration, air conditioning and foam production. </a:t>
            </a:r>
          </a:p>
          <a:p>
            <a:endParaRPr lang="sv-SE" dirty="0">
              <a:solidFill>
                <a:schemeClr val="tx1"/>
              </a:solidFill>
              <a:effectLst/>
            </a:endParaRPr>
          </a:p>
          <a:p>
            <a:endParaRPr lang="sv-SE" dirty="0">
              <a:solidFill>
                <a:schemeClr val="tx1"/>
              </a:solidFill>
              <a:effectLst/>
            </a:endParaRPr>
          </a:p>
          <a:p>
            <a:r>
              <a:rPr lang="sv-SE" b="1" dirty="0">
                <a:solidFill>
                  <a:schemeClr val="tx1"/>
                </a:solidFill>
                <a:effectLst/>
              </a:rPr>
              <a:t>Facilitation</a:t>
            </a:r>
            <a:endParaRPr lang="sv-SE" dirty="0">
              <a:solidFill>
                <a:schemeClr val="tx1"/>
              </a:solidFill>
              <a:effectLst/>
            </a:endParaRPr>
          </a:p>
          <a:p>
            <a:r>
              <a:rPr lang="en-US" dirty="0">
                <a:solidFill>
                  <a:schemeClr val="tx1"/>
                </a:solidFill>
                <a:effectLst/>
              </a:rPr>
              <a:t>Warming began between 1900 and 1950.</a:t>
            </a:r>
          </a:p>
          <a:p>
            <a:r>
              <a:rPr lang="en-US" dirty="0">
                <a:solidFill>
                  <a:schemeClr val="tx1"/>
                </a:solidFill>
                <a:effectLst/>
              </a:rPr>
              <a:t>-The CO 2 weighs a lot, we go to x4.</a:t>
            </a:r>
          </a:p>
          <a:p>
            <a:r>
              <a:rPr lang="en-US" dirty="0">
                <a:solidFill>
                  <a:schemeClr val="tx1"/>
                </a:solidFill>
                <a:effectLst/>
              </a:rPr>
              <a:t>-Appearance of synthetic gases since 1950</a:t>
            </a:r>
          </a:p>
          <a:p>
            <a:endParaRPr lang="en-US" dirty="0">
              <a:solidFill>
                <a:schemeClr val="tx1"/>
              </a:solidFill>
              <a:effectLst/>
            </a:endParaRPr>
          </a:p>
          <a:p>
            <a:r>
              <a:rPr lang="en-US" dirty="0">
                <a:solidFill>
                  <a:schemeClr val="tx1"/>
                </a:solidFill>
                <a:effectLst/>
              </a:rPr>
              <a:t>The fact is that with all these evolutions, humans with their activities, more than significantly increase the amounts of heat that are retained on earth.</a:t>
            </a:r>
          </a:p>
          <a:p>
            <a:pPr algn="l">
              <a:buFont typeface="Arial" panose="020B0604020202020204" pitchFamily="34" charset="0"/>
              <a:buNone/>
            </a:pPr>
            <a:endParaRPr lang="fr-FR" dirty="0">
              <a:solidFill>
                <a:srgbClr val="FFFFFF"/>
              </a:solidFill>
              <a:effectLst/>
              <a:latin typeface="Arial" panose="020B0604020202020204" pitchFamily="34" charset="0"/>
            </a:endParaRPr>
          </a:p>
          <a:p>
            <a:pPr algn="l">
              <a:buFont typeface="Arial" panose="020B0604020202020204" pitchFamily="34" charset="0"/>
              <a:buNone/>
            </a:pPr>
            <a:r>
              <a:rPr lang="fr-FR" sz="1200" b="1" i="1" kern="1200" dirty="0">
                <a:solidFill>
                  <a:schemeClr val="tx1"/>
                </a:solidFill>
                <a:effectLst/>
                <a:latin typeface="+mn-lt"/>
                <a:ea typeface="+mn-ea"/>
                <a:cs typeface="+mn-cs"/>
              </a:rPr>
              <a:t>Transition</a:t>
            </a:r>
            <a:r>
              <a:rPr lang="fr-FR" dirty="0">
                <a:solidFill>
                  <a:srgbClr val="FFFFFF"/>
                </a:solidFill>
                <a:effectLst/>
                <a:latin typeface="Arial" panose="020B0604020202020204" pitchFamily="34" charset="0"/>
              </a:rPr>
              <a:t> : </a:t>
            </a:r>
            <a:r>
              <a:rPr lang="fr-FR" dirty="0" err="1">
                <a:solidFill>
                  <a:srgbClr val="FFFFFF"/>
                </a:solidFill>
                <a:effectLst/>
                <a:latin typeface="Arial" panose="020B0604020202020204" pitchFamily="34" charset="0"/>
              </a:rPr>
              <a:t>What</a:t>
            </a:r>
            <a:r>
              <a:rPr lang="fr-FR" dirty="0">
                <a:solidFill>
                  <a:srgbClr val="FFFFFF"/>
                </a:solidFill>
                <a:effectLst/>
                <a:latin typeface="Arial" panose="020B0604020202020204" pitchFamily="34" charset="0"/>
              </a:rPr>
              <a:t> are the </a:t>
            </a:r>
            <a:r>
              <a:rPr lang="fr-FR" dirty="0" err="1">
                <a:solidFill>
                  <a:srgbClr val="FFFFFF"/>
                </a:solidFill>
                <a:effectLst/>
                <a:latin typeface="Arial" panose="020B0604020202020204" pitchFamily="34" charset="0"/>
              </a:rPr>
              <a:t>consequences</a:t>
            </a:r>
            <a:r>
              <a:rPr lang="fr-FR" dirty="0">
                <a:solidFill>
                  <a:srgbClr val="FFFFFF"/>
                </a:solidFill>
                <a:effectLst/>
                <a:latin typeface="Arial" panose="020B0604020202020204" pitchFamily="34" charset="0"/>
              </a:rPr>
              <a:t>? </a:t>
            </a:r>
          </a:p>
          <a:p>
            <a:endParaRPr lang="sv-SE" dirty="0">
              <a:solidFill>
                <a:schemeClr val="tx1"/>
              </a:solidFill>
            </a:endParaRPr>
          </a:p>
        </p:txBody>
      </p:sp>
      <p:sp>
        <p:nvSpPr>
          <p:cNvPr id="4" name="Platshållare för bildnummer 3"/>
          <p:cNvSpPr>
            <a:spLocks noGrp="1"/>
          </p:cNvSpPr>
          <p:nvPr>
            <p:ph type="sldNum" sz="quarter" idx="5"/>
          </p:nvPr>
        </p:nvSpPr>
        <p:spPr/>
        <p:txBody>
          <a:bodyPr/>
          <a:lstStyle/>
          <a:p>
            <a:fld id="{BBA66331-0034-44EC-B18E-F530CD058179}" type="slidenum">
              <a:rPr lang="fr-FR" smtClean="0"/>
              <a:t>10</a:t>
            </a:fld>
            <a:endParaRPr lang="fr-FR"/>
          </a:p>
        </p:txBody>
      </p:sp>
    </p:spTree>
    <p:extLst>
      <p:ext uri="{BB962C8B-B14F-4D97-AF65-F5344CB8AC3E}">
        <p14:creationId xmlns:p14="http://schemas.microsoft.com/office/powerpoint/2010/main" val="4089948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en-US" sz="1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Purpose</a:t>
            </a: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Severity + already now</a:t>
            </a:r>
          </a:p>
          <a:p>
            <a:pPr>
              <a:lnSpc>
                <a:spcPct val="107000"/>
              </a:lnSpc>
              <a:spcAft>
                <a:spcPts val="800"/>
              </a:spcAft>
            </a:pP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Script</a:t>
            </a:r>
          </a:p>
          <a:p>
            <a:pPr>
              <a:lnSpc>
                <a:spcPct val="107000"/>
              </a:lnSpc>
              <a:spcAft>
                <a:spcPts val="800"/>
              </a:spcAft>
            </a:pP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Earth’s ground temperature has already risen 1.1 degrees due to an increased greenhouse effect. 1.7 degrees in France – and we can already see the effects. Recently scientists revised their forecast for Europe in terms of warming scenario</a:t>
            </a:r>
            <a:endParaRPr lang="sv-SE"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Optional f</a:t>
            </a:r>
            <a:r>
              <a:rPr lang="en-US" sz="18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acilitation</a:t>
            </a: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Here are some effects of the climate change. We can see them. </a:t>
            </a:r>
          </a:p>
          <a:p>
            <a:pPr marL="285750" indent="-285750">
              <a:lnSpc>
                <a:spcPct val="107000"/>
              </a:lnSpc>
              <a:spcAft>
                <a:spcPts val="800"/>
              </a:spcAft>
              <a:buFontTx/>
              <a:buChar char="-"/>
            </a:pP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Wildfires in Australia, California, Sweden</a:t>
            </a:r>
          </a:p>
          <a:p>
            <a:pPr marL="285750" indent="-285750">
              <a:lnSpc>
                <a:spcPct val="107000"/>
              </a:lnSpc>
              <a:spcAft>
                <a:spcPts val="800"/>
              </a:spcAft>
              <a:buFontTx/>
              <a:buChar char="-"/>
            </a:pP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Flood : river flooding, coastal flooding</a:t>
            </a:r>
          </a:p>
          <a:p>
            <a:pPr marL="285750" indent="-285750">
              <a:lnSpc>
                <a:spcPct val="107000"/>
              </a:lnSpc>
              <a:spcAft>
                <a:spcPts val="800"/>
              </a:spcAft>
              <a:buFontTx/>
              <a:buChar char="-"/>
            </a:pP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Dryness</a:t>
            </a:r>
          </a:p>
          <a:p>
            <a:pPr marL="285750" indent="-285750">
              <a:lnSpc>
                <a:spcPct val="107000"/>
              </a:lnSpc>
              <a:spcAft>
                <a:spcPts val="800"/>
              </a:spcAft>
              <a:buFontTx/>
              <a:buChar char="-"/>
            </a:pP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Typhoon : </a:t>
            </a:r>
            <a:r>
              <a:rPr lang="en-US" sz="2800" b="0" i="0">
                <a:solidFill>
                  <a:srgbClr val="71777D"/>
                </a:solidFill>
                <a:effectLst/>
                <a:latin typeface="Roboto" panose="02000000000000000000" pitchFamily="2" charset="0"/>
              </a:rPr>
              <a:t>intensified storms and cyclones, increased frequency (hurricanes) </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Transition</a:t>
            </a: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There is no way back for some of these changes. </a:t>
            </a:r>
          </a:p>
          <a:p>
            <a:pPr>
              <a:lnSpc>
                <a:spcPct val="107000"/>
              </a:lnSpc>
              <a:spcAft>
                <a:spcPts val="800"/>
              </a:spcAft>
            </a:pP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But there is a way forward!</a:t>
            </a:r>
            <a:endParaRPr lang="sv-SE"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tshållare för bildnummer 3"/>
          <p:cNvSpPr>
            <a:spLocks noGrp="1"/>
          </p:cNvSpPr>
          <p:nvPr>
            <p:ph type="sldNum" sz="quarter" idx="5"/>
          </p:nvPr>
        </p:nvSpPr>
        <p:spPr/>
        <p:txBody>
          <a:bodyPr/>
          <a:lstStyle/>
          <a:p>
            <a:fld id="{BBA66331-0034-44EC-B18E-F530CD058179}" type="slidenum">
              <a:rPr lang="fr-FR" smtClean="0"/>
              <a:t>11</a:t>
            </a:fld>
            <a:endParaRPr lang="fr-FR"/>
          </a:p>
        </p:txBody>
      </p:sp>
    </p:spTree>
    <p:extLst>
      <p:ext uri="{BB962C8B-B14F-4D97-AF65-F5344CB8AC3E}">
        <p14:creationId xmlns:p14="http://schemas.microsoft.com/office/powerpoint/2010/main" val="3324848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en-US" sz="1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Purpose</a:t>
            </a: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+4° the global map is very different</a:t>
            </a:r>
          </a:p>
          <a:p>
            <a:pPr>
              <a:lnSpc>
                <a:spcPct val="107000"/>
              </a:lnSpc>
              <a:spcAft>
                <a:spcPts val="800"/>
              </a:spcAft>
            </a:pP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Script</a:t>
            </a: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+4° large areas of the planet would be inhabitable. And Ocean level rising would change the map of the world.</a:t>
            </a:r>
          </a:p>
          <a:p>
            <a:pPr>
              <a:lnSpc>
                <a:spcPct val="107000"/>
              </a:lnSpc>
              <a:spcAft>
                <a:spcPts val="800"/>
              </a:spcAft>
            </a:pP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Deserts will expand into Europe; Asian rivers will dry out and sea life will rapidly decline. </a:t>
            </a:r>
            <a:endParaRPr lang="sv-SE"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v-SE"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Rising temperatures effect everything, where we can live, what we can eat, if we have water to drink. Which animals may live.</a:t>
            </a:r>
            <a:endParaRPr lang="sv-SE"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According to the UN, we will be 11 billion people by 2100. Compare that to the 1.5 billion people we were in 1850, and the 8 billion people we are today (2020).</a:t>
            </a:r>
            <a:endParaRPr lang="sv-SE"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Our modern lifestyle has caused temperatures to rise, but we can also be part of the solution. If we know what we have done, we can correct it.</a:t>
            </a:r>
            <a:endParaRPr lang="sv-SE"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sv-SE">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1">
                <a:solidFill>
                  <a:schemeClr val="tx1"/>
                </a:solidFill>
              </a:rPr>
              <a:t>Transition</a:t>
            </a:r>
            <a:r>
              <a:rPr lang="sv-SE">
                <a:solidFill>
                  <a:schemeClr val="tx1"/>
                </a:solidFill>
              </a:rPr>
              <a:t> : </a:t>
            </a:r>
            <a:r>
              <a:rPr lang="en-US">
                <a:solidFill>
                  <a:schemeClr val="tx1"/>
                </a:solidFill>
              </a:rPr>
              <a:t>Where do emissions come from?​</a:t>
            </a:r>
            <a:r>
              <a:rPr lang="sv-SE">
                <a:solidFill>
                  <a:schemeClr val="tx1"/>
                </a:solidFill>
              </a:rPr>
              <a:t>.</a:t>
            </a:r>
          </a:p>
        </p:txBody>
      </p:sp>
      <p:sp>
        <p:nvSpPr>
          <p:cNvPr id="4" name="Platshållare för bildnummer 3"/>
          <p:cNvSpPr>
            <a:spLocks noGrp="1"/>
          </p:cNvSpPr>
          <p:nvPr>
            <p:ph type="sldNum" sz="quarter" idx="5"/>
          </p:nvPr>
        </p:nvSpPr>
        <p:spPr/>
        <p:txBody>
          <a:bodyPr/>
          <a:lstStyle/>
          <a:p>
            <a:fld id="{BBA66331-0034-44EC-B18E-F530CD058179}" type="slidenum">
              <a:rPr lang="fr-FR" smtClean="0"/>
              <a:t>12</a:t>
            </a:fld>
            <a:endParaRPr lang="fr-FR"/>
          </a:p>
        </p:txBody>
      </p:sp>
    </p:spTree>
    <p:extLst>
      <p:ext uri="{BB962C8B-B14F-4D97-AF65-F5344CB8AC3E}">
        <p14:creationId xmlns:p14="http://schemas.microsoft.com/office/powerpoint/2010/main" val="12689325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en-US" sz="1800" b="1">
                <a:solidFill>
                  <a:schemeClr val="tx1"/>
                </a:solidFill>
                <a:effectLst/>
                <a:latin typeface="+mn-lt"/>
                <a:ea typeface="Calibri" panose="020F0502020204030204" pitchFamily="34" charset="0"/>
                <a:cs typeface="Times New Roman" panose="02020603050405020304" pitchFamily="18" charset="0"/>
              </a:rPr>
              <a:t>Purpose</a:t>
            </a:r>
            <a:r>
              <a:rPr lang="en-US" sz="1800">
                <a:solidFill>
                  <a:schemeClr val="tx1"/>
                </a:solidFill>
                <a:effectLst/>
                <a:latin typeface="+mn-lt"/>
                <a:ea typeface="Calibri" panose="020F0502020204030204" pitchFamily="34" charset="0"/>
                <a:cs typeface="Times New Roman" panose="02020603050405020304" pitchFamily="18" charset="0"/>
              </a:rPr>
              <a:t>: Feel the company is responsible and acting</a:t>
            </a:r>
          </a:p>
          <a:p>
            <a:pPr>
              <a:lnSpc>
                <a:spcPct val="107000"/>
              </a:lnSpc>
              <a:spcAft>
                <a:spcPts val="800"/>
              </a:spcAft>
            </a:pPr>
            <a:endParaRPr lang="en-US"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b="1">
                <a:solidFill>
                  <a:schemeClr val="tx1"/>
                </a:solidFill>
                <a:effectLst/>
                <a:latin typeface="+mn-lt"/>
                <a:ea typeface="Calibri" panose="020F0502020204030204" pitchFamily="34" charset="0"/>
                <a:cs typeface="Times New Roman" panose="02020603050405020304" pitchFamily="18" charset="0"/>
              </a:rPr>
              <a:t>Script</a:t>
            </a:r>
            <a:r>
              <a:rPr lang="en-US" sz="1800">
                <a:solidFill>
                  <a:schemeClr val="tx1"/>
                </a:solidFill>
                <a:effectLst/>
                <a:latin typeface="+mn-lt"/>
                <a:ea typeface="Calibri" panose="020F0502020204030204" pitchFamily="34" charset="0"/>
                <a:cs typeface="Times New Roman" panose="02020603050405020304" pitchFamily="18" charset="0"/>
              </a:rPr>
              <a:t>:</a:t>
            </a:r>
          </a:p>
          <a:p>
            <a:pPr>
              <a:lnSpc>
                <a:spcPct val="107000"/>
              </a:lnSpc>
              <a:spcAft>
                <a:spcPts val="800"/>
              </a:spcAft>
            </a:pPr>
            <a:r>
              <a:rPr lang="en-US" sz="1800">
                <a:solidFill>
                  <a:schemeClr val="tx1"/>
                </a:solidFill>
                <a:effectLst/>
                <a:latin typeface="+mn-lt"/>
                <a:ea typeface="Calibri" panose="020F0502020204030204" pitchFamily="34" charset="0"/>
                <a:cs typeface="Times New Roman" panose="02020603050405020304" pitchFamily="18" charset="0"/>
              </a:rPr>
              <a:t>Let’s start with what Renault and the Volvo Group has committed to. </a:t>
            </a:r>
          </a:p>
          <a:p>
            <a:pPr>
              <a:lnSpc>
                <a:spcPct val="107000"/>
              </a:lnSpc>
              <a:spcAft>
                <a:spcPts val="800"/>
              </a:spcAft>
            </a:pPr>
            <a:endParaRPr lang="sv-SE"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mn-lt"/>
                <a:ea typeface="Calibri" panose="020F0502020204030204" pitchFamily="34" charset="0"/>
                <a:cs typeface="Times New Roman" panose="02020603050405020304" pitchFamily="18" charset="0"/>
              </a:rPr>
              <a:t>Being a responsible company, we have committed to the Paris Agreement. The Paris Agreement is a global framework on how to avoid dangerous climate change. This is done by limiting the global warming to well below 2 degrees.</a:t>
            </a:r>
            <a:endParaRPr lang="sv-SE"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endParaRPr lang="en-US"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mn-lt"/>
                <a:ea typeface="Calibri" panose="020F0502020204030204" pitchFamily="34" charset="0"/>
                <a:cs typeface="Times New Roman" panose="02020603050405020304" pitchFamily="18" charset="0"/>
              </a:rPr>
              <a:t>Together with a growing number of companies, Renault and the Volvo Group have committed to this agreement by joining the Science Based Target initiative.</a:t>
            </a:r>
            <a:endParaRPr lang="sv-SE" sz="180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1">
                <a:solidFill>
                  <a:schemeClr val="tx1"/>
                </a:solidFill>
                <a:latin typeface="+mn-lt"/>
              </a:rPr>
              <a:t>Transition</a:t>
            </a:r>
            <a:r>
              <a:rPr lang="sv-SE">
                <a:solidFill>
                  <a:schemeClr val="tx1"/>
                </a:solidFill>
                <a:latin typeface="+mn-lt"/>
              </a:rPr>
              <a:t>: What are emissions due to transports? </a:t>
            </a:r>
          </a:p>
        </p:txBody>
      </p:sp>
      <p:sp>
        <p:nvSpPr>
          <p:cNvPr id="4" name="Platshållare för bildnummer 3"/>
          <p:cNvSpPr>
            <a:spLocks noGrp="1"/>
          </p:cNvSpPr>
          <p:nvPr>
            <p:ph type="sldNum" sz="quarter" idx="5"/>
          </p:nvPr>
        </p:nvSpPr>
        <p:spPr/>
        <p:txBody>
          <a:bodyPr/>
          <a:lstStyle/>
          <a:p>
            <a:fld id="{BBA66331-0034-44EC-B18E-F530CD058179}" type="slidenum">
              <a:rPr lang="fr-FR" smtClean="0"/>
              <a:t>13</a:t>
            </a:fld>
            <a:endParaRPr lang="fr-FR"/>
          </a:p>
        </p:txBody>
      </p:sp>
    </p:spTree>
    <p:extLst>
      <p:ext uri="{BB962C8B-B14F-4D97-AF65-F5344CB8AC3E}">
        <p14:creationId xmlns:p14="http://schemas.microsoft.com/office/powerpoint/2010/main" val="719560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en-US" sz="1800" b="1">
                <a:solidFill>
                  <a:schemeClr val="tx1"/>
                </a:solidFill>
                <a:effectLst/>
                <a:latin typeface="+mn-lt"/>
                <a:ea typeface="Calibri" panose="020F0502020204030204" pitchFamily="34" charset="0"/>
                <a:cs typeface="Times New Roman" panose="02020603050405020304" pitchFamily="18" charset="0"/>
              </a:rPr>
              <a:t>Purpose</a:t>
            </a:r>
            <a:r>
              <a:rPr lang="en-US" sz="1800">
                <a:solidFill>
                  <a:schemeClr val="tx1"/>
                </a:solidFill>
                <a:effectLst/>
                <a:latin typeface="+mn-lt"/>
                <a:ea typeface="Calibri" panose="020F0502020204030204" pitchFamily="34" charset="0"/>
                <a:cs typeface="Times New Roman" panose="02020603050405020304" pitchFamily="18" charset="0"/>
              </a:rPr>
              <a:t> : proportions + where we can act </a:t>
            </a:r>
          </a:p>
          <a:p>
            <a:pPr>
              <a:lnSpc>
                <a:spcPct val="107000"/>
              </a:lnSpc>
              <a:spcAft>
                <a:spcPts val="800"/>
              </a:spcAft>
            </a:pPr>
            <a:endParaRPr lang="en-US"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b="1">
                <a:solidFill>
                  <a:schemeClr val="tx1"/>
                </a:solidFill>
                <a:effectLst/>
                <a:latin typeface="+mn-lt"/>
                <a:ea typeface="Calibri" panose="020F0502020204030204" pitchFamily="34" charset="0"/>
                <a:cs typeface="Times New Roman" panose="02020603050405020304" pitchFamily="18" charset="0"/>
              </a:rPr>
              <a:t>Script</a:t>
            </a:r>
            <a:r>
              <a:rPr lang="en-US" sz="1800">
                <a:solidFill>
                  <a:schemeClr val="tx1"/>
                </a:solidFill>
                <a:effectLst/>
                <a:latin typeface="+mn-lt"/>
                <a:ea typeface="Calibri" panose="020F0502020204030204" pitchFamily="34" charset="0"/>
                <a:cs typeface="Times New Roman" panose="02020603050405020304" pitchFamily="18" charset="0"/>
              </a:rPr>
              <a:t>:</a:t>
            </a:r>
          </a:p>
          <a:p>
            <a:pPr>
              <a:lnSpc>
                <a:spcPct val="107000"/>
              </a:lnSpc>
              <a:spcAft>
                <a:spcPts val="800"/>
              </a:spcAft>
            </a:pPr>
            <a:r>
              <a:rPr lang="en-US" sz="1800">
                <a:solidFill>
                  <a:schemeClr val="tx1"/>
                </a:solidFill>
                <a:effectLst/>
                <a:latin typeface="+mn-lt"/>
                <a:ea typeface="Calibri" panose="020F0502020204030204" pitchFamily="34" charset="0"/>
                <a:cs typeface="Times New Roman" panose="02020603050405020304" pitchFamily="18" charset="0"/>
              </a:rPr>
              <a:t>In Europe, transports are responsible for 28% of the total CO2 emissions. 7% comes from heavy trucks. </a:t>
            </a:r>
            <a:r>
              <a:rPr lang="en-US" sz="1800">
                <a:solidFill>
                  <a:schemeClr val="tx1"/>
                </a:solidFill>
                <a:effectLst/>
                <a:highlight>
                  <a:srgbClr val="00FF00"/>
                </a:highlight>
                <a:latin typeface="+mn-lt"/>
                <a:ea typeface="Calibri" panose="020F0502020204030204" pitchFamily="34" charset="0"/>
                <a:cs typeface="Times New Roman" panose="02020603050405020304" pitchFamily="18" charset="0"/>
              </a:rPr>
              <a:t>Around the world,</a:t>
            </a:r>
            <a:r>
              <a:rPr lang="en-US" sz="1800">
                <a:solidFill>
                  <a:schemeClr val="tx1"/>
                </a:solidFill>
                <a:effectLst/>
                <a:latin typeface="+mn-lt"/>
                <a:ea typeface="Calibri" panose="020F0502020204030204" pitchFamily="34" charset="0"/>
                <a:cs typeface="Times New Roman" panose="02020603050405020304" pitchFamily="18" charset="0"/>
              </a:rPr>
              <a:t> trucks are responsible for 4% of the emissions. </a:t>
            </a:r>
          </a:p>
          <a:p>
            <a:pPr>
              <a:lnSpc>
                <a:spcPct val="107000"/>
              </a:lnSpc>
              <a:spcAft>
                <a:spcPts val="800"/>
              </a:spcAft>
            </a:pPr>
            <a:endParaRPr lang="en-US"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mn-lt"/>
                <a:ea typeface="Calibri" panose="020F0502020204030204" pitchFamily="34" charset="0"/>
                <a:cs typeface="Times New Roman" panose="02020603050405020304" pitchFamily="18" charset="0"/>
              </a:rPr>
              <a:t>This is where we can make a difference.</a:t>
            </a:r>
            <a:endParaRPr lang="sv-SE"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endParaRPr lang="en-US"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mn-lt"/>
                <a:ea typeface="Calibri" panose="020F0502020204030204" pitchFamily="34" charset="0"/>
                <a:cs typeface="Times New Roman" panose="02020603050405020304" pitchFamily="18" charset="0"/>
              </a:rPr>
              <a:t>The main alternatives we have to decarbonize road freight are electrification, fuel cells or using biofuel.</a:t>
            </a:r>
          </a:p>
          <a:p>
            <a:pPr>
              <a:lnSpc>
                <a:spcPct val="107000"/>
              </a:lnSpc>
              <a:spcAft>
                <a:spcPts val="800"/>
              </a:spcAft>
            </a:pPr>
            <a:endParaRPr lang="en-US"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b="1">
                <a:solidFill>
                  <a:schemeClr val="tx1"/>
                </a:solidFill>
                <a:effectLst/>
                <a:latin typeface="+mn-lt"/>
                <a:ea typeface="Calibri" panose="020F0502020204030204" pitchFamily="34" charset="0"/>
                <a:cs typeface="Times New Roman" panose="02020603050405020304" pitchFamily="18" charset="0"/>
              </a:rPr>
              <a:t>Facilitation</a:t>
            </a:r>
            <a:r>
              <a:rPr lang="en-US" sz="1800">
                <a:solidFill>
                  <a:schemeClr val="tx1"/>
                </a:solidFill>
                <a:effectLst/>
                <a:latin typeface="+mn-lt"/>
                <a:ea typeface="Calibri" panose="020F0502020204030204" pitchFamily="34" charset="0"/>
                <a:cs typeface="Times New Roman" panose="02020603050405020304" pitchFamily="18" charset="0"/>
              </a:rPr>
              <a:t>: Make sure participants understand the words: electrification, fuel cells, biofuel. </a:t>
            </a:r>
            <a:endParaRPr lang="sv-SE" sz="1800">
              <a:solidFill>
                <a:schemeClr val="tx1"/>
              </a:solidFill>
              <a:effectLst/>
              <a:latin typeface="+mn-lt"/>
              <a:ea typeface="Calibri" panose="020F0502020204030204" pitchFamily="34" charset="0"/>
              <a:cs typeface="Times New Roman" panose="02020603050405020304" pitchFamily="18" charset="0"/>
            </a:endParaRPr>
          </a:p>
        </p:txBody>
      </p:sp>
      <p:sp>
        <p:nvSpPr>
          <p:cNvPr id="4" name="Platshållare för bildnummer 3"/>
          <p:cNvSpPr>
            <a:spLocks noGrp="1"/>
          </p:cNvSpPr>
          <p:nvPr>
            <p:ph type="sldNum" sz="quarter" idx="5"/>
          </p:nvPr>
        </p:nvSpPr>
        <p:spPr/>
        <p:txBody>
          <a:bodyPr/>
          <a:lstStyle/>
          <a:p>
            <a:fld id="{BBA66331-0034-44EC-B18E-F530CD058179}" type="slidenum">
              <a:rPr lang="fr-FR" smtClean="0"/>
              <a:t>14</a:t>
            </a:fld>
            <a:endParaRPr lang="fr-FR"/>
          </a:p>
        </p:txBody>
      </p:sp>
    </p:spTree>
    <p:extLst>
      <p:ext uri="{BB962C8B-B14F-4D97-AF65-F5344CB8AC3E}">
        <p14:creationId xmlns:p14="http://schemas.microsoft.com/office/powerpoint/2010/main" val="1584111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a:p>
        </p:txBody>
      </p:sp>
      <p:sp>
        <p:nvSpPr>
          <p:cNvPr id="4" name="Platshållare för bildnummer 3"/>
          <p:cNvSpPr>
            <a:spLocks noGrp="1"/>
          </p:cNvSpPr>
          <p:nvPr>
            <p:ph type="sldNum" sz="quarter" idx="5"/>
          </p:nvPr>
        </p:nvSpPr>
        <p:spPr/>
        <p:txBody>
          <a:bodyPr/>
          <a:lstStyle/>
          <a:p>
            <a:fld id="{BBA66331-0034-44EC-B18E-F530CD058179}" type="slidenum">
              <a:rPr lang="fr-FR" smtClean="0"/>
              <a:t>15</a:t>
            </a:fld>
            <a:endParaRPr lang="fr-FR"/>
          </a:p>
        </p:txBody>
      </p:sp>
    </p:spTree>
    <p:extLst>
      <p:ext uri="{BB962C8B-B14F-4D97-AF65-F5344CB8AC3E}">
        <p14:creationId xmlns:p14="http://schemas.microsoft.com/office/powerpoint/2010/main" val="11163136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fr-FR" sz="1800" b="1"/>
              <a:t>Script</a:t>
            </a:r>
            <a:r>
              <a:rPr lang="fr-FR" sz="1800"/>
              <a:t>: </a:t>
            </a:r>
          </a:p>
          <a:p>
            <a:pPr algn="l" rtl="0" fontAlgn="base"/>
            <a:r>
              <a:rPr lang="en-US" sz="1800" b="0" i="0" u="none" strike="noStrike">
                <a:solidFill>
                  <a:schemeClr val="tx1"/>
                </a:solidFill>
                <a:effectLst/>
                <a:latin typeface="+mn-lt"/>
              </a:rPr>
              <a:t>This also aligns with Renault Trucks sustainability objectives for Climate, Resources and People.</a:t>
            </a:r>
            <a:r>
              <a:rPr lang="sv-SE" sz="1800" b="0" i="0">
                <a:solidFill>
                  <a:schemeClr val="tx1"/>
                </a:solidFill>
                <a:effectLst/>
                <a:latin typeface="+mn-lt"/>
              </a:rPr>
              <a:t>​</a:t>
            </a:r>
            <a:endParaRPr lang="sv-SE" sz="2800" b="0" i="0">
              <a:solidFill>
                <a:schemeClr val="tx1"/>
              </a:solidFill>
              <a:effectLst/>
              <a:latin typeface="+mn-lt"/>
            </a:endParaRPr>
          </a:p>
          <a:p>
            <a:pPr algn="l" rtl="0" fontAlgn="base"/>
            <a:r>
              <a:rPr lang="en-US" sz="1800" b="0" i="0">
                <a:solidFill>
                  <a:schemeClr val="tx1"/>
                </a:solidFill>
                <a:effectLst/>
                <a:latin typeface="+mn-lt"/>
              </a:rPr>
              <a:t>​</a:t>
            </a:r>
            <a:endParaRPr lang="en-US" sz="2800" b="0" i="0">
              <a:solidFill>
                <a:schemeClr val="tx1"/>
              </a:solidFill>
              <a:effectLst/>
              <a:latin typeface="+mn-lt"/>
            </a:endParaRPr>
          </a:p>
          <a:p>
            <a:pPr algn="l" rtl="0" fontAlgn="base"/>
            <a:r>
              <a:rPr lang="en-US" sz="1800" b="0" i="0" u="none" strike="noStrike">
                <a:solidFill>
                  <a:schemeClr val="tx1"/>
                </a:solidFill>
                <a:effectLst/>
                <a:latin typeface="+mn-lt"/>
              </a:rPr>
              <a:t>To save our climate, we strive towards fossil-free transport solutions. </a:t>
            </a:r>
            <a:r>
              <a:rPr lang="sv-SE" sz="1800" b="0" i="0">
                <a:solidFill>
                  <a:schemeClr val="tx1"/>
                </a:solidFill>
                <a:effectLst/>
                <a:latin typeface="+mn-lt"/>
              </a:rPr>
              <a:t>​</a:t>
            </a:r>
            <a:endParaRPr lang="sv-SE" sz="2800" b="0" i="0">
              <a:solidFill>
                <a:schemeClr val="tx1"/>
              </a:solidFill>
              <a:effectLst/>
              <a:latin typeface="+mn-lt"/>
            </a:endParaRPr>
          </a:p>
          <a:p>
            <a:pPr algn="l" rtl="0" fontAlgn="base"/>
            <a:r>
              <a:rPr lang="en-US" sz="1800" b="0" i="0">
                <a:solidFill>
                  <a:schemeClr val="tx1"/>
                </a:solidFill>
                <a:effectLst/>
                <a:latin typeface="+mn-lt"/>
              </a:rPr>
              <a:t>​</a:t>
            </a:r>
            <a:endParaRPr lang="en-US" sz="2800" b="0" i="0">
              <a:solidFill>
                <a:schemeClr val="tx1"/>
              </a:solidFill>
              <a:effectLst/>
              <a:latin typeface="+mn-lt"/>
            </a:endParaRPr>
          </a:p>
          <a:p>
            <a:pPr algn="l" rtl="0" fontAlgn="base"/>
            <a:r>
              <a:rPr lang="en-US" sz="1800" b="0" i="0" u="none" strike="noStrike">
                <a:solidFill>
                  <a:schemeClr val="tx1"/>
                </a:solidFill>
                <a:effectLst/>
                <a:latin typeface="+mn-lt"/>
              </a:rPr>
              <a:t>To wrap-up:</a:t>
            </a:r>
            <a:r>
              <a:rPr lang="en-US" sz="1800" b="0" i="0">
                <a:solidFill>
                  <a:schemeClr val="tx1"/>
                </a:solidFill>
                <a:effectLst/>
                <a:latin typeface="+mn-lt"/>
              </a:rPr>
              <a:t>​</a:t>
            </a:r>
            <a:endParaRPr lang="en-US" sz="2800" b="0" i="0">
              <a:solidFill>
                <a:schemeClr val="tx1"/>
              </a:solidFill>
              <a:effectLst/>
              <a:latin typeface="+mn-lt"/>
            </a:endParaRPr>
          </a:p>
          <a:p>
            <a:pPr algn="l" rtl="0" fontAlgn="base"/>
            <a:r>
              <a:rPr lang="en-US" sz="1800" b="0" i="0">
                <a:solidFill>
                  <a:schemeClr val="tx1"/>
                </a:solidFill>
                <a:effectLst/>
                <a:latin typeface="+mn-lt"/>
              </a:rPr>
              <a:t>​</a:t>
            </a:r>
            <a:endParaRPr lang="en-US" sz="2800" b="0" i="0" u="none" strike="noStrike">
              <a:solidFill>
                <a:schemeClr val="tx1"/>
              </a:solidFill>
              <a:effectLst/>
              <a:latin typeface="+mn-lt"/>
            </a:endParaRPr>
          </a:p>
          <a:p>
            <a:pPr marL="285750" indent="-285750" algn="l" rtl="0" fontAlgn="base">
              <a:buFont typeface="Arial" panose="020B0604020202020204" pitchFamily="34" charset="0"/>
              <a:buChar char="•"/>
            </a:pPr>
            <a:r>
              <a:rPr lang="en-US" sz="1800" b="0" i="0">
                <a:solidFill>
                  <a:schemeClr val="tx1"/>
                </a:solidFill>
                <a:effectLst/>
                <a:latin typeface="+mn-lt"/>
              </a:rPr>
              <a:t>​</a:t>
            </a:r>
            <a:r>
              <a:rPr lang="en-US" sz="2800" b="0" i="0" u="none" strike="noStrike">
                <a:solidFill>
                  <a:schemeClr val="tx1"/>
                </a:solidFill>
                <a:effectLst/>
                <a:latin typeface="+mn-lt"/>
              </a:rPr>
              <a:t>We want our offer to be 100% fossil free in 2040. </a:t>
            </a:r>
            <a:r>
              <a:rPr lang="sv-SE" sz="2800" b="0" i="0">
                <a:solidFill>
                  <a:schemeClr val="tx1"/>
                </a:solidFill>
                <a:effectLst/>
                <a:latin typeface="+mn-lt"/>
              </a:rPr>
              <a:t>​</a:t>
            </a:r>
            <a:r>
              <a:rPr lang="en-US" sz="2800" b="0" i="0">
                <a:solidFill>
                  <a:schemeClr val="tx1"/>
                </a:solidFill>
                <a:effectLst/>
                <a:latin typeface="+mn-lt"/>
              </a:rPr>
              <a:t>​</a:t>
            </a:r>
            <a:endParaRPr lang="en-US" sz="2800" b="0" i="0" u="none" strike="noStrike">
              <a:solidFill>
                <a:schemeClr val="tx1"/>
              </a:solidFill>
              <a:effectLst/>
              <a:latin typeface="+mn-lt"/>
            </a:endParaRPr>
          </a:p>
          <a:p>
            <a:pPr marL="285750" indent="-285750" algn="l" rtl="0" fontAlgn="base">
              <a:buFont typeface="Arial" panose="020B0604020202020204" pitchFamily="34" charset="0"/>
              <a:buChar char="•"/>
            </a:pPr>
            <a:r>
              <a:rPr lang="en-US" sz="2800" b="0" i="0" u="none" strike="noStrike">
                <a:solidFill>
                  <a:schemeClr val="tx1"/>
                </a:solidFill>
                <a:effectLst/>
                <a:latin typeface="+mn-lt"/>
              </a:rPr>
              <a:t>In 2030, CO2 emissions from all the trucks we sell must be reduced by 40% and half the trucks should be electric.</a:t>
            </a:r>
            <a:r>
              <a:rPr lang="sv-SE" sz="2800" b="0" i="0">
                <a:solidFill>
                  <a:schemeClr val="tx1"/>
                </a:solidFill>
                <a:effectLst/>
                <a:latin typeface="+mn-lt"/>
              </a:rPr>
              <a:t>​</a:t>
            </a:r>
            <a:endParaRPr lang="sv-SE" sz="2800" b="0" i="0" u="none" strike="noStrike">
              <a:solidFill>
                <a:schemeClr val="tx1"/>
              </a:solidFill>
              <a:effectLst/>
              <a:latin typeface="+mn-lt"/>
            </a:endParaRPr>
          </a:p>
          <a:p>
            <a:pPr marL="285750" indent="-285750" algn="l" rtl="0" fontAlgn="base">
              <a:buFont typeface="Arial" panose="020B0604020202020204" pitchFamily="34" charset="0"/>
              <a:buChar char="•"/>
            </a:pPr>
            <a:r>
              <a:rPr lang="en-US" sz="2800" b="0" i="0" u="none" strike="noStrike">
                <a:solidFill>
                  <a:schemeClr val="tx1"/>
                </a:solidFill>
                <a:effectLst/>
                <a:latin typeface="+mn-lt"/>
              </a:rPr>
              <a:t>In addition, we should have a hydrogen powered offer available in the second half of this decade.</a:t>
            </a:r>
            <a:r>
              <a:rPr lang="sv-SE" sz="2800" b="0" i="0">
                <a:solidFill>
                  <a:schemeClr val="tx1"/>
                </a:solidFill>
                <a:effectLst/>
                <a:latin typeface="+mn-lt"/>
              </a:rPr>
              <a:t>​</a:t>
            </a:r>
          </a:p>
          <a:p>
            <a:pPr algn="l" rtl="0" fontAlgn="base"/>
            <a:endParaRPr lang="en-US" sz="2800" b="0" i="0">
              <a:solidFill>
                <a:schemeClr val="tx1"/>
              </a:solidFill>
              <a:effectLst/>
              <a:latin typeface="+mn-lt"/>
            </a:endParaRPr>
          </a:p>
          <a:p>
            <a:pPr algn="l" rtl="0" fontAlgn="base"/>
            <a:r>
              <a:rPr lang="en-US" sz="1800" b="0" i="0" u="none" strike="noStrike">
                <a:solidFill>
                  <a:schemeClr val="tx1"/>
                </a:solidFill>
                <a:effectLst/>
                <a:latin typeface="+mn-lt"/>
              </a:rPr>
              <a:t>These are tough goals, so next we need to talk about our strategy to meet them. How can we achieve this?</a:t>
            </a:r>
            <a:r>
              <a:rPr lang="sv-SE" sz="1800" b="0" i="0">
                <a:solidFill>
                  <a:schemeClr val="tx1"/>
                </a:solidFill>
                <a:effectLst/>
                <a:latin typeface="+mn-lt"/>
              </a:rPr>
              <a:t>​</a:t>
            </a:r>
            <a:endParaRPr lang="sv-SE" sz="2800" b="0" i="0">
              <a:solidFill>
                <a:schemeClr val="tx1"/>
              </a:solidFill>
              <a:effectLst/>
              <a:latin typeface="+mn-lt"/>
            </a:endParaRPr>
          </a:p>
          <a:p>
            <a:pPr algn="l" rtl="0" fontAlgn="base"/>
            <a:r>
              <a:rPr lang="sv-SE" sz="1800" b="0" i="0">
                <a:solidFill>
                  <a:schemeClr val="tx1"/>
                </a:solidFill>
                <a:effectLst/>
                <a:latin typeface="+mn-lt"/>
              </a:rPr>
              <a:t>​</a:t>
            </a:r>
          </a:p>
          <a:p>
            <a:pPr algn="l" rtl="0" fontAlgn="base"/>
            <a:r>
              <a:rPr lang="sv-SE" sz="1800" b="0" i="0">
                <a:solidFill>
                  <a:schemeClr val="tx1"/>
                </a:solidFill>
                <a:effectLst/>
                <a:latin typeface="+mn-lt"/>
              </a:rPr>
              <a:t>------------------------------</a:t>
            </a:r>
          </a:p>
          <a:p>
            <a:pPr algn="l" rtl="0" fontAlgn="base"/>
            <a:r>
              <a:rPr lang="sv-SE" sz="1800" b="1" i="0">
                <a:solidFill>
                  <a:schemeClr val="tx1"/>
                </a:solidFill>
                <a:effectLst/>
                <a:latin typeface="+mn-lt"/>
              </a:rPr>
              <a:t>Facilitation</a:t>
            </a:r>
            <a:r>
              <a:rPr lang="sv-SE" sz="1800" b="0" i="0">
                <a:solidFill>
                  <a:schemeClr val="tx1"/>
                </a:solidFill>
                <a:effectLst/>
                <a:latin typeface="+mn-lt"/>
              </a:rPr>
              <a:t> : </a:t>
            </a:r>
            <a:r>
              <a:rPr lang="sv-SE" sz="1800" b="1" i="0">
                <a:solidFill>
                  <a:schemeClr val="tx1"/>
                </a:solidFill>
                <a:effectLst/>
                <a:latin typeface="+mn-lt"/>
              </a:rPr>
              <a:t>Explain</a:t>
            </a:r>
            <a:r>
              <a:rPr lang="sv-SE" sz="1800" b="0" i="0">
                <a:solidFill>
                  <a:schemeClr val="tx1"/>
                </a:solidFill>
                <a:effectLst/>
                <a:latin typeface="+mn-lt"/>
              </a:rPr>
              <a:t> </a:t>
            </a:r>
          </a:p>
          <a:p>
            <a:pPr algn="l" rtl="0" fontAlgn="base"/>
            <a:endParaRPr lang="sv-SE" sz="1800" b="0" i="0">
              <a:solidFill>
                <a:schemeClr val="tx1"/>
              </a:solidFill>
              <a:effectLst/>
              <a:latin typeface="+mn-lt"/>
            </a:endParaRPr>
          </a:p>
          <a:p>
            <a:pPr algn="l" rtl="0" fontAlgn="base"/>
            <a:r>
              <a:rPr lang="en-US" sz="1800" b="0" i="0">
                <a:solidFill>
                  <a:schemeClr val="tx1"/>
                </a:solidFill>
                <a:effectLst/>
                <a:latin typeface="+mn-lt"/>
              </a:rPr>
              <a:t>If we talk about the Paris agreements again</a:t>
            </a:r>
            <a:r>
              <a:rPr lang="sv-SE" sz="1800" b="0" i="0">
                <a:solidFill>
                  <a:schemeClr val="tx1"/>
                </a:solidFill>
                <a:effectLst/>
                <a:latin typeface="+mn-lt"/>
              </a:rPr>
              <a:t>, </a:t>
            </a:r>
            <a:r>
              <a:rPr lang="en-US" sz="1800" b="0" i="0">
                <a:solidFill>
                  <a:schemeClr val="tx1"/>
                </a:solidFill>
                <a:effectLst/>
                <a:latin typeface="+mn-lt"/>
              </a:rPr>
              <a:t>as a responsible company we must be </a:t>
            </a:r>
            <a:r>
              <a:rPr lang="en-US" sz="1800" b="0" i="0" err="1">
                <a:solidFill>
                  <a:schemeClr val="tx1"/>
                </a:solidFill>
                <a:effectLst/>
                <a:latin typeface="+mn-lt"/>
              </a:rPr>
              <a:t>CarbonNeutral</a:t>
            </a:r>
            <a:r>
              <a:rPr lang="en-US" sz="1800" b="0" i="0">
                <a:solidFill>
                  <a:schemeClr val="tx1"/>
                </a:solidFill>
                <a:effectLst/>
                <a:latin typeface="+mn-lt"/>
              </a:rPr>
              <a:t> in 2050
Here we read in 2040 </a:t>
            </a:r>
            <a:r>
              <a:rPr lang="sv-SE" sz="1800" b="0" i="0">
                <a:solidFill>
                  <a:schemeClr val="tx1"/>
                </a:solidFill>
                <a:effectLst/>
                <a:latin typeface="+mn-lt"/>
              </a:rPr>
              <a:t>. Why ? </a:t>
            </a:r>
            <a:r>
              <a:rPr lang="en-US" sz="1800" b="0" i="0">
                <a:solidFill>
                  <a:schemeClr val="tx1"/>
                </a:solidFill>
                <a:effectLst/>
                <a:latin typeface="+mn-lt"/>
              </a:rPr>
              <a:t>Because our trucks run for 10 years,</a:t>
            </a:r>
            <a:endParaRPr lang="sv-SE" sz="1800" b="0" i="0">
              <a:solidFill>
                <a:schemeClr val="tx1"/>
              </a:solidFill>
              <a:effectLst/>
              <a:latin typeface="+mn-lt"/>
            </a:endParaRPr>
          </a:p>
          <a:p>
            <a:pPr algn="l" rtl="0" fontAlgn="base"/>
            <a:r>
              <a:rPr lang="en-US" sz="1800" b="0" i="0">
                <a:solidFill>
                  <a:schemeClr val="tx1"/>
                </a:solidFill>
                <a:effectLst/>
                <a:latin typeface="+mn-lt"/>
              </a:rPr>
              <a:t>In 2050: it will be "100% fossil free offer</a:t>
            </a:r>
            <a:r>
              <a:rPr lang="sv-SE" sz="1800" b="0" i="0">
                <a:solidFill>
                  <a:schemeClr val="tx1"/>
                </a:solidFill>
                <a:effectLst/>
                <a:latin typeface="+mn-lt"/>
              </a:rPr>
              <a:t>” ROLLING TRUCKS</a:t>
            </a:r>
          </a:p>
          <a:p>
            <a:pPr marL="0" marR="0" lvl="0" indent="0" algn="l" defTabSz="914400" rtl="0" eaLnBrk="1" fontAlgn="base" latinLnBrk="0" hangingPunct="1">
              <a:lnSpc>
                <a:spcPct val="100000"/>
              </a:lnSpc>
              <a:spcBef>
                <a:spcPts val="0"/>
              </a:spcBef>
              <a:spcAft>
                <a:spcPts val="0"/>
              </a:spcAft>
              <a:buClrTx/>
              <a:buSzTx/>
              <a:buFontTx/>
              <a:buNone/>
              <a:tabLst/>
              <a:defRPr/>
            </a:pPr>
            <a:r>
              <a:rPr lang="sv-SE" sz="1800" b="0" i="0">
                <a:solidFill>
                  <a:schemeClr val="tx1"/>
                </a:solidFill>
                <a:effectLst/>
                <a:latin typeface="+mn-lt"/>
              </a:rPr>
              <a:t>Example : </a:t>
            </a:r>
            <a:r>
              <a:rPr lang="en-US" sz="1800" b="0" i="0">
                <a:solidFill>
                  <a:schemeClr val="tx1"/>
                </a:solidFill>
                <a:effectLst/>
                <a:latin typeface="+mn-lt"/>
              </a:rPr>
              <a:t>I count the trucks I sell</a:t>
            </a:r>
            <a:r>
              <a:rPr lang="sv-SE" sz="1800" b="0" i="0">
                <a:solidFill>
                  <a:schemeClr val="tx1"/>
                </a:solidFill>
                <a:effectLst/>
                <a:latin typeface="+mn-lt"/>
              </a:rPr>
              <a:t>. </a:t>
            </a:r>
            <a:r>
              <a:rPr lang="en-US" sz="1800" b="0" i="0">
                <a:solidFill>
                  <a:schemeClr val="tx1"/>
                </a:solidFill>
                <a:effectLst/>
                <a:latin typeface="+mn-lt"/>
              </a:rPr>
              <a:t>A diesel truck sold in 2039, is no longer there in 2050 </a:t>
            </a:r>
            <a:r>
              <a:rPr lang="sv-SE" sz="1800" b="0" i="0">
                <a:solidFill>
                  <a:schemeClr val="tx1"/>
                </a:solidFill>
                <a:effectLst/>
                <a:latin typeface="+mn-lt"/>
              </a:rPr>
              <a:t>(by convention).</a:t>
            </a:r>
          </a:p>
          <a:p>
            <a:pPr algn="l" rtl="0" fontAlgn="base"/>
            <a:endParaRPr lang="sv-SE" sz="1800" b="0" i="0">
              <a:solidFill>
                <a:schemeClr val="tx1"/>
              </a:solidFill>
              <a:effectLst/>
              <a:latin typeface="+mn-lt"/>
            </a:endParaRPr>
          </a:p>
          <a:p>
            <a:pPr algn="l" rtl="0" fontAlgn="base"/>
            <a:r>
              <a:rPr lang="en-US" sz="1800" b="0" i="0">
                <a:solidFill>
                  <a:schemeClr val="tx1"/>
                </a:solidFill>
                <a:effectLst/>
                <a:latin typeface="+mn-lt"/>
              </a:rPr>
              <a:t>So fossil free objective in 2040 – included scope 1 and 2. 
</a:t>
            </a:r>
            <a:r>
              <a:rPr lang="en-US" sz="1800" b="0" i="0">
                <a:solidFill>
                  <a:schemeClr val="tx1"/>
                </a:solidFill>
                <a:effectLst/>
                <a:latin typeface="+mn-lt"/>
                <a:sym typeface="Wingdings" panose="05000000000000000000" pitchFamily="2" charset="2"/>
              </a:rPr>
              <a:t>How to achieve this in 2040 </a:t>
            </a:r>
            <a:r>
              <a:rPr lang="sv-SE" sz="1800" b="0" i="0">
                <a:solidFill>
                  <a:schemeClr val="tx1"/>
                </a:solidFill>
                <a:effectLst/>
                <a:latin typeface="+mn-lt"/>
                <a:sym typeface="Wingdings" panose="05000000000000000000" pitchFamily="2" charset="2"/>
              </a:rPr>
              <a:t>? </a:t>
            </a:r>
            <a:r>
              <a:rPr lang="en-US" sz="1800" b="0" i="0">
                <a:solidFill>
                  <a:schemeClr val="tx1"/>
                </a:solidFill>
                <a:effectLst/>
                <a:latin typeface="+mn-lt"/>
                <a:sym typeface="Wingdings" panose="05000000000000000000" pitchFamily="2" charset="2"/>
              </a:rPr>
              <a:t>We must sell half of our trucks in electric by 2030</a:t>
            </a:r>
            <a:r>
              <a:rPr lang="sv-SE" sz="1800" b="0" i="0">
                <a:solidFill>
                  <a:schemeClr val="tx1"/>
                </a:solidFill>
                <a:effectLst/>
                <a:latin typeface="+mn-lt"/>
                <a:sym typeface="Wingdings" panose="05000000000000000000" pitchFamily="2" charset="2"/>
              </a:rPr>
              <a:t>. </a:t>
            </a:r>
            <a:endParaRPr lang="sv-SE" sz="1800" b="0" i="0" kern="1200">
              <a:solidFill>
                <a:schemeClr val="tx1"/>
              </a:solidFill>
              <a:effectLst/>
              <a:latin typeface="+mn-lt"/>
              <a:ea typeface="+mn-ea"/>
              <a:cs typeface="+mn-cs"/>
              <a:sym typeface="Wingdings" panose="05000000000000000000" pitchFamily="2" charset="2"/>
            </a:endParaRPr>
          </a:p>
          <a:p>
            <a:pPr algn="l" rtl="0" fontAlgn="base"/>
            <a:r>
              <a:rPr lang="en-US" sz="1800" b="0" i="0">
                <a:solidFill>
                  <a:schemeClr val="tx1"/>
                </a:solidFill>
                <a:effectLst/>
                <a:latin typeface="+mn-lt"/>
              </a:rPr>
              <a:t>This is not obvious because it is a huge transition</a:t>
            </a:r>
            <a:r>
              <a:rPr lang="sv-SE" sz="1800" b="0" i="0">
                <a:solidFill>
                  <a:schemeClr val="tx1"/>
                </a:solidFill>
                <a:effectLst/>
                <a:latin typeface="+mn-lt"/>
              </a:rPr>
              <a:t>. </a:t>
            </a:r>
          </a:p>
          <a:p>
            <a:pPr algn="l" rtl="0" fontAlgn="base"/>
            <a:r>
              <a:rPr lang="en-US" sz="1800" b="0" i="0">
                <a:solidFill>
                  <a:schemeClr val="tx1"/>
                </a:solidFill>
                <a:effectLst/>
                <a:latin typeface="+mn-lt"/>
              </a:rPr>
              <a:t>Yes, but for all the reasons explained, we are committed to the climate, we have no other choice</a:t>
            </a:r>
            <a:r>
              <a:rPr lang="sv-SE" sz="1800" b="0" i="0">
                <a:solidFill>
                  <a:schemeClr val="tx1"/>
                </a:solidFill>
                <a:effectLst/>
                <a:latin typeface="+mn-lt"/>
              </a:rPr>
              <a:t>.</a:t>
            </a:r>
          </a:p>
          <a:p>
            <a:pPr marL="0" marR="0" lvl="0" indent="0" algn="l" defTabSz="914400" rtl="0" eaLnBrk="1" fontAlgn="base" latinLnBrk="0" hangingPunct="1">
              <a:lnSpc>
                <a:spcPct val="100000"/>
              </a:lnSpc>
              <a:spcBef>
                <a:spcPts val="0"/>
              </a:spcBef>
              <a:spcAft>
                <a:spcPts val="0"/>
              </a:spcAft>
              <a:buClrTx/>
              <a:buSzTx/>
              <a:buFontTx/>
              <a:buNone/>
              <a:tabLst/>
              <a:defRPr/>
            </a:pPr>
            <a:r>
              <a:rPr lang="sv-SE" sz="1800" b="0" i="0" kern="1200">
                <a:solidFill>
                  <a:schemeClr val="tx1"/>
                </a:solidFill>
                <a:effectLst/>
                <a:latin typeface="+mn-lt"/>
                <a:ea typeface="+mn-ea"/>
                <a:cs typeface="+mn-cs"/>
                <a:sym typeface="Wingdings" panose="05000000000000000000" pitchFamily="2" charset="2"/>
              </a:rPr>
              <a:t> </a:t>
            </a:r>
            <a:r>
              <a:rPr lang="en-US" sz="1800" b="0" i="0" kern="1200">
                <a:solidFill>
                  <a:schemeClr val="tx1"/>
                </a:solidFill>
                <a:effectLst/>
                <a:latin typeface="+mn-lt"/>
                <a:ea typeface="+mn-ea"/>
                <a:cs typeface="+mn-cs"/>
                <a:sym typeface="Wingdings" panose="05000000000000000000" pitchFamily="2" charset="2"/>
              </a:rPr>
              <a:t>In the end, in 2050</a:t>
            </a:r>
            <a:r>
              <a:rPr lang="sv-SE" sz="1800" b="0" i="0" kern="1200">
                <a:solidFill>
                  <a:schemeClr val="tx1"/>
                </a:solidFill>
                <a:effectLst/>
                <a:latin typeface="+mn-lt"/>
                <a:ea typeface="+mn-ea"/>
                <a:cs typeface="+mn-cs"/>
              </a:rPr>
              <a:t>.. </a:t>
            </a:r>
            <a:r>
              <a:rPr lang="en-US" sz="1800" b="0" i="0" kern="1200">
                <a:solidFill>
                  <a:schemeClr val="tx1"/>
                </a:solidFill>
                <a:effectLst/>
                <a:latin typeface="+mn-lt"/>
                <a:ea typeface="+mn-ea"/>
                <a:cs typeface="+mn-cs"/>
              </a:rPr>
              <a:t>100% FOSSIL FREE ROLLING TRUCKS</a:t>
            </a:r>
          </a:p>
          <a:p>
            <a:pPr algn="l" rtl="0" fontAlgn="base"/>
            <a:endParaRPr lang="sv-SE" sz="1800" b="0" i="0">
              <a:solidFill>
                <a:schemeClr val="tx1"/>
              </a:solidFill>
              <a:effectLst/>
              <a:latin typeface="+mn-lt"/>
            </a:endParaRPr>
          </a:p>
          <a:p>
            <a:pPr algn="l" rtl="0" fontAlgn="base"/>
            <a:endParaRPr lang="sv-SE" sz="1800" b="0" i="0">
              <a:solidFill>
                <a:schemeClr val="tx1"/>
              </a:solidFill>
              <a:effectLst/>
              <a:latin typeface="+mn-lt"/>
            </a:endParaRPr>
          </a:p>
          <a:p>
            <a:pPr algn="l" rtl="0" fontAlgn="base"/>
            <a:endParaRPr lang="sv-SE" sz="1800" b="0" i="0">
              <a:solidFill>
                <a:schemeClr val="tx1"/>
              </a:solidFill>
              <a:effectLst/>
              <a:latin typeface="+mn-lt"/>
            </a:endParaRPr>
          </a:p>
          <a:p>
            <a:pPr algn="l" rtl="0" fontAlgn="base"/>
            <a:endParaRPr lang="sv-SE" sz="1800" b="0" i="0">
              <a:solidFill>
                <a:schemeClr val="tx1"/>
              </a:solidFill>
              <a:effectLst/>
              <a:latin typeface="+mn-lt"/>
            </a:endParaRPr>
          </a:p>
          <a:p>
            <a:pPr algn="l" rtl="0" fontAlgn="base"/>
            <a:endParaRPr lang="sv-SE" sz="1800" b="0" i="0">
              <a:solidFill>
                <a:schemeClr val="tx1"/>
              </a:solidFill>
              <a:effectLst/>
              <a:latin typeface="+mn-lt"/>
            </a:endParaRPr>
          </a:p>
          <a:p>
            <a:pPr algn="l" rtl="0" fontAlgn="base"/>
            <a:endParaRPr lang="sv-SE" sz="1800" b="0" i="0">
              <a:solidFill>
                <a:schemeClr val="tx1"/>
              </a:solidFill>
              <a:effectLst/>
              <a:latin typeface="+mn-lt"/>
            </a:endParaRPr>
          </a:p>
          <a:p>
            <a:pPr algn="l" rtl="0" fontAlgn="base"/>
            <a:endParaRPr lang="sv-SE" sz="1800" b="0" i="0">
              <a:solidFill>
                <a:schemeClr val="tx1"/>
              </a:solidFill>
              <a:effectLst/>
              <a:latin typeface="+mn-lt"/>
            </a:endParaRPr>
          </a:p>
          <a:p>
            <a:pPr algn="l" rtl="0" fontAlgn="base"/>
            <a:endParaRPr lang="sv-SE" sz="1800" b="0" i="0">
              <a:solidFill>
                <a:schemeClr val="tx1"/>
              </a:solidFill>
              <a:effectLst/>
              <a:latin typeface="+mn-lt"/>
            </a:endParaRPr>
          </a:p>
          <a:p>
            <a:pPr algn="l" rtl="0" fontAlgn="base"/>
            <a:endParaRPr lang="sv-SE" sz="1800" b="0" i="0">
              <a:solidFill>
                <a:schemeClr val="tx1"/>
              </a:solidFill>
              <a:effectLst/>
              <a:latin typeface="+mn-lt"/>
            </a:endParaRPr>
          </a:p>
          <a:p>
            <a:pPr algn="l" rtl="0" fontAlgn="base"/>
            <a:endParaRPr lang="sv-SE" sz="1800" b="0" i="0">
              <a:solidFill>
                <a:schemeClr val="tx1"/>
              </a:solidFill>
              <a:effectLst/>
              <a:latin typeface="+mn-lt"/>
            </a:endParaRPr>
          </a:p>
          <a:p>
            <a:pPr algn="l" rtl="0" fontAlgn="base"/>
            <a:endParaRPr lang="sv-SE" sz="1800" b="0" i="0">
              <a:solidFill>
                <a:schemeClr val="tx1"/>
              </a:solidFill>
              <a:effectLst/>
              <a:latin typeface="+mn-lt"/>
            </a:endParaRPr>
          </a:p>
          <a:p>
            <a:pPr algn="l" rtl="0" fontAlgn="base"/>
            <a:endParaRPr lang="sv-SE" sz="1800" b="0" i="0">
              <a:solidFill>
                <a:schemeClr val="tx1"/>
              </a:solidFill>
              <a:effectLst/>
              <a:latin typeface="+mn-lt"/>
            </a:endParaRPr>
          </a:p>
          <a:p>
            <a:pPr algn="l" rtl="0" fontAlgn="base"/>
            <a:endParaRPr lang="sv-SE" sz="1800" b="0" i="0">
              <a:solidFill>
                <a:schemeClr val="tx1"/>
              </a:solidFill>
              <a:effectLst/>
              <a:latin typeface="+mn-lt"/>
            </a:endParaRPr>
          </a:p>
          <a:p>
            <a:pPr algn="l" rtl="0" fontAlgn="base"/>
            <a:endParaRPr lang="sv-SE" sz="1800" b="0" i="0">
              <a:solidFill>
                <a:schemeClr val="tx1"/>
              </a:solidFill>
              <a:effectLst/>
              <a:latin typeface="+mn-lt"/>
            </a:endParaRPr>
          </a:p>
          <a:p>
            <a:pPr algn="l" rtl="0" fontAlgn="base"/>
            <a:endParaRPr lang="sv-SE" sz="1800" b="0" i="0">
              <a:solidFill>
                <a:schemeClr val="tx1"/>
              </a:solidFill>
              <a:effectLst/>
              <a:latin typeface="+mn-lt"/>
            </a:endParaRPr>
          </a:p>
          <a:p>
            <a:pPr algn="l" rtl="0" fontAlgn="base"/>
            <a:endParaRPr lang="sv-SE" sz="1800" b="0" i="0">
              <a:solidFill>
                <a:schemeClr val="tx1"/>
              </a:solidFill>
              <a:effectLst/>
              <a:latin typeface="+mn-lt"/>
            </a:endParaRPr>
          </a:p>
          <a:p>
            <a:pPr algn="l" rtl="0" fontAlgn="base"/>
            <a:endParaRPr lang="sv-SE" sz="1800" b="0" i="0">
              <a:solidFill>
                <a:schemeClr val="tx1"/>
              </a:solidFill>
              <a:effectLst/>
              <a:latin typeface="+mn-lt"/>
            </a:endParaRPr>
          </a:p>
          <a:p>
            <a:pPr algn="l" rtl="0" fontAlgn="base"/>
            <a:endParaRPr lang="sv-SE" sz="1800" b="0" i="0">
              <a:solidFill>
                <a:schemeClr val="tx1"/>
              </a:solidFill>
              <a:effectLst/>
              <a:latin typeface="+mn-lt"/>
            </a:endParaRPr>
          </a:p>
          <a:p>
            <a:pPr algn="l" rtl="0" fontAlgn="base"/>
            <a:endParaRPr lang="sv-SE" sz="1800" b="0" i="0">
              <a:solidFill>
                <a:schemeClr val="tx1"/>
              </a:solidFill>
              <a:effectLst/>
              <a:latin typeface="+mn-lt"/>
            </a:endParaRPr>
          </a:p>
          <a:p>
            <a:pPr algn="l" rtl="0" fontAlgn="base"/>
            <a:endParaRPr lang="sv-SE" sz="1800" b="0" i="0">
              <a:solidFill>
                <a:schemeClr val="tx1"/>
              </a:solidFill>
              <a:effectLst/>
              <a:latin typeface="+mn-lt"/>
            </a:endParaRPr>
          </a:p>
          <a:p>
            <a:pPr algn="l" rtl="0" fontAlgn="base"/>
            <a:endParaRPr lang="sv-SE" sz="1800" b="0" i="0">
              <a:solidFill>
                <a:schemeClr val="tx1"/>
              </a:solidFill>
              <a:effectLst/>
              <a:latin typeface="+mn-lt"/>
            </a:endParaRPr>
          </a:p>
          <a:p>
            <a:pPr algn="l" rtl="0" fontAlgn="base"/>
            <a:endParaRPr lang="sv-SE" sz="2800" b="0" i="0">
              <a:solidFill>
                <a:schemeClr val="tx1"/>
              </a:solidFill>
              <a:effectLst/>
              <a:latin typeface="+mn-lt"/>
            </a:endParaRPr>
          </a:p>
        </p:txBody>
      </p:sp>
      <p:sp>
        <p:nvSpPr>
          <p:cNvPr id="4" name="Platshållare för bildnummer 3"/>
          <p:cNvSpPr>
            <a:spLocks noGrp="1"/>
          </p:cNvSpPr>
          <p:nvPr>
            <p:ph type="sldNum" sz="quarter" idx="5"/>
          </p:nvPr>
        </p:nvSpPr>
        <p:spPr/>
        <p:txBody>
          <a:bodyPr/>
          <a:lstStyle/>
          <a:p>
            <a:fld id="{BBA66331-0034-44EC-B18E-F530CD058179}" type="slidenum">
              <a:rPr lang="fr-FR" smtClean="0"/>
              <a:t>16</a:t>
            </a:fld>
            <a:endParaRPr lang="fr-FR"/>
          </a:p>
        </p:txBody>
      </p:sp>
    </p:spTree>
    <p:extLst>
      <p:ext uri="{BB962C8B-B14F-4D97-AF65-F5344CB8AC3E}">
        <p14:creationId xmlns:p14="http://schemas.microsoft.com/office/powerpoint/2010/main" val="23172915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fr-FR" sz="1800" b="1"/>
              <a:t>Script</a:t>
            </a:r>
            <a:r>
              <a:rPr lang="fr-FR" sz="1800"/>
              <a:t>: </a:t>
            </a:r>
          </a:p>
          <a:p>
            <a:pPr algn="l" rtl="0" fontAlgn="base"/>
            <a:r>
              <a:rPr lang="sv-SE" sz="1800" b="0" i="0" u="none" strike="noStrike">
                <a:solidFill>
                  <a:schemeClr val="tx1"/>
                </a:solidFill>
                <a:effectLst/>
                <a:latin typeface="+mn-lt"/>
              </a:rPr>
              <a:t>We want to act as a responsible company !</a:t>
            </a:r>
            <a:r>
              <a:rPr lang="en-US" sz="1800" b="0" i="0">
                <a:solidFill>
                  <a:schemeClr val="tx1"/>
                </a:solidFill>
                <a:effectLst/>
                <a:latin typeface="+mn-lt"/>
              </a:rPr>
              <a:t>​</a:t>
            </a:r>
          </a:p>
          <a:p>
            <a:pPr algn="l" rtl="0" fontAlgn="base"/>
            <a:r>
              <a:rPr lang="sv-SE" sz="1800" b="0" i="0" u="none" strike="noStrike">
                <a:solidFill>
                  <a:schemeClr val="tx1"/>
                </a:solidFill>
                <a:effectLst/>
                <a:latin typeface="+mn-lt"/>
              </a:rPr>
              <a:t>This is why we are engaged in this transition. </a:t>
            </a:r>
            <a:r>
              <a:rPr lang="en-US" sz="1800" b="0" i="0">
                <a:solidFill>
                  <a:schemeClr val="tx1"/>
                </a:solidFill>
                <a:effectLst/>
                <a:latin typeface="+mn-lt"/>
              </a:rPr>
              <a:t>​</a:t>
            </a:r>
            <a:br>
              <a:rPr lang="en-US" sz="1800" b="0" i="0">
                <a:solidFill>
                  <a:schemeClr val="tx1"/>
                </a:solidFill>
                <a:effectLst/>
                <a:latin typeface="+mn-lt"/>
              </a:rPr>
            </a:br>
            <a:r>
              <a:rPr lang="sv-SE" sz="1800" b="0" i="0" u="none" strike="noStrike">
                <a:solidFill>
                  <a:schemeClr val="tx1"/>
                </a:solidFill>
                <a:effectLst/>
                <a:latin typeface="+mn-lt"/>
              </a:rPr>
              <a:t>And why we are committed to these goals.</a:t>
            </a:r>
            <a:r>
              <a:rPr lang="en-US" sz="1800" b="0" i="0">
                <a:solidFill>
                  <a:schemeClr val="tx1"/>
                </a:solidFill>
                <a:effectLst/>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8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a:solidFill>
                  <a:schemeClr val="tx1"/>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b="1">
                <a:solidFill>
                  <a:schemeClr val="tx1"/>
                </a:solidFill>
                <a:latin typeface="+mn-lt"/>
              </a:rPr>
              <a:t>English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err="1">
                <a:solidFill>
                  <a:schemeClr val="tx1"/>
                </a:solidFill>
                <a:latin typeface="+mn-lt"/>
              </a:rPr>
              <a:t>Summary</a:t>
            </a:r>
            <a:r>
              <a:rPr lang="fr-FR" sz="1800">
                <a:solidFill>
                  <a:schemeClr val="tx1"/>
                </a:solidFill>
                <a:latin typeface="+mn-lt"/>
              </a:rPr>
              <a:t> : </a:t>
            </a:r>
            <a:r>
              <a:rPr lang="fr-FR" sz="1800" err="1">
                <a:solidFill>
                  <a:schemeClr val="tx1"/>
                </a:solidFill>
                <a:latin typeface="+mn-lt"/>
              </a:rPr>
              <a:t>we</a:t>
            </a:r>
            <a:r>
              <a:rPr lang="fr-FR" sz="1800">
                <a:solidFill>
                  <a:schemeClr val="tx1"/>
                </a:solidFill>
                <a:latin typeface="+mn-lt"/>
              </a:rPr>
              <a:t> have </a:t>
            </a:r>
            <a:r>
              <a:rPr lang="fr-FR" sz="1800" err="1">
                <a:solidFill>
                  <a:schemeClr val="tx1"/>
                </a:solidFill>
                <a:latin typeface="+mn-lt"/>
              </a:rPr>
              <a:t>covered</a:t>
            </a:r>
            <a:r>
              <a:rPr lang="fr-FR" sz="1800">
                <a:solidFill>
                  <a:schemeClr val="tx1"/>
                </a:solidFill>
                <a:latin typeface="+mn-lt"/>
              </a:rPr>
              <a:t> -the </a:t>
            </a:r>
            <a:r>
              <a:rPr lang="fr-FR" sz="1800" err="1">
                <a:solidFill>
                  <a:schemeClr val="tx1"/>
                </a:solidFill>
                <a:latin typeface="+mn-lt"/>
              </a:rPr>
              <a:t>climate</a:t>
            </a:r>
            <a:r>
              <a:rPr lang="fr-FR" sz="1800">
                <a:solidFill>
                  <a:schemeClr val="tx1"/>
                </a:solidFill>
                <a:latin typeface="+mn-lt"/>
              </a:rPr>
              <a:t> </a:t>
            </a:r>
            <a:r>
              <a:rPr lang="fr-FR" sz="1800" err="1">
                <a:solidFill>
                  <a:schemeClr val="tx1"/>
                </a:solidFill>
                <a:latin typeface="+mn-lt"/>
              </a:rPr>
              <a:t>urgency</a:t>
            </a:r>
            <a:r>
              <a:rPr lang="fr-FR" sz="1800">
                <a:solidFill>
                  <a:schemeClr val="tx1"/>
                </a:solidFill>
                <a:latin typeface="+mn-lt"/>
              </a:rPr>
              <a:t>,  -</a:t>
            </a:r>
            <a:r>
              <a:rPr lang="fr-FR" sz="1800" err="1">
                <a:solidFill>
                  <a:schemeClr val="tx1"/>
                </a:solidFill>
                <a:latin typeface="+mn-lt"/>
              </a:rPr>
              <a:t>what</a:t>
            </a:r>
            <a:r>
              <a:rPr lang="fr-FR" sz="1800">
                <a:solidFill>
                  <a:schemeClr val="tx1"/>
                </a:solidFill>
                <a:latin typeface="+mn-lt"/>
              </a:rPr>
              <a:t> </a:t>
            </a:r>
            <a:r>
              <a:rPr lang="fr-FR" sz="1800" err="1">
                <a:solidFill>
                  <a:schemeClr val="tx1"/>
                </a:solidFill>
                <a:latin typeface="+mn-lt"/>
              </a:rPr>
              <a:t>commitments</a:t>
            </a:r>
            <a:r>
              <a:rPr lang="fr-FR" sz="1800">
                <a:solidFill>
                  <a:schemeClr val="tx1"/>
                </a:solidFill>
                <a:latin typeface="+mn-lt"/>
              </a:rPr>
              <a:t> of the Group and </a:t>
            </a:r>
            <a:r>
              <a:rPr lang="fr-FR" sz="1800" err="1">
                <a:solidFill>
                  <a:schemeClr val="tx1"/>
                </a:solidFill>
                <a:latin typeface="+mn-lt"/>
              </a:rPr>
              <a:t>why</a:t>
            </a:r>
            <a:r>
              <a:rPr lang="fr-FR" sz="1800">
                <a:solidFill>
                  <a:schemeClr val="tx1"/>
                </a:solidFill>
                <a:latin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a:solidFill>
                  <a:schemeClr val="tx1"/>
                </a:solidFill>
                <a:latin typeface="+mn-lt"/>
              </a:rPr>
              <a:t>This affects </a:t>
            </a:r>
            <a:r>
              <a:rPr lang="fr-FR" sz="1800" err="1">
                <a:solidFill>
                  <a:schemeClr val="tx1"/>
                </a:solidFill>
                <a:latin typeface="+mn-lt"/>
              </a:rPr>
              <a:t>our</a:t>
            </a:r>
            <a:r>
              <a:rPr lang="fr-FR" sz="1800">
                <a:solidFill>
                  <a:schemeClr val="tx1"/>
                </a:solidFill>
                <a:latin typeface="+mn-lt"/>
              </a:rPr>
              <a:t> </a:t>
            </a:r>
            <a:r>
              <a:rPr lang="fr-FR" sz="1800" err="1">
                <a:solidFill>
                  <a:schemeClr val="tx1"/>
                </a:solidFill>
                <a:latin typeface="+mn-lt"/>
              </a:rPr>
              <a:t>activities</a:t>
            </a:r>
            <a:r>
              <a:rPr lang="fr-FR" sz="1800">
                <a:solidFill>
                  <a:schemeClr val="tx1"/>
                </a:solidFill>
                <a:latin typeface="+mn-lt"/>
              </a:rPr>
              <a:t> + </a:t>
            </a:r>
            <a:r>
              <a:rPr lang="fr-FR" sz="1800" err="1">
                <a:solidFill>
                  <a:schemeClr val="tx1"/>
                </a:solidFill>
                <a:latin typeface="+mn-lt"/>
              </a:rPr>
              <a:t>our</a:t>
            </a:r>
            <a:r>
              <a:rPr lang="fr-FR" sz="1800">
                <a:solidFill>
                  <a:schemeClr val="tx1"/>
                </a:solidFill>
                <a:latin typeface="+mn-lt"/>
              </a:rPr>
              <a:t> sales, over </a:t>
            </a:r>
            <a:r>
              <a:rPr lang="fr-FR" sz="1800" err="1">
                <a:solidFill>
                  <a:schemeClr val="tx1"/>
                </a:solidFill>
                <a:latin typeface="+mn-lt"/>
              </a:rPr>
              <a:t>their</a:t>
            </a:r>
            <a:r>
              <a:rPr lang="fr-FR" sz="1800">
                <a:solidFill>
                  <a:schemeClr val="tx1"/>
                </a:solidFill>
                <a:latin typeface="+mn-lt"/>
              </a:rPr>
              <a:t> </a:t>
            </a:r>
            <a:r>
              <a:rPr lang="fr-FR" sz="1800" err="1">
                <a:solidFill>
                  <a:schemeClr val="tx1"/>
                </a:solidFill>
                <a:latin typeface="+mn-lt"/>
              </a:rPr>
              <a:t>whole</a:t>
            </a:r>
            <a:r>
              <a:rPr lang="fr-FR" sz="1800">
                <a:solidFill>
                  <a:schemeClr val="tx1"/>
                </a:solidFill>
                <a:latin typeface="+mn-lt"/>
              </a:rPr>
              <a:t> </a:t>
            </a:r>
            <a:r>
              <a:rPr lang="fr-FR" sz="1800" err="1">
                <a:solidFill>
                  <a:schemeClr val="tx1"/>
                </a:solidFill>
                <a:latin typeface="+mn-lt"/>
              </a:rPr>
              <a:t>product</a:t>
            </a:r>
            <a:r>
              <a:rPr lang="fr-FR" sz="1800">
                <a:solidFill>
                  <a:schemeClr val="tx1"/>
                </a:solidFill>
                <a:latin typeface="+mn-lt"/>
              </a:rPr>
              <a:t> life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a:solidFill>
                  <a:schemeClr val="tx1"/>
                </a:solidFill>
                <a:latin typeface="+mn-lt"/>
              </a:rPr>
              <a:t>Transition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latin typeface="+mn-lt"/>
              </a:rPr>
              <a:t>Now: What is our transportation solution strategy?
</a:t>
            </a:r>
            <a:endParaRPr lang="sv-SE">
              <a:solidFill>
                <a:schemeClr val="tx1"/>
              </a:solidFill>
              <a:latin typeface="+mn-lt"/>
            </a:endParaRPr>
          </a:p>
        </p:txBody>
      </p:sp>
      <p:sp>
        <p:nvSpPr>
          <p:cNvPr id="4" name="Platshållare för bildnummer 3"/>
          <p:cNvSpPr>
            <a:spLocks noGrp="1"/>
          </p:cNvSpPr>
          <p:nvPr>
            <p:ph type="sldNum" sz="quarter" idx="5"/>
          </p:nvPr>
        </p:nvSpPr>
        <p:spPr/>
        <p:txBody>
          <a:bodyPr/>
          <a:lstStyle/>
          <a:p>
            <a:fld id="{BBA66331-0034-44EC-B18E-F530CD058179}" type="slidenum">
              <a:rPr lang="fr-FR" smtClean="0"/>
              <a:t>17</a:t>
            </a:fld>
            <a:endParaRPr lang="fr-FR"/>
          </a:p>
        </p:txBody>
      </p:sp>
    </p:spTree>
    <p:extLst>
      <p:ext uri="{BB962C8B-B14F-4D97-AF65-F5344CB8AC3E}">
        <p14:creationId xmlns:p14="http://schemas.microsoft.com/office/powerpoint/2010/main" val="9227912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fr-FR" sz="1800" b="1" err="1"/>
              <a:t>Purpose</a:t>
            </a:r>
            <a:r>
              <a:rPr lang="fr-FR" sz="1800"/>
              <a:t> : Introduction: </a:t>
            </a:r>
            <a:r>
              <a:rPr lang="fr-FR" sz="1800" err="1"/>
              <a:t>what</a:t>
            </a:r>
            <a:r>
              <a:rPr lang="fr-FR" sz="1800"/>
              <a:t> </a:t>
            </a:r>
            <a:r>
              <a:rPr lang="fr-FR" sz="1800" err="1"/>
              <a:t>commitments</a:t>
            </a:r>
            <a:endParaRPr lang="fr-FR" sz="1800"/>
          </a:p>
          <a:p>
            <a:pPr marL="0" marR="0" lvl="0" indent="0" algn="l" defTabSz="914400" rtl="0" eaLnBrk="1" fontAlgn="auto" latinLnBrk="0" hangingPunct="1">
              <a:lnSpc>
                <a:spcPct val="107000"/>
              </a:lnSpc>
              <a:spcBef>
                <a:spcPts val="0"/>
              </a:spcBef>
              <a:spcAft>
                <a:spcPts val="800"/>
              </a:spcAft>
              <a:buClrTx/>
              <a:buSzTx/>
              <a:buFontTx/>
              <a:buNone/>
              <a:tabLst/>
              <a:defRPr/>
            </a:pPr>
            <a:endParaRPr lang="fr-FR" sz="1800"/>
          </a:p>
          <a:p>
            <a:pPr marL="0" marR="0" lvl="0" indent="0" algn="l" defTabSz="914400" rtl="0" eaLnBrk="1" fontAlgn="auto" latinLnBrk="0" hangingPunct="1">
              <a:lnSpc>
                <a:spcPct val="107000"/>
              </a:lnSpc>
              <a:spcBef>
                <a:spcPts val="0"/>
              </a:spcBef>
              <a:spcAft>
                <a:spcPts val="800"/>
              </a:spcAft>
              <a:buClrTx/>
              <a:buSzTx/>
              <a:buFontTx/>
              <a:buNone/>
              <a:tabLst/>
              <a:defRPr/>
            </a:pPr>
            <a:r>
              <a:rPr lang="fr-FR" sz="1800" b="1"/>
              <a:t>Script</a:t>
            </a:r>
            <a:r>
              <a:rPr lang="fr-FR" sz="1800"/>
              <a:t>:</a:t>
            </a:r>
            <a:endParaRPr lang="en-US"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mn-lt"/>
                <a:ea typeface="Calibri" panose="020F0502020204030204" pitchFamily="34" charset="0"/>
                <a:cs typeface="Times New Roman" panose="02020603050405020304" pitchFamily="18" charset="0"/>
              </a:rPr>
              <a:t>Let’s start with what Renault and the Volvo Group has committed to. </a:t>
            </a:r>
          </a:p>
          <a:p>
            <a:pPr>
              <a:lnSpc>
                <a:spcPct val="107000"/>
              </a:lnSpc>
              <a:spcAft>
                <a:spcPts val="800"/>
              </a:spcAft>
            </a:pPr>
            <a:endParaRPr lang="sv-SE"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mn-lt"/>
                <a:ea typeface="Calibri" panose="020F0502020204030204" pitchFamily="34" charset="0"/>
                <a:cs typeface="Times New Roman" panose="02020603050405020304" pitchFamily="18" charset="0"/>
              </a:rPr>
              <a:t>Being a responsible company, we have committed to the Paris Agreement. The Paris Agreement is a global framework on how to avoid dangerous climate change. This is done by limiting the global warming to well below 2 degrees.</a:t>
            </a:r>
            <a:endParaRPr lang="sv-SE"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endParaRPr lang="en-US"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mn-lt"/>
                <a:ea typeface="Calibri" panose="020F0502020204030204" pitchFamily="34" charset="0"/>
                <a:cs typeface="Times New Roman" panose="02020603050405020304" pitchFamily="18" charset="0"/>
              </a:rPr>
              <a:t>Together with a growing number of companies, Renault and the Volvo Group have committed to this agreement by joining the Science Based Target initiative.</a:t>
            </a:r>
            <a:endParaRPr lang="sv-SE" sz="180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solidFill>
                <a:schemeClr val="tx1"/>
              </a:solidFill>
              <a:latin typeface="+mn-lt"/>
            </a:endParaRPr>
          </a:p>
        </p:txBody>
      </p:sp>
      <p:sp>
        <p:nvSpPr>
          <p:cNvPr id="4" name="Platshållare för bildnummer 3"/>
          <p:cNvSpPr>
            <a:spLocks noGrp="1"/>
          </p:cNvSpPr>
          <p:nvPr>
            <p:ph type="sldNum" sz="quarter" idx="5"/>
          </p:nvPr>
        </p:nvSpPr>
        <p:spPr/>
        <p:txBody>
          <a:bodyPr/>
          <a:lstStyle/>
          <a:p>
            <a:fld id="{BBA66331-0034-44EC-B18E-F530CD058179}" type="slidenum">
              <a:rPr lang="fr-FR" smtClean="0"/>
              <a:t>18</a:t>
            </a:fld>
            <a:endParaRPr lang="fr-FR"/>
          </a:p>
        </p:txBody>
      </p:sp>
    </p:spTree>
    <p:extLst>
      <p:ext uri="{BB962C8B-B14F-4D97-AF65-F5344CB8AC3E}">
        <p14:creationId xmlns:p14="http://schemas.microsoft.com/office/powerpoint/2010/main" val="16828598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fr-FR" sz="1800" b="1" dirty="0" err="1"/>
              <a:t>Purpose</a:t>
            </a:r>
            <a:r>
              <a:rPr lang="fr-FR" sz="1800" dirty="0"/>
              <a:t> : </a:t>
            </a:r>
            <a:r>
              <a:rPr lang="fr-FR" sz="1800" dirty="0" err="1"/>
              <a:t>Three</a:t>
            </a:r>
            <a:r>
              <a:rPr lang="fr-FR" sz="1800" dirty="0"/>
              <a:t> main </a:t>
            </a:r>
            <a:r>
              <a:rPr lang="fr-FR" sz="1800" dirty="0" err="1"/>
              <a:t>pilars</a:t>
            </a:r>
            <a:r>
              <a:rPr lang="fr-FR" sz="1800" dirty="0"/>
              <a:t> of </a:t>
            </a:r>
            <a:r>
              <a:rPr lang="fr-FR" sz="1800" dirty="0" err="1"/>
              <a:t>our</a:t>
            </a:r>
            <a:r>
              <a:rPr lang="fr-FR" sz="1800" dirty="0"/>
              <a:t> </a:t>
            </a:r>
            <a:r>
              <a:rPr lang="fr-FR" sz="1800" dirty="0" err="1"/>
              <a:t>strategy</a:t>
            </a:r>
            <a:endParaRPr lang="fr-FR" sz="1800" dirty="0"/>
          </a:p>
          <a:p>
            <a:pPr>
              <a:lnSpc>
                <a:spcPct val="107000"/>
              </a:lnSpc>
              <a:spcAft>
                <a:spcPts val="800"/>
              </a:spcAft>
            </a:pPr>
            <a:endParaRPr lang="en-US" sz="1800" dirty="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b="1" dirty="0">
                <a:solidFill>
                  <a:schemeClr val="tx1"/>
                </a:solidFill>
                <a:effectLst/>
                <a:latin typeface="+mn-lt"/>
                <a:ea typeface="Calibri" panose="020F0502020204030204" pitchFamily="34" charset="0"/>
                <a:cs typeface="Times New Roman" panose="02020603050405020304" pitchFamily="18" charset="0"/>
              </a:rPr>
              <a:t>Script</a:t>
            </a:r>
            <a:r>
              <a:rPr lang="en-US" sz="1800" dirty="0">
                <a:solidFill>
                  <a:schemeClr val="tx1"/>
                </a:solidFill>
                <a:effectLst/>
                <a:latin typeface="+mn-lt"/>
                <a:ea typeface="Calibri" panose="020F0502020204030204" pitchFamily="34" charset="0"/>
                <a:cs typeface="Times New Roman" panose="02020603050405020304" pitchFamily="18" charset="0"/>
              </a:rPr>
              <a:t>:</a:t>
            </a:r>
          </a:p>
          <a:p>
            <a:pPr>
              <a:lnSpc>
                <a:spcPct val="107000"/>
              </a:lnSpc>
              <a:spcAft>
                <a:spcPts val="800"/>
              </a:spcAft>
            </a:pPr>
            <a:r>
              <a:rPr lang="en-US" sz="1800" dirty="0">
                <a:solidFill>
                  <a:schemeClr val="tx1"/>
                </a:solidFill>
                <a:effectLst/>
                <a:latin typeface="+mn-lt"/>
                <a:ea typeface="Calibri" panose="020F0502020204030204" pitchFamily="34" charset="0"/>
                <a:cs typeface="Times New Roman" panose="02020603050405020304" pitchFamily="18" charset="0"/>
              </a:rPr>
              <a:t>Our strategy to reduce CO2 emissions rests on three pillars: fuel efficiency, circularity and electromobility.</a:t>
            </a:r>
          </a:p>
          <a:p>
            <a:pPr>
              <a:lnSpc>
                <a:spcPct val="107000"/>
              </a:lnSpc>
              <a:spcAft>
                <a:spcPts val="800"/>
              </a:spcAft>
            </a:pPr>
            <a:r>
              <a:rPr lang="en-US" sz="1800" b="1" dirty="0">
                <a:solidFill>
                  <a:schemeClr val="tx1"/>
                </a:solidFill>
                <a:effectLst/>
                <a:latin typeface="+mn-lt"/>
                <a:ea typeface="Calibri" panose="020F0502020204030204" pitchFamily="34" charset="0"/>
                <a:cs typeface="Times New Roman" panose="02020603050405020304" pitchFamily="18" charset="0"/>
              </a:rPr>
              <a:t>Click</a:t>
            </a:r>
          </a:p>
          <a:p>
            <a:pPr>
              <a:lnSpc>
                <a:spcPct val="107000"/>
              </a:lnSpc>
              <a:spcAft>
                <a:spcPts val="800"/>
              </a:spcAft>
            </a:pPr>
            <a:r>
              <a:rPr lang="en-US" sz="1800" dirty="0">
                <a:solidFill>
                  <a:schemeClr val="tx1"/>
                </a:solidFill>
                <a:effectLst/>
                <a:latin typeface="+mn-lt"/>
                <a:ea typeface="Calibri" panose="020F0502020204030204" pitchFamily="34" charset="0"/>
                <a:cs typeface="Times New Roman" panose="02020603050405020304" pitchFamily="18" charset="0"/>
              </a:rPr>
              <a:t>We need to offer trucks with ever-improving fuel efficiency. </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chemeClr val="tx1"/>
                </a:solidFill>
                <a:effectLst/>
                <a:latin typeface="+mn-lt"/>
                <a:ea typeface="Calibri" panose="020F0502020204030204" pitchFamily="34" charset="0"/>
                <a:cs typeface="Times New Roman" panose="02020603050405020304" pitchFamily="18" charset="0"/>
              </a:rPr>
              <a:t>Click</a:t>
            </a:r>
            <a:endParaRPr lang="en-US" sz="1800" dirty="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dirty="0">
                <a:solidFill>
                  <a:schemeClr val="tx1"/>
                </a:solidFill>
                <a:effectLst/>
                <a:latin typeface="+mn-lt"/>
                <a:ea typeface="Calibri" panose="020F0502020204030204" pitchFamily="34" charset="0"/>
                <a:cs typeface="Times New Roman" panose="02020603050405020304" pitchFamily="18" charset="0"/>
              </a:rPr>
              <a:t>We need to extend the life of existing vehicles using a circular approach</a:t>
            </a:r>
            <a:endParaRPr lang="en-US" sz="1800" b="1"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chemeClr val="tx1"/>
                </a:solidFill>
                <a:effectLst/>
                <a:latin typeface="+mn-lt"/>
                <a:ea typeface="Calibri" panose="020F0502020204030204" pitchFamily="34" charset="0"/>
                <a:cs typeface="Times New Roman" panose="02020603050405020304" pitchFamily="18" charset="0"/>
              </a:rPr>
              <a:t>Click</a:t>
            </a:r>
            <a:endParaRPr lang="en-US" sz="1800" dirty="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dirty="0">
                <a:solidFill>
                  <a:schemeClr val="tx1"/>
                </a:solidFill>
                <a:effectLst/>
                <a:latin typeface="+mn-lt"/>
                <a:ea typeface="Calibri" panose="020F0502020204030204" pitchFamily="34" charset="0"/>
                <a:cs typeface="Times New Roman" panose="02020603050405020304" pitchFamily="18" charset="0"/>
              </a:rPr>
              <a:t>We need to provide 100% electric transport solutions. Electromobility is key to achieve emission-free transports, you will see why later.</a:t>
            </a:r>
            <a:endParaRPr lang="sv-SE" sz="18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effectLst/>
                <a:latin typeface="+mn-lt"/>
                <a:ea typeface="Calibri" panose="020F0502020204030204" pitchFamily="34" charset="0"/>
                <a:cs typeface="Times New Roman" panose="02020603050405020304" pitchFamily="18" charset="0"/>
              </a:rPr>
              <a:t>These three things are all done in parallel!</a:t>
            </a:r>
            <a:endParaRPr lang="sv-SE" sz="1800" dirty="0">
              <a:solidFill>
                <a:schemeClr val="tx1"/>
              </a:solidFill>
              <a:effectLst/>
              <a:latin typeface="+mn-lt"/>
              <a:ea typeface="Calibri" panose="020F0502020204030204" pitchFamily="34" charset="0"/>
              <a:cs typeface="Times New Roman" panose="02020603050405020304" pitchFamily="18" charset="0"/>
            </a:endParaRPr>
          </a:p>
          <a:p>
            <a:endParaRPr lang="sv-SE" sz="180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mn-lt"/>
              </a:rPr>
              <a:t>Transition</a:t>
            </a:r>
            <a:r>
              <a:rPr lang="en-US" sz="1800" dirty="0">
                <a:solidFill>
                  <a:schemeClr val="tx1"/>
                </a:solidFill>
                <a:latin typeface="+mn-lt"/>
              </a:rPr>
              <a:t> : Let’s start with fuel efficiency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mn-lt"/>
            </a:endParaRPr>
          </a:p>
          <a:p>
            <a:endParaRPr lang="sv-SE" sz="1800" dirty="0">
              <a:solidFill>
                <a:schemeClr val="tx1"/>
              </a:solidFill>
              <a:latin typeface="+mn-lt"/>
            </a:endParaRPr>
          </a:p>
        </p:txBody>
      </p:sp>
      <p:sp>
        <p:nvSpPr>
          <p:cNvPr id="4" name="Platshållare för bildnummer 3"/>
          <p:cNvSpPr>
            <a:spLocks noGrp="1"/>
          </p:cNvSpPr>
          <p:nvPr>
            <p:ph type="sldNum" sz="quarter" idx="5"/>
          </p:nvPr>
        </p:nvSpPr>
        <p:spPr/>
        <p:txBody>
          <a:bodyPr/>
          <a:lstStyle/>
          <a:p>
            <a:fld id="{BBA66331-0034-44EC-B18E-F530CD058179}" type="slidenum">
              <a:rPr lang="fr-FR" smtClean="0"/>
              <a:t>19</a:t>
            </a:fld>
            <a:endParaRPr lang="fr-FR"/>
          </a:p>
        </p:txBody>
      </p:sp>
    </p:spTree>
    <p:extLst>
      <p:ext uri="{BB962C8B-B14F-4D97-AF65-F5344CB8AC3E}">
        <p14:creationId xmlns:p14="http://schemas.microsoft.com/office/powerpoint/2010/main" val="42229899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800" b="1" err="1"/>
              <a:t>Purpose</a:t>
            </a:r>
            <a:r>
              <a:rPr lang="fr-FR" sz="2800"/>
              <a:t> : </a:t>
            </a:r>
            <a:r>
              <a:rPr lang="fr-FR" sz="2800" err="1"/>
              <a:t>Present</a:t>
            </a:r>
            <a:r>
              <a:rPr lang="fr-FR" sz="2800"/>
              <a:t> </a:t>
            </a:r>
            <a:r>
              <a:rPr lang="fr-FR" sz="2800" err="1"/>
              <a:t>example</a:t>
            </a:r>
            <a:r>
              <a:rPr lang="fr-FR" sz="2800"/>
              <a:t> of fuel </a:t>
            </a:r>
            <a:r>
              <a:rPr lang="fr-FR" sz="2800" err="1"/>
              <a:t>efficiency</a:t>
            </a:r>
            <a:endParaRPr lang="fr-FR" sz="28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2800" b="1"/>
              <a:t>Script</a:t>
            </a:r>
            <a:r>
              <a:rPr lang="fr-FR" sz="2800"/>
              <a:t>: </a:t>
            </a:r>
            <a:endParaRPr lang="en-US" sz="280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a:solidFill>
                  <a:schemeClr val="tx1"/>
                </a:solidFill>
                <a:effectLst/>
                <a:latin typeface="+mn-lt"/>
                <a:ea typeface="Calibri" panose="020F0502020204030204" pitchFamily="34" charset="0"/>
                <a:cs typeface="Times New Roman" panose="02020603050405020304" pitchFamily="18" charset="0"/>
              </a:rPr>
              <a:t>Because we can’t go all electric at once, we need to improve the fuel efficiency of our diesel engines. And we are doing that already! Our new Renault TCK Evolution trucks offer up to ten percent less fuel consumption, </a:t>
            </a:r>
            <a:r>
              <a:rPr lang="en-US" sz="4000" b="0" i="0">
                <a:solidFill>
                  <a:schemeClr val="tx1"/>
                </a:solidFill>
                <a:effectLst/>
                <a:latin typeface="+mn-lt"/>
              </a:rPr>
              <a:t>mainly due to</a:t>
            </a:r>
            <a:r>
              <a:rPr lang="en-US" sz="2800">
                <a:solidFill>
                  <a:schemeClr val="tx1"/>
                </a:solidFill>
                <a:effectLst/>
                <a:latin typeface="+mn-lt"/>
                <a:ea typeface="Calibri" panose="020F0502020204030204" pitchFamily="34" charset="0"/>
                <a:cs typeface="Times New Roman" panose="02020603050405020304" pitchFamily="18" charset="0"/>
              </a:rPr>
              <a:t> engine improvement (new piston, turbo compound).</a:t>
            </a:r>
            <a:endParaRPr lang="sv-SE" sz="2800">
              <a:solidFill>
                <a:schemeClr val="tx1"/>
              </a:solidFill>
              <a:effectLst/>
              <a:latin typeface="+mn-lt"/>
              <a:ea typeface="Calibri" panose="020F0502020204030204" pitchFamily="34" charset="0"/>
              <a:cs typeface="Times New Roman" panose="02020603050405020304" pitchFamily="18" charset="0"/>
            </a:endParaRPr>
          </a:p>
          <a:p>
            <a:endParaRPr lang="sv-SE" sz="1800">
              <a:solidFill>
                <a:schemeClr val="tx1"/>
              </a:solidFill>
              <a:latin typeface="+mn-lt"/>
            </a:endParaRPr>
          </a:p>
          <a:p>
            <a:r>
              <a:rPr lang="sv-SE" sz="1800">
                <a:solidFill>
                  <a:schemeClr val="tx1"/>
                </a:solidFill>
                <a:latin typeface="+mn-lt"/>
              </a:rPr>
              <a:t>-------------</a:t>
            </a:r>
          </a:p>
          <a:p>
            <a:r>
              <a:rPr lang="sv-SE" sz="1800" b="1">
                <a:solidFill>
                  <a:schemeClr val="tx1"/>
                </a:solidFill>
                <a:latin typeface="+mn-lt"/>
              </a:rPr>
              <a:t>Comments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a:ln>
                  <a:noFill/>
                </a:ln>
                <a:solidFill>
                  <a:prstClr val="black"/>
                </a:solidFill>
                <a:effectLst/>
                <a:uLnTx/>
                <a:uFillTx/>
                <a:latin typeface="+mn-lt"/>
                <a:ea typeface="+mn-ea"/>
                <a:cs typeface="+mn-cs"/>
              </a:rPr>
              <a:t>Consumption is a very broad subject We can discuss it in another session. 
</a:t>
            </a:r>
            <a:endParaRPr kumimoji="0" lang="sv-SE" sz="18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mn-lt"/>
                <a:ea typeface="+mn-ea"/>
                <a:cs typeface="+mn-cs"/>
              </a:rPr>
              <a:t>Current engines consume about 10% less than in 2021 </a:t>
            </a:r>
            <a:r>
              <a:rPr kumimoji="0" lang="sv-SE" sz="1800" b="0" i="0" u="none" strike="noStrike" kern="1200" cap="none" spc="0" normalizeH="0" baseline="0" noProof="0">
                <a:ln>
                  <a:noFill/>
                </a:ln>
                <a:solidFill>
                  <a:prstClr val="black"/>
                </a:solidFill>
                <a:effectLst/>
                <a:uLnTx/>
                <a:uFillTx/>
                <a:latin typeface="Calibri"/>
                <a:ea typeface="+mn-ea"/>
                <a:cs typeface="+mn-cs"/>
              </a:rPr>
              <a:t>: </a:t>
            </a:r>
            <a:r>
              <a:rPr kumimoji="0" lang="en-US" sz="1800" b="0" i="0" u="none" strike="noStrike" kern="1200" cap="none" spc="0" normalizeH="0" baseline="0" noProof="0">
                <a:ln>
                  <a:noFill/>
                </a:ln>
                <a:solidFill>
                  <a:prstClr val="black"/>
                </a:solidFill>
                <a:effectLst/>
                <a:uLnTx/>
                <a:uFillTx/>
                <a:latin typeface="+mn-lt"/>
                <a:ea typeface="+mn-ea"/>
                <a:cs typeface="+mn-cs"/>
              </a:rPr>
              <a:t>In 2022 we have accumulated several improvements</a:t>
            </a:r>
            <a:r>
              <a:rPr kumimoji="0" lang="sv-SE" sz="1800" b="0" i="0" u="none" strike="noStrike" kern="1200" cap="none" spc="0" normalizeH="0" baseline="0" noProof="0">
                <a:ln>
                  <a:noFill/>
                </a:ln>
                <a:solidFill>
                  <a:prstClr val="black"/>
                </a:solidFill>
                <a:effectLst/>
                <a:uLnTx/>
                <a:uFillTx/>
                <a:latin typeface="Calibri"/>
                <a:ea typeface="+mn-ea"/>
                <a:cs typeface="+mn-cs"/>
              </a:rPr>
              <a:t>: </a:t>
            </a:r>
            <a:r>
              <a:rPr kumimoji="0" lang="en-US" sz="1800" b="0" i="0" u="none" strike="noStrike" kern="1200" cap="none" spc="0" normalizeH="0" baseline="0" noProof="0">
                <a:ln>
                  <a:noFill/>
                </a:ln>
                <a:solidFill>
                  <a:prstClr val="black"/>
                </a:solidFill>
                <a:effectLst/>
                <a:uLnTx/>
                <a:uFillTx/>
                <a:latin typeface="+mn-lt"/>
                <a:ea typeface="+mn-ea"/>
                <a:cs typeface="+mn-cs"/>
              </a:rPr>
              <a:t>new piston (DE engine) and Turbo compound option</a:t>
            </a:r>
            <a:endParaRPr kumimoji="0" lang="sv-SE" sz="18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mn-lt"/>
                <a:ea typeface="+mn-ea"/>
                <a:cs typeface="+mn-cs"/>
              </a:rPr>
              <a:t>There are still big investments in diesel engines </a:t>
            </a:r>
            <a:r>
              <a:rPr kumimoji="0" lang="sv-SE" sz="1800" b="1" i="0" u="none" strike="noStrike" kern="1200" cap="none" spc="0" normalizeH="0" baseline="0" noProof="0">
                <a:ln>
                  <a:noFill/>
                </a:ln>
                <a:solidFill>
                  <a:prstClr val="black"/>
                </a:solidFill>
                <a:effectLst/>
                <a:uLnTx/>
                <a:uFillTx/>
                <a:latin typeface="+mn-lt"/>
                <a:ea typeface="+mn-ea"/>
                <a:cs typeface="+mn-cs"/>
              </a:rPr>
              <a:t>(Euro 7 standards) </a:t>
            </a:r>
            <a:r>
              <a:rPr kumimoji="0" lang="en-US" sz="1800" b="1" i="0" u="none" strike="noStrike" kern="1200" cap="none" spc="0" normalizeH="0" baseline="0" noProof="0">
                <a:ln>
                  <a:noFill/>
                </a:ln>
                <a:solidFill>
                  <a:prstClr val="black"/>
                </a:solidFill>
                <a:effectLst/>
                <a:uLnTx/>
                <a:uFillTx/>
                <a:latin typeface="+mn-lt"/>
                <a:ea typeface="+mn-ea"/>
                <a:cs typeface="+mn-cs"/>
              </a:rPr>
              <a:t>and on consumption optimization tools (</a:t>
            </a:r>
            <a:r>
              <a:rPr kumimoji="0" lang="en-US" sz="1800" b="1" i="0" u="none" strike="noStrike" kern="1200" cap="none" spc="0" normalizeH="0" baseline="0" noProof="0" err="1">
                <a:ln>
                  <a:noFill/>
                </a:ln>
                <a:solidFill>
                  <a:prstClr val="black"/>
                </a:solidFill>
                <a:effectLst/>
                <a:uLnTx/>
                <a:uFillTx/>
                <a:latin typeface="+mn-lt"/>
                <a:ea typeface="+mn-ea"/>
                <a:cs typeface="+mn-cs"/>
              </a:rPr>
              <a:t>Optifleet</a:t>
            </a:r>
            <a:r>
              <a:rPr kumimoji="0" lang="en-US" sz="1800" b="1" i="0" u="none" strike="noStrike" kern="1200" cap="none" spc="0" normalizeH="0" baseline="0" noProof="0">
                <a:ln>
                  <a:noFill/>
                </a:ln>
                <a:solidFill>
                  <a:prstClr val="black"/>
                </a:solidFill>
                <a:effectLst/>
                <a:uLnTx/>
                <a:uFillTx/>
                <a:latin typeface="+mn-lt"/>
                <a:ea typeface="+mn-ea"/>
                <a:cs typeface="+mn-cs"/>
              </a:rPr>
              <a:t>)</a:t>
            </a:r>
            <a:endParaRPr kumimoji="0" lang="sv-SE" sz="18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mn-lt"/>
                <a:ea typeface="+mn-ea"/>
                <a:cs typeface="+mn-cs"/>
              </a:rPr>
              <a:t>Even if it's only for a few years to come</a:t>
            </a:r>
            <a:r>
              <a:rPr kumimoji="0" lang="sv-SE" sz="1800" b="1" i="0" u="none" strike="noStrike" kern="1200" cap="none" spc="0" normalizeH="0" baseline="0" noProof="0">
                <a:ln>
                  <a:noFill/>
                </a:ln>
                <a:solidFill>
                  <a:prstClr val="black"/>
                </a:solidFill>
                <a:effectLst/>
                <a:uLnTx/>
                <a:uFillTx/>
                <a:latin typeface="+mn-lt"/>
                <a:ea typeface="+mn-ea"/>
                <a:cs typeface="+mn-cs"/>
              </a:rPr>
              <a:t>, This remains an important focus
20% electric by 2025 </a:t>
            </a:r>
            <a:r>
              <a:rPr kumimoji="0" lang="sv-SE" sz="1800" b="1" i="0" u="none" strike="noStrike" kern="1200" cap="none" spc="0" normalizeH="0" baseline="0" noProof="0">
                <a:ln>
                  <a:noFill/>
                </a:ln>
                <a:solidFill>
                  <a:prstClr val="black"/>
                </a:solidFill>
                <a:effectLst/>
                <a:uLnTx/>
                <a:uFillTx/>
                <a:latin typeface="Calibri"/>
                <a:ea typeface="+mn-ea"/>
                <a:cs typeface="+mn-cs"/>
              </a:rPr>
              <a:t>- /80% diesel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mn-lt"/>
                <a:ea typeface="+mn-ea"/>
                <a:cs typeface="+mn-cs"/>
              </a:rPr>
              <a:t>Important: usage, </a:t>
            </a:r>
            <a:r>
              <a:rPr kumimoji="0" lang="en-US" sz="1800" b="0" i="0" u="none" strike="noStrike" kern="1200" cap="none" spc="0" normalizeH="0" baseline="0" noProof="0">
                <a:ln>
                  <a:noFill/>
                </a:ln>
                <a:solidFill>
                  <a:prstClr val="black"/>
                </a:solidFill>
                <a:effectLst/>
                <a:uLnTx/>
                <a:uFillTx/>
                <a:latin typeface="+mn-lt"/>
                <a:ea typeface="+mn-ea"/>
                <a:cs typeface="+mn-cs"/>
              </a:rPr>
              <a:t>driver training, potential for a lot of gains. </a:t>
            </a:r>
            <a:r>
              <a:rPr kumimoji="0" lang="sv-SE" sz="1800" b="0" i="0" u="none" strike="noStrike" kern="1200" cap="none" spc="0" normalizeH="0" baseline="0" noProof="0">
                <a:ln>
                  <a:noFill/>
                </a:ln>
                <a:solidFill>
                  <a:prstClr val="black"/>
                </a:solidFill>
                <a:effectLst/>
                <a:uLnTx/>
                <a:uFillTx/>
                <a:latin typeface="+mn-lt"/>
                <a:ea typeface="+mn-ea"/>
                <a:cs typeface="+mn-cs"/>
              </a:rPr>
              <a:t>Can bring 10% savings. </a:t>
            </a:r>
            <a:endParaRPr kumimoji="0" lang="sv-SE" sz="18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mn-lt"/>
                <a:ea typeface="+mn-ea"/>
                <a:cs typeface="+mn-cs"/>
              </a:rPr>
              <a:t>Specifics of the truck : the right tires, deflectors, axle torque, etc.... </a:t>
            </a:r>
            <a:endParaRPr kumimoji="0" lang="sv-SE" sz="1800" b="0" i="0" u="none" strike="noStrike" kern="1200" cap="none" spc="0" normalizeH="0" baseline="0" noProof="0">
              <a:ln>
                <a:noFill/>
              </a:ln>
              <a:solidFill>
                <a:prstClr val="black"/>
              </a:solidFill>
              <a:effectLst/>
              <a:uLnTx/>
              <a:uFillTx/>
              <a:latin typeface="Calibri"/>
              <a:ea typeface="+mn-ea"/>
              <a:cs typeface="+mn-cs"/>
            </a:endParaRPr>
          </a:p>
          <a:p>
            <a:endParaRPr lang="sv-SE">
              <a:solidFill>
                <a:schemeClr val="tx1"/>
              </a:solidFill>
              <a:latin typeface="+mn-lt"/>
            </a:endParaRPr>
          </a:p>
        </p:txBody>
      </p:sp>
      <p:sp>
        <p:nvSpPr>
          <p:cNvPr id="4" name="Platshållare för bildnummer 3"/>
          <p:cNvSpPr>
            <a:spLocks noGrp="1"/>
          </p:cNvSpPr>
          <p:nvPr>
            <p:ph type="sldNum" sz="quarter" idx="5"/>
          </p:nvPr>
        </p:nvSpPr>
        <p:spPr/>
        <p:txBody>
          <a:bodyPr/>
          <a:lstStyle/>
          <a:p>
            <a:fld id="{BBA66331-0034-44EC-B18E-F530CD058179}" type="slidenum">
              <a:rPr lang="fr-FR" smtClean="0"/>
              <a:t>20</a:t>
            </a:fld>
            <a:endParaRPr lang="fr-FR"/>
          </a:p>
        </p:txBody>
      </p:sp>
    </p:spTree>
    <p:extLst>
      <p:ext uri="{BB962C8B-B14F-4D97-AF65-F5344CB8AC3E}">
        <p14:creationId xmlns:p14="http://schemas.microsoft.com/office/powerpoint/2010/main" val="6274394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800" b="1" err="1"/>
              <a:t>Purpose</a:t>
            </a:r>
            <a:r>
              <a:rPr lang="fr-FR" sz="1800"/>
              <a:t> : How to </a:t>
            </a:r>
            <a:r>
              <a:rPr lang="fr-FR" sz="1800" err="1"/>
              <a:t>reduce</a:t>
            </a:r>
            <a:r>
              <a:rPr lang="fr-FR" sz="1800"/>
              <a:t> </a:t>
            </a:r>
            <a:r>
              <a:rPr lang="fr-FR" sz="1800" err="1"/>
              <a:t>our</a:t>
            </a:r>
            <a:r>
              <a:rPr lang="fr-FR" sz="1800"/>
              <a:t> use of </a:t>
            </a:r>
            <a:r>
              <a:rPr lang="fr-FR" sz="1800" err="1"/>
              <a:t>resources</a:t>
            </a:r>
            <a:endParaRPr lang="fr-FR" sz="1800"/>
          </a:p>
          <a:p>
            <a:pPr algn="l" rtl="0" fontAlgn="base"/>
            <a:endParaRPr lang="en-US" sz="1800" b="0" i="0">
              <a:solidFill>
                <a:schemeClr val="tx1"/>
              </a:solidFill>
              <a:effectLst/>
              <a:latin typeface="+mn-lt"/>
            </a:endParaRPr>
          </a:p>
          <a:p>
            <a:pPr algn="l" rtl="0" fontAlgn="base"/>
            <a:r>
              <a:rPr lang="en-US" sz="1800" b="0" i="0">
                <a:solidFill>
                  <a:schemeClr val="tx1"/>
                </a:solidFill>
                <a:effectLst/>
                <a:latin typeface="+mn-lt"/>
              </a:rPr>
              <a:t>Circularity is about reducing our use of natural resources (and so the CO2 emissions related to production of materials). We must limit the impact on the environment by taking into account the second and third life of our vehicles. How are they being reused? </a:t>
            </a:r>
            <a:endParaRPr lang="en-US" sz="2800" b="0" i="0">
              <a:solidFill>
                <a:schemeClr val="tx1"/>
              </a:solidFill>
              <a:effectLst/>
              <a:latin typeface="+mn-lt"/>
            </a:endParaRPr>
          </a:p>
          <a:p>
            <a:pPr algn="l" rtl="0" fontAlgn="base"/>
            <a:endParaRPr lang="en-US" sz="1800" b="0" i="0">
              <a:solidFill>
                <a:schemeClr val="tx1"/>
              </a:solidFill>
              <a:effectLst/>
              <a:latin typeface="+mn-lt"/>
            </a:endParaRPr>
          </a:p>
          <a:p>
            <a:pPr algn="l" rtl="0" fontAlgn="base"/>
            <a:r>
              <a:rPr lang="en-US" sz="1800" b="0" i="0">
                <a:solidFill>
                  <a:schemeClr val="tx1"/>
                </a:solidFill>
                <a:effectLst/>
                <a:latin typeface="+mn-lt"/>
              </a:rPr>
              <a:t>Thinking of the economy as circular allows us to even further reduce our CO2 footprint! </a:t>
            </a:r>
          </a:p>
          <a:p>
            <a:pPr algn="l" rtl="0" fontAlgn="base"/>
            <a:endParaRPr lang="en-US" sz="1800" b="0" i="0">
              <a:solidFill>
                <a:schemeClr val="tx1"/>
              </a:solidFill>
              <a:effectLst/>
              <a:latin typeface="+mn-lt"/>
            </a:endParaRPr>
          </a:p>
          <a:p>
            <a:pPr algn="l" rtl="0" fontAlgn="base"/>
            <a:r>
              <a:rPr lang="en-US" sz="1800" b="0" i="0">
                <a:solidFill>
                  <a:schemeClr val="tx1"/>
                </a:solidFill>
                <a:effectLst/>
                <a:latin typeface="+mn-lt"/>
              </a:rPr>
              <a:t>Circularity is a big topic, but not the focus for today. </a:t>
            </a:r>
            <a:endParaRPr lang="en-US" sz="4000" b="0" i="0">
              <a:solidFill>
                <a:schemeClr val="tx1"/>
              </a:solidFill>
              <a:effectLst/>
              <a:latin typeface="+mn-lt"/>
            </a:endParaRPr>
          </a:p>
          <a:p>
            <a:pPr algn="l" rtl="0" fontAlgn="base"/>
            <a:endParaRPr lang="en-US" sz="1800" b="0" i="0">
              <a:solidFill>
                <a:schemeClr val="tx1"/>
              </a:solidFill>
              <a:effectLst/>
              <a:latin typeface="+mn-lt"/>
            </a:endParaRPr>
          </a:p>
          <a:p>
            <a:pPr algn="l" rtl="0" fontAlgn="base"/>
            <a:endParaRPr lang="en-US" sz="1800" b="0" i="0">
              <a:solidFill>
                <a:schemeClr val="tx1"/>
              </a:solidFill>
              <a:effectLst/>
              <a:latin typeface="+mn-lt"/>
            </a:endParaRPr>
          </a:p>
          <a:p>
            <a:pPr algn="l" rtl="0" fontAlgn="base"/>
            <a:r>
              <a:rPr lang="en-US" sz="1800" b="1" i="0">
                <a:solidFill>
                  <a:schemeClr val="tx1"/>
                </a:solidFill>
                <a:effectLst/>
                <a:latin typeface="+mn-lt"/>
              </a:rPr>
              <a:t>Additional information if someone asks, or if you want to go somewhat deeper--- </a:t>
            </a:r>
            <a:endParaRPr lang="en-US" sz="4000" b="0" i="0">
              <a:solidFill>
                <a:schemeClr val="tx1"/>
              </a:solidFill>
              <a:effectLst/>
              <a:latin typeface="+mn-lt"/>
            </a:endParaRPr>
          </a:p>
          <a:p>
            <a:pPr algn="l" rtl="0" fontAlgn="base"/>
            <a:r>
              <a:rPr lang="en-US" sz="1800" b="0" i="0">
                <a:solidFill>
                  <a:schemeClr val="tx1"/>
                </a:solidFill>
                <a:effectLst/>
                <a:latin typeface="+mn-lt"/>
              </a:rPr>
              <a:t>Regeneration means that we renovate and recondition used vehicles. We update their software and adopt the latest technology available to extend their working lives. Anything to keep them on the road longer, using improvements that have been made since their release. </a:t>
            </a:r>
            <a:endParaRPr lang="en-US" sz="4000" b="0" i="0">
              <a:solidFill>
                <a:schemeClr val="tx1"/>
              </a:solidFill>
              <a:effectLst/>
              <a:latin typeface="+mn-lt"/>
            </a:endParaRPr>
          </a:p>
          <a:p>
            <a:pPr algn="l" rtl="0" fontAlgn="base"/>
            <a:endParaRPr lang="en-US" sz="1800" b="0" i="0">
              <a:solidFill>
                <a:schemeClr val="tx1"/>
              </a:solidFill>
              <a:effectLst/>
              <a:latin typeface="+mn-lt"/>
            </a:endParaRPr>
          </a:p>
          <a:p>
            <a:pPr algn="l" rtl="0" fontAlgn="base"/>
            <a:r>
              <a:rPr lang="en-US" sz="1800" b="0" i="0">
                <a:solidFill>
                  <a:schemeClr val="tx1"/>
                </a:solidFill>
                <a:effectLst/>
                <a:latin typeface="+mn-lt"/>
              </a:rPr>
              <a:t>We repurpose vehicles in our Used Truck Factory, transforming them into customized second-hand vehicles. A tractor can be transformed into a rigid truck and diesel engines can be converted to use biofuel. </a:t>
            </a:r>
            <a:endParaRPr lang="en-US" sz="4000" b="0" i="0">
              <a:solidFill>
                <a:schemeClr val="tx1"/>
              </a:solidFill>
              <a:effectLst/>
              <a:latin typeface="+mn-lt"/>
            </a:endParaRPr>
          </a:p>
          <a:p>
            <a:pPr algn="l" rtl="0" fontAlgn="base"/>
            <a:endParaRPr lang="en-US" sz="1800" b="0" i="0">
              <a:solidFill>
                <a:schemeClr val="tx1"/>
              </a:solidFill>
              <a:effectLst/>
              <a:latin typeface="+mn-lt"/>
            </a:endParaRPr>
          </a:p>
          <a:p>
            <a:pPr algn="l" rtl="0" fontAlgn="base"/>
            <a:r>
              <a:rPr lang="en-US" sz="1800" b="0" i="0">
                <a:solidFill>
                  <a:schemeClr val="tx1"/>
                </a:solidFill>
                <a:effectLst/>
                <a:latin typeface="+mn-lt"/>
              </a:rPr>
              <a:t>To recycle, we offer renovated components for standard replacements, so they can have 60% less of an environmental impact than that of new parts. </a:t>
            </a:r>
          </a:p>
          <a:p>
            <a:pPr algn="l" rtl="0" fontAlgn="base"/>
            <a:endParaRPr lang="en-US" sz="4000" b="1" i="0">
              <a:solidFill>
                <a:schemeClr val="tx1"/>
              </a:solidFill>
              <a:effectLst/>
              <a:latin typeface="+mn-lt"/>
            </a:endParaRPr>
          </a:p>
          <a:p>
            <a:pPr algn="l" rtl="0" fontAlgn="base"/>
            <a:r>
              <a:rPr lang="en-US" sz="2800" b="0" i="0">
                <a:solidFill>
                  <a:schemeClr val="tx1"/>
                </a:solidFill>
                <a:effectLst/>
                <a:latin typeface="+mn-lt"/>
              </a:rPr>
              <a:t>------------------------------------------------------------</a:t>
            </a:r>
          </a:p>
          <a:p>
            <a:pPr algn="l" rtl="0" fontAlgn="base"/>
            <a:r>
              <a:rPr lang="en-US" sz="2800" b="1" i="0">
                <a:solidFill>
                  <a:schemeClr val="tx1"/>
                </a:solidFill>
                <a:effectLst/>
                <a:latin typeface="+mn-lt"/>
              </a:rPr>
              <a:t>Facilitation : with examples</a:t>
            </a:r>
          </a:p>
          <a:p>
            <a:pPr algn="l" rtl="0" fontAlgn="base"/>
            <a:r>
              <a:rPr lang="en-US" sz="4000" b="0" i="0">
                <a:solidFill>
                  <a:schemeClr val="tx1"/>
                </a:solidFill>
                <a:effectLst/>
                <a:latin typeface="+mn-lt"/>
              </a:rPr>
              <a:t>Examples: quarry truck = &gt; less severe use, roads or other country. 
We offer RECYCLING channels – buy-backs (RT takes over the vehicles after a few years) </a:t>
            </a:r>
          </a:p>
          <a:p>
            <a:pPr algn="l" rtl="0" fontAlgn="base"/>
            <a:r>
              <a:rPr lang="en-US" sz="4000" b="0" i="0">
                <a:solidFill>
                  <a:schemeClr val="tx1"/>
                </a:solidFill>
                <a:effectLst/>
                <a:latin typeface="+mn-lt"/>
              </a:rPr>
              <a:t>REPURPOSE: logging trucks: 2nd life in the port, between boat and logistics buildings</a:t>
            </a:r>
          </a:p>
          <a:p>
            <a:pPr algn="l" rtl="0" fontAlgn="base"/>
            <a:endParaRPr lang="en-US" sz="4000" b="0" i="0">
              <a:solidFill>
                <a:schemeClr val="tx1"/>
              </a:solidFill>
              <a:effectLst/>
              <a:latin typeface="+mn-lt"/>
            </a:endParaRPr>
          </a:p>
          <a:p>
            <a:pPr algn="l" rtl="0" fontAlgn="base"/>
            <a:r>
              <a:rPr lang="en-US" sz="4000" b="0" i="0">
                <a:solidFill>
                  <a:schemeClr val="tx1"/>
                </a:solidFill>
                <a:effectLst/>
                <a:latin typeface="+mn-lt"/>
              </a:rPr>
              <a:t>Batteries: after 7 years a battery is not dead, it has lost 20% of its capacity – it can still be used for energy storage at night, solar. 
When really at the end of life, then recycling : proportion </a:t>
            </a:r>
            <a:r>
              <a:rPr lang="en-US" sz="4000" b="0" i="0" err="1">
                <a:solidFill>
                  <a:schemeClr val="tx1"/>
                </a:solidFill>
                <a:effectLst/>
                <a:latin typeface="+mn-lt"/>
              </a:rPr>
              <a:t>reclyclable</a:t>
            </a:r>
            <a:r>
              <a:rPr lang="en-US" sz="4000" b="0" i="0">
                <a:solidFill>
                  <a:schemeClr val="tx1"/>
                </a:solidFill>
                <a:effectLst/>
                <a:latin typeface="+mn-lt"/>
              </a:rPr>
              <a:t> = 50% today but constantly increasing and, with increasingly harsh regulatory constraints
</a:t>
            </a:r>
            <a:endParaRPr lang="en-US" sz="2800" b="1" i="0">
              <a:solidFill>
                <a:schemeClr val="tx1"/>
              </a:solidFill>
              <a:effectLst/>
              <a:latin typeface="+mn-lt"/>
            </a:endParaRPr>
          </a:p>
          <a:p>
            <a:pPr algn="l" rtl="0" fontAlgn="base"/>
            <a:endParaRPr lang="en-US" sz="2800" b="1" i="0">
              <a:solidFill>
                <a:schemeClr val="tx1"/>
              </a:solidFill>
              <a:effectLst/>
              <a:latin typeface="+mn-lt"/>
            </a:endParaRPr>
          </a:p>
        </p:txBody>
      </p:sp>
      <p:sp>
        <p:nvSpPr>
          <p:cNvPr id="4" name="Platshållare för bildnummer 3"/>
          <p:cNvSpPr>
            <a:spLocks noGrp="1"/>
          </p:cNvSpPr>
          <p:nvPr>
            <p:ph type="sldNum" sz="quarter" idx="5"/>
          </p:nvPr>
        </p:nvSpPr>
        <p:spPr/>
        <p:txBody>
          <a:bodyPr/>
          <a:lstStyle/>
          <a:p>
            <a:fld id="{BBA66331-0034-44EC-B18E-F530CD058179}" type="slidenum">
              <a:rPr lang="fr-FR" smtClean="0"/>
              <a:t>21</a:t>
            </a:fld>
            <a:endParaRPr lang="fr-FR"/>
          </a:p>
        </p:txBody>
      </p:sp>
    </p:spTree>
    <p:extLst>
      <p:ext uri="{BB962C8B-B14F-4D97-AF65-F5344CB8AC3E}">
        <p14:creationId xmlns:p14="http://schemas.microsoft.com/office/powerpoint/2010/main" val="30886949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en-US" sz="1800" b="1">
                <a:solidFill>
                  <a:schemeClr val="tx1"/>
                </a:solidFill>
                <a:effectLst/>
                <a:latin typeface="+mn-lt"/>
                <a:ea typeface="Calibri" panose="020F0502020204030204" pitchFamily="34" charset="0"/>
                <a:cs typeface="Times New Roman" panose="02020603050405020304" pitchFamily="18" charset="0"/>
              </a:rPr>
              <a:t>Script</a:t>
            </a:r>
            <a:r>
              <a:rPr lang="en-US" sz="1800">
                <a:solidFill>
                  <a:schemeClr val="tx1"/>
                </a:solidFill>
                <a:effectLst/>
                <a:latin typeface="+mn-lt"/>
                <a:ea typeface="Calibri" panose="020F0502020204030204" pitchFamily="34" charset="0"/>
                <a:cs typeface="Times New Roman" panose="02020603050405020304" pitchFamily="18" charset="0"/>
              </a:rPr>
              <a:t>: </a:t>
            </a:r>
          </a:p>
          <a:p>
            <a:pPr>
              <a:lnSpc>
                <a:spcPct val="107000"/>
              </a:lnSpc>
              <a:spcAft>
                <a:spcPts val="800"/>
              </a:spcAft>
            </a:pPr>
            <a:r>
              <a:rPr lang="en-US" sz="1800">
                <a:solidFill>
                  <a:schemeClr val="tx1"/>
                </a:solidFill>
                <a:effectLst/>
                <a:latin typeface="+mn-lt"/>
                <a:ea typeface="Calibri" panose="020F0502020204030204" pitchFamily="34" charset="0"/>
                <a:cs typeface="Times New Roman" panose="02020603050405020304" pitchFamily="18" charset="0"/>
              </a:rPr>
              <a:t>Now on to the main pillar for our future: electromobility.</a:t>
            </a:r>
            <a:endParaRPr lang="sv-SE"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endParaRPr lang="en-US"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mn-lt"/>
                <a:ea typeface="Calibri" panose="020F0502020204030204" pitchFamily="34" charset="0"/>
                <a:cs typeface="Times New Roman" panose="02020603050405020304" pitchFamily="18" charset="0"/>
              </a:rPr>
              <a:t>To reach the 1.5-degree target, we have to go electric. </a:t>
            </a:r>
          </a:p>
          <a:p>
            <a:pPr>
              <a:lnSpc>
                <a:spcPct val="107000"/>
              </a:lnSpc>
              <a:spcAft>
                <a:spcPts val="800"/>
              </a:spcAft>
            </a:pPr>
            <a:endParaRPr lang="en-US" sz="180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800" b="1">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a:solidFill>
                  <a:schemeClr val="tx1"/>
                </a:solidFill>
                <a:effectLst/>
                <a:latin typeface="+mn-lt"/>
                <a:ea typeface="Calibri" panose="020F0502020204030204" pitchFamily="34" charset="0"/>
                <a:cs typeface="Times New Roman" panose="02020603050405020304" pitchFamily="18" charset="0"/>
              </a:rPr>
              <a:t>Click</a:t>
            </a:r>
            <a:endParaRPr lang="en-US"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mn-lt"/>
                <a:ea typeface="Calibri" panose="020F0502020204030204" pitchFamily="34" charset="0"/>
                <a:cs typeface="Times New Roman" panose="02020603050405020304" pitchFamily="18" charset="0"/>
              </a:rPr>
              <a:t>Renault Trucks aims to sell 50% electric trucks in 2030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800" b="1">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a:solidFill>
                  <a:schemeClr val="tx1"/>
                </a:solidFill>
                <a:effectLst/>
                <a:latin typeface="+mn-lt"/>
                <a:ea typeface="Calibri" panose="020F0502020204030204" pitchFamily="34" charset="0"/>
                <a:cs typeface="Times New Roman" panose="02020603050405020304" pitchFamily="18" charset="0"/>
              </a:rPr>
              <a:t>Click</a:t>
            </a:r>
            <a:endParaRPr lang="en-US"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mn-lt"/>
                <a:ea typeface="Calibri" panose="020F0502020204030204" pitchFamily="34" charset="0"/>
                <a:cs typeface="Times New Roman" panose="02020603050405020304" pitchFamily="18" charset="0"/>
              </a:rPr>
              <a:t>and have a 100% fossil free fleet rolling in 2050.</a:t>
            </a:r>
          </a:p>
          <a:p>
            <a:pPr>
              <a:lnSpc>
                <a:spcPct val="107000"/>
              </a:lnSpc>
              <a:spcAft>
                <a:spcPts val="800"/>
              </a:spcAft>
            </a:pPr>
            <a:endParaRPr lang="en-US"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b="1">
                <a:solidFill>
                  <a:schemeClr val="tx1"/>
                </a:solidFill>
                <a:effectLst/>
                <a:latin typeface="+mn-lt"/>
                <a:ea typeface="Calibri" panose="020F0502020204030204" pitchFamily="34" charset="0"/>
                <a:cs typeface="Times New Roman" panose="02020603050405020304" pitchFamily="18" charset="0"/>
              </a:rPr>
              <a:t>Transition</a:t>
            </a:r>
          </a:p>
          <a:p>
            <a:pPr>
              <a:lnSpc>
                <a:spcPct val="107000"/>
              </a:lnSpc>
              <a:spcAft>
                <a:spcPts val="800"/>
              </a:spcAft>
            </a:pPr>
            <a:r>
              <a:rPr lang="en-US" sz="1800">
                <a:solidFill>
                  <a:schemeClr val="tx1"/>
                </a:solidFill>
                <a:effectLst/>
                <a:latin typeface="+mn-lt"/>
                <a:ea typeface="Calibri" panose="020F0502020204030204" pitchFamily="34" charset="0"/>
                <a:cs typeface="Times New Roman" panose="02020603050405020304" pitchFamily="18" charset="0"/>
              </a:rPr>
              <a:t>But why Renault Trucks chose electromobility as the best solution for decarbonization ?  </a:t>
            </a:r>
          </a:p>
          <a:p>
            <a:pPr>
              <a:lnSpc>
                <a:spcPct val="107000"/>
              </a:lnSpc>
              <a:spcAft>
                <a:spcPts val="800"/>
              </a:spcAft>
            </a:pPr>
            <a:endParaRPr lang="sv-SE" sz="1800">
              <a:solidFill>
                <a:schemeClr val="tx1"/>
              </a:solidFill>
              <a:effectLst/>
              <a:latin typeface="+mn-lt"/>
              <a:ea typeface="Calibri" panose="020F0502020204030204" pitchFamily="34" charset="0"/>
              <a:cs typeface="Times New Roman" panose="02020603050405020304" pitchFamily="18" charset="0"/>
            </a:endParaRPr>
          </a:p>
          <a:p>
            <a:endParaRPr lang="sv-SE">
              <a:solidFill>
                <a:schemeClr val="tx1"/>
              </a:solidFill>
              <a:latin typeface="+mn-lt"/>
            </a:endParaRPr>
          </a:p>
        </p:txBody>
      </p:sp>
      <p:sp>
        <p:nvSpPr>
          <p:cNvPr id="4" name="Platshållare för bildnummer 3"/>
          <p:cNvSpPr>
            <a:spLocks noGrp="1"/>
          </p:cNvSpPr>
          <p:nvPr>
            <p:ph type="sldNum" sz="quarter" idx="5"/>
          </p:nvPr>
        </p:nvSpPr>
        <p:spPr/>
        <p:txBody>
          <a:bodyPr/>
          <a:lstStyle/>
          <a:p>
            <a:fld id="{BBA66331-0034-44EC-B18E-F530CD058179}" type="slidenum">
              <a:rPr lang="fr-FR" smtClean="0"/>
              <a:t>22</a:t>
            </a:fld>
            <a:endParaRPr lang="fr-FR"/>
          </a:p>
        </p:txBody>
      </p:sp>
    </p:spTree>
    <p:extLst>
      <p:ext uri="{BB962C8B-B14F-4D97-AF65-F5344CB8AC3E}">
        <p14:creationId xmlns:p14="http://schemas.microsoft.com/office/powerpoint/2010/main" val="14094598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fr-FR" sz="1800" b="1" dirty="0" err="1"/>
              <a:t>Purpose</a:t>
            </a:r>
            <a:r>
              <a:rPr lang="fr-FR" sz="1800" dirty="0"/>
              <a:t> : Compare </a:t>
            </a:r>
            <a:r>
              <a:rPr lang="fr-FR" sz="1800" dirty="0" err="1"/>
              <a:t>emissions</a:t>
            </a:r>
            <a:r>
              <a:rPr lang="fr-FR" sz="1800" dirty="0"/>
              <a:t> : Diesel versus </a:t>
            </a:r>
            <a:r>
              <a:rPr lang="fr-FR" sz="1800" dirty="0" err="1"/>
              <a:t>Electricity</a:t>
            </a:r>
            <a:endParaRPr lang="fr-FR" sz="1800" dirty="0"/>
          </a:p>
          <a:p>
            <a:pPr>
              <a:lnSpc>
                <a:spcPct val="107000"/>
              </a:lnSpc>
              <a:spcAft>
                <a:spcPts val="800"/>
              </a:spcAft>
            </a:pPr>
            <a:r>
              <a:rPr lang="en-US" sz="1800" dirty="0">
                <a:solidFill>
                  <a:schemeClr val="tx1"/>
                </a:solidFill>
                <a:effectLst/>
                <a:latin typeface="+mn-lt"/>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7000"/>
              </a:lnSpc>
              <a:spcBef>
                <a:spcPts val="0"/>
              </a:spcBef>
              <a:spcAft>
                <a:spcPts val="800"/>
              </a:spcAft>
              <a:buClrTx/>
              <a:buSzTx/>
              <a:buFontTx/>
              <a:buNone/>
              <a:tabLst/>
              <a:defRPr/>
            </a:pPr>
            <a:r>
              <a:rPr lang="fr-FR" sz="1800" b="1" dirty="0">
                <a:solidFill>
                  <a:schemeClr val="tx1"/>
                </a:solidFill>
                <a:effectLst/>
                <a:latin typeface="+mn-lt"/>
                <a:ea typeface="Calibri" panose="020F0502020204030204" pitchFamily="34" charset="0"/>
              </a:rPr>
              <a:t>Script : </a:t>
            </a:r>
            <a:endParaRPr lang="en-US" sz="1800" dirty="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dirty="0">
                <a:solidFill>
                  <a:schemeClr val="tx1"/>
                </a:solidFill>
                <a:effectLst/>
                <a:latin typeface="+mn-lt"/>
                <a:ea typeface="Calibri" panose="020F0502020204030204" pitchFamily="34" charset="0"/>
                <a:cs typeface="Times New Roman" panose="02020603050405020304" pitchFamily="18" charset="0"/>
              </a:rPr>
              <a:t>When we compare the emissions from diesel fuel and electricity from the grid, electricity wins out. Especially when you consider that electricity will only become greener and greener.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800" b="1"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chemeClr val="tx1"/>
                </a:solidFill>
                <a:effectLst/>
                <a:latin typeface="+mn-lt"/>
                <a:ea typeface="Calibri" panose="020F0502020204030204" pitchFamily="34" charset="0"/>
                <a:cs typeface="Times New Roman" panose="02020603050405020304" pitchFamily="18" charset="0"/>
              </a:rPr>
              <a:t>Click</a:t>
            </a:r>
            <a:endParaRPr lang="en-US" sz="1800" dirty="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b="0" i="0" dirty="0">
                <a:solidFill>
                  <a:schemeClr val="tx1"/>
                </a:solidFill>
                <a:effectLst/>
                <a:latin typeface="+mn-lt"/>
              </a:rPr>
              <a:t>When you calculate the emissions from diesel fuel, for a 16 ton vehicle, taking everything into account from well to wheel, it results in 826g CO2 per kilometer.</a:t>
            </a:r>
            <a:endParaRPr lang="en-US" sz="1800" b="1"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800" b="1"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chemeClr val="tx1"/>
                </a:solidFill>
                <a:effectLst/>
                <a:latin typeface="+mn-lt"/>
                <a:ea typeface="Calibri" panose="020F0502020204030204" pitchFamily="34" charset="0"/>
                <a:cs typeface="Times New Roman" panose="02020603050405020304" pitchFamily="18" charset="0"/>
              </a:rPr>
              <a:t>Click</a:t>
            </a:r>
            <a:endParaRPr lang="en-US" sz="1800" dirty="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b="0" i="0" dirty="0">
                <a:solidFill>
                  <a:schemeClr val="tx1"/>
                </a:solidFill>
                <a:effectLst/>
                <a:latin typeface="+mn-lt"/>
              </a:rPr>
              <a:t>Electricity, however, can be produced with as little as 80g CO2 per kilometer! That’s the figure for France, where we have a lot of nuclear power. </a:t>
            </a:r>
          </a:p>
          <a:p>
            <a:pPr>
              <a:lnSpc>
                <a:spcPct val="107000"/>
              </a:lnSpc>
              <a:spcAft>
                <a:spcPts val="800"/>
              </a:spcAft>
            </a:pPr>
            <a:endParaRPr lang="en-US" sz="1800" b="1"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chemeClr val="tx1"/>
                </a:solidFill>
                <a:effectLst/>
                <a:latin typeface="+mn-lt"/>
                <a:ea typeface="Calibri" panose="020F0502020204030204" pitchFamily="34" charset="0"/>
                <a:cs typeface="Times New Roman" panose="02020603050405020304" pitchFamily="18" charset="0"/>
              </a:rPr>
              <a:t>Click</a:t>
            </a:r>
            <a:endParaRPr lang="en-US" sz="1800" dirty="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b="0" i="0" dirty="0">
                <a:solidFill>
                  <a:schemeClr val="tx1"/>
                </a:solidFill>
                <a:effectLst/>
                <a:latin typeface="+mn-lt"/>
              </a:rPr>
              <a:t>As you can see, the emissions from producing electricity varies a lot from country to country, but these numbers will only improve with a better electricity mix. </a:t>
            </a:r>
          </a:p>
          <a:p>
            <a:pPr>
              <a:lnSpc>
                <a:spcPct val="107000"/>
              </a:lnSpc>
              <a:spcAft>
                <a:spcPts val="800"/>
              </a:spcAft>
            </a:pPr>
            <a:endParaRPr lang="en-US" sz="1800" b="0" i="0" dirty="0">
              <a:solidFill>
                <a:schemeClr val="tx1"/>
              </a:solidFill>
              <a:effectLst/>
              <a:latin typeface="+mn-lt"/>
            </a:endParaRPr>
          </a:p>
          <a:p>
            <a:pPr algn="l" rtl="0" fontAlgn="base"/>
            <a:r>
              <a:rPr lang="en-US" sz="1800" b="0" i="0" dirty="0">
                <a:solidFill>
                  <a:schemeClr val="tx1"/>
                </a:solidFill>
                <a:effectLst/>
                <a:latin typeface="+mn-lt"/>
              </a:rPr>
              <a:t>The numbers in this example are from 2016, and as you can see Poland stands out, producing their electricity from coal. </a:t>
            </a:r>
          </a:p>
          <a:p>
            <a:pPr algn="l" rtl="0" fontAlgn="base"/>
            <a:endParaRPr lang="en-US" sz="1800" b="0" i="0" dirty="0">
              <a:solidFill>
                <a:schemeClr val="tx1"/>
              </a:solidFill>
              <a:effectLst/>
              <a:latin typeface="+mn-lt"/>
            </a:endParaRPr>
          </a:p>
          <a:p>
            <a:pPr algn="l" rtl="0" fontAlgn="base"/>
            <a:r>
              <a:rPr lang="en-US" sz="1800" b="0" i="0" dirty="0">
                <a:solidFill>
                  <a:schemeClr val="tx1"/>
                </a:solidFill>
                <a:effectLst/>
                <a:latin typeface="+mn-lt"/>
              </a:rPr>
              <a:t>On average though, electricity emits far less than the other alternatives, and it has only improved since. </a:t>
            </a:r>
          </a:p>
          <a:p>
            <a:pPr algn="l" rtl="0" fontAlgn="base"/>
            <a:endParaRPr lang="en-US" sz="1800" b="0" i="0" dirty="0">
              <a:solidFill>
                <a:schemeClr val="tx1"/>
              </a:solidFill>
              <a:effectLst/>
              <a:latin typeface="+mn-lt"/>
            </a:endParaRPr>
          </a:p>
          <a:p>
            <a:pPr algn="l" rtl="0" fontAlgn="base"/>
            <a:r>
              <a:rPr lang="en-US" sz="1800" b="1" i="0" dirty="0">
                <a:solidFill>
                  <a:schemeClr val="tx1"/>
                </a:solidFill>
                <a:effectLst/>
                <a:latin typeface="+mn-lt"/>
              </a:rPr>
              <a:t>Facilitation : More comments</a:t>
            </a:r>
          </a:p>
          <a:p>
            <a:pPr algn="l" rtl="0" fontAlgn="base"/>
            <a:r>
              <a:rPr lang="en-US" sz="1800" b="0" i="0" dirty="0">
                <a:solidFill>
                  <a:schemeClr val="tx1"/>
                </a:solidFill>
                <a:effectLst/>
                <a:latin typeface="+mn-lt"/>
              </a:rPr>
              <a:t>Electricity also consumes CO2. The level depends on the mode of production of electricity. </a:t>
            </a:r>
          </a:p>
          <a:p>
            <a:pPr algn="l" rtl="0" fontAlgn="base"/>
            <a:r>
              <a:rPr lang="en-US" sz="1800" b="0" i="0" dirty="0">
                <a:solidFill>
                  <a:schemeClr val="tx1"/>
                </a:solidFill>
                <a:effectLst/>
                <a:latin typeface="+mn-lt"/>
              </a:rPr>
              <a:t>An electric truck driving in Poland, pollutes more than in Switzerland. </a:t>
            </a:r>
          </a:p>
          <a:p>
            <a:pPr algn="l" rtl="0" fontAlgn="base"/>
            <a:r>
              <a:rPr lang="en-US" sz="1800" b="0" i="0" dirty="0">
                <a:solidFill>
                  <a:schemeClr val="tx1"/>
                </a:solidFill>
                <a:effectLst/>
                <a:latin typeface="+mn-lt"/>
              </a:rPr>
              <a:t>Well to wheel means = From well to wheel : how much it emits per kilometer </a:t>
            </a:r>
            <a:endParaRPr lang="sv-SE" sz="1800" b="0" i="0" dirty="0">
              <a:solidFill>
                <a:schemeClr val="tx1"/>
              </a:solidFill>
              <a:effectLst/>
              <a:latin typeface="+mn-lt"/>
            </a:endParaRPr>
          </a:p>
          <a:p>
            <a:pPr algn="l" rtl="0" fontAlgn="base"/>
            <a:endParaRPr lang="en-US" sz="1800" b="0" i="0" dirty="0">
              <a:solidFill>
                <a:schemeClr val="tx1"/>
              </a:solidFill>
              <a:effectLst/>
              <a:latin typeface="+mn-lt"/>
            </a:endParaRPr>
          </a:p>
          <a:p>
            <a:pPr algn="l" rtl="0" fontAlgn="base"/>
            <a:r>
              <a:rPr lang="en-US" sz="1800" b="0" i="0" dirty="0">
                <a:solidFill>
                  <a:schemeClr val="tx1"/>
                </a:solidFill>
                <a:effectLst/>
                <a:latin typeface="+mn-lt"/>
              </a:rPr>
              <a:t>There are other types of comparisons, that lead to the same conclusions. (</a:t>
            </a:r>
            <a:r>
              <a:rPr lang="en-US" sz="1800" b="0" i="0" dirty="0">
                <a:solidFill>
                  <a:srgbClr val="FF0000"/>
                </a:solidFill>
                <a:effectLst/>
                <a:latin typeface="+mn-lt"/>
              </a:rPr>
              <a:t>du </a:t>
            </a:r>
            <a:r>
              <a:rPr lang="en-US" sz="1800" b="0" i="0" dirty="0" err="1">
                <a:solidFill>
                  <a:srgbClr val="FF0000"/>
                </a:solidFill>
                <a:effectLst/>
                <a:latin typeface="+mn-lt"/>
              </a:rPr>
              <a:t>berceau</a:t>
            </a:r>
            <a:r>
              <a:rPr lang="en-US" sz="1800" b="0" i="0" dirty="0">
                <a:solidFill>
                  <a:srgbClr val="FF0000"/>
                </a:solidFill>
                <a:effectLst/>
                <a:latin typeface="+mn-lt"/>
              </a:rPr>
              <a:t> à la </a:t>
            </a:r>
            <a:r>
              <a:rPr lang="en-US" sz="1800" b="0" i="0" dirty="0" err="1">
                <a:solidFill>
                  <a:srgbClr val="FF0000"/>
                </a:solidFill>
                <a:effectLst/>
                <a:latin typeface="+mn-lt"/>
              </a:rPr>
              <a:t>tombe</a:t>
            </a:r>
            <a:r>
              <a:rPr lang="en-US" sz="1800" b="0" i="0" dirty="0">
                <a:solidFill>
                  <a:schemeClr val="tx1"/>
                </a:solidFill>
                <a:effectLst/>
                <a:latin typeface="+mn-lt"/>
              </a:rPr>
              <a:t>, which therefore includes the manufacture and destruction of the vehicle)
Possibly give the link --- </a:t>
            </a:r>
            <a:r>
              <a:rPr lang="en-US" sz="2800" dirty="0">
                <a:effectLst/>
                <a:latin typeface="Arial" panose="020B0604020202020204" pitchFamily="34" charset="0"/>
                <a:hlinkClick r:id="rId3" tooltip="https://app.electricitymaps.com/map"/>
              </a:rPr>
              <a:t>https://app.electricitymaps.com/map</a:t>
            </a:r>
            <a:endParaRPr lang="en-US" sz="2800" dirty="0">
              <a:effectLst/>
              <a:latin typeface="Arial" panose="020B0604020202020204" pitchFamily="34" charset="0"/>
            </a:endParaRPr>
          </a:p>
          <a:p>
            <a:pPr rtl="0"/>
            <a:r>
              <a:rPr lang="en-US" sz="2800" dirty="0">
                <a:effectLst/>
                <a:latin typeface="Arial" panose="020B0604020202020204" pitchFamily="34" charset="0"/>
              </a:rPr>
              <a:t>@ElectricityMaps | Live 24/7 CO2 emissions of electricity consumption</a:t>
            </a:r>
          </a:p>
          <a:p>
            <a:pPr rtl="0"/>
            <a:r>
              <a:rPr lang="en-US" sz="2800" dirty="0">
                <a:effectLst/>
                <a:latin typeface="Arial" panose="020B0604020202020204" pitchFamily="34" charset="0"/>
              </a:rPr>
              <a:t>Electricity Maps is a live 24/7 visualization of where your electricity comes from and how much CO2 was emitted to produce it.</a:t>
            </a:r>
          </a:p>
          <a:p>
            <a:pPr rtl="0"/>
            <a:endParaRPr lang="en-US" sz="2800" dirty="0">
              <a:effectLst/>
              <a:latin typeface="Arial" panose="020B0604020202020204" pitchFamily="34" charset="0"/>
            </a:endParaRPr>
          </a:p>
          <a:p>
            <a:pPr rtl="0"/>
            <a:r>
              <a:rPr lang="en-US" sz="1800" b="1" i="0" dirty="0">
                <a:solidFill>
                  <a:schemeClr val="tx1"/>
                </a:solidFill>
                <a:effectLst/>
                <a:latin typeface="+mn-lt"/>
              </a:rPr>
              <a:t>Conclusion</a:t>
            </a:r>
            <a:r>
              <a:rPr lang="en-US" sz="1800" b="0" i="0" dirty="0">
                <a:solidFill>
                  <a:schemeClr val="tx1"/>
                </a:solidFill>
                <a:effectLst/>
                <a:latin typeface="+mn-lt"/>
              </a:rPr>
              <a:t> : The electric vehicle is relevant today in the majority of countries, and will be even more so when electricity is more carbon-free (solar, wind, hydraulic, ...)</a:t>
            </a:r>
          </a:p>
        </p:txBody>
      </p:sp>
      <p:sp>
        <p:nvSpPr>
          <p:cNvPr id="4" name="Platshållare för bildnumm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BA66331-0034-44EC-B18E-F530CD058179}"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55079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en-US" sz="1800">
                <a:solidFill>
                  <a:srgbClr val="BFBFBF"/>
                </a:solidFill>
                <a:effectLst/>
                <a:latin typeface="Calibri" panose="020F0502020204030204" pitchFamily="34" charset="0"/>
                <a:ea typeface="Calibri" panose="020F0502020204030204" pitchFamily="34" charset="0"/>
                <a:cs typeface="Times New Roman" panose="02020603050405020304" pitchFamily="18" charset="0"/>
              </a:rPr>
              <a:t>So, given that electric trucks are clearly in our future, what can we offer today?</a:t>
            </a:r>
          </a:p>
          <a:p>
            <a:pPr>
              <a:lnSpc>
                <a:spcPct val="107000"/>
              </a:lnSpc>
              <a:spcAft>
                <a:spcPts val="800"/>
              </a:spcAft>
            </a:pPr>
            <a:endParaRPr lang="sv-SE"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a:solidFill>
                  <a:srgbClr val="BFBFBF"/>
                </a:solidFill>
                <a:effectLst/>
                <a:latin typeface="Calibri" panose="020F0502020204030204" pitchFamily="34" charset="0"/>
                <a:ea typeface="Calibri" panose="020F0502020204030204" pitchFamily="34" charset="0"/>
                <a:cs typeface="Times New Roman" panose="02020603050405020304" pitchFamily="18" charset="0"/>
              </a:rPr>
              <a:t>Renault already has three electric trucks in the E-TECH range.</a:t>
            </a:r>
          </a:p>
          <a:p>
            <a:pPr>
              <a:lnSpc>
                <a:spcPct val="107000"/>
              </a:lnSpc>
              <a:spcAft>
                <a:spcPts val="800"/>
              </a:spcAft>
            </a:pPr>
            <a:endParaRPr lang="sv-SE"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a:solidFill>
                  <a:srgbClr val="BFBFBF"/>
                </a:solidFill>
                <a:effectLst/>
                <a:latin typeface="Calibri" panose="020F0502020204030204" pitchFamily="34" charset="0"/>
                <a:ea typeface="Calibri" panose="020F0502020204030204" pitchFamily="34" charset="0"/>
                <a:cs typeface="Times New Roman" panose="02020603050405020304" pitchFamily="18" charset="0"/>
              </a:rPr>
              <a:t>They range from 3.1 to 26 tons and meet urban requirements from delivery and distribution of goods to waste collection.</a:t>
            </a:r>
            <a:endParaRPr lang="sv-SE" sz="1800">
              <a:effectLst/>
              <a:latin typeface="Calibri" panose="020F0502020204030204" pitchFamily="34" charset="0"/>
              <a:ea typeface="Calibri" panose="020F0502020204030204" pitchFamily="34" charset="0"/>
              <a:cs typeface="Times New Roman" panose="02020603050405020304" pitchFamily="18" charset="0"/>
            </a:endParaRPr>
          </a:p>
          <a:p>
            <a:endParaRPr lang="sv-SE"/>
          </a:p>
          <a:p>
            <a:r>
              <a:rPr lang="sv-SE"/>
              <a: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1"/>
              <a:t>More comments</a:t>
            </a:r>
            <a:r>
              <a:rPr lang="sv-SE"/>
              <a: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a:t>We can also mention the Kluster (cargo bike sold by Renault Trucks and produced in Venissieux)</a:t>
            </a:r>
          </a:p>
          <a:p>
            <a:endParaRPr lang="sv-SE"/>
          </a:p>
        </p:txBody>
      </p:sp>
      <p:sp>
        <p:nvSpPr>
          <p:cNvPr id="4" name="Platshållare för bildnummer 3"/>
          <p:cNvSpPr>
            <a:spLocks noGrp="1"/>
          </p:cNvSpPr>
          <p:nvPr>
            <p:ph type="sldNum" sz="quarter" idx="5"/>
          </p:nvPr>
        </p:nvSpPr>
        <p:spPr/>
        <p:txBody>
          <a:bodyPr/>
          <a:lstStyle/>
          <a:p>
            <a:fld id="{BBA66331-0034-44EC-B18E-F530CD058179}" type="slidenum">
              <a:rPr lang="fr-FR" smtClean="0"/>
              <a:t>24</a:t>
            </a:fld>
            <a:endParaRPr lang="fr-FR"/>
          </a:p>
        </p:txBody>
      </p:sp>
    </p:spTree>
    <p:extLst>
      <p:ext uri="{BB962C8B-B14F-4D97-AF65-F5344CB8AC3E}">
        <p14:creationId xmlns:p14="http://schemas.microsoft.com/office/powerpoint/2010/main" val="3974340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effectLst/>
                <a:latin typeface="+mn-lt"/>
                <a:ea typeface="Calibri" panose="020F0502020204030204" pitchFamily="34" charset="0"/>
                <a:cs typeface="Times New Roman" panose="02020603050405020304" pitchFamily="18" charset="0"/>
              </a:rPr>
              <a:t>In 2023 we will expand this line with the Renault Trucks E-TECH T and C Electric heavy-duty trucks, which are designed for regional distribution and construction work.</a:t>
            </a:r>
            <a:endParaRPr lang="sv-SE" sz="1800">
              <a:solidFill>
                <a:schemeClr val="tx1"/>
              </a:solidFill>
              <a:effectLst/>
              <a:latin typeface="+mn-lt"/>
              <a:ea typeface="Calibri" panose="020F0502020204030204" pitchFamily="34" charset="0"/>
              <a:cs typeface="Times New Roman" panose="02020603050405020304" pitchFamily="18" charset="0"/>
            </a:endParaRPr>
          </a:p>
          <a:p>
            <a:endParaRPr lang="sv-SE">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effectLst/>
                <a:latin typeface="+mn-lt"/>
                <a:ea typeface="Calibri" panose="020F0502020204030204" pitchFamily="34" charset="0"/>
                <a:cs typeface="Times New Roman" panose="02020603050405020304" pitchFamily="18" charset="0"/>
              </a:rPr>
              <a:t>Remember how we plan to roll out electric vehicles segment by segment? These are next in line.</a:t>
            </a:r>
            <a:endParaRPr lang="sv-SE" sz="1800">
              <a:solidFill>
                <a:schemeClr val="tx1"/>
              </a:solidFill>
              <a:effectLst/>
              <a:latin typeface="+mn-lt"/>
              <a:ea typeface="Calibri" panose="020F0502020204030204" pitchFamily="34" charset="0"/>
              <a:cs typeface="Times New Roman" panose="02020603050405020304" pitchFamily="18" charset="0"/>
            </a:endParaRPr>
          </a:p>
          <a:p>
            <a:endParaRPr lang="sv-SE">
              <a:solidFill>
                <a:schemeClr val="tx1"/>
              </a:solidFill>
              <a:latin typeface="+mn-lt"/>
            </a:endParaRPr>
          </a:p>
        </p:txBody>
      </p:sp>
      <p:sp>
        <p:nvSpPr>
          <p:cNvPr id="4" name="Platshållare för bildnummer 3"/>
          <p:cNvSpPr>
            <a:spLocks noGrp="1"/>
          </p:cNvSpPr>
          <p:nvPr>
            <p:ph type="sldNum" sz="quarter" idx="5"/>
          </p:nvPr>
        </p:nvSpPr>
        <p:spPr/>
        <p:txBody>
          <a:bodyPr/>
          <a:lstStyle/>
          <a:p>
            <a:fld id="{BBA66331-0034-44EC-B18E-F530CD058179}" type="slidenum">
              <a:rPr lang="fr-FR" smtClean="0"/>
              <a:t>25</a:t>
            </a:fld>
            <a:endParaRPr lang="fr-FR"/>
          </a:p>
        </p:txBody>
      </p:sp>
    </p:spTree>
    <p:extLst>
      <p:ext uri="{BB962C8B-B14F-4D97-AF65-F5344CB8AC3E}">
        <p14:creationId xmlns:p14="http://schemas.microsoft.com/office/powerpoint/2010/main" val="35589242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Message :</a:t>
            </a:r>
          </a:p>
          <a:p>
            <a:endParaRPr lang="en-GB" b="1"/>
          </a:p>
          <a:p>
            <a:r>
              <a:rPr lang="fr-FR" b="0" noProof="0"/>
              <a:t>Nous avons  une flotte  de camions E-TECH en opération depuis bientôt 2 ans (800 camions et 9M km)</a:t>
            </a:r>
          </a:p>
          <a:p>
            <a:r>
              <a:rPr lang="fr-FR" b="0" noProof="0"/>
              <a:t>Cette expérience nous a permis d’apprendre quelles sont les principales difficultés rencontrées par nos clients</a:t>
            </a:r>
          </a:p>
          <a:p>
            <a:endParaRPr lang="fr-FR" b="0" noProof="0"/>
          </a:p>
          <a:p>
            <a:r>
              <a:rPr lang="fr-FR" b="0" noProof="0"/>
              <a:t>C’est pour cela que nous avons développés des solutions  pour accompagner nos clients dans cette transition </a:t>
            </a:r>
          </a:p>
          <a:p>
            <a:r>
              <a:rPr lang="fr-FR" b="0" noProof="0"/>
              <a:t>2 piliers:</a:t>
            </a:r>
          </a:p>
          <a:p>
            <a:pPr marL="171450" indent="-171450">
              <a:buFontTx/>
              <a:buChar char="-"/>
            </a:pPr>
            <a:r>
              <a:rPr lang="fr-FR" b="0" noProof="0"/>
              <a:t>Notre réseau pour la proximité</a:t>
            </a:r>
          </a:p>
          <a:p>
            <a:pPr marL="171450" indent="-171450">
              <a:buFontTx/>
              <a:buChar char="-"/>
            </a:pPr>
            <a:r>
              <a:rPr lang="fr-FR" b="0" noProof="0"/>
              <a:t>Nos nouveaux services qui reposent sur l’exploitation des données connectées de nos véhicules</a:t>
            </a:r>
          </a:p>
          <a:p>
            <a:endParaRPr lang="en-GB" b="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B046C6E-ACA5-4B04-BFD8-AC621E16532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47145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effectLst/>
                <a:latin typeface="+mn-lt"/>
                <a:ea typeface="Calibri" panose="020F0502020204030204" pitchFamily="34" charset="0"/>
                <a:cs typeface="Times New Roman" panose="02020603050405020304" pitchFamily="18" charset="0"/>
              </a:rPr>
              <a:t>These models are on the road already and have so far ranked up more than 2 million kilometers for our customers!</a:t>
            </a:r>
            <a:endParaRPr lang="sv-SE" sz="1800" dirty="0">
              <a:solidFill>
                <a:schemeClr val="tx1"/>
              </a:solidFill>
              <a:effectLst/>
              <a:latin typeface="+mn-lt"/>
              <a:ea typeface="Calibri" panose="020F0502020204030204" pitchFamily="34" charset="0"/>
              <a:cs typeface="Times New Roman" panose="02020603050405020304" pitchFamily="18" charset="0"/>
            </a:endParaRPr>
          </a:p>
          <a:p>
            <a:endParaRPr lang="sv-SE" dirty="0">
              <a:solidFill>
                <a:schemeClr val="tx1"/>
              </a:solidFill>
              <a:latin typeface="+mn-lt"/>
            </a:endParaRPr>
          </a:p>
        </p:txBody>
      </p:sp>
      <p:sp>
        <p:nvSpPr>
          <p:cNvPr id="4" name="Platshållare för bildnummer 3"/>
          <p:cNvSpPr>
            <a:spLocks noGrp="1"/>
          </p:cNvSpPr>
          <p:nvPr>
            <p:ph type="sldNum" sz="quarter" idx="5"/>
          </p:nvPr>
        </p:nvSpPr>
        <p:spPr/>
        <p:txBody>
          <a:bodyPr/>
          <a:lstStyle/>
          <a:p>
            <a:fld id="{BBA66331-0034-44EC-B18E-F530CD058179}" type="slidenum">
              <a:rPr lang="fr-FR" smtClean="0"/>
              <a:t>27</a:t>
            </a:fld>
            <a:endParaRPr lang="fr-FR"/>
          </a:p>
        </p:txBody>
      </p:sp>
    </p:spTree>
    <p:extLst>
      <p:ext uri="{BB962C8B-B14F-4D97-AF65-F5344CB8AC3E}">
        <p14:creationId xmlns:p14="http://schemas.microsoft.com/office/powerpoint/2010/main" val="11494322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chemeClr val="tx1"/>
                </a:solidFill>
                <a:effectLst/>
                <a:latin typeface="+mn-lt"/>
                <a:ea typeface="Calibri" panose="020F0502020204030204" pitchFamily="34" charset="0"/>
                <a:cs typeface="Times New Roman" panose="02020603050405020304" pitchFamily="18" charset="0"/>
              </a:rPr>
              <a:t>Click</a:t>
            </a:r>
            <a:endParaRPr lang="en-US" sz="1800" dirty="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dirty="0">
                <a:solidFill>
                  <a:schemeClr val="tx1"/>
                </a:solidFill>
                <a:effectLst/>
                <a:latin typeface="+mn-lt"/>
                <a:ea typeface="Calibri" panose="020F0502020204030204" pitchFamily="34" charset="0"/>
                <a:cs typeface="Times New Roman" panose="02020603050405020304" pitchFamily="18" charset="0"/>
              </a:rPr>
              <a:t>We already produce medium duty electric trucks for urban distribution and waste and recycling.</a:t>
            </a:r>
          </a:p>
          <a:p>
            <a:pPr>
              <a:lnSpc>
                <a:spcPct val="107000"/>
              </a:lnSpc>
              <a:spcAft>
                <a:spcPts val="800"/>
              </a:spcAft>
            </a:pPr>
            <a:endParaRPr lang="sv-SE" sz="18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chemeClr val="tx1"/>
                </a:solidFill>
                <a:effectLst/>
                <a:latin typeface="+mn-lt"/>
                <a:ea typeface="Calibri" panose="020F0502020204030204" pitchFamily="34" charset="0"/>
                <a:cs typeface="Times New Roman" panose="02020603050405020304" pitchFamily="18" charset="0"/>
              </a:rPr>
              <a:t>Click</a:t>
            </a:r>
            <a:endParaRPr lang="sv-SE" sz="1800" dirty="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dirty="0">
                <a:solidFill>
                  <a:schemeClr val="tx1"/>
                </a:solidFill>
                <a:effectLst/>
                <a:latin typeface="+mn-lt"/>
                <a:ea typeface="Calibri" panose="020F0502020204030204" pitchFamily="34" charset="0"/>
                <a:cs typeface="Times New Roman" panose="02020603050405020304" pitchFamily="18" charset="0"/>
              </a:rPr>
              <a:t>Next will be electric trucks for urban construction, heavy construction and regional distribution.</a:t>
            </a:r>
          </a:p>
          <a:p>
            <a:pPr>
              <a:lnSpc>
                <a:spcPct val="107000"/>
              </a:lnSpc>
              <a:spcAft>
                <a:spcPts val="800"/>
              </a:spcAft>
            </a:pPr>
            <a:endParaRPr lang="sv-SE" sz="18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chemeClr val="tx1"/>
                </a:solidFill>
                <a:effectLst/>
                <a:latin typeface="+mn-lt"/>
                <a:ea typeface="Calibri" panose="020F0502020204030204" pitchFamily="34" charset="0"/>
                <a:cs typeface="Times New Roman" panose="02020603050405020304" pitchFamily="18" charset="0"/>
              </a:rPr>
              <a:t>Click</a:t>
            </a:r>
            <a:endParaRPr lang="sv-SE" sz="1800" dirty="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dirty="0">
                <a:solidFill>
                  <a:schemeClr val="tx1"/>
                </a:solidFill>
                <a:effectLst/>
                <a:latin typeface="+mn-lt"/>
                <a:ea typeface="Calibri" panose="020F0502020204030204" pitchFamily="34" charset="0"/>
                <a:cs typeface="Times New Roman" panose="02020603050405020304" pitchFamily="18" charset="0"/>
              </a:rPr>
              <a:t>And finally in the future even long-haul, using batteries or hydrogen fuel cells. </a:t>
            </a:r>
          </a:p>
          <a:p>
            <a:pPr>
              <a:lnSpc>
                <a:spcPct val="107000"/>
              </a:lnSpc>
              <a:spcAft>
                <a:spcPts val="800"/>
              </a:spcAft>
            </a:pPr>
            <a:endParaRPr lang="sv-SE" sz="1800" dirty="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chemeClr val="tx1"/>
                </a:solidFill>
                <a:effectLst/>
                <a:latin typeface="+mn-lt"/>
                <a:ea typeface="Calibri" panose="020F0502020204030204" pitchFamily="34" charset="0"/>
                <a:cs typeface="Times New Roman" panose="02020603050405020304" pitchFamily="18" charset="0"/>
              </a:rPr>
              <a:t>Click</a:t>
            </a:r>
            <a:endParaRPr lang="sv-SE" sz="1800" dirty="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dirty="0">
                <a:solidFill>
                  <a:schemeClr val="tx1"/>
                </a:solidFill>
                <a:effectLst/>
                <a:latin typeface="+mn-lt"/>
                <a:ea typeface="Calibri" panose="020F0502020204030204" pitchFamily="34" charset="0"/>
                <a:cs typeface="Times New Roman" panose="02020603050405020304" pitchFamily="18" charset="0"/>
              </a:rPr>
              <a:t>In addition to all this, we are also developing a complete set of related services including battery solutions, charging infrastructure, energy optimization and more. </a:t>
            </a:r>
            <a:endParaRPr lang="sv-SE" sz="1800" dirty="0">
              <a:solidFill>
                <a:schemeClr val="tx1"/>
              </a:solidFill>
              <a:effectLst/>
              <a:latin typeface="+mn-lt"/>
              <a:ea typeface="Calibri" panose="020F0502020204030204" pitchFamily="34" charset="0"/>
              <a:cs typeface="Times New Roman" panose="02020603050405020304" pitchFamily="18" charset="0"/>
            </a:endParaRPr>
          </a:p>
          <a:p>
            <a:endParaRPr lang="sv-SE" dirty="0">
              <a:solidFill>
                <a:schemeClr val="tx1"/>
              </a:solidFill>
              <a:latin typeface="+mn-lt"/>
            </a:endParaRPr>
          </a:p>
          <a:p>
            <a:r>
              <a:rPr lang="sv-SE" dirty="0">
                <a:solidFill>
                  <a:schemeClr val="tx1"/>
                </a:solidFill>
                <a:latin typeface="+mn-lt"/>
              </a:rPr>
              <a:t>-----------------------------</a:t>
            </a:r>
          </a:p>
          <a:p>
            <a:r>
              <a:rPr lang="sv-SE" b="1" dirty="0">
                <a:solidFill>
                  <a:schemeClr val="tx1"/>
                </a:solidFill>
                <a:latin typeface="+mn-lt"/>
              </a:rPr>
              <a:t>Facilitation : </a:t>
            </a:r>
          </a:p>
          <a:p>
            <a:r>
              <a:rPr lang="sv-SE" b="0" dirty="0">
                <a:solidFill>
                  <a:schemeClr val="tx1"/>
                </a:solidFill>
                <a:latin typeface="+mn-lt"/>
              </a:rPr>
              <a:t>Some segments will not be covered in 2025</a:t>
            </a:r>
          </a:p>
          <a:p>
            <a:r>
              <a:rPr lang="sv-SE" b="0" dirty="0">
                <a:solidFill>
                  <a:schemeClr val="tx1"/>
                </a:solidFill>
                <a:latin typeface="+mn-lt"/>
              </a:rPr>
              <a:t>Expensive</a:t>
            </a:r>
          </a:p>
          <a:p>
            <a:r>
              <a:rPr lang="sv-SE" b="0" dirty="0">
                <a:solidFill>
                  <a:schemeClr val="tx1"/>
                </a:solidFill>
                <a:latin typeface="+mn-lt"/>
              </a:rPr>
              <a:t>Will take time </a:t>
            </a:r>
          </a:p>
          <a:p>
            <a:endParaRPr lang="sv-SE" dirty="0">
              <a:solidFill>
                <a:schemeClr val="tx1"/>
              </a:solidFill>
              <a:latin typeface="+mn-lt"/>
            </a:endParaRPr>
          </a:p>
        </p:txBody>
      </p:sp>
      <p:sp>
        <p:nvSpPr>
          <p:cNvPr id="4" name="Platshållare för bildnummer 3"/>
          <p:cNvSpPr>
            <a:spLocks noGrp="1"/>
          </p:cNvSpPr>
          <p:nvPr>
            <p:ph type="sldNum" sz="quarter" idx="5"/>
          </p:nvPr>
        </p:nvSpPr>
        <p:spPr/>
        <p:txBody>
          <a:bodyPr/>
          <a:lstStyle/>
          <a:p>
            <a:fld id="{BBA66331-0034-44EC-B18E-F530CD058179}" type="slidenum">
              <a:rPr lang="fr-FR" smtClean="0"/>
              <a:t>28</a:t>
            </a:fld>
            <a:endParaRPr lang="fr-FR"/>
          </a:p>
        </p:txBody>
      </p:sp>
    </p:spTree>
    <p:extLst>
      <p:ext uri="{BB962C8B-B14F-4D97-AF65-F5344CB8AC3E}">
        <p14:creationId xmlns:p14="http://schemas.microsoft.com/office/powerpoint/2010/main" val="18652755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fr-FR" sz="1800" b="1" dirty="0" err="1"/>
              <a:t>Purpose</a:t>
            </a:r>
            <a:r>
              <a:rPr lang="fr-FR" sz="1800" dirty="0"/>
              <a:t> : </a:t>
            </a:r>
            <a:r>
              <a:rPr lang="fr-FR" sz="1800" dirty="0" err="1"/>
              <a:t>Present</a:t>
            </a:r>
            <a:r>
              <a:rPr lang="fr-FR" sz="1800" dirty="0"/>
              <a:t> trends </a:t>
            </a:r>
            <a:r>
              <a:rPr lang="fr-FR" sz="1800" dirty="0" err="1"/>
              <a:t>regarding</a:t>
            </a:r>
            <a:r>
              <a:rPr lang="fr-FR" sz="1800" dirty="0"/>
              <a:t> technologies</a:t>
            </a:r>
          </a:p>
          <a:p>
            <a:pPr>
              <a:lnSpc>
                <a:spcPct val="107000"/>
              </a:lnSpc>
              <a:spcAft>
                <a:spcPts val="800"/>
              </a:spcAft>
            </a:pPr>
            <a:endParaRPr lang="en-US" sz="1800" dirty="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b="1" dirty="0">
                <a:solidFill>
                  <a:schemeClr val="tx1"/>
                </a:solidFill>
                <a:effectLst/>
                <a:latin typeface="+mn-lt"/>
                <a:ea typeface="Calibri" panose="020F0502020204030204" pitchFamily="34" charset="0"/>
                <a:cs typeface="Times New Roman" panose="02020603050405020304" pitchFamily="18" charset="0"/>
              </a:rPr>
              <a:t>Script</a:t>
            </a:r>
            <a:r>
              <a:rPr lang="en-US" sz="1800" dirty="0">
                <a:solidFill>
                  <a:schemeClr val="tx1"/>
                </a:solidFill>
                <a:effectLst/>
                <a:latin typeface="+mn-lt"/>
                <a:ea typeface="Calibri" panose="020F0502020204030204" pitchFamily="34" charset="0"/>
                <a:cs typeface="Times New Roman" panose="02020603050405020304" pitchFamily="18" charset="0"/>
              </a:rPr>
              <a:t>:</a:t>
            </a:r>
          </a:p>
          <a:p>
            <a:pPr>
              <a:lnSpc>
                <a:spcPct val="107000"/>
              </a:lnSpc>
              <a:spcAft>
                <a:spcPts val="800"/>
              </a:spcAft>
            </a:pPr>
            <a:r>
              <a:rPr lang="en-US" sz="1800" dirty="0">
                <a:solidFill>
                  <a:schemeClr val="tx1"/>
                </a:solidFill>
                <a:effectLst/>
                <a:latin typeface="+mn-lt"/>
                <a:ea typeface="Calibri" panose="020F0502020204030204" pitchFamily="34" charset="0"/>
                <a:cs typeface="Times New Roman" panose="02020603050405020304" pitchFamily="18" charset="0"/>
              </a:rPr>
              <a:t>Our goal is to only sell carbon neutral vehicles by 2040, so that the rolling fleet in 2050 will also be carbon neutral.</a:t>
            </a:r>
          </a:p>
          <a:p>
            <a:pPr>
              <a:lnSpc>
                <a:spcPct val="107000"/>
              </a:lnSpc>
              <a:spcAft>
                <a:spcPts val="800"/>
              </a:spcAft>
            </a:pPr>
            <a:endParaRPr lang="sv-SE" sz="1800" dirty="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dirty="0">
                <a:solidFill>
                  <a:schemeClr val="tx1"/>
                </a:solidFill>
                <a:effectLst/>
                <a:latin typeface="+mn-lt"/>
                <a:ea typeface="Calibri" panose="020F0502020204030204" pitchFamily="34" charset="0"/>
                <a:cs typeface="Times New Roman" panose="02020603050405020304" pitchFamily="18" charset="0"/>
              </a:rPr>
              <a:t>Note that this doesn’t mean that all our trucks will be electric. </a:t>
            </a:r>
          </a:p>
          <a:p>
            <a:pPr>
              <a:lnSpc>
                <a:spcPct val="107000"/>
              </a:lnSpc>
              <a:spcAft>
                <a:spcPts val="800"/>
              </a:spcAft>
            </a:pPr>
            <a:endParaRPr lang="sv-SE" sz="1800" dirty="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b="0" i="0" dirty="0">
                <a:solidFill>
                  <a:schemeClr val="tx1"/>
                </a:solidFill>
                <a:effectLst/>
                <a:latin typeface="+mn-lt"/>
              </a:rPr>
              <a:t>We expect some trucks to be powered by hydrogen (with fuel cells) and internal combustion engines running on biofuels or hydrogen, most likely in heavy-duty applications. But together; battery </a:t>
            </a:r>
            <a:r>
              <a:rPr lang="en-US" sz="1800" b="0" i="1" dirty="0">
                <a:solidFill>
                  <a:schemeClr val="tx1"/>
                </a:solidFill>
                <a:effectLst/>
                <a:latin typeface="+mn-lt"/>
              </a:rPr>
              <a:t>electric</a:t>
            </a:r>
            <a:r>
              <a:rPr lang="en-US" sz="1800" b="0" i="0" dirty="0">
                <a:solidFill>
                  <a:schemeClr val="tx1"/>
                </a:solidFill>
                <a:effectLst/>
                <a:latin typeface="+mn-lt"/>
              </a:rPr>
              <a:t> and fuel cell </a:t>
            </a:r>
            <a:r>
              <a:rPr lang="en-US" sz="1800" b="0" i="1" dirty="0">
                <a:solidFill>
                  <a:schemeClr val="tx1"/>
                </a:solidFill>
                <a:effectLst/>
                <a:latin typeface="+mn-lt"/>
              </a:rPr>
              <a:t>electric</a:t>
            </a:r>
            <a:r>
              <a:rPr lang="en-US" sz="1800" b="0" i="0" dirty="0">
                <a:solidFill>
                  <a:schemeClr val="tx1"/>
                </a:solidFill>
                <a:effectLst/>
                <a:latin typeface="+mn-lt"/>
              </a:rPr>
              <a:t> are the solutions that will allow us to be carbon neutral by 2050. </a:t>
            </a:r>
          </a:p>
          <a:p>
            <a:pPr>
              <a:lnSpc>
                <a:spcPct val="107000"/>
              </a:lnSpc>
              <a:spcAft>
                <a:spcPts val="800"/>
              </a:spcAft>
            </a:pPr>
            <a:endParaRPr lang="en-US" sz="1800" dirty="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dirty="0">
                <a:solidFill>
                  <a:schemeClr val="tx1"/>
                </a:solidFill>
                <a:effectLst/>
                <a:latin typeface="+mn-lt"/>
                <a:ea typeface="Calibri" panose="020F0502020204030204" pitchFamily="34" charset="0"/>
                <a:cs typeface="Times New Roman" panose="02020603050405020304" pitchFamily="18" charset="0"/>
              </a:rPr>
              <a:t>How big the share fuel cell technology and ICE running on biofuel (or hydrogen) will have we simply don’t know yet. These technologies are still being developed.</a:t>
            </a:r>
            <a:endParaRPr lang="sv-SE" sz="1800" dirty="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endParaRPr lang="en-US" sz="1800" dirty="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dirty="0">
                <a:solidFill>
                  <a:schemeClr val="tx1"/>
                </a:solidFill>
                <a:effectLst/>
                <a:latin typeface="+mn-lt"/>
                <a:ea typeface="Calibri" panose="020F0502020204030204" pitchFamily="34" charset="0"/>
                <a:cs typeface="Times New Roman" panose="02020603050405020304" pitchFamily="18" charset="0"/>
              </a:rPr>
              <a:t>But we do know one thing: electric trucks are by far the best option we have to decarbonize our transport solutions!</a:t>
            </a:r>
            <a:endParaRPr lang="sv-SE" sz="1800" dirty="0">
              <a:solidFill>
                <a:schemeClr val="tx1"/>
              </a:solidFill>
              <a:effectLst/>
              <a:latin typeface="+mn-lt"/>
              <a:ea typeface="Calibri" panose="020F0502020204030204" pitchFamily="34" charset="0"/>
              <a:cs typeface="Times New Roman" panose="02020603050405020304" pitchFamily="18" charset="0"/>
            </a:endParaRPr>
          </a:p>
          <a:p>
            <a:r>
              <a:rPr lang="sv-SE" sz="1800" dirty="0">
                <a:solidFill>
                  <a:schemeClr val="tx1"/>
                </a:solidFill>
                <a:latin typeface="+mn-lt"/>
              </a:rPr>
              <a:t>---------------</a:t>
            </a:r>
          </a:p>
          <a:p>
            <a:r>
              <a:rPr lang="sv-SE" sz="1800" b="1" dirty="0">
                <a:solidFill>
                  <a:schemeClr val="tx1"/>
                </a:solidFill>
                <a:latin typeface="+mn-lt"/>
              </a:rPr>
              <a:t>Conclusion</a:t>
            </a:r>
            <a:r>
              <a:rPr lang="sv-SE" sz="1800" dirty="0">
                <a:solidFill>
                  <a:schemeClr val="tx1"/>
                </a:solidFill>
                <a:latin typeface="+mn-lt"/>
              </a:rPr>
              <a:t>: </a:t>
            </a:r>
          </a:p>
          <a:p>
            <a:r>
              <a:rPr lang="sv-SE" sz="1800" dirty="0">
                <a:solidFill>
                  <a:schemeClr val="tx1"/>
                </a:solidFill>
                <a:latin typeface="+mn-lt"/>
              </a:rPr>
              <a:t>Nothing is decided, </a:t>
            </a:r>
          </a:p>
          <a:p>
            <a:r>
              <a:rPr lang="en-US" sz="1800" dirty="0">
                <a:solidFill>
                  <a:schemeClr val="tx1"/>
                </a:solidFill>
                <a:latin typeface="+mn-lt"/>
              </a:rPr>
              <a:t>It's a vision of the Volvo Group </a:t>
            </a:r>
            <a:r>
              <a:rPr lang="sv-SE" sz="1800" dirty="0">
                <a:solidFill>
                  <a:schemeClr val="tx1"/>
                </a:solidFill>
                <a:latin typeface="+mn-lt"/>
              </a:rPr>
              <a:t>– </a:t>
            </a:r>
            <a:r>
              <a:rPr lang="en-US" sz="1800" dirty="0">
                <a:solidFill>
                  <a:schemeClr val="tx1"/>
                </a:solidFill>
                <a:latin typeface="+mn-lt"/>
              </a:rPr>
              <a:t>That's why we see arrows (show fluctuations)</a:t>
            </a:r>
            <a:endParaRPr lang="sv-SE" sz="1800" dirty="0">
              <a:solidFill>
                <a:schemeClr val="tx1"/>
              </a:solidFill>
              <a:latin typeface="+mn-lt"/>
            </a:endParaRPr>
          </a:p>
          <a:p>
            <a:r>
              <a:rPr lang="sv-SE" sz="1800" dirty="0">
                <a:solidFill>
                  <a:schemeClr val="tx1"/>
                </a:solidFill>
                <a:latin typeface="+mn-lt"/>
              </a:rPr>
              <a:t>What proportions? </a:t>
            </a:r>
            <a:r>
              <a:rPr lang="en-US" sz="1800" dirty="0">
                <a:solidFill>
                  <a:schemeClr val="tx1"/>
                </a:solidFill>
                <a:latin typeface="+mn-lt"/>
              </a:rPr>
              <a:t>Depends on technologies and their prices.</a:t>
            </a:r>
            <a:endParaRPr lang="sv-SE" sz="1800" dirty="0">
              <a:solidFill>
                <a:schemeClr val="tx1"/>
              </a:solidFill>
              <a:latin typeface="+mn-lt"/>
            </a:endParaRPr>
          </a:p>
          <a:p>
            <a:endParaRPr lang="sv-SE" sz="1800" dirty="0">
              <a:solidFill>
                <a:schemeClr val="tx1"/>
              </a:solidFill>
              <a:latin typeface="+mn-lt"/>
            </a:endParaRPr>
          </a:p>
          <a:p>
            <a:endParaRPr lang="sv-SE" sz="1800" dirty="0">
              <a:solidFill>
                <a:schemeClr val="tx1"/>
              </a:solidFill>
              <a:latin typeface="+mn-lt"/>
            </a:endParaRPr>
          </a:p>
        </p:txBody>
      </p:sp>
      <p:sp>
        <p:nvSpPr>
          <p:cNvPr id="4" name="Platshållare för bildnummer 3"/>
          <p:cNvSpPr>
            <a:spLocks noGrp="1"/>
          </p:cNvSpPr>
          <p:nvPr>
            <p:ph type="sldNum" sz="quarter" idx="5"/>
          </p:nvPr>
        </p:nvSpPr>
        <p:spPr/>
        <p:txBody>
          <a:bodyPr/>
          <a:lstStyle/>
          <a:p>
            <a:fld id="{BBA66331-0034-44EC-B18E-F530CD058179}" type="slidenum">
              <a:rPr lang="fr-FR" smtClean="0"/>
              <a:t>29</a:t>
            </a:fld>
            <a:endParaRPr lang="fr-FR"/>
          </a:p>
        </p:txBody>
      </p:sp>
    </p:spTree>
    <p:extLst>
      <p:ext uri="{BB962C8B-B14F-4D97-AF65-F5344CB8AC3E}">
        <p14:creationId xmlns:p14="http://schemas.microsoft.com/office/powerpoint/2010/main" val="36086018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a:solidFill>
                  <a:schemeClr val="tx1"/>
                </a:solidFill>
                <a:effectLst/>
                <a:latin typeface="+mn-lt"/>
                <a:ea typeface="Calibri" panose="020F0502020204030204" pitchFamily="34" charset="0"/>
                <a:cs typeface="Times New Roman" panose="02020603050405020304" pitchFamily="18" charset="0"/>
              </a:rPr>
              <a:t>Purpose: </a:t>
            </a:r>
            <a:r>
              <a:rPr lang="sv-SE" sz="1800">
                <a:solidFill>
                  <a:schemeClr val="tx1"/>
                </a:solidFill>
                <a:latin typeface="+mn-lt"/>
              </a:rPr>
              <a:t>: Present the wheel of decarbonisation - </a:t>
            </a:r>
            <a:r>
              <a:rPr lang="en-US" sz="1800">
                <a:solidFill>
                  <a:schemeClr val="tx1"/>
                </a:solidFill>
                <a:latin typeface="+mn-lt"/>
              </a:rPr>
              <a:t>The use of electric vehicles is a big change for our customers. We provide knowledge and tools to advise them.</a:t>
            </a:r>
          </a:p>
          <a:p>
            <a:pPr>
              <a:lnSpc>
                <a:spcPct val="107000"/>
              </a:lnSpc>
              <a:spcAft>
                <a:spcPts val="800"/>
              </a:spcAft>
            </a:pPr>
            <a:endParaRPr lang="en-US" sz="1800" b="1">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endParaRPr lang="en-US" sz="1800" b="1">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b="1">
                <a:solidFill>
                  <a:schemeClr val="tx1"/>
                </a:solidFill>
                <a:effectLst/>
                <a:latin typeface="+mn-lt"/>
                <a:ea typeface="Calibri" panose="020F0502020204030204" pitchFamily="34" charset="0"/>
                <a:cs typeface="Times New Roman" panose="02020603050405020304" pitchFamily="18" charset="0"/>
              </a:rPr>
              <a:t>Script : </a:t>
            </a:r>
          </a:p>
          <a:p>
            <a:pPr>
              <a:lnSpc>
                <a:spcPct val="107000"/>
              </a:lnSpc>
              <a:spcAft>
                <a:spcPts val="800"/>
              </a:spcAft>
            </a:pPr>
            <a:r>
              <a:rPr lang="en-US" sz="1800">
                <a:solidFill>
                  <a:schemeClr val="tx1"/>
                </a:solidFill>
                <a:effectLst/>
                <a:latin typeface="+mn-lt"/>
                <a:ea typeface="Calibri" panose="020F0502020204030204" pitchFamily="34" charset="0"/>
                <a:cs typeface="Times New Roman" panose="02020603050405020304" pitchFamily="18" charset="0"/>
              </a:rPr>
              <a:t>We want close partnerships, so we can find the right electric mobility solution for each customer, need and usage. Think of it as unique projects, where we include transporters, retail, manufacturers and public authorities to find the best solutions.</a:t>
            </a:r>
            <a:endParaRPr lang="sv-SE"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endParaRPr lang="en-US"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mn-lt"/>
                <a:ea typeface="Calibri" panose="020F0502020204030204" pitchFamily="34" charset="0"/>
                <a:cs typeface="Times New Roman" panose="02020603050405020304" pitchFamily="18" charset="0"/>
              </a:rPr>
              <a:t>This is what we say to our customers:</a:t>
            </a:r>
            <a:endParaRPr lang="sv-SE" sz="180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800" b="1">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a:solidFill>
                  <a:schemeClr val="tx1"/>
                </a:solidFill>
                <a:effectLst/>
                <a:latin typeface="+mn-lt"/>
                <a:ea typeface="Calibri" panose="020F0502020204030204" pitchFamily="34" charset="0"/>
                <a:cs typeface="Times New Roman" panose="02020603050405020304" pitchFamily="18" charset="0"/>
              </a:rPr>
              <a:t>Click</a:t>
            </a:r>
            <a:endParaRPr lang="en-US"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mn-lt"/>
                <a:ea typeface="Calibri" panose="020F0502020204030204" pitchFamily="34" charset="0"/>
                <a:cs typeface="Times New Roman" panose="02020603050405020304" pitchFamily="18" charset="0"/>
              </a:rPr>
              <a:t>We understand your needs. </a:t>
            </a:r>
            <a:endParaRPr lang="sv-SE"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endParaRPr lang="en-US" sz="180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a:solidFill>
                  <a:schemeClr val="tx1"/>
                </a:solidFill>
                <a:effectLst/>
                <a:latin typeface="+mn-lt"/>
                <a:ea typeface="Calibri" panose="020F0502020204030204" pitchFamily="34" charset="0"/>
                <a:cs typeface="Times New Roman" panose="02020603050405020304" pitchFamily="18" charset="0"/>
              </a:rPr>
              <a:t>Click</a:t>
            </a:r>
            <a:endParaRPr lang="en-US"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mn-lt"/>
                <a:ea typeface="Calibri" panose="020F0502020204030204" pitchFamily="34" charset="0"/>
                <a:cs typeface="Times New Roman" panose="02020603050405020304" pitchFamily="18" charset="0"/>
              </a:rPr>
              <a:t>We analyze your activity.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800" b="1">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a:solidFill>
                  <a:schemeClr val="tx1"/>
                </a:solidFill>
                <a:effectLst/>
                <a:latin typeface="+mn-lt"/>
                <a:ea typeface="Calibri" panose="020F0502020204030204" pitchFamily="34" charset="0"/>
                <a:cs typeface="Times New Roman" panose="02020603050405020304" pitchFamily="18" charset="0"/>
              </a:rPr>
              <a:t>Click</a:t>
            </a:r>
            <a:endParaRPr lang="en-US"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mn-lt"/>
                <a:ea typeface="Calibri" panose="020F0502020204030204" pitchFamily="34" charset="0"/>
                <a:cs typeface="Times New Roman" panose="02020603050405020304" pitchFamily="18" charset="0"/>
              </a:rPr>
              <a:t>We design your solution. </a:t>
            </a:r>
            <a:endParaRPr lang="sv-SE" sz="1800">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800" b="1">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a:solidFill>
                  <a:schemeClr val="tx1"/>
                </a:solidFill>
                <a:effectLst/>
                <a:latin typeface="+mn-lt"/>
                <a:ea typeface="Calibri" panose="020F0502020204030204" pitchFamily="34" charset="0"/>
                <a:cs typeface="Times New Roman" panose="02020603050405020304" pitchFamily="18" charset="0"/>
              </a:rPr>
              <a:t>Click</a:t>
            </a:r>
            <a:endParaRPr lang="en-US"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mn-lt"/>
                <a:ea typeface="Calibri" panose="020F0502020204030204" pitchFamily="34" charset="0"/>
                <a:cs typeface="Times New Roman" panose="02020603050405020304" pitchFamily="18" charset="0"/>
              </a:rPr>
              <a:t>We support your implementation and operations. </a:t>
            </a:r>
            <a:endParaRPr lang="sv-SE"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endParaRPr lang="en-US"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mn-lt"/>
                <a:ea typeface="Calibri" panose="020F0502020204030204" pitchFamily="34" charset="0"/>
                <a:cs typeface="Times New Roman" panose="02020603050405020304" pitchFamily="18" charset="0"/>
              </a:rPr>
              <a:t>Renault is your partner for decarbonization!</a:t>
            </a:r>
            <a:endParaRPr lang="sv-SE"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endParaRPr lang="en-US"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a:solidFill>
                  <a:schemeClr val="tx1"/>
                </a:solidFill>
                <a:effectLst/>
                <a:latin typeface="+mn-lt"/>
                <a:ea typeface="Calibri" panose="020F0502020204030204" pitchFamily="34" charset="0"/>
                <a:cs typeface="Times New Roman" panose="02020603050405020304" pitchFamily="18" charset="0"/>
              </a:rPr>
              <a:t>Switching to electric is not just a technology shift. It’s about people and involving everyone in the shift.</a:t>
            </a:r>
            <a:endParaRPr lang="sv-SE"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endParaRPr lang="en-US" sz="180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US" sz="1800" b="1">
                <a:solidFill>
                  <a:schemeClr val="tx1"/>
                </a:solidFill>
                <a:effectLst/>
                <a:latin typeface="+mn-lt"/>
                <a:ea typeface="Calibri" panose="020F0502020204030204" pitchFamily="34" charset="0"/>
                <a:cs typeface="Times New Roman" panose="02020603050405020304" pitchFamily="18" charset="0"/>
              </a:rPr>
              <a:t>Facilitation : Questions</a:t>
            </a:r>
          </a:p>
          <a:p>
            <a:pPr algn="l" rtl="0" fontAlgn="base"/>
            <a:r>
              <a:rPr lang="en-US" sz="1800" b="0" i="0">
                <a:solidFill>
                  <a:schemeClr val="tx1"/>
                </a:solidFill>
                <a:effectLst/>
                <a:latin typeface="+mn-lt"/>
              </a:rPr>
              <a:t>How are you impacted? </a:t>
            </a:r>
            <a:endParaRPr lang="en-US" sz="2800" b="0" i="0">
              <a:solidFill>
                <a:schemeClr val="tx1"/>
              </a:solidFill>
              <a:effectLst/>
              <a:latin typeface="+mn-lt"/>
            </a:endParaRPr>
          </a:p>
          <a:p>
            <a:pPr algn="l" rtl="0" fontAlgn="base"/>
            <a:r>
              <a:rPr lang="en-US" sz="1800" b="0" i="0">
                <a:solidFill>
                  <a:schemeClr val="tx1"/>
                </a:solidFill>
                <a:effectLst/>
                <a:latin typeface="+mn-lt"/>
              </a:rPr>
              <a:t>What is your reaction? </a:t>
            </a:r>
            <a:endParaRPr lang="en-US" sz="2800" b="0" i="0">
              <a:solidFill>
                <a:schemeClr val="tx1"/>
              </a:solidFill>
              <a:effectLst/>
              <a:latin typeface="+mn-lt"/>
            </a:endParaRPr>
          </a:p>
          <a:p>
            <a:pPr algn="l" rtl="0" fontAlgn="base"/>
            <a:r>
              <a:rPr lang="en-US" sz="1800" b="0" i="0">
                <a:solidFill>
                  <a:schemeClr val="tx1"/>
                </a:solidFill>
                <a:effectLst/>
                <a:latin typeface="+mn-lt"/>
              </a:rPr>
              <a:t>What will be your next step? </a:t>
            </a:r>
            <a:endParaRPr lang="en-US" sz="2800" b="0" i="0">
              <a:solidFill>
                <a:schemeClr val="tx1"/>
              </a:solidFill>
              <a:effectLst/>
              <a:latin typeface="+mn-lt"/>
            </a:endParaRPr>
          </a:p>
          <a:p>
            <a:pPr>
              <a:lnSpc>
                <a:spcPct val="107000"/>
              </a:lnSpc>
              <a:spcAft>
                <a:spcPts val="800"/>
              </a:spcAft>
            </a:pPr>
            <a:endParaRPr lang="sv-SE" sz="1800">
              <a:solidFill>
                <a:schemeClr val="tx1"/>
              </a:solidFill>
              <a:effectLst/>
              <a:latin typeface="+mn-lt"/>
              <a:ea typeface="Calibri" panose="020F0502020204030204" pitchFamily="34" charset="0"/>
              <a:cs typeface="Times New Roman" panose="02020603050405020304" pitchFamily="18" charset="0"/>
            </a:endParaRPr>
          </a:p>
          <a:p>
            <a:endParaRPr lang="sv-SE">
              <a:solidFill>
                <a:schemeClr val="tx1"/>
              </a:solidFill>
              <a:latin typeface="+mn-lt"/>
            </a:endParaRPr>
          </a:p>
          <a:p>
            <a:endParaRPr lang="sv-SE">
              <a:solidFill>
                <a:schemeClr val="tx1"/>
              </a:solidFill>
              <a:latin typeface="+mn-lt"/>
            </a:endParaRPr>
          </a:p>
        </p:txBody>
      </p:sp>
      <p:sp>
        <p:nvSpPr>
          <p:cNvPr id="4" name="Platshållare för bildnummer 3"/>
          <p:cNvSpPr>
            <a:spLocks noGrp="1"/>
          </p:cNvSpPr>
          <p:nvPr>
            <p:ph type="sldNum" sz="quarter" idx="5"/>
          </p:nvPr>
        </p:nvSpPr>
        <p:spPr/>
        <p:txBody>
          <a:bodyPr/>
          <a:lstStyle/>
          <a:p>
            <a:fld id="{BBA66331-0034-44EC-B18E-F530CD058179}" type="slidenum">
              <a:rPr lang="fr-FR" smtClean="0"/>
              <a:t>30</a:t>
            </a:fld>
            <a:endParaRPr lang="fr-FR"/>
          </a:p>
        </p:txBody>
      </p:sp>
    </p:spTree>
    <p:extLst>
      <p:ext uri="{BB962C8B-B14F-4D97-AF65-F5344CB8AC3E}">
        <p14:creationId xmlns:p14="http://schemas.microsoft.com/office/powerpoint/2010/main" val="27875697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fr-FR">
                <a:solidFill>
                  <a:schemeClr val="tx1"/>
                </a:solidFill>
                <a:latin typeface="+mn-lt"/>
              </a:rPr>
              <a:t>This </a:t>
            </a:r>
            <a:r>
              <a:rPr lang="fr-FR" err="1">
                <a:solidFill>
                  <a:schemeClr val="tx1"/>
                </a:solidFill>
                <a:latin typeface="+mn-lt"/>
              </a:rPr>
              <a:t>is</a:t>
            </a:r>
            <a:r>
              <a:rPr lang="fr-FR">
                <a:solidFill>
                  <a:schemeClr val="tx1"/>
                </a:solidFill>
                <a:latin typeface="+mn-lt"/>
              </a:rPr>
              <a:t> a change in culture for us and </a:t>
            </a:r>
            <a:r>
              <a:rPr lang="fr-FR" err="1">
                <a:solidFill>
                  <a:schemeClr val="tx1"/>
                </a:solidFill>
                <a:latin typeface="+mn-lt"/>
              </a:rPr>
              <a:t>our</a:t>
            </a:r>
            <a:r>
              <a:rPr lang="fr-FR">
                <a:solidFill>
                  <a:schemeClr val="tx1"/>
                </a:solidFill>
                <a:latin typeface="+mn-lt"/>
              </a:rPr>
              <a:t> </a:t>
            </a:r>
            <a:r>
              <a:rPr lang="fr-FR" err="1">
                <a:solidFill>
                  <a:schemeClr val="tx1"/>
                </a:solidFill>
                <a:latin typeface="+mn-lt"/>
              </a:rPr>
              <a:t>customers</a:t>
            </a:r>
            <a:r>
              <a:rPr lang="fr-FR">
                <a:solidFill>
                  <a:schemeClr val="tx1"/>
                </a:solidFill>
                <a:latin typeface="+mn-lt"/>
              </a:rPr>
              <a:t> – </a:t>
            </a:r>
            <a:r>
              <a:rPr lang="fr-FR" err="1">
                <a:solidFill>
                  <a:schemeClr val="tx1"/>
                </a:solidFill>
                <a:latin typeface="+mn-lt"/>
              </a:rPr>
              <a:t>We</a:t>
            </a:r>
            <a:r>
              <a:rPr lang="fr-FR">
                <a:solidFill>
                  <a:schemeClr val="tx1"/>
                </a:solidFill>
                <a:latin typeface="+mn-lt"/>
              </a:rPr>
              <a:t> </a:t>
            </a:r>
            <a:r>
              <a:rPr lang="fr-FR" err="1">
                <a:solidFill>
                  <a:schemeClr val="tx1"/>
                </a:solidFill>
                <a:latin typeface="+mn-lt"/>
              </a:rPr>
              <a:t>will</a:t>
            </a:r>
            <a:r>
              <a:rPr lang="fr-FR">
                <a:solidFill>
                  <a:schemeClr val="tx1"/>
                </a:solidFill>
                <a:latin typeface="+mn-lt"/>
              </a:rPr>
              <a:t> not « </a:t>
            </a:r>
            <a:r>
              <a:rPr lang="fr-FR" err="1">
                <a:solidFill>
                  <a:schemeClr val="tx1"/>
                </a:solidFill>
                <a:latin typeface="+mn-lt"/>
              </a:rPr>
              <a:t>just</a:t>
            </a:r>
            <a:r>
              <a:rPr lang="fr-FR">
                <a:solidFill>
                  <a:schemeClr val="tx1"/>
                </a:solidFill>
                <a:latin typeface="+mn-lt"/>
              </a:rPr>
              <a:t> </a:t>
            </a:r>
            <a:r>
              <a:rPr lang="fr-FR" err="1">
                <a:solidFill>
                  <a:schemeClr val="tx1"/>
                </a:solidFill>
                <a:latin typeface="+mn-lt"/>
              </a:rPr>
              <a:t>sell</a:t>
            </a:r>
            <a:r>
              <a:rPr lang="fr-FR">
                <a:solidFill>
                  <a:schemeClr val="tx1"/>
                </a:solidFill>
                <a:latin typeface="+mn-lt"/>
              </a:rPr>
              <a:t> a truck », the </a:t>
            </a:r>
            <a:r>
              <a:rPr lang="fr-FR" err="1">
                <a:solidFill>
                  <a:schemeClr val="tx1"/>
                </a:solidFill>
                <a:latin typeface="+mn-lt"/>
              </a:rPr>
              <a:t>study</a:t>
            </a:r>
            <a:r>
              <a:rPr lang="fr-FR">
                <a:solidFill>
                  <a:schemeClr val="tx1"/>
                </a:solidFill>
                <a:latin typeface="+mn-lt"/>
              </a:rPr>
              <a:t> </a:t>
            </a:r>
            <a:r>
              <a:rPr lang="fr-FR" err="1">
                <a:solidFill>
                  <a:schemeClr val="tx1"/>
                </a:solidFill>
                <a:latin typeface="+mn-lt"/>
              </a:rPr>
              <a:t>will</a:t>
            </a:r>
            <a:r>
              <a:rPr lang="fr-FR">
                <a:solidFill>
                  <a:schemeClr val="tx1"/>
                </a:solidFill>
                <a:latin typeface="+mn-lt"/>
              </a:rPr>
              <a:t> </a:t>
            </a:r>
            <a:r>
              <a:rPr lang="fr-FR" err="1">
                <a:solidFill>
                  <a:schemeClr val="tx1"/>
                </a:solidFill>
                <a:latin typeface="+mn-lt"/>
              </a:rPr>
              <a:t>be</a:t>
            </a:r>
            <a:r>
              <a:rPr lang="fr-FR">
                <a:solidFill>
                  <a:schemeClr val="tx1"/>
                </a:solidFill>
                <a:latin typeface="+mn-lt"/>
              </a:rPr>
              <a:t> more </a:t>
            </a:r>
            <a:r>
              <a:rPr lang="fr-FR" err="1">
                <a:solidFill>
                  <a:schemeClr val="tx1"/>
                </a:solidFill>
                <a:latin typeface="+mn-lt"/>
              </a:rPr>
              <a:t>complex</a:t>
            </a:r>
            <a:r>
              <a:rPr lang="fr-FR">
                <a:solidFill>
                  <a:schemeClr val="tx1"/>
                </a:solidFill>
                <a:latin typeface="+mn-lt"/>
              </a:rPr>
              <a:t>. </a:t>
            </a:r>
          </a:p>
          <a:p>
            <a:pPr algn="l" rtl="0" fontAlgn="base"/>
            <a:endParaRPr lang="fr-FR" sz="1200" b="0" i="0" u="none" strike="noStrike">
              <a:solidFill>
                <a:schemeClr val="tx1"/>
              </a:solidFill>
              <a:effectLst/>
              <a:latin typeface="+mn-lt"/>
            </a:endParaRPr>
          </a:p>
          <a:p>
            <a:pPr algn="l" rtl="0" fontAlgn="base"/>
            <a:r>
              <a:rPr lang="fr-FR" sz="1200" b="1" i="0" u="none" strike="noStrike">
                <a:solidFill>
                  <a:schemeClr val="tx1"/>
                </a:solidFill>
                <a:effectLst/>
                <a:latin typeface="+mn-lt"/>
              </a:rPr>
              <a:t>As a </a:t>
            </a:r>
            <a:r>
              <a:rPr lang="fr-FR" sz="1200" b="1" i="0" u="none" strike="noStrike" err="1">
                <a:solidFill>
                  <a:schemeClr val="tx1"/>
                </a:solidFill>
                <a:effectLst/>
                <a:latin typeface="+mn-lt"/>
              </a:rPr>
              <a:t>summary</a:t>
            </a:r>
            <a:endParaRPr lang="fr-FR" sz="1200" b="1" i="0" u="none" strike="noStrike">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tx1"/>
                </a:solidFill>
                <a:latin typeface="+mn-lt"/>
              </a:rPr>
              <a:t>We want to act as a responsible company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tx1"/>
                </a:solidFill>
                <a:latin typeface="+mn-lt"/>
              </a:rPr>
              <a:t>This is why we are engaged in this transition. ​</a:t>
            </a:r>
            <a:br>
              <a:rPr lang="en-US">
                <a:solidFill>
                  <a:schemeClr val="tx1"/>
                </a:solidFill>
                <a:latin typeface="+mn-lt"/>
              </a:rPr>
            </a:br>
            <a:r>
              <a:rPr lang="en-US">
                <a:solidFill>
                  <a:schemeClr val="tx1"/>
                </a:solidFill>
                <a:latin typeface="+mn-lt"/>
              </a:rPr>
              <a:t>And why we are committed to these goals.​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solidFill>
                <a:schemeClr val="tx1"/>
              </a:solidFill>
              <a:latin typeface="+mn-lt"/>
            </a:endParaRPr>
          </a:p>
        </p:txBody>
      </p:sp>
      <p:sp>
        <p:nvSpPr>
          <p:cNvPr id="4" name="Platshållare för bildnummer 3"/>
          <p:cNvSpPr>
            <a:spLocks noGrp="1"/>
          </p:cNvSpPr>
          <p:nvPr>
            <p:ph type="sldNum" sz="quarter" idx="5"/>
          </p:nvPr>
        </p:nvSpPr>
        <p:spPr/>
        <p:txBody>
          <a:bodyPr/>
          <a:lstStyle/>
          <a:p>
            <a:fld id="{BBA66331-0034-44EC-B18E-F530CD058179}" type="slidenum">
              <a:rPr lang="fr-FR" smtClean="0"/>
              <a:t>31</a:t>
            </a:fld>
            <a:endParaRPr lang="fr-FR"/>
          </a:p>
        </p:txBody>
      </p:sp>
    </p:spTree>
    <p:extLst>
      <p:ext uri="{BB962C8B-B14F-4D97-AF65-F5344CB8AC3E}">
        <p14:creationId xmlns:p14="http://schemas.microsoft.com/office/powerpoint/2010/main" val="26521759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fr-FR" sz="1800" b="1"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Thank</a:t>
            </a:r>
            <a:r>
              <a:rPr lang="fr-FR" sz="1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fr-FR" sz="1800" b="1"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you</a:t>
            </a:r>
            <a:endParaRPr lang="fr-FR" sz="1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fr-FR" sz="1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b="1"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What</a:t>
            </a:r>
            <a:r>
              <a:rPr lang="fr-FR" sz="1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feedback on the session? </a:t>
            </a:r>
          </a:p>
          <a:p>
            <a:pPr>
              <a:lnSpc>
                <a:spcPct val="107000"/>
              </a:lnSpc>
              <a:spcAft>
                <a:spcPts val="800"/>
              </a:spcAft>
            </a:pPr>
            <a:endParaRPr lang="sv-SE"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tshållare för bildnummer 3"/>
          <p:cNvSpPr>
            <a:spLocks noGrp="1"/>
          </p:cNvSpPr>
          <p:nvPr>
            <p:ph type="sldNum" sz="quarter" idx="5"/>
          </p:nvPr>
        </p:nvSpPr>
        <p:spPr/>
        <p:txBody>
          <a:bodyPr/>
          <a:lstStyle/>
          <a:p>
            <a:fld id="{BBA66331-0034-44EC-B18E-F530CD058179}" type="slidenum">
              <a:rPr lang="fr-FR" smtClean="0"/>
              <a:t>32</a:t>
            </a:fld>
            <a:endParaRPr lang="fr-FR"/>
          </a:p>
        </p:txBody>
      </p:sp>
    </p:spTree>
    <p:extLst>
      <p:ext uri="{BB962C8B-B14F-4D97-AF65-F5344CB8AC3E}">
        <p14:creationId xmlns:p14="http://schemas.microsoft.com/office/powerpoint/2010/main" val="42577952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2_Content Bullets Points">
    <p:spTree>
      <p:nvGrpSpPr>
        <p:cNvPr id="1" name=""/>
        <p:cNvGrpSpPr/>
        <p:nvPr/>
      </p:nvGrpSpPr>
      <p:grpSpPr>
        <a:xfrm>
          <a:off x="0" y="0"/>
          <a:ext cx="0" cy="0"/>
          <a:chOff x="0" y="0"/>
          <a:chExt cx="0" cy="0"/>
        </a:xfrm>
      </p:grpSpPr>
      <p:sp>
        <p:nvSpPr>
          <p:cNvPr id="12" name="Frihandsfigur 11">
            <a:extLst>
              <a:ext uri="{FF2B5EF4-FFF2-40B4-BE49-F238E27FC236}">
                <a16:creationId xmlns:a16="http://schemas.microsoft.com/office/drawing/2014/main" id="{5205D783-629E-C69B-8DC0-6631B1944196}"/>
              </a:ext>
            </a:extLst>
          </p:cNvPr>
          <p:cNvSpPr/>
          <p:nvPr userDrawn="1"/>
        </p:nvSpPr>
        <p:spPr>
          <a:xfrm rot="5400000">
            <a:off x="5872537" y="1872040"/>
            <a:ext cx="5143503" cy="1399423"/>
          </a:xfrm>
          <a:custGeom>
            <a:avLst/>
            <a:gdLst>
              <a:gd name="connsiteX0" fmla="*/ 0 w 5143503"/>
              <a:gd name="connsiteY0" fmla="*/ 1399423 h 1399423"/>
              <a:gd name="connsiteX1" fmla="*/ 1 w 5143503"/>
              <a:gd name="connsiteY1" fmla="*/ 0 h 1399423"/>
              <a:gd name="connsiteX2" fmla="*/ 5143503 w 5143503"/>
              <a:gd name="connsiteY2" fmla="*/ 0 h 1399423"/>
              <a:gd name="connsiteX3" fmla="*/ 5143503 w 5143503"/>
              <a:gd name="connsiteY3" fmla="*/ 1399423 h 1399423"/>
              <a:gd name="connsiteX4" fmla="*/ 608067 w 5143503"/>
              <a:gd name="connsiteY4" fmla="*/ 1399423 h 1399423"/>
              <a:gd name="connsiteX5" fmla="*/ 608065 w 5143503"/>
              <a:gd name="connsiteY5" fmla="*/ 1399422 h 1399423"/>
              <a:gd name="connsiteX6" fmla="*/ 623553 w 5143503"/>
              <a:gd name="connsiteY6" fmla="*/ 1399422 h 1399423"/>
              <a:gd name="connsiteX7" fmla="*/ 426602 w 5143503"/>
              <a:gd name="connsiteY7" fmla="*/ 1295180 h 1399423"/>
              <a:gd name="connsiteX8" fmla="*/ 229650 w 5143503"/>
              <a:gd name="connsiteY8" fmla="*/ 1399422 h 1399423"/>
              <a:gd name="connsiteX9" fmla="*/ 245142 w 5143503"/>
              <a:gd name="connsiteY9" fmla="*/ 1399422 h 1399423"/>
              <a:gd name="connsiteX10" fmla="*/ 245140 w 5143503"/>
              <a:gd name="connsiteY10" fmla="*/ 1399423 h 1399423"/>
              <a:gd name="connsiteX11" fmla="*/ 0 w 5143503"/>
              <a:gd name="connsiteY11" fmla="*/ 1399423 h 13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3503" h="1399423">
                <a:moveTo>
                  <a:pt x="0" y="1399423"/>
                </a:moveTo>
                <a:lnTo>
                  <a:pt x="1" y="0"/>
                </a:lnTo>
                <a:lnTo>
                  <a:pt x="5143503" y="0"/>
                </a:lnTo>
                <a:lnTo>
                  <a:pt x="5143503" y="1399423"/>
                </a:lnTo>
                <a:lnTo>
                  <a:pt x="608067" y="1399423"/>
                </a:lnTo>
                <a:lnTo>
                  <a:pt x="608065" y="1399422"/>
                </a:lnTo>
                <a:lnTo>
                  <a:pt x="623553" y="1399422"/>
                </a:lnTo>
                <a:lnTo>
                  <a:pt x="426602" y="1295180"/>
                </a:lnTo>
                <a:lnTo>
                  <a:pt x="229650" y="1399422"/>
                </a:lnTo>
                <a:lnTo>
                  <a:pt x="245142" y="1399422"/>
                </a:lnTo>
                <a:lnTo>
                  <a:pt x="245140" y="1399423"/>
                </a:lnTo>
                <a:lnTo>
                  <a:pt x="0" y="139942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6" name="Slide Number Placeholder 5"/>
          <p:cNvSpPr>
            <a:spLocks noGrp="1"/>
          </p:cNvSpPr>
          <p:nvPr>
            <p:ph type="sldNum" sz="quarter" idx="12"/>
          </p:nvPr>
        </p:nvSpPr>
        <p:spPr>
          <a:xfrm>
            <a:off x="15943" y="4615563"/>
            <a:ext cx="484242" cy="527937"/>
          </a:xfrm>
        </p:spPr>
        <p:txBody>
          <a:bodyPr/>
          <a:lstStyle>
            <a:lvl1pPr>
              <a:defRPr sz="1400">
                <a:solidFill>
                  <a:schemeClr val="bg2"/>
                </a:solidFill>
              </a:defRPr>
            </a:lvl1pPr>
          </a:lstStyle>
          <a:p>
            <a:fld id="{2A87C61E-47BC-6247-8D0D-49C3F0F28455}" type="slidenum">
              <a:rPr lang="fr-FR" smtClean="0"/>
              <a:pPr/>
              <a:t>‹#›</a:t>
            </a:fld>
            <a:endParaRPr lang="fr-FR"/>
          </a:p>
        </p:txBody>
      </p:sp>
      <p:sp>
        <p:nvSpPr>
          <p:cNvPr id="26" name="Content Placeholder 2">
            <a:extLst>
              <a:ext uri="{FF2B5EF4-FFF2-40B4-BE49-F238E27FC236}">
                <a16:creationId xmlns:a16="http://schemas.microsoft.com/office/drawing/2014/main" id="{2C527C9B-13B2-9849-B771-0A7CA29653FC}"/>
              </a:ext>
            </a:extLst>
          </p:cNvPr>
          <p:cNvSpPr>
            <a:spLocks noGrp="1"/>
          </p:cNvSpPr>
          <p:nvPr>
            <p:ph idx="13" hasCustomPrompt="1"/>
          </p:nvPr>
        </p:nvSpPr>
        <p:spPr>
          <a:xfrm>
            <a:off x="508000" y="1023106"/>
            <a:ext cx="6729433" cy="3492860"/>
          </a:xfrm>
        </p:spPr>
        <p:txBody>
          <a:bodyPr/>
          <a:lstStyle>
            <a:lvl1pPr marL="285750" indent="-285750">
              <a:lnSpc>
                <a:spcPct val="100000"/>
              </a:lnSpc>
              <a:buClr>
                <a:schemeClr val="bg2"/>
              </a:buClr>
              <a:buFont typeface="Wingdings" panose="05000000000000000000" pitchFamily="2" charset="2"/>
              <a:buChar char="§"/>
              <a:defRPr sz="1600" b="0" i="0" cap="none" baseline="0">
                <a:solidFill>
                  <a:schemeClr val="tx1"/>
                </a:solidFill>
                <a:latin typeface="+mj-lt"/>
              </a:defRPr>
            </a:lvl1pPr>
            <a:lvl2pPr marL="540000" indent="-171450">
              <a:lnSpc>
                <a:spcPct val="100000"/>
              </a:lnSpc>
              <a:spcBef>
                <a:spcPts val="500"/>
              </a:spcBef>
              <a:buFont typeface="Wingdings" panose="05000000000000000000" pitchFamily="2" charset="2"/>
              <a:buChar char="§"/>
              <a:tabLst/>
              <a:defRPr sz="1200" b="1" i="0">
                <a:solidFill>
                  <a:schemeClr val="accent1"/>
                </a:solidFill>
                <a:latin typeface="Arial Regular"/>
              </a:defRPr>
            </a:lvl2pPr>
            <a:lvl3pPr marL="648000" indent="-171450">
              <a:lnSpc>
                <a:spcPct val="100000"/>
              </a:lnSpc>
              <a:spcBef>
                <a:spcPts val="0"/>
              </a:spcBef>
              <a:buFont typeface="Wingdings" panose="05000000000000000000" pitchFamily="2" charset="2"/>
              <a:buChar char="§"/>
              <a:tabLst/>
              <a:defRPr sz="1000" b="0" i="0">
                <a:solidFill>
                  <a:schemeClr val="accent1"/>
                </a:solidFill>
                <a:latin typeface="Arial Regular"/>
              </a:defRPr>
            </a:lvl3pPr>
            <a:lvl4pPr marL="98425" indent="-90488">
              <a:lnSpc>
                <a:spcPct val="100000"/>
              </a:lnSpc>
              <a:spcBef>
                <a:spcPts val="1000"/>
              </a:spcBef>
              <a:buFont typeface="Arial" panose="020B0604020202020204" pitchFamily="34" charset="0"/>
              <a:buChar char="•"/>
              <a:tabLst/>
              <a:defRPr sz="900" b="0" i="0">
                <a:solidFill>
                  <a:schemeClr val="accent1"/>
                </a:solidFill>
                <a:latin typeface="Arial Regular"/>
              </a:defRPr>
            </a:lvl4pPr>
            <a:lvl5pPr marL="314325" indent="-88900">
              <a:lnSpc>
                <a:spcPct val="100000"/>
              </a:lnSpc>
              <a:spcBef>
                <a:spcPts val="0"/>
              </a:spcBef>
              <a:buClr>
                <a:schemeClr val="accent1"/>
              </a:buClr>
              <a:buFont typeface=".HelveticaNeueDeskInterface-Regular"/>
              <a:buChar char="-"/>
              <a:tabLst/>
              <a:defRPr sz="900" b="0" i="0">
                <a:solidFill>
                  <a:schemeClr val="accent1"/>
                </a:solidFill>
                <a:latin typeface="Arial Regular"/>
              </a:defRPr>
            </a:lvl5pPr>
          </a:lstStyle>
          <a:p>
            <a:pPr lvl="0"/>
            <a:r>
              <a:rPr lang="fr-FR"/>
              <a:t>Click to </a:t>
            </a:r>
            <a:r>
              <a:rPr lang="fr-FR" err="1"/>
              <a:t>add</a:t>
            </a:r>
            <a:r>
              <a:rPr lang="fr-FR"/>
              <a:t> </a:t>
            </a:r>
            <a:r>
              <a:rPr lang="fr-FR" err="1"/>
              <a:t>text</a:t>
            </a:r>
            <a:endParaRPr lang="fr-FR"/>
          </a:p>
          <a:p>
            <a:pPr lvl="1"/>
            <a:r>
              <a:rPr lang="fr-FR" err="1"/>
              <a:t>Level</a:t>
            </a:r>
            <a:r>
              <a:rPr lang="fr-FR"/>
              <a:t> 2</a:t>
            </a:r>
          </a:p>
          <a:p>
            <a:pPr lvl="2"/>
            <a:r>
              <a:rPr lang="fr-FR" err="1"/>
              <a:t>Level</a:t>
            </a:r>
            <a:r>
              <a:rPr lang="fr-FR"/>
              <a:t> 3</a:t>
            </a:r>
          </a:p>
        </p:txBody>
      </p:sp>
      <p:sp>
        <p:nvSpPr>
          <p:cNvPr id="9" name="Titre 8">
            <a:extLst>
              <a:ext uri="{FF2B5EF4-FFF2-40B4-BE49-F238E27FC236}">
                <a16:creationId xmlns:a16="http://schemas.microsoft.com/office/drawing/2014/main" id="{DD116D69-7838-7D45-B7F3-7F6E82D08E41}"/>
              </a:ext>
            </a:extLst>
          </p:cNvPr>
          <p:cNvSpPr>
            <a:spLocks noGrp="1"/>
          </p:cNvSpPr>
          <p:nvPr>
            <p:ph type="title" hasCustomPrompt="1"/>
          </p:nvPr>
        </p:nvSpPr>
        <p:spPr>
          <a:xfrm>
            <a:off x="500185" y="248477"/>
            <a:ext cx="6737248" cy="408411"/>
          </a:xfrm>
        </p:spPr>
        <p:txBody>
          <a:bodyPr anchor="t"/>
          <a:lstStyle>
            <a:lvl1pPr>
              <a:defRPr sz="2400" b="1" i="0">
                <a:latin typeface="Arial" panose="020B0604020202020204" pitchFamily="34" charset="0"/>
              </a:defRPr>
            </a:lvl1pPr>
          </a:lstStyle>
          <a:p>
            <a:r>
              <a:rPr lang="fr-FR" sz="2800"/>
              <a:t>Enter </a:t>
            </a:r>
            <a:r>
              <a:rPr lang="fr-FR" sz="2800" err="1"/>
              <a:t>presentation</a:t>
            </a:r>
            <a:r>
              <a:rPr lang="fr-FR" sz="2800"/>
              <a:t> </a:t>
            </a:r>
            <a:r>
              <a:rPr lang="fr-FR" sz="2800" err="1"/>
              <a:t>title</a:t>
            </a:r>
            <a:endParaRPr lang="fr-FR" sz="2800"/>
          </a:p>
        </p:txBody>
      </p:sp>
      <p:sp>
        <p:nvSpPr>
          <p:cNvPr id="4" name="Espace réservé de la date 3">
            <a:extLst>
              <a:ext uri="{FF2B5EF4-FFF2-40B4-BE49-F238E27FC236}">
                <a16:creationId xmlns:a16="http://schemas.microsoft.com/office/drawing/2014/main" id="{5B05A5C9-D833-DE4A-83B9-4B00059CAAEC}"/>
              </a:ext>
            </a:extLst>
          </p:cNvPr>
          <p:cNvSpPr>
            <a:spLocks noGrp="1"/>
          </p:cNvSpPr>
          <p:nvPr>
            <p:ph type="dt" sz="half" idx="14"/>
          </p:nvPr>
        </p:nvSpPr>
        <p:spPr>
          <a:xfrm>
            <a:off x="500185" y="4728752"/>
            <a:ext cx="856487" cy="287868"/>
          </a:xfrm>
        </p:spPr>
        <p:txBody>
          <a:bodyPr/>
          <a:lstStyle>
            <a:lvl1pPr algn="l">
              <a:defRPr>
                <a:solidFill>
                  <a:schemeClr val="bg2"/>
                </a:solidFill>
              </a:defRPr>
            </a:lvl1pPr>
          </a:lstStyle>
          <a:p>
            <a:fld id="{6C659DA4-866B-49CA-B6D3-63A50866D848}" type="datetime3">
              <a:rPr lang="sv-SE" smtClean="0"/>
              <a:pPr/>
              <a:t>23-11-20</a:t>
            </a:fld>
            <a:endParaRPr lang="sv-SE"/>
          </a:p>
        </p:txBody>
      </p:sp>
      <p:pic>
        <p:nvPicPr>
          <p:cNvPr id="23" name="Bild 22">
            <a:extLst>
              <a:ext uri="{FF2B5EF4-FFF2-40B4-BE49-F238E27FC236}">
                <a16:creationId xmlns:a16="http://schemas.microsoft.com/office/drawing/2014/main" id="{3DCD29D3-7DB2-7CDD-886F-0D888F108E4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537810" y="2928294"/>
            <a:ext cx="1606190" cy="2211710"/>
          </a:xfrm>
          <a:prstGeom prst="rect">
            <a:avLst/>
          </a:prstGeom>
        </p:spPr>
      </p:pic>
      <p:sp>
        <p:nvSpPr>
          <p:cNvPr id="24" name="Triangel 23">
            <a:extLst>
              <a:ext uri="{FF2B5EF4-FFF2-40B4-BE49-F238E27FC236}">
                <a16:creationId xmlns:a16="http://schemas.microsoft.com/office/drawing/2014/main" id="{F488953B-DE27-AC66-6058-B3BC1995F05B}"/>
              </a:ext>
            </a:extLst>
          </p:cNvPr>
          <p:cNvSpPr/>
          <p:nvPr userDrawn="1"/>
        </p:nvSpPr>
        <p:spPr>
          <a:xfrm rot="5400000">
            <a:off x="-144830" y="374481"/>
            <a:ext cx="393902" cy="104241"/>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429739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ontent Bullets Point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5943" y="4615563"/>
            <a:ext cx="484242" cy="527937"/>
          </a:xfrm>
        </p:spPr>
        <p:txBody>
          <a:bodyPr/>
          <a:lstStyle>
            <a:lvl1pPr>
              <a:defRPr sz="1400">
                <a:solidFill>
                  <a:schemeClr val="bg2"/>
                </a:solidFill>
              </a:defRPr>
            </a:lvl1pPr>
          </a:lstStyle>
          <a:p>
            <a:fld id="{2A87C61E-47BC-6247-8D0D-49C3F0F28455}" type="slidenum">
              <a:rPr lang="fr-FR" smtClean="0"/>
              <a:pPr/>
              <a:t>‹#›</a:t>
            </a:fld>
            <a:endParaRPr lang="fr-FR"/>
          </a:p>
        </p:txBody>
      </p:sp>
      <p:sp>
        <p:nvSpPr>
          <p:cNvPr id="26" name="Content Placeholder 2">
            <a:extLst>
              <a:ext uri="{FF2B5EF4-FFF2-40B4-BE49-F238E27FC236}">
                <a16:creationId xmlns:a16="http://schemas.microsoft.com/office/drawing/2014/main" id="{2C527C9B-13B2-9849-B771-0A7CA29653FC}"/>
              </a:ext>
            </a:extLst>
          </p:cNvPr>
          <p:cNvSpPr>
            <a:spLocks noGrp="1"/>
          </p:cNvSpPr>
          <p:nvPr>
            <p:ph idx="13" hasCustomPrompt="1"/>
          </p:nvPr>
        </p:nvSpPr>
        <p:spPr>
          <a:xfrm>
            <a:off x="508000" y="1023106"/>
            <a:ext cx="6729433" cy="3492860"/>
          </a:xfrm>
        </p:spPr>
        <p:txBody>
          <a:bodyPr/>
          <a:lstStyle>
            <a:lvl1pPr marL="285750" indent="-285750">
              <a:lnSpc>
                <a:spcPct val="100000"/>
              </a:lnSpc>
              <a:buClr>
                <a:schemeClr val="bg2"/>
              </a:buClr>
              <a:buFont typeface="Wingdings" panose="05000000000000000000" pitchFamily="2" charset="2"/>
              <a:buChar char="§"/>
              <a:defRPr sz="1600" b="0" i="0" cap="none" baseline="0">
                <a:solidFill>
                  <a:schemeClr val="tx1"/>
                </a:solidFill>
                <a:latin typeface="+mj-lt"/>
              </a:defRPr>
            </a:lvl1pPr>
            <a:lvl2pPr marL="540000" indent="-171450">
              <a:lnSpc>
                <a:spcPct val="100000"/>
              </a:lnSpc>
              <a:spcBef>
                <a:spcPts val="500"/>
              </a:spcBef>
              <a:buFont typeface="Wingdings" panose="05000000000000000000" pitchFamily="2" charset="2"/>
              <a:buChar char="§"/>
              <a:tabLst/>
              <a:defRPr sz="1200" b="1" i="0">
                <a:solidFill>
                  <a:schemeClr val="accent1"/>
                </a:solidFill>
                <a:latin typeface="Arial Regular"/>
              </a:defRPr>
            </a:lvl2pPr>
            <a:lvl3pPr marL="648000" indent="-171450">
              <a:lnSpc>
                <a:spcPct val="100000"/>
              </a:lnSpc>
              <a:spcBef>
                <a:spcPts val="0"/>
              </a:spcBef>
              <a:buFont typeface="Wingdings" panose="05000000000000000000" pitchFamily="2" charset="2"/>
              <a:buChar char="§"/>
              <a:tabLst/>
              <a:defRPr sz="1000" b="0" i="0">
                <a:solidFill>
                  <a:schemeClr val="accent1"/>
                </a:solidFill>
                <a:latin typeface="Arial Regular"/>
              </a:defRPr>
            </a:lvl3pPr>
            <a:lvl4pPr marL="98425" indent="-90488">
              <a:lnSpc>
                <a:spcPct val="100000"/>
              </a:lnSpc>
              <a:spcBef>
                <a:spcPts val="1000"/>
              </a:spcBef>
              <a:buFont typeface="Arial" panose="020B0604020202020204" pitchFamily="34" charset="0"/>
              <a:buChar char="•"/>
              <a:tabLst/>
              <a:defRPr sz="900" b="0" i="0">
                <a:solidFill>
                  <a:schemeClr val="accent1"/>
                </a:solidFill>
                <a:latin typeface="Arial Regular"/>
              </a:defRPr>
            </a:lvl4pPr>
            <a:lvl5pPr marL="314325" indent="-88900">
              <a:lnSpc>
                <a:spcPct val="100000"/>
              </a:lnSpc>
              <a:spcBef>
                <a:spcPts val="0"/>
              </a:spcBef>
              <a:buClr>
                <a:schemeClr val="accent1"/>
              </a:buClr>
              <a:buFont typeface=".HelveticaNeueDeskInterface-Regular"/>
              <a:buChar char="-"/>
              <a:tabLst/>
              <a:defRPr sz="900" b="0" i="0">
                <a:solidFill>
                  <a:schemeClr val="accent1"/>
                </a:solidFill>
                <a:latin typeface="Arial Regular"/>
              </a:defRPr>
            </a:lvl5pPr>
          </a:lstStyle>
          <a:p>
            <a:pPr lvl="0"/>
            <a:r>
              <a:rPr lang="fr-FR"/>
              <a:t>Click to </a:t>
            </a:r>
            <a:r>
              <a:rPr lang="fr-FR" err="1"/>
              <a:t>add</a:t>
            </a:r>
            <a:r>
              <a:rPr lang="fr-FR"/>
              <a:t> </a:t>
            </a:r>
            <a:r>
              <a:rPr lang="fr-FR" err="1"/>
              <a:t>text</a:t>
            </a:r>
            <a:endParaRPr lang="fr-FR"/>
          </a:p>
          <a:p>
            <a:pPr lvl="1"/>
            <a:r>
              <a:rPr lang="fr-FR" err="1"/>
              <a:t>Level</a:t>
            </a:r>
            <a:r>
              <a:rPr lang="fr-FR"/>
              <a:t> 2</a:t>
            </a:r>
          </a:p>
          <a:p>
            <a:pPr lvl="2"/>
            <a:r>
              <a:rPr lang="fr-FR" err="1"/>
              <a:t>Level</a:t>
            </a:r>
            <a:r>
              <a:rPr lang="fr-FR"/>
              <a:t> 3</a:t>
            </a:r>
          </a:p>
        </p:txBody>
      </p:sp>
      <p:sp>
        <p:nvSpPr>
          <p:cNvPr id="9" name="Titre 8">
            <a:extLst>
              <a:ext uri="{FF2B5EF4-FFF2-40B4-BE49-F238E27FC236}">
                <a16:creationId xmlns:a16="http://schemas.microsoft.com/office/drawing/2014/main" id="{DD116D69-7838-7D45-B7F3-7F6E82D08E41}"/>
              </a:ext>
            </a:extLst>
          </p:cNvPr>
          <p:cNvSpPr>
            <a:spLocks noGrp="1"/>
          </p:cNvSpPr>
          <p:nvPr>
            <p:ph type="title" hasCustomPrompt="1"/>
          </p:nvPr>
        </p:nvSpPr>
        <p:spPr>
          <a:xfrm>
            <a:off x="500185" y="248477"/>
            <a:ext cx="6737248" cy="408411"/>
          </a:xfrm>
        </p:spPr>
        <p:txBody>
          <a:bodyPr anchor="t"/>
          <a:lstStyle>
            <a:lvl1pPr>
              <a:defRPr sz="2400" b="1" i="0">
                <a:latin typeface="Arial" panose="020B0604020202020204" pitchFamily="34" charset="0"/>
              </a:defRPr>
            </a:lvl1pPr>
          </a:lstStyle>
          <a:p>
            <a:r>
              <a:rPr lang="fr-FR" sz="2800"/>
              <a:t>Enter </a:t>
            </a:r>
            <a:r>
              <a:rPr lang="fr-FR" sz="2800" err="1"/>
              <a:t>presentation</a:t>
            </a:r>
            <a:r>
              <a:rPr lang="fr-FR" sz="2800"/>
              <a:t> </a:t>
            </a:r>
            <a:r>
              <a:rPr lang="fr-FR" sz="2800" err="1"/>
              <a:t>title</a:t>
            </a:r>
            <a:endParaRPr lang="fr-FR" sz="2800"/>
          </a:p>
        </p:txBody>
      </p:sp>
      <p:sp>
        <p:nvSpPr>
          <p:cNvPr id="4" name="Espace réservé de la date 3">
            <a:extLst>
              <a:ext uri="{FF2B5EF4-FFF2-40B4-BE49-F238E27FC236}">
                <a16:creationId xmlns:a16="http://schemas.microsoft.com/office/drawing/2014/main" id="{5B05A5C9-D833-DE4A-83B9-4B00059CAAEC}"/>
              </a:ext>
            </a:extLst>
          </p:cNvPr>
          <p:cNvSpPr>
            <a:spLocks noGrp="1"/>
          </p:cNvSpPr>
          <p:nvPr>
            <p:ph type="dt" sz="half" idx="14"/>
          </p:nvPr>
        </p:nvSpPr>
        <p:spPr>
          <a:xfrm>
            <a:off x="500185" y="4728752"/>
            <a:ext cx="856487" cy="287868"/>
          </a:xfrm>
        </p:spPr>
        <p:txBody>
          <a:bodyPr/>
          <a:lstStyle>
            <a:lvl1pPr algn="l">
              <a:defRPr>
                <a:solidFill>
                  <a:schemeClr val="bg2"/>
                </a:solidFill>
              </a:defRPr>
            </a:lvl1pPr>
          </a:lstStyle>
          <a:p>
            <a:fld id="{6C659DA4-866B-49CA-B6D3-63A50866D848}" type="datetime3">
              <a:rPr lang="sv-SE" smtClean="0"/>
              <a:pPr/>
              <a:t>23-11-20</a:t>
            </a:fld>
            <a:endParaRPr lang="sv-SE"/>
          </a:p>
        </p:txBody>
      </p:sp>
      <p:sp>
        <p:nvSpPr>
          <p:cNvPr id="24" name="Triangel 23">
            <a:extLst>
              <a:ext uri="{FF2B5EF4-FFF2-40B4-BE49-F238E27FC236}">
                <a16:creationId xmlns:a16="http://schemas.microsoft.com/office/drawing/2014/main" id="{F488953B-DE27-AC66-6058-B3BC1995F05B}"/>
              </a:ext>
            </a:extLst>
          </p:cNvPr>
          <p:cNvSpPr/>
          <p:nvPr userDrawn="1"/>
        </p:nvSpPr>
        <p:spPr>
          <a:xfrm rot="5400000">
            <a:off x="-144830" y="374481"/>
            <a:ext cx="393902" cy="104241"/>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2" name="Grupp 1">
            <a:extLst>
              <a:ext uri="{FF2B5EF4-FFF2-40B4-BE49-F238E27FC236}">
                <a16:creationId xmlns:a16="http://schemas.microsoft.com/office/drawing/2014/main" id="{D027B961-21EF-2432-D9A9-C3138A56D499}"/>
              </a:ext>
            </a:extLst>
          </p:cNvPr>
          <p:cNvGrpSpPr/>
          <p:nvPr userDrawn="1"/>
        </p:nvGrpSpPr>
        <p:grpSpPr>
          <a:xfrm>
            <a:off x="7536762" y="0"/>
            <a:ext cx="1606190" cy="5143503"/>
            <a:chOff x="7536762" y="0"/>
            <a:chExt cx="1606190" cy="5143503"/>
          </a:xfrm>
        </p:grpSpPr>
        <p:sp>
          <p:nvSpPr>
            <p:cNvPr id="3" name="Frihandsfigur 2">
              <a:extLst>
                <a:ext uri="{FF2B5EF4-FFF2-40B4-BE49-F238E27FC236}">
                  <a16:creationId xmlns:a16="http://schemas.microsoft.com/office/drawing/2014/main" id="{450FF552-88B6-FDA0-18E9-CD139909D6C0}"/>
                </a:ext>
              </a:extLst>
            </p:cNvPr>
            <p:cNvSpPr/>
            <p:nvPr/>
          </p:nvSpPr>
          <p:spPr>
            <a:xfrm rot="5400000">
              <a:off x="5871489" y="1872040"/>
              <a:ext cx="5143503" cy="1399423"/>
            </a:xfrm>
            <a:custGeom>
              <a:avLst/>
              <a:gdLst>
                <a:gd name="connsiteX0" fmla="*/ 0 w 5143503"/>
                <a:gd name="connsiteY0" fmla="*/ 1399423 h 1399423"/>
                <a:gd name="connsiteX1" fmla="*/ 1 w 5143503"/>
                <a:gd name="connsiteY1" fmla="*/ 0 h 1399423"/>
                <a:gd name="connsiteX2" fmla="*/ 5143503 w 5143503"/>
                <a:gd name="connsiteY2" fmla="*/ 0 h 1399423"/>
                <a:gd name="connsiteX3" fmla="*/ 5143503 w 5143503"/>
                <a:gd name="connsiteY3" fmla="*/ 1399423 h 1399423"/>
                <a:gd name="connsiteX4" fmla="*/ 608067 w 5143503"/>
                <a:gd name="connsiteY4" fmla="*/ 1399423 h 1399423"/>
                <a:gd name="connsiteX5" fmla="*/ 608065 w 5143503"/>
                <a:gd name="connsiteY5" fmla="*/ 1399422 h 1399423"/>
                <a:gd name="connsiteX6" fmla="*/ 623553 w 5143503"/>
                <a:gd name="connsiteY6" fmla="*/ 1399422 h 1399423"/>
                <a:gd name="connsiteX7" fmla="*/ 426602 w 5143503"/>
                <a:gd name="connsiteY7" fmla="*/ 1295180 h 1399423"/>
                <a:gd name="connsiteX8" fmla="*/ 229650 w 5143503"/>
                <a:gd name="connsiteY8" fmla="*/ 1399422 h 1399423"/>
                <a:gd name="connsiteX9" fmla="*/ 245142 w 5143503"/>
                <a:gd name="connsiteY9" fmla="*/ 1399422 h 1399423"/>
                <a:gd name="connsiteX10" fmla="*/ 245140 w 5143503"/>
                <a:gd name="connsiteY10" fmla="*/ 1399423 h 1399423"/>
                <a:gd name="connsiteX11" fmla="*/ 0 w 5143503"/>
                <a:gd name="connsiteY11" fmla="*/ 1399423 h 13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3503" h="1399423">
                  <a:moveTo>
                    <a:pt x="0" y="1399423"/>
                  </a:moveTo>
                  <a:lnTo>
                    <a:pt x="1" y="0"/>
                  </a:lnTo>
                  <a:lnTo>
                    <a:pt x="5143503" y="0"/>
                  </a:lnTo>
                  <a:lnTo>
                    <a:pt x="5143503" y="1399423"/>
                  </a:lnTo>
                  <a:lnTo>
                    <a:pt x="608067" y="1399423"/>
                  </a:lnTo>
                  <a:lnTo>
                    <a:pt x="608065" y="1399422"/>
                  </a:lnTo>
                  <a:lnTo>
                    <a:pt x="623553" y="1399422"/>
                  </a:lnTo>
                  <a:lnTo>
                    <a:pt x="426602" y="1295180"/>
                  </a:lnTo>
                  <a:lnTo>
                    <a:pt x="229650" y="1399422"/>
                  </a:lnTo>
                  <a:lnTo>
                    <a:pt x="245142" y="1399422"/>
                  </a:lnTo>
                  <a:lnTo>
                    <a:pt x="245140" y="1399423"/>
                  </a:lnTo>
                  <a:lnTo>
                    <a:pt x="0" y="1399423"/>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pic>
          <p:nvPicPr>
            <p:cNvPr id="5" name="Bild 4">
              <a:extLst>
                <a:ext uri="{FF2B5EF4-FFF2-40B4-BE49-F238E27FC236}">
                  <a16:creationId xmlns:a16="http://schemas.microsoft.com/office/drawing/2014/main" id="{98DEE742-6B1F-CF43-711D-E2817581542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36762" y="2928294"/>
              <a:ext cx="1606190" cy="2211710"/>
            </a:xfrm>
            <a:prstGeom prst="rect">
              <a:avLst/>
            </a:prstGeom>
          </p:spPr>
        </p:pic>
        <p:grpSp>
          <p:nvGrpSpPr>
            <p:cNvPr id="7" name="Grupp 6">
              <a:extLst>
                <a:ext uri="{FF2B5EF4-FFF2-40B4-BE49-F238E27FC236}">
                  <a16:creationId xmlns:a16="http://schemas.microsoft.com/office/drawing/2014/main" id="{31DDF529-1BCD-0149-BAB8-C97D842E2703}"/>
                </a:ext>
              </a:extLst>
            </p:cNvPr>
            <p:cNvGrpSpPr/>
            <p:nvPr/>
          </p:nvGrpSpPr>
          <p:grpSpPr>
            <a:xfrm>
              <a:off x="7840248" y="129600"/>
              <a:ext cx="1208086" cy="2477534"/>
              <a:chOff x="7840248" y="129600"/>
              <a:chExt cx="1208086" cy="2477534"/>
            </a:xfrm>
          </p:grpSpPr>
          <p:pic>
            <p:nvPicPr>
              <p:cNvPr id="8" name="Bildobjekt 7">
                <a:extLst>
                  <a:ext uri="{FF2B5EF4-FFF2-40B4-BE49-F238E27FC236}">
                    <a16:creationId xmlns:a16="http://schemas.microsoft.com/office/drawing/2014/main" id="{140F344F-CFDE-E262-DB53-92FD83A2A006}"/>
                  </a:ext>
                </a:extLst>
              </p:cNvPr>
              <p:cNvPicPr>
                <a:picLocks noChangeAspect="1"/>
              </p:cNvPicPr>
              <p:nvPr/>
            </p:nvPicPr>
            <p:blipFill>
              <a:blip r:embed="rId4"/>
              <a:srcRect/>
              <a:stretch/>
            </p:blipFill>
            <p:spPr>
              <a:xfrm>
                <a:off x="7840248" y="129600"/>
                <a:ext cx="1208086" cy="594000"/>
              </a:xfrm>
              <a:prstGeom prst="rect">
                <a:avLst/>
              </a:prstGeom>
            </p:spPr>
          </p:pic>
          <p:grpSp>
            <p:nvGrpSpPr>
              <p:cNvPr id="10" name="Grupp 9">
                <a:extLst>
                  <a:ext uri="{FF2B5EF4-FFF2-40B4-BE49-F238E27FC236}">
                    <a16:creationId xmlns:a16="http://schemas.microsoft.com/office/drawing/2014/main" id="{0855A4A3-C052-7BF1-A195-4D57BCBCBBD8}"/>
                  </a:ext>
                </a:extLst>
              </p:cNvPr>
              <p:cNvGrpSpPr/>
              <p:nvPr/>
            </p:nvGrpSpPr>
            <p:grpSpPr>
              <a:xfrm>
                <a:off x="7991647" y="1616342"/>
                <a:ext cx="893899" cy="990792"/>
                <a:chOff x="7991647" y="1616342"/>
                <a:chExt cx="893899" cy="990792"/>
              </a:xfrm>
            </p:grpSpPr>
            <p:sp>
              <p:nvSpPr>
                <p:cNvPr id="11" name="Ellips 10">
                  <a:extLst>
                    <a:ext uri="{FF2B5EF4-FFF2-40B4-BE49-F238E27FC236}">
                      <a16:creationId xmlns:a16="http://schemas.microsoft.com/office/drawing/2014/main" id="{D5A4B429-2633-A4BA-B6DC-C445DD7F058A}"/>
                    </a:ext>
                  </a:extLst>
                </p:cNvPr>
                <p:cNvSpPr/>
                <p:nvPr/>
              </p:nvSpPr>
              <p:spPr>
                <a:xfrm>
                  <a:off x="8028384" y="1815047"/>
                  <a:ext cx="792087" cy="792087"/>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3" name="Bild 12">
                  <a:extLst>
                    <a:ext uri="{FF2B5EF4-FFF2-40B4-BE49-F238E27FC236}">
                      <a16:creationId xmlns:a16="http://schemas.microsoft.com/office/drawing/2014/main" id="{93B98FE7-5B69-FB03-D80B-CF4128B4B6A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97428" y="1616342"/>
                  <a:ext cx="293725" cy="401020"/>
                </a:xfrm>
                <a:prstGeom prst="rect">
                  <a:avLst/>
                </a:prstGeom>
                <a:effectLst/>
              </p:spPr>
            </p:pic>
            <p:sp>
              <p:nvSpPr>
                <p:cNvPr id="14" name="textruta 13">
                  <a:extLst>
                    <a:ext uri="{FF2B5EF4-FFF2-40B4-BE49-F238E27FC236}">
                      <a16:creationId xmlns:a16="http://schemas.microsoft.com/office/drawing/2014/main" id="{0361D4C8-52B9-06D8-DFE0-A01F3AF4E1CC}"/>
                    </a:ext>
                  </a:extLst>
                </p:cNvPr>
                <p:cNvSpPr txBox="1"/>
                <p:nvPr/>
              </p:nvSpPr>
              <p:spPr>
                <a:xfrm>
                  <a:off x="7991647" y="2053623"/>
                  <a:ext cx="893899" cy="323165"/>
                </a:xfrm>
                <a:prstGeom prst="rect">
                  <a:avLst/>
                </a:prstGeom>
                <a:noFill/>
              </p:spPr>
              <p:txBody>
                <a:bodyPr wrap="square" rtlCol="0">
                  <a:spAutoFit/>
                </a:bodyPr>
                <a:lstStyle/>
                <a:p>
                  <a:pPr algn="ctr">
                    <a:lnSpc>
                      <a:spcPts val="880"/>
                    </a:lnSpc>
                  </a:pPr>
                  <a:r>
                    <a:rPr lang="en-GB" sz="900" b="1">
                      <a:latin typeface="+mj-lt"/>
                      <a:cs typeface="Arial"/>
                    </a:rPr>
                    <a:t>Electro-mobility</a:t>
                  </a:r>
                  <a:endParaRPr lang="sv-SE" sz="900" b="1">
                    <a:latin typeface="+mj-lt"/>
                  </a:endParaRPr>
                </a:p>
              </p:txBody>
            </p:sp>
          </p:grpSp>
        </p:grpSp>
      </p:grpSp>
    </p:spTree>
    <p:extLst>
      <p:ext uri="{BB962C8B-B14F-4D97-AF65-F5344CB8AC3E}">
        <p14:creationId xmlns:p14="http://schemas.microsoft.com/office/powerpoint/2010/main" val="3418809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Ouverture">
    <p:bg bwMode="invGray">
      <p:bgPr>
        <a:solidFill>
          <a:schemeClr val="tx2"/>
        </a:solidFill>
        <a:effectLst/>
      </p:bgPr>
    </p:bg>
    <p:spTree>
      <p:nvGrpSpPr>
        <p:cNvPr id="1" name=""/>
        <p:cNvGrpSpPr/>
        <p:nvPr/>
      </p:nvGrpSpPr>
      <p:grpSpPr>
        <a:xfrm>
          <a:off x="0" y="0"/>
          <a:ext cx="0" cy="0"/>
          <a:chOff x="0" y="0"/>
          <a:chExt cx="0" cy="0"/>
        </a:xfrm>
      </p:grpSpPr>
      <p:grpSp>
        <p:nvGrpSpPr>
          <p:cNvPr id="4" name="Group 4">
            <a:extLst>
              <a:ext uri="{FF2B5EF4-FFF2-40B4-BE49-F238E27FC236}">
                <a16:creationId xmlns:a16="http://schemas.microsoft.com/office/drawing/2014/main" id="{A3FD283A-7C56-347D-4FAE-7840743B67A8}"/>
              </a:ext>
            </a:extLst>
          </p:cNvPr>
          <p:cNvGrpSpPr>
            <a:grpSpLocks noChangeAspect="1"/>
          </p:cNvGrpSpPr>
          <p:nvPr userDrawn="1"/>
        </p:nvGrpSpPr>
        <p:grpSpPr bwMode="auto">
          <a:xfrm>
            <a:off x="1481337" y="483890"/>
            <a:ext cx="1658938" cy="647700"/>
            <a:chOff x="3672" y="1264"/>
            <a:chExt cx="1045" cy="408"/>
          </a:xfrm>
          <a:solidFill>
            <a:schemeClr val="bg1"/>
          </a:solidFill>
        </p:grpSpPr>
        <p:sp>
          <p:nvSpPr>
            <p:cNvPr id="7" name="Freeform 5">
              <a:extLst>
                <a:ext uri="{FF2B5EF4-FFF2-40B4-BE49-F238E27FC236}">
                  <a16:creationId xmlns:a16="http://schemas.microsoft.com/office/drawing/2014/main" id="{1E87C197-9B77-C357-D101-2EAAEC4EFB15}"/>
                </a:ext>
              </a:extLst>
            </p:cNvPr>
            <p:cNvSpPr>
              <a:spLocks noEditPoints="1"/>
            </p:cNvSpPr>
            <p:nvPr userDrawn="1"/>
          </p:nvSpPr>
          <p:spPr bwMode="auto">
            <a:xfrm>
              <a:off x="4066" y="1369"/>
              <a:ext cx="84" cy="81"/>
            </a:xfrm>
            <a:custGeom>
              <a:avLst/>
              <a:gdLst>
                <a:gd name="T0" fmla="*/ 159 w 165"/>
                <a:gd name="T1" fmla="*/ 54 h 158"/>
                <a:gd name="T2" fmla="*/ 98 w 165"/>
                <a:gd name="T3" fmla="*/ 0 h 158"/>
                <a:gd name="T4" fmla="*/ 0 w 165"/>
                <a:gd name="T5" fmla="*/ 0 h 158"/>
                <a:gd name="T6" fmla="*/ 0 w 165"/>
                <a:gd name="T7" fmla="*/ 158 h 158"/>
                <a:gd name="T8" fmla="*/ 41 w 165"/>
                <a:gd name="T9" fmla="*/ 158 h 158"/>
                <a:gd name="T10" fmla="*/ 41 w 165"/>
                <a:gd name="T11" fmla="*/ 108 h 158"/>
                <a:gd name="T12" fmla="*/ 92 w 165"/>
                <a:gd name="T13" fmla="*/ 108 h 158"/>
                <a:gd name="T14" fmla="*/ 119 w 165"/>
                <a:gd name="T15" fmla="*/ 158 h 158"/>
                <a:gd name="T16" fmla="*/ 165 w 165"/>
                <a:gd name="T17" fmla="*/ 158 h 158"/>
                <a:gd name="T18" fmla="*/ 131 w 165"/>
                <a:gd name="T19" fmla="*/ 101 h 158"/>
                <a:gd name="T20" fmla="*/ 159 w 165"/>
                <a:gd name="T21" fmla="*/ 54 h 158"/>
                <a:gd name="T22" fmla="*/ 92 w 165"/>
                <a:gd name="T23" fmla="*/ 76 h 158"/>
                <a:gd name="T24" fmla="*/ 41 w 165"/>
                <a:gd name="T25" fmla="*/ 76 h 158"/>
                <a:gd name="T26" fmla="*/ 41 w 165"/>
                <a:gd name="T27" fmla="*/ 32 h 158"/>
                <a:gd name="T28" fmla="*/ 92 w 165"/>
                <a:gd name="T29" fmla="*/ 32 h 158"/>
                <a:gd name="T30" fmla="*/ 117 w 165"/>
                <a:gd name="T31" fmla="*/ 54 h 158"/>
                <a:gd name="T32" fmla="*/ 92 w 165"/>
                <a:gd name="T33" fmla="*/ 7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58">
                  <a:moveTo>
                    <a:pt x="159" y="54"/>
                  </a:moveTo>
                  <a:cubicBezTo>
                    <a:pt x="159" y="23"/>
                    <a:pt x="138" y="0"/>
                    <a:pt x="98" y="0"/>
                  </a:cubicBezTo>
                  <a:cubicBezTo>
                    <a:pt x="0" y="0"/>
                    <a:pt x="0" y="0"/>
                    <a:pt x="0" y="0"/>
                  </a:cubicBezTo>
                  <a:cubicBezTo>
                    <a:pt x="0" y="158"/>
                    <a:pt x="0" y="158"/>
                    <a:pt x="0" y="158"/>
                  </a:cubicBezTo>
                  <a:cubicBezTo>
                    <a:pt x="41" y="158"/>
                    <a:pt x="41" y="158"/>
                    <a:pt x="41" y="158"/>
                  </a:cubicBezTo>
                  <a:cubicBezTo>
                    <a:pt x="41" y="108"/>
                    <a:pt x="41" y="108"/>
                    <a:pt x="41" y="108"/>
                  </a:cubicBezTo>
                  <a:cubicBezTo>
                    <a:pt x="92" y="108"/>
                    <a:pt x="92" y="108"/>
                    <a:pt x="92" y="108"/>
                  </a:cubicBezTo>
                  <a:cubicBezTo>
                    <a:pt x="119" y="158"/>
                    <a:pt x="119" y="158"/>
                    <a:pt x="119" y="158"/>
                  </a:cubicBezTo>
                  <a:cubicBezTo>
                    <a:pt x="165" y="158"/>
                    <a:pt x="165" y="158"/>
                    <a:pt x="165" y="158"/>
                  </a:cubicBezTo>
                  <a:cubicBezTo>
                    <a:pt x="131" y="101"/>
                    <a:pt x="131" y="101"/>
                    <a:pt x="131" y="101"/>
                  </a:cubicBezTo>
                  <a:cubicBezTo>
                    <a:pt x="150" y="92"/>
                    <a:pt x="159" y="75"/>
                    <a:pt x="159" y="54"/>
                  </a:cubicBezTo>
                  <a:close/>
                  <a:moveTo>
                    <a:pt x="92" y="76"/>
                  </a:moveTo>
                  <a:cubicBezTo>
                    <a:pt x="41" y="76"/>
                    <a:pt x="41" y="76"/>
                    <a:pt x="41" y="76"/>
                  </a:cubicBezTo>
                  <a:cubicBezTo>
                    <a:pt x="41" y="32"/>
                    <a:pt x="41" y="32"/>
                    <a:pt x="41" y="32"/>
                  </a:cubicBezTo>
                  <a:cubicBezTo>
                    <a:pt x="92" y="32"/>
                    <a:pt x="92" y="32"/>
                    <a:pt x="92" y="32"/>
                  </a:cubicBezTo>
                  <a:cubicBezTo>
                    <a:pt x="108" y="32"/>
                    <a:pt x="117" y="41"/>
                    <a:pt x="117" y="54"/>
                  </a:cubicBezTo>
                  <a:cubicBezTo>
                    <a:pt x="117" y="66"/>
                    <a:pt x="108" y="76"/>
                    <a:pt x="92"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8" name="Freeform 6">
              <a:extLst>
                <a:ext uri="{FF2B5EF4-FFF2-40B4-BE49-F238E27FC236}">
                  <a16:creationId xmlns:a16="http://schemas.microsoft.com/office/drawing/2014/main" id="{87B2A5DA-0E36-6EB3-2F02-BD150B6443BA}"/>
                </a:ext>
              </a:extLst>
            </p:cNvPr>
            <p:cNvSpPr>
              <a:spLocks/>
            </p:cNvSpPr>
            <p:nvPr userDrawn="1"/>
          </p:nvSpPr>
          <p:spPr bwMode="auto">
            <a:xfrm>
              <a:off x="4468" y="1369"/>
              <a:ext cx="83" cy="82"/>
            </a:xfrm>
            <a:custGeom>
              <a:avLst/>
              <a:gdLst>
                <a:gd name="T0" fmla="*/ 82 w 163"/>
                <a:gd name="T1" fmla="*/ 161 h 161"/>
                <a:gd name="T2" fmla="*/ 163 w 163"/>
                <a:gd name="T3" fmla="*/ 93 h 161"/>
                <a:gd name="T4" fmla="*/ 163 w 163"/>
                <a:gd name="T5" fmla="*/ 0 h 161"/>
                <a:gd name="T6" fmla="*/ 122 w 163"/>
                <a:gd name="T7" fmla="*/ 0 h 161"/>
                <a:gd name="T8" fmla="*/ 122 w 163"/>
                <a:gd name="T9" fmla="*/ 93 h 161"/>
                <a:gd name="T10" fmla="*/ 82 w 163"/>
                <a:gd name="T11" fmla="*/ 128 h 161"/>
                <a:gd name="T12" fmla="*/ 42 w 163"/>
                <a:gd name="T13" fmla="*/ 93 h 161"/>
                <a:gd name="T14" fmla="*/ 42 w 163"/>
                <a:gd name="T15" fmla="*/ 0 h 161"/>
                <a:gd name="T16" fmla="*/ 0 w 163"/>
                <a:gd name="T17" fmla="*/ 0 h 161"/>
                <a:gd name="T18" fmla="*/ 0 w 163"/>
                <a:gd name="T19" fmla="*/ 93 h 161"/>
                <a:gd name="T20" fmla="*/ 82 w 163"/>
                <a:gd name="T21"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61">
                  <a:moveTo>
                    <a:pt x="82" y="161"/>
                  </a:moveTo>
                  <a:cubicBezTo>
                    <a:pt x="128" y="161"/>
                    <a:pt x="163" y="141"/>
                    <a:pt x="163" y="93"/>
                  </a:cubicBezTo>
                  <a:cubicBezTo>
                    <a:pt x="163" y="0"/>
                    <a:pt x="163" y="0"/>
                    <a:pt x="163" y="0"/>
                  </a:cubicBezTo>
                  <a:cubicBezTo>
                    <a:pt x="122" y="0"/>
                    <a:pt x="122" y="0"/>
                    <a:pt x="122" y="0"/>
                  </a:cubicBezTo>
                  <a:cubicBezTo>
                    <a:pt x="122" y="93"/>
                    <a:pt x="122" y="93"/>
                    <a:pt x="122" y="93"/>
                  </a:cubicBezTo>
                  <a:cubicBezTo>
                    <a:pt x="122" y="109"/>
                    <a:pt x="116" y="128"/>
                    <a:pt x="82" y="128"/>
                  </a:cubicBezTo>
                  <a:cubicBezTo>
                    <a:pt x="48" y="128"/>
                    <a:pt x="42" y="109"/>
                    <a:pt x="42" y="93"/>
                  </a:cubicBezTo>
                  <a:cubicBezTo>
                    <a:pt x="42" y="0"/>
                    <a:pt x="42" y="0"/>
                    <a:pt x="42" y="0"/>
                  </a:cubicBezTo>
                  <a:cubicBezTo>
                    <a:pt x="0" y="0"/>
                    <a:pt x="0" y="0"/>
                    <a:pt x="0" y="0"/>
                  </a:cubicBezTo>
                  <a:cubicBezTo>
                    <a:pt x="0" y="93"/>
                    <a:pt x="0" y="93"/>
                    <a:pt x="0" y="93"/>
                  </a:cubicBezTo>
                  <a:cubicBezTo>
                    <a:pt x="0" y="141"/>
                    <a:pt x="35" y="161"/>
                    <a:pt x="82"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9" name="Freeform 7">
              <a:extLst>
                <a:ext uri="{FF2B5EF4-FFF2-40B4-BE49-F238E27FC236}">
                  <a16:creationId xmlns:a16="http://schemas.microsoft.com/office/drawing/2014/main" id="{040B20D0-1F76-1B68-8278-11E9EA9BF333}"/>
                </a:ext>
              </a:extLst>
            </p:cNvPr>
            <p:cNvSpPr>
              <a:spLocks/>
            </p:cNvSpPr>
            <p:nvPr userDrawn="1"/>
          </p:nvSpPr>
          <p:spPr bwMode="auto">
            <a:xfrm>
              <a:off x="4170" y="1369"/>
              <a:ext cx="71" cy="81"/>
            </a:xfrm>
            <a:custGeom>
              <a:avLst/>
              <a:gdLst>
                <a:gd name="T0" fmla="*/ 71 w 71"/>
                <a:gd name="T1" fmla="*/ 64 h 81"/>
                <a:gd name="T2" fmla="*/ 21 w 71"/>
                <a:gd name="T3" fmla="*/ 64 h 81"/>
                <a:gd name="T4" fmla="*/ 21 w 71"/>
                <a:gd name="T5" fmla="*/ 48 h 81"/>
                <a:gd name="T6" fmla="*/ 65 w 71"/>
                <a:gd name="T7" fmla="*/ 48 h 81"/>
                <a:gd name="T8" fmla="*/ 65 w 71"/>
                <a:gd name="T9" fmla="*/ 32 h 81"/>
                <a:gd name="T10" fmla="*/ 21 w 71"/>
                <a:gd name="T11" fmla="*/ 32 h 81"/>
                <a:gd name="T12" fmla="*/ 21 w 71"/>
                <a:gd name="T13" fmla="*/ 16 h 81"/>
                <a:gd name="T14" fmla="*/ 69 w 71"/>
                <a:gd name="T15" fmla="*/ 16 h 81"/>
                <a:gd name="T16" fmla="*/ 69 w 71"/>
                <a:gd name="T17" fmla="*/ 0 h 81"/>
                <a:gd name="T18" fmla="*/ 0 w 71"/>
                <a:gd name="T19" fmla="*/ 0 h 81"/>
                <a:gd name="T20" fmla="*/ 0 w 71"/>
                <a:gd name="T21" fmla="*/ 81 h 81"/>
                <a:gd name="T22" fmla="*/ 71 w 71"/>
                <a:gd name="T23" fmla="*/ 81 h 81"/>
                <a:gd name="T24" fmla="*/ 71 w 71"/>
                <a:gd name="T25" fmla="*/ 6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81">
                  <a:moveTo>
                    <a:pt x="71" y="64"/>
                  </a:moveTo>
                  <a:lnTo>
                    <a:pt x="21" y="64"/>
                  </a:lnTo>
                  <a:lnTo>
                    <a:pt x="21" y="48"/>
                  </a:lnTo>
                  <a:lnTo>
                    <a:pt x="65" y="48"/>
                  </a:lnTo>
                  <a:lnTo>
                    <a:pt x="65" y="32"/>
                  </a:lnTo>
                  <a:lnTo>
                    <a:pt x="21" y="32"/>
                  </a:lnTo>
                  <a:lnTo>
                    <a:pt x="21" y="16"/>
                  </a:lnTo>
                  <a:lnTo>
                    <a:pt x="69" y="16"/>
                  </a:lnTo>
                  <a:lnTo>
                    <a:pt x="69" y="0"/>
                  </a:lnTo>
                  <a:lnTo>
                    <a:pt x="0" y="0"/>
                  </a:lnTo>
                  <a:lnTo>
                    <a:pt x="0" y="81"/>
                  </a:lnTo>
                  <a:lnTo>
                    <a:pt x="71" y="81"/>
                  </a:lnTo>
                  <a:lnTo>
                    <a:pt x="71"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0" name="Freeform 8">
              <a:extLst>
                <a:ext uri="{FF2B5EF4-FFF2-40B4-BE49-F238E27FC236}">
                  <a16:creationId xmlns:a16="http://schemas.microsoft.com/office/drawing/2014/main" id="{A4B4D8EC-DC3B-7854-C422-BA34F990AC54}"/>
                </a:ext>
              </a:extLst>
            </p:cNvPr>
            <p:cNvSpPr>
              <a:spLocks/>
            </p:cNvSpPr>
            <p:nvPr userDrawn="1"/>
          </p:nvSpPr>
          <p:spPr bwMode="auto">
            <a:xfrm>
              <a:off x="4575" y="1369"/>
              <a:ext cx="67" cy="81"/>
            </a:xfrm>
            <a:custGeom>
              <a:avLst/>
              <a:gdLst>
                <a:gd name="T0" fmla="*/ 67 w 67"/>
                <a:gd name="T1" fmla="*/ 64 h 81"/>
                <a:gd name="T2" fmla="*/ 21 w 67"/>
                <a:gd name="T3" fmla="*/ 64 h 81"/>
                <a:gd name="T4" fmla="*/ 21 w 67"/>
                <a:gd name="T5" fmla="*/ 0 h 81"/>
                <a:gd name="T6" fmla="*/ 0 w 67"/>
                <a:gd name="T7" fmla="*/ 0 h 81"/>
                <a:gd name="T8" fmla="*/ 0 w 67"/>
                <a:gd name="T9" fmla="*/ 81 h 81"/>
                <a:gd name="T10" fmla="*/ 67 w 67"/>
                <a:gd name="T11" fmla="*/ 81 h 81"/>
                <a:gd name="T12" fmla="*/ 67 w 67"/>
                <a:gd name="T13" fmla="*/ 64 h 81"/>
              </a:gdLst>
              <a:ahLst/>
              <a:cxnLst>
                <a:cxn ang="0">
                  <a:pos x="T0" y="T1"/>
                </a:cxn>
                <a:cxn ang="0">
                  <a:pos x="T2" y="T3"/>
                </a:cxn>
                <a:cxn ang="0">
                  <a:pos x="T4" y="T5"/>
                </a:cxn>
                <a:cxn ang="0">
                  <a:pos x="T6" y="T7"/>
                </a:cxn>
                <a:cxn ang="0">
                  <a:pos x="T8" y="T9"/>
                </a:cxn>
                <a:cxn ang="0">
                  <a:pos x="T10" y="T11"/>
                </a:cxn>
                <a:cxn ang="0">
                  <a:pos x="T12" y="T13"/>
                </a:cxn>
              </a:cxnLst>
              <a:rect l="0" t="0" r="r" b="b"/>
              <a:pathLst>
                <a:path w="67" h="81">
                  <a:moveTo>
                    <a:pt x="67" y="64"/>
                  </a:moveTo>
                  <a:lnTo>
                    <a:pt x="21" y="64"/>
                  </a:lnTo>
                  <a:lnTo>
                    <a:pt x="21" y="0"/>
                  </a:lnTo>
                  <a:lnTo>
                    <a:pt x="0" y="0"/>
                  </a:lnTo>
                  <a:lnTo>
                    <a:pt x="0" y="81"/>
                  </a:lnTo>
                  <a:lnTo>
                    <a:pt x="67" y="81"/>
                  </a:lnTo>
                  <a:lnTo>
                    <a:pt x="67"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1" name="Freeform 9">
              <a:extLst>
                <a:ext uri="{FF2B5EF4-FFF2-40B4-BE49-F238E27FC236}">
                  <a16:creationId xmlns:a16="http://schemas.microsoft.com/office/drawing/2014/main" id="{FCF33093-5815-4D41-F095-3FCAF3FFBF6E}"/>
                </a:ext>
              </a:extLst>
            </p:cNvPr>
            <p:cNvSpPr>
              <a:spLocks noEditPoints="1"/>
            </p:cNvSpPr>
            <p:nvPr userDrawn="1"/>
          </p:nvSpPr>
          <p:spPr bwMode="auto">
            <a:xfrm>
              <a:off x="4362" y="1369"/>
              <a:ext cx="97" cy="81"/>
            </a:xfrm>
            <a:custGeom>
              <a:avLst/>
              <a:gdLst>
                <a:gd name="T0" fmla="*/ 34 w 97"/>
                <a:gd name="T1" fmla="*/ 0 h 81"/>
                <a:gd name="T2" fmla="*/ 0 w 97"/>
                <a:gd name="T3" fmla="*/ 81 h 81"/>
                <a:gd name="T4" fmla="*/ 21 w 97"/>
                <a:gd name="T5" fmla="*/ 81 h 81"/>
                <a:gd name="T6" fmla="*/ 28 w 97"/>
                <a:gd name="T7" fmla="*/ 66 h 81"/>
                <a:gd name="T8" fmla="*/ 69 w 97"/>
                <a:gd name="T9" fmla="*/ 66 h 81"/>
                <a:gd name="T10" fmla="*/ 75 w 97"/>
                <a:gd name="T11" fmla="*/ 81 h 81"/>
                <a:gd name="T12" fmla="*/ 97 w 97"/>
                <a:gd name="T13" fmla="*/ 81 h 81"/>
                <a:gd name="T14" fmla="*/ 62 w 97"/>
                <a:gd name="T15" fmla="*/ 0 h 81"/>
                <a:gd name="T16" fmla="*/ 34 w 97"/>
                <a:gd name="T17" fmla="*/ 0 h 81"/>
                <a:gd name="T18" fmla="*/ 34 w 97"/>
                <a:gd name="T19" fmla="*/ 49 h 81"/>
                <a:gd name="T20" fmla="*/ 48 w 97"/>
                <a:gd name="T21" fmla="*/ 17 h 81"/>
                <a:gd name="T22" fmla="*/ 62 w 97"/>
                <a:gd name="T23" fmla="*/ 49 h 81"/>
                <a:gd name="T24" fmla="*/ 34 w 97"/>
                <a:gd name="T25"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81">
                  <a:moveTo>
                    <a:pt x="34" y="0"/>
                  </a:moveTo>
                  <a:lnTo>
                    <a:pt x="0" y="81"/>
                  </a:lnTo>
                  <a:lnTo>
                    <a:pt x="21" y="81"/>
                  </a:lnTo>
                  <a:lnTo>
                    <a:pt x="28" y="66"/>
                  </a:lnTo>
                  <a:lnTo>
                    <a:pt x="69" y="66"/>
                  </a:lnTo>
                  <a:lnTo>
                    <a:pt x="75" y="81"/>
                  </a:lnTo>
                  <a:lnTo>
                    <a:pt x="97" y="81"/>
                  </a:lnTo>
                  <a:lnTo>
                    <a:pt x="62" y="0"/>
                  </a:lnTo>
                  <a:lnTo>
                    <a:pt x="34" y="0"/>
                  </a:lnTo>
                  <a:close/>
                  <a:moveTo>
                    <a:pt x="34" y="49"/>
                  </a:moveTo>
                  <a:lnTo>
                    <a:pt x="48" y="17"/>
                  </a:lnTo>
                  <a:lnTo>
                    <a:pt x="62" y="49"/>
                  </a:lnTo>
                  <a:lnTo>
                    <a:pt x="34"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2" name="Freeform 10">
              <a:extLst>
                <a:ext uri="{FF2B5EF4-FFF2-40B4-BE49-F238E27FC236}">
                  <a16:creationId xmlns:a16="http://schemas.microsoft.com/office/drawing/2014/main" id="{4343909D-3ADF-8079-9C8A-239E87F4F642}"/>
                </a:ext>
              </a:extLst>
            </p:cNvPr>
            <p:cNvSpPr>
              <a:spLocks/>
            </p:cNvSpPr>
            <p:nvPr userDrawn="1"/>
          </p:nvSpPr>
          <p:spPr bwMode="auto">
            <a:xfrm>
              <a:off x="4633" y="1369"/>
              <a:ext cx="84" cy="81"/>
            </a:xfrm>
            <a:custGeom>
              <a:avLst/>
              <a:gdLst>
                <a:gd name="T0" fmla="*/ 0 w 84"/>
                <a:gd name="T1" fmla="*/ 0 h 81"/>
                <a:gd name="T2" fmla="*/ 0 w 84"/>
                <a:gd name="T3" fmla="*/ 16 h 81"/>
                <a:gd name="T4" fmla="*/ 31 w 84"/>
                <a:gd name="T5" fmla="*/ 16 h 81"/>
                <a:gd name="T6" fmla="*/ 31 w 84"/>
                <a:gd name="T7" fmla="*/ 81 h 81"/>
                <a:gd name="T8" fmla="*/ 52 w 84"/>
                <a:gd name="T9" fmla="*/ 81 h 81"/>
                <a:gd name="T10" fmla="*/ 52 w 84"/>
                <a:gd name="T11" fmla="*/ 16 h 81"/>
                <a:gd name="T12" fmla="*/ 84 w 84"/>
                <a:gd name="T13" fmla="*/ 16 h 81"/>
                <a:gd name="T14" fmla="*/ 84 w 84"/>
                <a:gd name="T15" fmla="*/ 0 h 81"/>
                <a:gd name="T16" fmla="*/ 0 w 84"/>
                <a:gd name="T1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81">
                  <a:moveTo>
                    <a:pt x="0" y="0"/>
                  </a:moveTo>
                  <a:lnTo>
                    <a:pt x="0" y="16"/>
                  </a:lnTo>
                  <a:lnTo>
                    <a:pt x="31" y="16"/>
                  </a:lnTo>
                  <a:lnTo>
                    <a:pt x="31" y="81"/>
                  </a:lnTo>
                  <a:lnTo>
                    <a:pt x="52" y="81"/>
                  </a:lnTo>
                  <a:lnTo>
                    <a:pt x="52" y="16"/>
                  </a:lnTo>
                  <a:lnTo>
                    <a:pt x="84" y="16"/>
                  </a:lnTo>
                  <a:lnTo>
                    <a:pt x="8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3" name="Freeform 11">
              <a:extLst>
                <a:ext uri="{FF2B5EF4-FFF2-40B4-BE49-F238E27FC236}">
                  <a16:creationId xmlns:a16="http://schemas.microsoft.com/office/drawing/2014/main" id="{81A76517-D928-B32C-3126-A44F6458069C}"/>
                </a:ext>
              </a:extLst>
            </p:cNvPr>
            <p:cNvSpPr>
              <a:spLocks/>
            </p:cNvSpPr>
            <p:nvPr userDrawn="1"/>
          </p:nvSpPr>
          <p:spPr bwMode="auto">
            <a:xfrm>
              <a:off x="4262" y="1369"/>
              <a:ext cx="86" cy="81"/>
            </a:xfrm>
            <a:custGeom>
              <a:avLst/>
              <a:gdLst>
                <a:gd name="T0" fmla="*/ 19 w 86"/>
                <a:gd name="T1" fmla="*/ 28 h 81"/>
                <a:gd name="T2" fmla="*/ 67 w 86"/>
                <a:gd name="T3" fmla="*/ 81 h 81"/>
                <a:gd name="T4" fmla="*/ 86 w 86"/>
                <a:gd name="T5" fmla="*/ 81 h 81"/>
                <a:gd name="T6" fmla="*/ 86 w 86"/>
                <a:gd name="T7" fmla="*/ 0 h 81"/>
                <a:gd name="T8" fmla="*/ 67 w 86"/>
                <a:gd name="T9" fmla="*/ 0 h 81"/>
                <a:gd name="T10" fmla="*/ 67 w 86"/>
                <a:gd name="T11" fmla="*/ 53 h 81"/>
                <a:gd name="T12" fmla="*/ 19 w 86"/>
                <a:gd name="T13" fmla="*/ 0 h 81"/>
                <a:gd name="T14" fmla="*/ 0 w 86"/>
                <a:gd name="T15" fmla="*/ 0 h 81"/>
                <a:gd name="T16" fmla="*/ 0 w 86"/>
                <a:gd name="T17" fmla="*/ 81 h 81"/>
                <a:gd name="T18" fmla="*/ 19 w 86"/>
                <a:gd name="T19" fmla="*/ 81 h 81"/>
                <a:gd name="T20" fmla="*/ 19 w 86"/>
                <a:gd name="T21" fmla="*/ 2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81">
                  <a:moveTo>
                    <a:pt x="19" y="28"/>
                  </a:moveTo>
                  <a:lnTo>
                    <a:pt x="67" y="81"/>
                  </a:lnTo>
                  <a:lnTo>
                    <a:pt x="86" y="81"/>
                  </a:lnTo>
                  <a:lnTo>
                    <a:pt x="86" y="0"/>
                  </a:lnTo>
                  <a:lnTo>
                    <a:pt x="67" y="0"/>
                  </a:lnTo>
                  <a:lnTo>
                    <a:pt x="67" y="53"/>
                  </a:lnTo>
                  <a:lnTo>
                    <a:pt x="19" y="0"/>
                  </a:lnTo>
                  <a:lnTo>
                    <a:pt x="0" y="0"/>
                  </a:lnTo>
                  <a:lnTo>
                    <a:pt x="0" y="81"/>
                  </a:lnTo>
                  <a:lnTo>
                    <a:pt x="19" y="81"/>
                  </a:lnTo>
                  <a:lnTo>
                    <a:pt x="19"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4" name="Freeform 12">
              <a:extLst>
                <a:ext uri="{FF2B5EF4-FFF2-40B4-BE49-F238E27FC236}">
                  <a16:creationId xmlns:a16="http://schemas.microsoft.com/office/drawing/2014/main" id="{88FF6A41-83C2-CF43-C5A8-60647DDDD1A1}"/>
                </a:ext>
              </a:extLst>
            </p:cNvPr>
            <p:cNvSpPr>
              <a:spLocks/>
            </p:cNvSpPr>
            <p:nvPr userDrawn="1"/>
          </p:nvSpPr>
          <p:spPr bwMode="auto">
            <a:xfrm>
              <a:off x="4066" y="1484"/>
              <a:ext cx="83" cy="81"/>
            </a:xfrm>
            <a:custGeom>
              <a:avLst/>
              <a:gdLst>
                <a:gd name="T0" fmla="*/ 0 w 83"/>
                <a:gd name="T1" fmla="*/ 17 h 81"/>
                <a:gd name="T2" fmla="*/ 31 w 83"/>
                <a:gd name="T3" fmla="*/ 17 h 81"/>
                <a:gd name="T4" fmla="*/ 31 w 83"/>
                <a:gd name="T5" fmla="*/ 81 h 81"/>
                <a:gd name="T6" fmla="*/ 52 w 83"/>
                <a:gd name="T7" fmla="*/ 81 h 81"/>
                <a:gd name="T8" fmla="*/ 52 w 83"/>
                <a:gd name="T9" fmla="*/ 17 h 81"/>
                <a:gd name="T10" fmla="*/ 83 w 83"/>
                <a:gd name="T11" fmla="*/ 17 h 81"/>
                <a:gd name="T12" fmla="*/ 83 w 83"/>
                <a:gd name="T13" fmla="*/ 0 h 81"/>
                <a:gd name="T14" fmla="*/ 0 w 83"/>
                <a:gd name="T15" fmla="*/ 0 h 81"/>
                <a:gd name="T16" fmla="*/ 0 w 83"/>
                <a:gd name="T17"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81">
                  <a:moveTo>
                    <a:pt x="0" y="17"/>
                  </a:moveTo>
                  <a:lnTo>
                    <a:pt x="31" y="17"/>
                  </a:lnTo>
                  <a:lnTo>
                    <a:pt x="31" y="81"/>
                  </a:lnTo>
                  <a:lnTo>
                    <a:pt x="52" y="81"/>
                  </a:lnTo>
                  <a:lnTo>
                    <a:pt x="52" y="17"/>
                  </a:lnTo>
                  <a:lnTo>
                    <a:pt x="83" y="17"/>
                  </a:lnTo>
                  <a:lnTo>
                    <a:pt x="83" y="0"/>
                  </a:lnTo>
                  <a:lnTo>
                    <a:pt x="0" y="0"/>
                  </a:lnTo>
                  <a:lnTo>
                    <a:pt x="0"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5" name="Freeform 13">
              <a:extLst>
                <a:ext uri="{FF2B5EF4-FFF2-40B4-BE49-F238E27FC236}">
                  <a16:creationId xmlns:a16="http://schemas.microsoft.com/office/drawing/2014/main" id="{A9C2D33D-68E3-971B-2964-53649F90B1D5}"/>
                </a:ext>
              </a:extLst>
            </p:cNvPr>
            <p:cNvSpPr>
              <a:spLocks/>
            </p:cNvSpPr>
            <p:nvPr userDrawn="1"/>
          </p:nvSpPr>
          <p:spPr bwMode="auto">
            <a:xfrm>
              <a:off x="4265" y="1484"/>
              <a:ext cx="83" cy="82"/>
            </a:xfrm>
            <a:custGeom>
              <a:avLst/>
              <a:gdLst>
                <a:gd name="T0" fmla="*/ 122 w 163"/>
                <a:gd name="T1" fmla="*/ 93 h 160"/>
                <a:gd name="T2" fmla="*/ 82 w 163"/>
                <a:gd name="T3" fmla="*/ 128 h 160"/>
                <a:gd name="T4" fmla="*/ 41 w 163"/>
                <a:gd name="T5" fmla="*/ 93 h 160"/>
                <a:gd name="T6" fmla="*/ 41 w 163"/>
                <a:gd name="T7" fmla="*/ 0 h 160"/>
                <a:gd name="T8" fmla="*/ 0 w 163"/>
                <a:gd name="T9" fmla="*/ 0 h 160"/>
                <a:gd name="T10" fmla="*/ 0 w 163"/>
                <a:gd name="T11" fmla="*/ 93 h 160"/>
                <a:gd name="T12" fmla="*/ 82 w 163"/>
                <a:gd name="T13" fmla="*/ 160 h 160"/>
                <a:gd name="T14" fmla="*/ 163 w 163"/>
                <a:gd name="T15" fmla="*/ 93 h 160"/>
                <a:gd name="T16" fmla="*/ 163 w 163"/>
                <a:gd name="T17" fmla="*/ 0 h 160"/>
                <a:gd name="T18" fmla="*/ 122 w 163"/>
                <a:gd name="T19" fmla="*/ 0 h 160"/>
                <a:gd name="T20" fmla="*/ 122 w 163"/>
                <a:gd name="T21" fmla="*/ 9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60">
                  <a:moveTo>
                    <a:pt x="122" y="93"/>
                  </a:moveTo>
                  <a:cubicBezTo>
                    <a:pt x="122" y="109"/>
                    <a:pt x="116" y="128"/>
                    <a:pt x="82" y="128"/>
                  </a:cubicBezTo>
                  <a:cubicBezTo>
                    <a:pt x="47" y="128"/>
                    <a:pt x="41" y="109"/>
                    <a:pt x="41" y="93"/>
                  </a:cubicBezTo>
                  <a:cubicBezTo>
                    <a:pt x="41" y="0"/>
                    <a:pt x="41" y="0"/>
                    <a:pt x="41" y="0"/>
                  </a:cubicBezTo>
                  <a:cubicBezTo>
                    <a:pt x="0" y="0"/>
                    <a:pt x="0" y="0"/>
                    <a:pt x="0" y="0"/>
                  </a:cubicBezTo>
                  <a:cubicBezTo>
                    <a:pt x="0" y="93"/>
                    <a:pt x="0" y="93"/>
                    <a:pt x="0" y="93"/>
                  </a:cubicBezTo>
                  <a:cubicBezTo>
                    <a:pt x="0" y="140"/>
                    <a:pt x="35" y="160"/>
                    <a:pt x="82" y="160"/>
                  </a:cubicBezTo>
                  <a:cubicBezTo>
                    <a:pt x="128" y="160"/>
                    <a:pt x="163" y="140"/>
                    <a:pt x="163" y="93"/>
                  </a:cubicBezTo>
                  <a:cubicBezTo>
                    <a:pt x="163" y="0"/>
                    <a:pt x="163" y="0"/>
                    <a:pt x="163" y="0"/>
                  </a:cubicBezTo>
                  <a:cubicBezTo>
                    <a:pt x="122" y="0"/>
                    <a:pt x="122" y="0"/>
                    <a:pt x="122" y="0"/>
                  </a:cubicBezTo>
                  <a:lnTo>
                    <a:pt x="122"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6" name="Freeform 14">
              <a:extLst>
                <a:ext uri="{FF2B5EF4-FFF2-40B4-BE49-F238E27FC236}">
                  <a16:creationId xmlns:a16="http://schemas.microsoft.com/office/drawing/2014/main" id="{FF64A8FB-992B-E6D2-D3E1-998CC8F6B5A8}"/>
                </a:ext>
              </a:extLst>
            </p:cNvPr>
            <p:cNvSpPr>
              <a:spLocks noEditPoints="1"/>
            </p:cNvSpPr>
            <p:nvPr userDrawn="1"/>
          </p:nvSpPr>
          <p:spPr bwMode="auto">
            <a:xfrm>
              <a:off x="4166" y="1484"/>
              <a:ext cx="84" cy="81"/>
            </a:xfrm>
            <a:custGeom>
              <a:avLst/>
              <a:gdLst>
                <a:gd name="T0" fmla="*/ 160 w 165"/>
                <a:gd name="T1" fmla="*/ 54 h 158"/>
                <a:gd name="T2" fmla="*/ 98 w 165"/>
                <a:gd name="T3" fmla="*/ 0 h 158"/>
                <a:gd name="T4" fmla="*/ 0 w 165"/>
                <a:gd name="T5" fmla="*/ 0 h 158"/>
                <a:gd name="T6" fmla="*/ 0 w 165"/>
                <a:gd name="T7" fmla="*/ 158 h 158"/>
                <a:gd name="T8" fmla="*/ 42 w 165"/>
                <a:gd name="T9" fmla="*/ 158 h 158"/>
                <a:gd name="T10" fmla="*/ 42 w 165"/>
                <a:gd name="T11" fmla="*/ 107 h 158"/>
                <a:gd name="T12" fmla="*/ 93 w 165"/>
                <a:gd name="T13" fmla="*/ 107 h 158"/>
                <a:gd name="T14" fmla="*/ 120 w 165"/>
                <a:gd name="T15" fmla="*/ 158 h 158"/>
                <a:gd name="T16" fmla="*/ 165 w 165"/>
                <a:gd name="T17" fmla="*/ 158 h 158"/>
                <a:gd name="T18" fmla="*/ 132 w 165"/>
                <a:gd name="T19" fmla="*/ 100 h 158"/>
                <a:gd name="T20" fmla="*/ 160 w 165"/>
                <a:gd name="T21" fmla="*/ 54 h 158"/>
                <a:gd name="T22" fmla="*/ 93 w 165"/>
                <a:gd name="T23" fmla="*/ 75 h 158"/>
                <a:gd name="T24" fmla="*/ 42 w 165"/>
                <a:gd name="T25" fmla="*/ 75 h 158"/>
                <a:gd name="T26" fmla="*/ 42 w 165"/>
                <a:gd name="T27" fmla="*/ 32 h 158"/>
                <a:gd name="T28" fmla="*/ 93 w 165"/>
                <a:gd name="T29" fmla="*/ 32 h 158"/>
                <a:gd name="T30" fmla="*/ 118 w 165"/>
                <a:gd name="T31" fmla="*/ 54 h 158"/>
                <a:gd name="T32" fmla="*/ 93 w 165"/>
                <a:gd name="T33" fmla="*/ 7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58">
                  <a:moveTo>
                    <a:pt x="160" y="54"/>
                  </a:moveTo>
                  <a:cubicBezTo>
                    <a:pt x="160" y="23"/>
                    <a:pt x="138" y="0"/>
                    <a:pt x="98" y="0"/>
                  </a:cubicBezTo>
                  <a:cubicBezTo>
                    <a:pt x="0" y="0"/>
                    <a:pt x="0" y="0"/>
                    <a:pt x="0" y="0"/>
                  </a:cubicBezTo>
                  <a:cubicBezTo>
                    <a:pt x="0" y="158"/>
                    <a:pt x="0" y="158"/>
                    <a:pt x="0" y="158"/>
                  </a:cubicBezTo>
                  <a:cubicBezTo>
                    <a:pt x="42" y="158"/>
                    <a:pt x="42" y="158"/>
                    <a:pt x="42" y="158"/>
                  </a:cubicBezTo>
                  <a:cubicBezTo>
                    <a:pt x="42" y="107"/>
                    <a:pt x="42" y="107"/>
                    <a:pt x="42" y="107"/>
                  </a:cubicBezTo>
                  <a:cubicBezTo>
                    <a:pt x="93" y="107"/>
                    <a:pt x="93" y="107"/>
                    <a:pt x="93" y="107"/>
                  </a:cubicBezTo>
                  <a:cubicBezTo>
                    <a:pt x="120" y="158"/>
                    <a:pt x="120" y="158"/>
                    <a:pt x="120" y="158"/>
                  </a:cubicBezTo>
                  <a:cubicBezTo>
                    <a:pt x="165" y="158"/>
                    <a:pt x="165" y="158"/>
                    <a:pt x="165" y="158"/>
                  </a:cubicBezTo>
                  <a:cubicBezTo>
                    <a:pt x="132" y="100"/>
                    <a:pt x="132" y="100"/>
                    <a:pt x="132" y="100"/>
                  </a:cubicBezTo>
                  <a:cubicBezTo>
                    <a:pt x="150" y="91"/>
                    <a:pt x="160" y="74"/>
                    <a:pt x="160" y="54"/>
                  </a:cubicBezTo>
                  <a:close/>
                  <a:moveTo>
                    <a:pt x="93" y="75"/>
                  </a:moveTo>
                  <a:cubicBezTo>
                    <a:pt x="42" y="75"/>
                    <a:pt x="42" y="75"/>
                    <a:pt x="42" y="75"/>
                  </a:cubicBezTo>
                  <a:cubicBezTo>
                    <a:pt x="42" y="32"/>
                    <a:pt x="42" y="32"/>
                    <a:pt x="42" y="32"/>
                  </a:cubicBezTo>
                  <a:cubicBezTo>
                    <a:pt x="93" y="32"/>
                    <a:pt x="93" y="32"/>
                    <a:pt x="93" y="32"/>
                  </a:cubicBezTo>
                  <a:cubicBezTo>
                    <a:pt x="109" y="32"/>
                    <a:pt x="118" y="41"/>
                    <a:pt x="118" y="54"/>
                  </a:cubicBezTo>
                  <a:cubicBezTo>
                    <a:pt x="118" y="66"/>
                    <a:pt x="109" y="75"/>
                    <a:pt x="93"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7" name="Freeform 15">
              <a:extLst>
                <a:ext uri="{FF2B5EF4-FFF2-40B4-BE49-F238E27FC236}">
                  <a16:creationId xmlns:a16="http://schemas.microsoft.com/office/drawing/2014/main" id="{95E63AD8-0B11-1459-C5B4-780B422A473B}"/>
                </a:ext>
              </a:extLst>
            </p:cNvPr>
            <p:cNvSpPr>
              <a:spLocks/>
            </p:cNvSpPr>
            <p:nvPr userDrawn="1"/>
          </p:nvSpPr>
          <p:spPr bwMode="auto">
            <a:xfrm>
              <a:off x="4473" y="1484"/>
              <a:ext cx="86" cy="81"/>
            </a:xfrm>
            <a:custGeom>
              <a:avLst/>
              <a:gdLst>
                <a:gd name="T0" fmla="*/ 59 w 86"/>
                <a:gd name="T1" fmla="*/ 1 h 81"/>
                <a:gd name="T2" fmla="*/ 30 w 86"/>
                <a:gd name="T3" fmla="*/ 33 h 81"/>
                <a:gd name="T4" fmla="*/ 21 w 86"/>
                <a:gd name="T5" fmla="*/ 33 h 81"/>
                <a:gd name="T6" fmla="*/ 21 w 86"/>
                <a:gd name="T7" fmla="*/ 0 h 81"/>
                <a:gd name="T8" fmla="*/ 0 w 86"/>
                <a:gd name="T9" fmla="*/ 0 h 81"/>
                <a:gd name="T10" fmla="*/ 0 w 86"/>
                <a:gd name="T11" fmla="*/ 81 h 81"/>
                <a:gd name="T12" fmla="*/ 21 w 86"/>
                <a:gd name="T13" fmla="*/ 81 h 81"/>
                <a:gd name="T14" fmla="*/ 21 w 86"/>
                <a:gd name="T15" fmla="*/ 50 h 81"/>
                <a:gd name="T16" fmla="*/ 30 w 86"/>
                <a:gd name="T17" fmla="*/ 50 h 81"/>
                <a:gd name="T18" fmla="*/ 59 w 86"/>
                <a:gd name="T19" fmla="*/ 81 h 81"/>
                <a:gd name="T20" fmla="*/ 86 w 86"/>
                <a:gd name="T21" fmla="*/ 81 h 81"/>
                <a:gd name="T22" fmla="*/ 49 w 86"/>
                <a:gd name="T23" fmla="*/ 41 h 81"/>
                <a:gd name="T24" fmla="*/ 86 w 86"/>
                <a:gd name="T25" fmla="*/ 1 h 81"/>
                <a:gd name="T26" fmla="*/ 59 w 86"/>
                <a:gd name="T2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 h="81">
                  <a:moveTo>
                    <a:pt x="59" y="1"/>
                  </a:moveTo>
                  <a:lnTo>
                    <a:pt x="30" y="33"/>
                  </a:lnTo>
                  <a:lnTo>
                    <a:pt x="21" y="33"/>
                  </a:lnTo>
                  <a:lnTo>
                    <a:pt x="21" y="0"/>
                  </a:lnTo>
                  <a:lnTo>
                    <a:pt x="0" y="0"/>
                  </a:lnTo>
                  <a:lnTo>
                    <a:pt x="0" y="81"/>
                  </a:lnTo>
                  <a:lnTo>
                    <a:pt x="21" y="81"/>
                  </a:lnTo>
                  <a:lnTo>
                    <a:pt x="21" y="50"/>
                  </a:lnTo>
                  <a:lnTo>
                    <a:pt x="30" y="50"/>
                  </a:lnTo>
                  <a:lnTo>
                    <a:pt x="59" y="81"/>
                  </a:lnTo>
                  <a:lnTo>
                    <a:pt x="86" y="81"/>
                  </a:lnTo>
                  <a:lnTo>
                    <a:pt x="49" y="41"/>
                  </a:lnTo>
                  <a:lnTo>
                    <a:pt x="86" y="1"/>
                  </a:lnTo>
                  <a:lnTo>
                    <a:pt x="5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8" name="Freeform 16">
              <a:extLst>
                <a:ext uri="{FF2B5EF4-FFF2-40B4-BE49-F238E27FC236}">
                  <a16:creationId xmlns:a16="http://schemas.microsoft.com/office/drawing/2014/main" id="{82F0FBA2-C807-3913-FDAC-A6B87CA38067}"/>
                </a:ext>
              </a:extLst>
            </p:cNvPr>
            <p:cNvSpPr>
              <a:spLocks/>
            </p:cNvSpPr>
            <p:nvPr userDrawn="1"/>
          </p:nvSpPr>
          <p:spPr bwMode="auto">
            <a:xfrm>
              <a:off x="4565" y="1483"/>
              <a:ext cx="81" cy="83"/>
            </a:xfrm>
            <a:custGeom>
              <a:avLst/>
              <a:gdLst>
                <a:gd name="T0" fmla="*/ 136 w 158"/>
                <a:gd name="T1" fmla="*/ 78 h 162"/>
                <a:gd name="T2" fmla="*/ 79 w 158"/>
                <a:gd name="T3" fmla="*/ 65 h 162"/>
                <a:gd name="T4" fmla="*/ 42 w 158"/>
                <a:gd name="T5" fmla="*/ 47 h 162"/>
                <a:gd name="T6" fmla="*/ 77 w 158"/>
                <a:gd name="T7" fmla="*/ 32 h 162"/>
                <a:gd name="T8" fmla="*/ 113 w 158"/>
                <a:gd name="T9" fmla="*/ 50 h 162"/>
                <a:gd name="T10" fmla="*/ 153 w 158"/>
                <a:gd name="T11" fmla="*/ 50 h 162"/>
                <a:gd name="T12" fmla="*/ 77 w 158"/>
                <a:gd name="T13" fmla="*/ 0 h 162"/>
                <a:gd name="T14" fmla="*/ 0 w 158"/>
                <a:gd name="T15" fmla="*/ 50 h 162"/>
                <a:gd name="T16" fmla="*/ 16 w 158"/>
                <a:gd name="T17" fmla="*/ 79 h 162"/>
                <a:gd name="T18" fmla="*/ 78 w 158"/>
                <a:gd name="T19" fmla="*/ 95 h 162"/>
                <a:gd name="T20" fmla="*/ 118 w 158"/>
                <a:gd name="T21" fmla="*/ 114 h 162"/>
                <a:gd name="T22" fmla="*/ 82 w 158"/>
                <a:gd name="T23" fmla="*/ 130 h 162"/>
                <a:gd name="T24" fmla="*/ 43 w 158"/>
                <a:gd name="T25" fmla="*/ 110 h 162"/>
                <a:gd name="T26" fmla="*/ 0 w 158"/>
                <a:gd name="T27" fmla="*/ 110 h 162"/>
                <a:gd name="T28" fmla="*/ 82 w 158"/>
                <a:gd name="T29" fmla="*/ 162 h 162"/>
                <a:gd name="T30" fmla="*/ 158 w 158"/>
                <a:gd name="T31" fmla="*/ 111 h 162"/>
                <a:gd name="T32" fmla="*/ 136 w 158"/>
                <a:gd name="T33" fmla="*/ 7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 h="162">
                  <a:moveTo>
                    <a:pt x="136" y="78"/>
                  </a:moveTo>
                  <a:cubicBezTo>
                    <a:pt x="123" y="71"/>
                    <a:pt x="97" y="67"/>
                    <a:pt x="79" y="65"/>
                  </a:cubicBezTo>
                  <a:cubicBezTo>
                    <a:pt x="65" y="62"/>
                    <a:pt x="42" y="59"/>
                    <a:pt x="42" y="47"/>
                  </a:cubicBezTo>
                  <a:cubicBezTo>
                    <a:pt x="42" y="38"/>
                    <a:pt x="53" y="32"/>
                    <a:pt x="77" y="32"/>
                  </a:cubicBezTo>
                  <a:cubicBezTo>
                    <a:pt x="103" y="32"/>
                    <a:pt x="113" y="41"/>
                    <a:pt x="113" y="50"/>
                  </a:cubicBezTo>
                  <a:cubicBezTo>
                    <a:pt x="153" y="50"/>
                    <a:pt x="153" y="50"/>
                    <a:pt x="153" y="50"/>
                  </a:cubicBezTo>
                  <a:cubicBezTo>
                    <a:pt x="153" y="23"/>
                    <a:pt x="127" y="0"/>
                    <a:pt x="77" y="0"/>
                  </a:cubicBezTo>
                  <a:cubicBezTo>
                    <a:pt x="26" y="0"/>
                    <a:pt x="0" y="24"/>
                    <a:pt x="0" y="50"/>
                  </a:cubicBezTo>
                  <a:cubicBezTo>
                    <a:pt x="0" y="63"/>
                    <a:pt x="6" y="72"/>
                    <a:pt x="16" y="79"/>
                  </a:cubicBezTo>
                  <a:cubicBezTo>
                    <a:pt x="27" y="87"/>
                    <a:pt x="46" y="91"/>
                    <a:pt x="78" y="95"/>
                  </a:cubicBezTo>
                  <a:cubicBezTo>
                    <a:pt x="106" y="99"/>
                    <a:pt x="118" y="102"/>
                    <a:pt x="118" y="114"/>
                  </a:cubicBezTo>
                  <a:cubicBezTo>
                    <a:pt x="118" y="122"/>
                    <a:pt x="109" y="130"/>
                    <a:pt x="82" y="130"/>
                  </a:cubicBezTo>
                  <a:cubicBezTo>
                    <a:pt x="56" y="130"/>
                    <a:pt x="43" y="122"/>
                    <a:pt x="43" y="110"/>
                  </a:cubicBezTo>
                  <a:cubicBezTo>
                    <a:pt x="0" y="110"/>
                    <a:pt x="0" y="110"/>
                    <a:pt x="0" y="110"/>
                  </a:cubicBezTo>
                  <a:cubicBezTo>
                    <a:pt x="0" y="137"/>
                    <a:pt x="23" y="162"/>
                    <a:pt x="82" y="162"/>
                  </a:cubicBezTo>
                  <a:cubicBezTo>
                    <a:pt x="137" y="162"/>
                    <a:pt x="158" y="139"/>
                    <a:pt x="158" y="111"/>
                  </a:cubicBezTo>
                  <a:cubicBezTo>
                    <a:pt x="158" y="96"/>
                    <a:pt x="149" y="84"/>
                    <a:pt x="136"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9" name="Freeform 17">
              <a:extLst>
                <a:ext uri="{FF2B5EF4-FFF2-40B4-BE49-F238E27FC236}">
                  <a16:creationId xmlns:a16="http://schemas.microsoft.com/office/drawing/2014/main" id="{0D5FBD89-78CE-5EF8-8AD3-3D8CB89448F3}"/>
                </a:ext>
              </a:extLst>
            </p:cNvPr>
            <p:cNvSpPr>
              <a:spLocks/>
            </p:cNvSpPr>
            <p:nvPr userDrawn="1"/>
          </p:nvSpPr>
          <p:spPr bwMode="auto">
            <a:xfrm>
              <a:off x="4366" y="1483"/>
              <a:ext cx="89" cy="83"/>
            </a:xfrm>
            <a:custGeom>
              <a:avLst/>
              <a:gdLst>
                <a:gd name="T0" fmla="*/ 41 w 174"/>
                <a:gd name="T1" fmla="*/ 81 h 162"/>
                <a:gd name="T2" fmla="*/ 55 w 174"/>
                <a:gd name="T3" fmla="*/ 47 h 162"/>
                <a:gd name="T4" fmla="*/ 89 w 174"/>
                <a:gd name="T5" fmla="*/ 34 h 162"/>
                <a:gd name="T6" fmla="*/ 119 w 174"/>
                <a:gd name="T7" fmla="*/ 43 h 162"/>
                <a:gd name="T8" fmla="*/ 134 w 174"/>
                <a:gd name="T9" fmla="*/ 65 h 162"/>
                <a:gd name="T10" fmla="*/ 174 w 174"/>
                <a:gd name="T11" fmla="*/ 65 h 162"/>
                <a:gd name="T12" fmla="*/ 147 w 174"/>
                <a:gd name="T13" fmla="*/ 18 h 162"/>
                <a:gd name="T14" fmla="*/ 89 w 174"/>
                <a:gd name="T15" fmla="*/ 0 h 162"/>
                <a:gd name="T16" fmla="*/ 25 w 174"/>
                <a:gd name="T17" fmla="*/ 23 h 162"/>
                <a:gd name="T18" fmla="*/ 0 w 174"/>
                <a:gd name="T19" fmla="*/ 81 h 162"/>
                <a:gd name="T20" fmla="*/ 25 w 174"/>
                <a:gd name="T21" fmla="*/ 139 h 162"/>
                <a:gd name="T22" fmla="*/ 89 w 174"/>
                <a:gd name="T23" fmla="*/ 162 h 162"/>
                <a:gd name="T24" fmla="*/ 147 w 174"/>
                <a:gd name="T25" fmla="*/ 143 h 162"/>
                <a:gd name="T26" fmla="*/ 174 w 174"/>
                <a:gd name="T27" fmla="*/ 97 h 162"/>
                <a:gd name="T28" fmla="*/ 134 w 174"/>
                <a:gd name="T29" fmla="*/ 97 h 162"/>
                <a:gd name="T30" fmla="*/ 119 w 174"/>
                <a:gd name="T31" fmla="*/ 118 h 162"/>
                <a:gd name="T32" fmla="*/ 89 w 174"/>
                <a:gd name="T33" fmla="*/ 128 h 162"/>
                <a:gd name="T34" fmla="*/ 55 w 174"/>
                <a:gd name="T35" fmla="*/ 115 h 162"/>
                <a:gd name="T36" fmla="*/ 41 w 174"/>
                <a:gd name="T37" fmla="*/ 81 h 162"/>
                <a:gd name="T38" fmla="*/ 41 w 174"/>
                <a:gd name="T39" fmla="*/ 81 h 162"/>
                <a:gd name="T40" fmla="*/ 41 w 174"/>
                <a:gd name="T41" fmla="*/ 8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4" h="162">
                  <a:moveTo>
                    <a:pt x="41" y="81"/>
                  </a:moveTo>
                  <a:cubicBezTo>
                    <a:pt x="41" y="67"/>
                    <a:pt x="46" y="56"/>
                    <a:pt x="55" y="47"/>
                  </a:cubicBezTo>
                  <a:cubicBezTo>
                    <a:pt x="63" y="38"/>
                    <a:pt x="75" y="34"/>
                    <a:pt x="89" y="34"/>
                  </a:cubicBezTo>
                  <a:cubicBezTo>
                    <a:pt x="101" y="34"/>
                    <a:pt x="111" y="38"/>
                    <a:pt x="119" y="43"/>
                  </a:cubicBezTo>
                  <a:cubicBezTo>
                    <a:pt x="126" y="49"/>
                    <a:pt x="131" y="56"/>
                    <a:pt x="134" y="65"/>
                  </a:cubicBezTo>
                  <a:cubicBezTo>
                    <a:pt x="174" y="65"/>
                    <a:pt x="174" y="65"/>
                    <a:pt x="174" y="65"/>
                  </a:cubicBezTo>
                  <a:cubicBezTo>
                    <a:pt x="173" y="50"/>
                    <a:pt x="163" y="30"/>
                    <a:pt x="147" y="18"/>
                  </a:cubicBezTo>
                  <a:cubicBezTo>
                    <a:pt x="131" y="6"/>
                    <a:pt x="112" y="0"/>
                    <a:pt x="89" y="0"/>
                  </a:cubicBezTo>
                  <a:cubicBezTo>
                    <a:pt x="64" y="0"/>
                    <a:pt x="42" y="8"/>
                    <a:pt x="25" y="23"/>
                  </a:cubicBezTo>
                  <a:cubicBezTo>
                    <a:pt x="8" y="39"/>
                    <a:pt x="0" y="58"/>
                    <a:pt x="0" y="81"/>
                  </a:cubicBezTo>
                  <a:cubicBezTo>
                    <a:pt x="0" y="104"/>
                    <a:pt x="8" y="123"/>
                    <a:pt x="25" y="139"/>
                  </a:cubicBezTo>
                  <a:cubicBezTo>
                    <a:pt x="42" y="154"/>
                    <a:pt x="64" y="162"/>
                    <a:pt x="89" y="162"/>
                  </a:cubicBezTo>
                  <a:cubicBezTo>
                    <a:pt x="112" y="162"/>
                    <a:pt x="131" y="156"/>
                    <a:pt x="147" y="143"/>
                  </a:cubicBezTo>
                  <a:cubicBezTo>
                    <a:pt x="163" y="131"/>
                    <a:pt x="173" y="112"/>
                    <a:pt x="174" y="97"/>
                  </a:cubicBezTo>
                  <a:cubicBezTo>
                    <a:pt x="134" y="97"/>
                    <a:pt x="134" y="97"/>
                    <a:pt x="134" y="97"/>
                  </a:cubicBezTo>
                  <a:cubicBezTo>
                    <a:pt x="131" y="106"/>
                    <a:pt x="126" y="113"/>
                    <a:pt x="119" y="118"/>
                  </a:cubicBezTo>
                  <a:cubicBezTo>
                    <a:pt x="111" y="124"/>
                    <a:pt x="101" y="128"/>
                    <a:pt x="89" y="128"/>
                  </a:cubicBezTo>
                  <a:cubicBezTo>
                    <a:pt x="75" y="128"/>
                    <a:pt x="63" y="123"/>
                    <a:pt x="55" y="115"/>
                  </a:cubicBezTo>
                  <a:cubicBezTo>
                    <a:pt x="46" y="106"/>
                    <a:pt x="41" y="95"/>
                    <a:pt x="41" y="81"/>
                  </a:cubicBezTo>
                  <a:cubicBezTo>
                    <a:pt x="41" y="81"/>
                    <a:pt x="41" y="81"/>
                    <a:pt x="41" y="81"/>
                  </a:cubicBezTo>
                  <a:cubicBezTo>
                    <a:pt x="41" y="81"/>
                    <a:pt x="41" y="81"/>
                    <a:pt x="4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 name="Freeform 18">
              <a:extLst>
                <a:ext uri="{FF2B5EF4-FFF2-40B4-BE49-F238E27FC236}">
                  <a16:creationId xmlns:a16="http://schemas.microsoft.com/office/drawing/2014/main" id="{F6AD4997-2417-A731-DC9A-ED7548F51BF2}"/>
                </a:ext>
              </a:extLst>
            </p:cNvPr>
            <p:cNvSpPr>
              <a:spLocks/>
            </p:cNvSpPr>
            <p:nvPr userDrawn="1"/>
          </p:nvSpPr>
          <p:spPr bwMode="auto">
            <a:xfrm>
              <a:off x="3735" y="1264"/>
              <a:ext cx="248" cy="408"/>
            </a:xfrm>
            <a:custGeom>
              <a:avLst/>
              <a:gdLst>
                <a:gd name="T0" fmla="*/ 108 w 248"/>
                <a:gd name="T1" fmla="*/ 0 h 408"/>
                <a:gd name="T2" fmla="*/ 0 w 248"/>
                <a:gd name="T3" fmla="*/ 204 h 408"/>
                <a:gd name="T4" fmla="*/ 69 w 248"/>
                <a:gd name="T5" fmla="*/ 335 h 408"/>
                <a:gd name="T6" fmla="*/ 85 w 248"/>
                <a:gd name="T7" fmla="*/ 306 h 408"/>
                <a:gd name="T8" fmla="*/ 30 w 248"/>
                <a:gd name="T9" fmla="*/ 204 h 408"/>
                <a:gd name="T10" fmla="*/ 124 w 248"/>
                <a:gd name="T11" fmla="*/ 30 h 408"/>
                <a:gd name="T12" fmla="*/ 217 w 248"/>
                <a:gd name="T13" fmla="*/ 204 h 408"/>
                <a:gd name="T14" fmla="*/ 108 w 248"/>
                <a:gd name="T15" fmla="*/ 408 h 408"/>
                <a:gd name="T16" fmla="*/ 139 w 248"/>
                <a:gd name="T17" fmla="*/ 408 h 408"/>
                <a:gd name="T18" fmla="*/ 248 w 248"/>
                <a:gd name="T19" fmla="*/ 204 h 408"/>
                <a:gd name="T20" fmla="*/ 139 w 248"/>
                <a:gd name="T21" fmla="*/ 0 h 408"/>
                <a:gd name="T22" fmla="*/ 108 w 248"/>
                <a:gd name="T23"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8" h="408">
                  <a:moveTo>
                    <a:pt x="108" y="0"/>
                  </a:moveTo>
                  <a:lnTo>
                    <a:pt x="0" y="204"/>
                  </a:lnTo>
                  <a:lnTo>
                    <a:pt x="69" y="335"/>
                  </a:lnTo>
                  <a:lnTo>
                    <a:pt x="85" y="306"/>
                  </a:lnTo>
                  <a:lnTo>
                    <a:pt x="30" y="204"/>
                  </a:lnTo>
                  <a:lnTo>
                    <a:pt x="124" y="30"/>
                  </a:lnTo>
                  <a:lnTo>
                    <a:pt x="217" y="204"/>
                  </a:lnTo>
                  <a:lnTo>
                    <a:pt x="108" y="408"/>
                  </a:lnTo>
                  <a:lnTo>
                    <a:pt x="139" y="408"/>
                  </a:lnTo>
                  <a:lnTo>
                    <a:pt x="248" y="204"/>
                  </a:lnTo>
                  <a:lnTo>
                    <a:pt x="139" y="0"/>
                  </a:lnTo>
                  <a:lnTo>
                    <a:pt x="1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1" name="Freeform 19">
              <a:extLst>
                <a:ext uri="{FF2B5EF4-FFF2-40B4-BE49-F238E27FC236}">
                  <a16:creationId xmlns:a16="http://schemas.microsoft.com/office/drawing/2014/main" id="{FDD23B7B-7461-1514-7F7D-B6C03527D0C9}"/>
                </a:ext>
              </a:extLst>
            </p:cNvPr>
            <p:cNvSpPr>
              <a:spLocks/>
            </p:cNvSpPr>
            <p:nvPr userDrawn="1"/>
          </p:nvSpPr>
          <p:spPr bwMode="auto">
            <a:xfrm>
              <a:off x="3672" y="1264"/>
              <a:ext cx="249" cy="408"/>
            </a:xfrm>
            <a:custGeom>
              <a:avLst/>
              <a:gdLst>
                <a:gd name="T0" fmla="*/ 179 w 249"/>
                <a:gd name="T1" fmla="*/ 73 h 408"/>
                <a:gd name="T2" fmla="*/ 164 w 249"/>
                <a:gd name="T3" fmla="*/ 102 h 408"/>
                <a:gd name="T4" fmla="*/ 218 w 249"/>
                <a:gd name="T5" fmla="*/ 204 h 408"/>
                <a:gd name="T6" fmla="*/ 125 w 249"/>
                <a:gd name="T7" fmla="*/ 379 h 408"/>
                <a:gd name="T8" fmla="*/ 32 w 249"/>
                <a:gd name="T9" fmla="*/ 204 h 408"/>
                <a:gd name="T10" fmla="*/ 141 w 249"/>
                <a:gd name="T11" fmla="*/ 0 h 408"/>
                <a:gd name="T12" fmla="*/ 109 w 249"/>
                <a:gd name="T13" fmla="*/ 0 h 408"/>
                <a:gd name="T14" fmla="*/ 0 w 249"/>
                <a:gd name="T15" fmla="*/ 204 h 408"/>
                <a:gd name="T16" fmla="*/ 109 w 249"/>
                <a:gd name="T17" fmla="*/ 408 h 408"/>
                <a:gd name="T18" fmla="*/ 141 w 249"/>
                <a:gd name="T19" fmla="*/ 408 h 408"/>
                <a:gd name="T20" fmla="*/ 249 w 249"/>
                <a:gd name="T21" fmla="*/ 204 h 408"/>
                <a:gd name="T22" fmla="*/ 179 w 249"/>
                <a:gd name="T23" fmla="*/ 73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9" h="408">
                  <a:moveTo>
                    <a:pt x="179" y="73"/>
                  </a:moveTo>
                  <a:lnTo>
                    <a:pt x="164" y="102"/>
                  </a:lnTo>
                  <a:lnTo>
                    <a:pt x="218" y="204"/>
                  </a:lnTo>
                  <a:lnTo>
                    <a:pt x="125" y="379"/>
                  </a:lnTo>
                  <a:lnTo>
                    <a:pt x="32" y="204"/>
                  </a:lnTo>
                  <a:lnTo>
                    <a:pt x="141" y="0"/>
                  </a:lnTo>
                  <a:lnTo>
                    <a:pt x="109" y="0"/>
                  </a:lnTo>
                  <a:lnTo>
                    <a:pt x="0" y="204"/>
                  </a:lnTo>
                  <a:lnTo>
                    <a:pt x="109" y="408"/>
                  </a:lnTo>
                  <a:lnTo>
                    <a:pt x="141" y="408"/>
                  </a:lnTo>
                  <a:lnTo>
                    <a:pt x="249" y="204"/>
                  </a:lnTo>
                  <a:lnTo>
                    <a:pt x="179"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
        <p:nvSpPr>
          <p:cNvPr id="2" name="Titre 1"/>
          <p:cNvSpPr>
            <a:spLocks noGrp="1"/>
          </p:cNvSpPr>
          <p:nvPr>
            <p:ph type="ctrTitle"/>
          </p:nvPr>
        </p:nvSpPr>
        <p:spPr>
          <a:xfrm>
            <a:off x="1475656" y="1406066"/>
            <a:ext cx="3348000" cy="1495794"/>
          </a:xfrm>
        </p:spPr>
        <p:txBody>
          <a:bodyPr anchor="t"/>
          <a:lstStyle>
            <a:lvl1pPr algn="l">
              <a:lnSpc>
                <a:spcPct val="90000"/>
              </a:lnSpc>
              <a:defRPr sz="3600">
                <a:solidFill>
                  <a:schemeClr val="bg1"/>
                </a:solidFill>
              </a:defRPr>
            </a:lvl1pPr>
          </a:lstStyle>
          <a:p>
            <a:r>
              <a:rPr lang="en-US"/>
              <a:t>Click to edit Master title style</a:t>
            </a:r>
            <a:endParaRPr lang="fr-FR"/>
          </a:p>
        </p:txBody>
      </p:sp>
      <p:sp>
        <p:nvSpPr>
          <p:cNvPr id="3" name="Sous-titre 2"/>
          <p:cNvSpPr>
            <a:spLocks noGrp="1"/>
          </p:cNvSpPr>
          <p:nvPr>
            <p:ph type="subTitle" idx="1"/>
          </p:nvPr>
        </p:nvSpPr>
        <p:spPr>
          <a:xfrm>
            <a:off x="1475656" y="3759883"/>
            <a:ext cx="3348000" cy="123111"/>
          </a:xfrm>
        </p:spPr>
        <p:txBody>
          <a:bodyPr/>
          <a:lstStyle>
            <a:lvl1pPr marL="0" indent="0" algn="l">
              <a:buNone/>
              <a:defRPr sz="800" b="0" cap="none" baseline="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endParaRPr lang="fr-FR"/>
          </a:p>
        </p:txBody>
      </p:sp>
      <p:sp>
        <p:nvSpPr>
          <p:cNvPr id="6" name="Freeform 2">
            <a:extLst>
              <a:ext uri="{FF2B5EF4-FFF2-40B4-BE49-F238E27FC236}">
                <a16:creationId xmlns:a16="http://schemas.microsoft.com/office/drawing/2014/main" id="{C9A4A7AA-DB6A-7753-F841-E19E28BE5886}"/>
              </a:ext>
            </a:extLst>
          </p:cNvPr>
          <p:cNvSpPr>
            <a:spLocks/>
          </p:cNvSpPr>
          <p:nvPr userDrawn="1"/>
        </p:nvSpPr>
        <p:spPr bwMode="auto">
          <a:xfrm>
            <a:off x="1151477" y="257175"/>
            <a:ext cx="160337" cy="4629150"/>
          </a:xfrm>
          <a:custGeom>
            <a:avLst/>
            <a:gdLst>
              <a:gd name="T0" fmla="+- 0 1803 1803"/>
              <a:gd name="T1" fmla="*/ T0 w 251"/>
              <a:gd name="T2" fmla="+- 0 405 405"/>
              <a:gd name="T3" fmla="*/ 405 h 7290"/>
              <a:gd name="T4" fmla="+- 0 1803 1803"/>
              <a:gd name="T5" fmla="*/ T4 w 251"/>
              <a:gd name="T6" fmla="+- 0 813 405"/>
              <a:gd name="T7" fmla="*/ 813 h 7290"/>
              <a:gd name="T8" fmla="+- 0 2054 1803"/>
              <a:gd name="T9" fmla="*/ T8 w 251"/>
              <a:gd name="T10" fmla="+- 0 1280 405"/>
              <a:gd name="T11" fmla="*/ 1280 h 7290"/>
              <a:gd name="T12" fmla="+- 0 1803 1803"/>
              <a:gd name="T13" fmla="*/ T12 w 251"/>
              <a:gd name="T14" fmla="+- 0 1748 405"/>
              <a:gd name="T15" fmla="*/ 1748 h 7290"/>
              <a:gd name="T16" fmla="+- 0 1803 1803"/>
              <a:gd name="T17" fmla="*/ T16 w 251"/>
              <a:gd name="T18" fmla="+- 0 7695 405"/>
              <a:gd name="T19" fmla="*/ 7695 h 7290"/>
            </a:gdLst>
            <a:ahLst/>
            <a:cxnLst>
              <a:cxn ang="0">
                <a:pos x="T1" y="T3"/>
              </a:cxn>
              <a:cxn ang="0">
                <a:pos x="T5" y="T7"/>
              </a:cxn>
              <a:cxn ang="0">
                <a:pos x="T9" y="T11"/>
              </a:cxn>
              <a:cxn ang="0">
                <a:pos x="T13" y="T15"/>
              </a:cxn>
              <a:cxn ang="0">
                <a:pos x="T17" y="T19"/>
              </a:cxn>
            </a:cxnLst>
            <a:rect l="0" t="0" r="r" b="b"/>
            <a:pathLst>
              <a:path w="251" h="7290">
                <a:moveTo>
                  <a:pt x="0" y="0"/>
                </a:moveTo>
                <a:lnTo>
                  <a:pt x="0" y="408"/>
                </a:lnTo>
                <a:lnTo>
                  <a:pt x="251" y="875"/>
                </a:lnTo>
                <a:lnTo>
                  <a:pt x="0" y="1343"/>
                </a:lnTo>
                <a:lnTo>
                  <a:pt x="0" y="7290"/>
                </a:lnTo>
              </a:path>
            </a:pathLst>
          </a:custGeom>
          <a:noFill/>
          <a:ln w="3175">
            <a:solidFill>
              <a:srgbClr val="FFFFFF"/>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1800"/>
          </a:p>
        </p:txBody>
      </p:sp>
    </p:spTree>
    <p:custDataLst>
      <p:tags r:id="rId1"/>
    </p:custDataLst>
    <p:extLst>
      <p:ext uri="{BB962C8B-B14F-4D97-AF65-F5344CB8AC3E}">
        <p14:creationId xmlns:p14="http://schemas.microsoft.com/office/powerpoint/2010/main" val="1114880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FR"/>
          </a:p>
        </p:txBody>
      </p:sp>
      <p:grpSp>
        <p:nvGrpSpPr>
          <p:cNvPr id="3" name="Group 4">
            <a:extLst>
              <a:ext uri="{FF2B5EF4-FFF2-40B4-BE49-F238E27FC236}">
                <a16:creationId xmlns:a16="http://schemas.microsoft.com/office/drawing/2014/main" id="{841EFDAC-DB7B-DF47-C501-7177BA9474BF}"/>
              </a:ext>
            </a:extLst>
          </p:cNvPr>
          <p:cNvGrpSpPr>
            <a:grpSpLocks noChangeAspect="1"/>
          </p:cNvGrpSpPr>
          <p:nvPr userDrawn="1"/>
        </p:nvGrpSpPr>
        <p:grpSpPr bwMode="auto">
          <a:xfrm>
            <a:off x="8685983" y="4647559"/>
            <a:ext cx="324000" cy="341196"/>
            <a:chOff x="1694" y="371"/>
            <a:chExt cx="2374" cy="2500"/>
          </a:xfrm>
        </p:grpSpPr>
        <p:sp>
          <p:nvSpPr>
            <p:cNvPr id="5" name="Freeform 5">
              <a:extLst>
                <a:ext uri="{FF2B5EF4-FFF2-40B4-BE49-F238E27FC236}">
                  <a16:creationId xmlns:a16="http://schemas.microsoft.com/office/drawing/2014/main" id="{43E453F5-AE66-7028-2F2B-0D01C7F2999B}"/>
                </a:ext>
              </a:extLst>
            </p:cNvPr>
            <p:cNvSpPr>
              <a:spLocks noEditPoints="1"/>
            </p:cNvSpPr>
            <p:nvPr userDrawn="1"/>
          </p:nvSpPr>
          <p:spPr bwMode="auto">
            <a:xfrm>
              <a:off x="1694" y="2151"/>
              <a:ext cx="308" cy="296"/>
            </a:xfrm>
            <a:custGeom>
              <a:avLst/>
              <a:gdLst>
                <a:gd name="T0" fmla="*/ 119 w 165"/>
                <a:gd name="T1" fmla="*/ 159 h 159"/>
                <a:gd name="T2" fmla="*/ 165 w 165"/>
                <a:gd name="T3" fmla="*/ 159 h 159"/>
                <a:gd name="T4" fmla="*/ 131 w 165"/>
                <a:gd name="T5" fmla="*/ 101 h 159"/>
                <a:gd name="T6" fmla="*/ 159 w 165"/>
                <a:gd name="T7" fmla="*/ 54 h 159"/>
                <a:gd name="T8" fmla="*/ 98 w 165"/>
                <a:gd name="T9" fmla="*/ 0 h 159"/>
                <a:gd name="T10" fmla="*/ 0 w 165"/>
                <a:gd name="T11" fmla="*/ 0 h 159"/>
                <a:gd name="T12" fmla="*/ 0 w 165"/>
                <a:gd name="T13" fmla="*/ 159 h 159"/>
                <a:gd name="T14" fmla="*/ 41 w 165"/>
                <a:gd name="T15" fmla="*/ 159 h 159"/>
                <a:gd name="T16" fmla="*/ 41 w 165"/>
                <a:gd name="T17" fmla="*/ 108 h 159"/>
                <a:gd name="T18" fmla="*/ 92 w 165"/>
                <a:gd name="T19" fmla="*/ 108 h 159"/>
                <a:gd name="T20" fmla="*/ 119 w 165"/>
                <a:gd name="T21" fmla="*/ 159 h 159"/>
                <a:gd name="T22" fmla="*/ 41 w 165"/>
                <a:gd name="T23" fmla="*/ 32 h 159"/>
                <a:gd name="T24" fmla="*/ 92 w 165"/>
                <a:gd name="T25" fmla="*/ 32 h 159"/>
                <a:gd name="T26" fmla="*/ 117 w 165"/>
                <a:gd name="T27" fmla="*/ 54 h 159"/>
                <a:gd name="T28" fmla="*/ 92 w 165"/>
                <a:gd name="T29" fmla="*/ 76 h 159"/>
                <a:gd name="T30" fmla="*/ 41 w 165"/>
                <a:gd name="T31" fmla="*/ 76 h 159"/>
                <a:gd name="T32" fmla="*/ 41 w 165"/>
                <a:gd name="T33" fmla="*/ 3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59">
                  <a:moveTo>
                    <a:pt x="119" y="159"/>
                  </a:moveTo>
                  <a:cubicBezTo>
                    <a:pt x="165" y="159"/>
                    <a:pt x="165" y="159"/>
                    <a:pt x="165" y="159"/>
                  </a:cubicBezTo>
                  <a:cubicBezTo>
                    <a:pt x="131" y="101"/>
                    <a:pt x="131" y="101"/>
                    <a:pt x="131" y="101"/>
                  </a:cubicBezTo>
                  <a:cubicBezTo>
                    <a:pt x="150" y="92"/>
                    <a:pt x="159" y="75"/>
                    <a:pt x="159" y="54"/>
                  </a:cubicBezTo>
                  <a:cubicBezTo>
                    <a:pt x="159" y="23"/>
                    <a:pt x="138" y="0"/>
                    <a:pt x="98" y="0"/>
                  </a:cubicBezTo>
                  <a:cubicBezTo>
                    <a:pt x="0" y="0"/>
                    <a:pt x="0" y="0"/>
                    <a:pt x="0" y="0"/>
                  </a:cubicBezTo>
                  <a:cubicBezTo>
                    <a:pt x="0" y="159"/>
                    <a:pt x="0" y="159"/>
                    <a:pt x="0" y="159"/>
                  </a:cubicBezTo>
                  <a:cubicBezTo>
                    <a:pt x="41" y="159"/>
                    <a:pt x="41" y="159"/>
                    <a:pt x="41" y="159"/>
                  </a:cubicBezTo>
                  <a:cubicBezTo>
                    <a:pt x="41" y="108"/>
                    <a:pt x="41" y="108"/>
                    <a:pt x="41" y="108"/>
                  </a:cubicBezTo>
                  <a:cubicBezTo>
                    <a:pt x="92" y="108"/>
                    <a:pt x="92" y="108"/>
                    <a:pt x="92" y="108"/>
                  </a:cubicBezTo>
                  <a:lnTo>
                    <a:pt x="119" y="159"/>
                  </a:lnTo>
                  <a:close/>
                  <a:moveTo>
                    <a:pt x="41" y="32"/>
                  </a:moveTo>
                  <a:cubicBezTo>
                    <a:pt x="92" y="32"/>
                    <a:pt x="92" y="32"/>
                    <a:pt x="92" y="32"/>
                  </a:cubicBezTo>
                  <a:cubicBezTo>
                    <a:pt x="108" y="32"/>
                    <a:pt x="117" y="42"/>
                    <a:pt x="117" y="54"/>
                  </a:cubicBezTo>
                  <a:cubicBezTo>
                    <a:pt x="117" y="67"/>
                    <a:pt x="108" y="76"/>
                    <a:pt x="92" y="76"/>
                  </a:cubicBezTo>
                  <a:cubicBezTo>
                    <a:pt x="41" y="76"/>
                    <a:pt x="41" y="76"/>
                    <a:pt x="41" y="76"/>
                  </a:cubicBezTo>
                  <a:lnTo>
                    <a:pt x="41"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7" name="Freeform 6">
              <a:extLst>
                <a:ext uri="{FF2B5EF4-FFF2-40B4-BE49-F238E27FC236}">
                  <a16:creationId xmlns:a16="http://schemas.microsoft.com/office/drawing/2014/main" id="{55ACCEED-DA67-FF20-CA14-D8950B19BE01}"/>
                </a:ext>
              </a:extLst>
            </p:cNvPr>
            <p:cNvSpPr>
              <a:spLocks/>
            </p:cNvSpPr>
            <p:nvPr userDrawn="1"/>
          </p:nvSpPr>
          <p:spPr bwMode="auto">
            <a:xfrm>
              <a:off x="3161" y="2151"/>
              <a:ext cx="304" cy="300"/>
            </a:xfrm>
            <a:custGeom>
              <a:avLst/>
              <a:gdLst>
                <a:gd name="T0" fmla="*/ 0 w 163"/>
                <a:gd name="T1" fmla="*/ 0 h 161"/>
                <a:gd name="T2" fmla="*/ 0 w 163"/>
                <a:gd name="T3" fmla="*/ 93 h 161"/>
                <a:gd name="T4" fmla="*/ 82 w 163"/>
                <a:gd name="T5" fmla="*/ 161 h 161"/>
                <a:gd name="T6" fmla="*/ 163 w 163"/>
                <a:gd name="T7" fmla="*/ 93 h 161"/>
                <a:gd name="T8" fmla="*/ 163 w 163"/>
                <a:gd name="T9" fmla="*/ 0 h 161"/>
                <a:gd name="T10" fmla="*/ 122 w 163"/>
                <a:gd name="T11" fmla="*/ 0 h 161"/>
                <a:gd name="T12" fmla="*/ 122 w 163"/>
                <a:gd name="T13" fmla="*/ 93 h 161"/>
                <a:gd name="T14" fmla="*/ 82 w 163"/>
                <a:gd name="T15" fmla="*/ 128 h 161"/>
                <a:gd name="T16" fmla="*/ 42 w 163"/>
                <a:gd name="T17" fmla="*/ 93 h 161"/>
                <a:gd name="T18" fmla="*/ 42 w 163"/>
                <a:gd name="T19" fmla="*/ 0 h 161"/>
                <a:gd name="T20" fmla="*/ 0 w 163"/>
                <a:gd name="T2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61">
                  <a:moveTo>
                    <a:pt x="0" y="0"/>
                  </a:moveTo>
                  <a:cubicBezTo>
                    <a:pt x="0" y="93"/>
                    <a:pt x="0" y="93"/>
                    <a:pt x="0" y="93"/>
                  </a:cubicBezTo>
                  <a:cubicBezTo>
                    <a:pt x="0" y="141"/>
                    <a:pt x="35" y="161"/>
                    <a:pt x="82" y="161"/>
                  </a:cubicBezTo>
                  <a:cubicBezTo>
                    <a:pt x="128" y="161"/>
                    <a:pt x="163" y="141"/>
                    <a:pt x="163" y="93"/>
                  </a:cubicBezTo>
                  <a:cubicBezTo>
                    <a:pt x="163" y="0"/>
                    <a:pt x="163" y="0"/>
                    <a:pt x="163" y="0"/>
                  </a:cubicBezTo>
                  <a:cubicBezTo>
                    <a:pt x="122" y="0"/>
                    <a:pt x="122" y="0"/>
                    <a:pt x="122" y="0"/>
                  </a:cubicBezTo>
                  <a:cubicBezTo>
                    <a:pt x="122" y="93"/>
                    <a:pt x="122" y="93"/>
                    <a:pt x="122" y="93"/>
                  </a:cubicBezTo>
                  <a:cubicBezTo>
                    <a:pt x="122" y="110"/>
                    <a:pt x="116" y="128"/>
                    <a:pt x="82" y="128"/>
                  </a:cubicBezTo>
                  <a:cubicBezTo>
                    <a:pt x="48" y="128"/>
                    <a:pt x="42" y="110"/>
                    <a:pt x="42" y="93"/>
                  </a:cubicBezTo>
                  <a:cubicBezTo>
                    <a:pt x="42" y="0"/>
                    <a:pt x="42" y="0"/>
                    <a:pt x="42"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1" name="Freeform 7">
              <a:extLst>
                <a:ext uri="{FF2B5EF4-FFF2-40B4-BE49-F238E27FC236}">
                  <a16:creationId xmlns:a16="http://schemas.microsoft.com/office/drawing/2014/main" id="{29A3E988-1FED-4950-39AB-A99076927CD3}"/>
                </a:ext>
              </a:extLst>
            </p:cNvPr>
            <p:cNvSpPr>
              <a:spLocks/>
            </p:cNvSpPr>
            <p:nvPr userDrawn="1"/>
          </p:nvSpPr>
          <p:spPr bwMode="auto">
            <a:xfrm>
              <a:off x="2075" y="2151"/>
              <a:ext cx="257" cy="296"/>
            </a:xfrm>
            <a:custGeom>
              <a:avLst/>
              <a:gdLst>
                <a:gd name="T0" fmla="*/ 257 w 257"/>
                <a:gd name="T1" fmla="*/ 235 h 296"/>
                <a:gd name="T2" fmla="*/ 76 w 257"/>
                <a:gd name="T3" fmla="*/ 235 h 296"/>
                <a:gd name="T4" fmla="*/ 76 w 257"/>
                <a:gd name="T5" fmla="*/ 175 h 296"/>
                <a:gd name="T6" fmla="*/ 237 w 257"/>
                <a:gd name="T7" fmla="*/ 175 h 296"/>
                <a:gd name="T8" fmla="*/ 237 w 257"/>
                <a:gd name="T9" fmla="*/ 117 h 296"/>
                <a:gd name="T10" fmla="*/ 76 w 257"/>
                <a:gd name="T11" fmla="*/ 117 h 296"/>
                <a:gd name="T12" fmla="*/ 76 w 257"/>
                <a:gd name="T13" fmla="*/ 61 h 296"/>
                <a:gd name="T14" fmla="*/ 252 w 257"/>
                <a:gd name="T15" fmla="*/ 61 h 296"/>
                <a:gd name="T16" fmla="*/ 252 w 257"/>
                <a:gd name="T17" fmla="*/ 0 h 296"/>
                <a:gd name="T18" fmla="*/ 0 w 257"/>
                <a:gd name="T19" fmla="*/ 0 h 296"/>
                <a:gd name="T20" fmla="*/ 0 w 257"/>
                <a:gd name="T21" fmla="*/ 296 h 296"/>
                <a:gd name="T22" fmla="*/ 257 w 257"/>
                <a:gd name="T23" fmla="*/ 296 h 296"/>
                <a:gd name="T24" fmla="*/ 257 w 257"/>
                <a:gd name="T25" fmla="*/ 235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7" h="296">
                  <a:moveTo>
                    <a:pt x="257" y="235"/>
                  </a:moveTo>
                  <a:lnTo>
                    <a:pt x="76" y="235"/>
                  </a:lnTo>
                  <a:lnTo>
                    <a:pt x="76" y="175"/>
                  </a:lnTo>
                  <a:lnTo>
                    <a:pt x="237" y="175"/>
                  </a:lnTo>
                  <a:lnTo>
                    <a:pt x="237" y="117"/>
                  </a:lnTo>
                  <a:lnTo>
                    <a:pt x="76" y="117"/>
                  </a:lnTo>
                  <a:lnTo>
                    <a:pt x="76" y="61"/>
                  </a:lnTo>
                  <a:lnTo>
                    <a:pt x="252" y="61"/>
                  </a:lnTo>
                  <a:lnTo>
                    <a:pt x="252" y="0"/>
                  </a:lnTo>
                  <a:lnTo>
                    <a:pt x="0" y="0"/>
                  </a:lnTo>
                  <a:lnTo>
                    <a:pt x="0" y="296"/>
                  </a:lnTo>
                  <a:lnTo>
                    <a:pt x="257" y="296"/>
                  </a:lnTo>
                  <a:lnTo>
                    <a:pt x="257"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2" name="Freeform 8">
              <a:extLst>
                <a:ext uri="{FF2B5EF4-FFF2-40B4-BE49-F238E27FC236}">
                  <a16:creationId xmlns:a16="http://schemas.microsoft.com/office/drawing/2014/main" id="{F8DEFA36-B47E-71E5-580B-A093D0AADC6F}"/>
                </a:ext>
              </a:extLst>
            </p:cNvPr>
            <p:cNvSpPr>
              <a:spLocks/>
            </p:cNvSpPr>
            <p:nvPr userDrawn="1"/>
          </p:nvSpPr>
          <p:spPr bwMode="auto">
            <a:xfrm>
              <a:off x="3553" y="2151"/>
              <a:ext cx="244" cy="296"/>
            </a:xfrm>
            <a:custGeom>
              <a:avLst/>
              <a:gdLst>
                <a:gd name="T0" fmla="*/ 244 w 244"/>
                <a:gd name="T1" fmla="*/ 235 h 296"/>
                <a:gd name="T2" fmla="*/ 76 w 244"/>
                <a:gd name="T3" fmla="*/ 235 h 296"/>
                <a:gd name="T4" fmla="*/ 76 w 244"/>
                <a:gd name="T5" fmla="*/ 0 h 296"/>
                <a:gd name="T6" fmla="*/ 0 w 244"/>
                <a:gd name="T7" fmla="*/ 0 h 296"/>
                <a:gd name="T8" fmla="*/ 0 w 244"/>
                <a:gd name="T9" fmla="*/ 296 h 296"/>
                <a:gd name="T10" fmla="*/ 244 w 244"/>
                <a:gd name="T11" fmla="*/ 296 h 296"/>
                <a:gd name="T12" fmla="*/ 244 w 244"/>
                <a:gd name="T13" fmla="*/ 235 h 296"/>
              </a:gdLst>
              <a:ahLst/>
              <a:cxnLst>
                <a:cxn ang="0">
                  <a:pos x="T0" y="T1"/>
                </a:cxn>
                <a:cxn ang="0">
                  <a:pos x="T2" y="T3"/>
                </a:cxn>
                <a:cxn ang="0">
                  <a:pos x="T4" y="T5"/>
                </a:cxn>
                <a:cxn ang="0">
                  <a:pos x="T6" y="T7"/>
                </a:cxn>
                <a:cxn ang="0">
                  <a:pos x="T8" y="T9"/>
                </a:cxn>
                <a:cxn ang="0">
                  <a:pos x="T10" y="T11"/>
                </a:cxn>
                <a:cxn ang="0">
                  <a:pos x="T12" y="T13"/>
                </a:cxn>
              </a:cxnLst>
              <a:rect l="0" t="0" r="r" b="b"/>
              <a:pathLst>
                <a:path w="244" h="296">
                  <a:moveTo>
                    <a:pt x="244" y="235"/>
                  </a:moveTo>
                  <a:lnTo>
                    <a:pt x="76" y="235"/>
                  </a:lnTo>
                  <a:lnTo>
                    <a:pt x="76" y="0"/>
                  </a:lnTo>
                  <a:lnTo>
                    <a:pt x="0" y="0"/>
                  </a:lnTo>
                  <a:lnTo>
                    <a:pt x="0" y="296"/>
                  </a:lnTo>
                  <a:lnTo>
                    <a:pt x="244" y="296"/>
                  </a:lnTo>
                  <a:lnTo>
                    <a:pt x="244"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3" name="Freeform 9">
              <a:extLst>
                <a:ext uri="{FF2B5EF4-FFF2-40B4-BE49-F238E27FC236}">
                  <a16:creationId xmlns:a16="http://schemas.microsoft.com/office/drawing/2014/main" id="{05E1BED7-30DB-DA2C-07C0-FC60D6BCCCFD}"/>
                </a:ext>
              </a:extLst>
            </p:cNvPr>
            <p:cNvSpPr>
              <a:spLocks noEditPoints="1"/>
            </p:cNvSpPr>
            <p:nvPr userDrawn="1"/>
          </p:nvSpPr>
          <p:spPr bwMode="auto">
            <a:xfrm>
              <a:off x="2773" y="2151"/>
              <a:ext cx="354" cy="296"/>
            </a:xfrm>
            <a:custGeom>
              <a:avLst/>
              <a:gdLst>
                <a:gd name="T0" fmla="*/ 274 w 354"/>
                <a:gd name="T1" fmla="*/ 296 h 296"/>
                <a:gd name="T2" fmla="*/ 354 w 354"/>
                <a:gd name="T3" fmla="*/ 296 h 296"/>
                <a:gd name="T4" fmla="*/ 227 w 354"/>
                <a:gd name="T5" fmla="*/ 0 h 296"/>
                <a:gd name="T6" fmla="*/ 127 w 354"/>
                <a:gd name="T7" fmla="*/ 0 h 296"/>
                <a:gd name="T8" fmla="*/ 0 w 354"/>
                <a:gd name="T9" fmla="*/ 296 h 296"/>
                <a:gd name="T10" fmla="*/ 78 w 354"/>
                <a:gd name="T11" fmla="*/ 296 h 296"/>
                <a:gd name="T12" fmla="*/ 102 w 354"/>
                <a:gd name="T13" fmla="*/ 240 h 296"/>
                <a:gd name="T14" fmla="*/ 252 w 354"/>
                <a:gd name="T15" fmla="*/ 240 h 296"/>
                <a:gd name="T16" fmla="*/ 274 w 354"/>
                <a:gd name="T17" fmla="*/ 296 h 296"/>
                <a:gd name="T18" fmla="*/ 127 w 354"/>
                <a:gd name="T19" fmla="*/ 181 h 296"/>
                <a:gd name="T20" fmla="*/ 177 w 354"/>
                <a:gd name="T21" fmla="*/ 61 h 296"/>
                <a:gd name="T22" fmla="*/ 227 w 354"/>
                <a:gd name="T23" fmla="*/ 181 h 296"/>
                <a:gd name="T24" fmla="*/ 127 w 354"/>
                <a:gd name="T25" fmla="*/ 181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4" h="296">
                  <a:moveTo>
                    <a:pt x="274" y="296"/>
                  </a:moveTo>
                  <a:lnTo>
                    <a:pt x="354" y="296"/>
                  </a:lnTo>
                  <a:lnTo>
                    <a:pt x="227" y="0"/>
                  </a:lnTo>
                  <a:lnTo>
                    <a:pt x="127" y="0"/>
                  </a:lnTo>
                  <a:lnTo>
                    <a:pt x="0" y="296"/>
                  </a:lnTo>
                  <a:lnTo>
                    <a:pt x="78" y="296"/>
                  </a:lnTo>
                  <a:lnTo>
                    <a:pt x="102" y="240"/>
                  </a:lnTo>
                  <a:lnTo>
                    <a:pt x="252" y="240"/>
                  </a:lnTo>
                  <a:lnTo>
                    <a:pt x="274" y="296"/>
                  </a:lnTo>
                  <a:close/>
                  <a:moveTo>
                    <a:pt x="127" y="181"/>
                  </a:moveTo>
                  <a:lnTo>
                    <a:pt x="177" y="61"/>
                  </a:lnTo>
                  <a:lnTo>
                    <a:pt x="227" y="181"/>
                  </a:lnTo>
                  <a:lnTo>
                    <a:pt x="127" y="18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4" name="Freeform 10">
              <a:extLst>
                <a:ext uri="{FF2B5EF4-FFF2-40B4-BE49-F238E27FC236}">
                  <a16:creationId xmlns:a16="http://schemas.microsoft.com/office/drawing/2014/main" id="{5CFD19C9-80A5-FD5E-B6AC-49999BC235E8}"/>
                </a:ext>
              </a:extLst>
            </p:cNvPr>
            <p:cNvSpPr>
              <a:spLocks/>
            </p:cNvSpPr>
            <p:nvPr userDrawn="1"/>
          </p:nvSpPr>
          <p:spPr bwMode="auto">
            <a:xfrm>
              <a:off x="3763" y="2151"/>
              <a:ext cx="305" cy="296"/>
            </a:xfrm>
            <a:custGeom>
              <a:avLst/>
              <a:gdLst>
                <a:gd name="T0" fmla="*/ 0 w 305"/>
                <a:gd name="T1" fmla="*/ 0 h 296"/>
                <a:gd name="T2" fmla="*/ 0 w 305"/>
                <a:gd name="T3" fmla="*/ 61 h 296"/>
                <a:gd name="T4" fmla="*/ 114 w 305"/>
                <a:gd name="T5" fmla="*/ 61 h 296"/>
                <a:gd name="T6" fmla="*/ 114 w 305"/>
                <a:gd name="T7" fmla="*/ 296 h 296"/>
                <a:gd name="T8" fmla="*/ 191 w 305"/>
                <a:gd name="T9" fmla="*/ 296 h 296"/>
                <a:gd name="T10" fmla="*/ 191 w 305"/>
                <a:gd name="T11" fmla="*/ 61 h 296"/>
                <a:gd name="T12" fmla="*/ 305 w 305"/>
                <a:gd name="T13" fmla="*/ 61 h 296"/>
                <a:gd name="T14" fmla="*/ 305 w 305"/>
                <a:gd name="T15" fmla="*/ 0 h 296"/>
                <a:gd name="T16" fmla="*/ 0 w 305"/>
                <a:gd name="T17" fmla="*/ 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5" h="296">
                  <a:moveTo>
                    <a:pt x="0" y="0"/>
                  </a:moveTo>
                  <a:lnTo>
                    <a:pt x="0" y="61"/>
                  </a:lnTo>
                  <a:lnTo>
                    <a:pt x="114" y="61"/>
                  </a:lnTo>
                  <a:lnTo>
                    <a:pt x="114" y="296"/>
                  </a:lnTo>
                  <a:lnTo>
                    <a:pt x="191" y="296"/>
                  </a:lnTo>
                  <a:lnTo>
                    <a:pt x="191" y="61"/>
                  </a:lnTo>
                  <a:lnTo>
                    <a:pt x="305" y="61"/>
                  </a:lnTo>
                  <a:lnTo>
                    <a:pt x="305"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5" name="Freeform 11">
              <a:extLst>
                <a:ext uri="{FF2B5EF4-FFF2-40B4-BE49-F238E27FC236}">
                  <a16:creationId xmlns:a16="http://schemas.microsoft.com/office/drawing/2014/main" id="{2B20F66F-0EE8-59D6-708F-42BB08FFFDE1}"/>
                </a:ext>
              </a:extLst>
            </p:cNvPr>
            <p:cNvSpPr>
              <a:spLocks/>
            </p:cNvSpPr>
            <p:nvPr userDrawn="1"/>
          </p:nvSpPr>
          <p:spPr bwMode="auto">
            <a:xfrm>
              <a:off x="2413" y="2151"/>
              <a:ext cx="309" cy="296"/>
            </a:xfrm>
            <a:custGeom>
              <a:avLst/>
              <a:gdLst>
                <a:gd name="T0" fmla="*/ 309 w 309"/>
                <a:gd name="T1" fmla="*/ 296 h 296"/>
                <a:gd name="T2" fmla="*/ 309 w 309"/>
                <a:gd name="T3" fmla="*/ 0 h 296"/>
                <a:gd name="T4" fmla="*/ 240 w 309"/>
                <a:gd name="T5" fmla="*/ 0 h 296"/>
                <a:gd name="T6" fmla="*/ 240 w 309"/>
                <a:gd name="T7" fmla="*/ 194 h 296"/>
                <a:gd name="T8" fmla="*/ 65 w 309"/>
                <a:gd name="T9" fmla="*/ 0 h 296"/>
                <a:gd name="T10" fmla="*/ 0 w 309"/>
                <a:gd name="T11" fmla="*/ 0 h 296"/>
                <a:gd name="T12" fmla="*/ 0 w 309"/>
                <a:gd name="T13" fmla="*/ 296 h 296"/>
                <a:gd name="T14" fmla="*/ 69 w 309"/>
                <a:gd name="T15" fmla="*/ 296 h 296"/>
                <a:gd name="T16" fmla="*/ 69 w 309"/>
                <a:gd name="T17" fmla="*/ 102 h 296"/>
                <a:gd name="T18" fmla="*/ 242 w 309"/>
                <a:gd name="T19" fmla="*/ 296 h 296"/>
                <a:gd name="T20" fmla="*/ 309 w 309"/>
                <a:gd name="T21" fmla="*/ 29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9" h="296">
                  <a:moveTo>
                    <a:pt x="309" y="296"/>
                  </a:moveTo>
                  <a:lnTo>
                    <a:pt x="309" y="0"/>
                  </a:lnTo>
                  <a:lnTo>
                    <a:pt x="240" y="0"/>
                  </a:lnTo>
                  <a:lnTo>
                    <a:pt x="240" y="194"/>
                  </a:lnTo>
                  <a:lnTo>
                    <a:pt x="65" y="0"/>
                  </a:lnTo>
                  <a:lnTo>
                    <a:pt x="0" y="0"/>
                  </a:lnTo>
                  <a:lnTo>
                    <a:pt x="0" y="296"/>
                  </a:lnTo>
                  <a:lnTo>
                    <a:pt x="69" y="296"/>
                  </a:lnTo>
                  <a:lnTo>
                    <a:pt x="69" y="102"/>
                  </a:lnTo>
                  <a:lnTo>
                    <a:pt x="242" y="296"/>
                  </a:lnTo>
                  <a:lnTo>
                    <a:pt x="309" y="2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6" name="Freeform 12">
              <a:extLst>
                <a:ext uri="{FF2B5EF4-FFF2-40B4-BE49-F238E27FC236}">
                  <a16:creationId xmlns:a16="http://schemas.microsoft.com/office/drawing/2014/main" id="{3A40F577-3719-5D51-9058-06FB0B61106F}"/>
                </a:ext>
              </a:extLst>
            </p:cNvPr>
            <p:cNvSpPr>
              <a:spLocks/>
            </p:cNvSpPr>
            <p:nvPr userDrawn="1"/>
          </p:nvSpPr>
          <p:spPr bwMode="auto">
            <a:xfrm>
              <a:off x="1800" y="2572"/>
              <a:ext cx="307" cy="295"/>
            </a:xfrm>
            <a:custGeom>
              <a:avLst/>
              <a:gdLst>
                <a:gd name="T0" fmla="*/ 0 w 307"/>
                <a:gd name="T1" fmla="*/ 60 h 295"/>
                <a:gd name="T2" fmla="*/ 114 w 307"/>
                <a:gd name="T3" fmla="*/ 60 h 295"/>
                <a:gd name="T4" fmla="*/ 114 w 307"/>
                <a:gd name="T5" fmla="*/ 295 h 295"/>
                <a:gd name="T6" fmla="*/ 193 w 307"/>
                <a:gd name="T7" fmla="*/ 295 h 295"/>
                <a:gd name="T8" fmla="*/ 193 w 307"/>
                <a:gd name="T9" fmla="*/ 60 h 295"/>
                <a:gd name="T10" fmla="*/ 307 w 307"/>
                <a:gd name="T11" fmla="*/ 60 h 295"/>
                <a:gd name="T12" fmla="*/ 307 w 307"/>
                <a:gd name="T13" fmla="*/ 0 h 295"/>
                <a:gd name="T14" fmla="*/ 0 w 307"/>
                <a:gd name="T15" fmla="*/ 0 h 295"/>
                <a:gd name="T16" fmla="*/ 0 w 307"/>
                <a:gd name="T17" fmla="*/ 6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7" h="295">
                  <a:moveTo>
                    <a:pt x="0" y="60"/>
                  </a:moveTo>
                  <a:lnTo>
                    <a:pt x="114" y="60"/>
                  </a:lnTo>
                  <a:lnTo>
                    <a:pt x="114" y="295"/>
                  </a:lnTo>
                  <a:lnTo>
                    <a:pt x="193" y="295"/>
                  </a:lnTo>
                  <a:lnTo>
                    <a:pt x="193" y="60"/>
                  </a:lnTo>
                  <a:lnTo>
                    <a:pt x="307" y="60"/>
                  </a:lnTo>
                  <a:lnTo>
                    <a:pt x="307" y="0"/>
                  </a:lnTo>
                  <a:lnTo>
                    <a:pt x="0" y="0"/>
                  </a:lnTo>
                  <a:lnTo>
                    <a:pt x="0"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7" name="Freeform 13">
              <a:extLst>
                <a:ext uri="{FF2B5EF4-FFF2-40B4-BE49-F238E27FC236}">
                  <a16:creationId xmlns:a16="http://schemas.microsoft.com/office/drawing/2014/main" id="{EB695BD6-4C31-389D-DB01-2610AE3DB36E}"/>
                </a:ext>
              </a:extLst>
            </p:cNvPr>
            <p:cNvSpPr>
              <a:spLocks/>
            </p:cNvSpPr>
            <p:nvPr userDrawn="1"/>
          </p:nvSpPr>
          <p:spPr bwMode="auto">
            <a:xfrm>
              <a:off x="2528" y="2572"/>
              <a:ext cx="304" cy="299"/>
            </a:xfrm>
            <a:custGeom>
              <a:avLst/>
              <a:gdLst>
                <a:gd name="T0" fmla="*/ 122 w 163"/>
                <a:gd name="T1" fmla="*/ 93 h 160"/>
                <a:gd name="T2" fmla="*/ 81 w 163"/>
                <a:gd name="T3" fmla="*/ 128 h 160"/>
                <a:gd name="T4" fmla="*/ 41 w 163"/>
                <a:gd name="T5" fmla="*/ 93 h 160"/>
                <a:gd name="T6" fmla="*/ 41 w 163"/>
                <a:gd name="T7" fmla="*/ 0 h 160"/>
                <a:gd name="T8" fmla="*/ 0 w 163"/>
                <a:gd name="T9" fmla="*/ 0 h 160"/>
                <a:gd name="T10" fmla="*/ 0 w 163"/>
                <a:gd name="T11" fmla="*/ 93 h 160"/>
                <a:gd name="T12" fmla="*/ 81 w 163"/>
                <a:gd name="T13" fmla="*/ 160 h 160"/>
                <a:gd name="T14" fmla="*/ 163 w 163"/>
                <a:gd name="T15" fmla="*/ 93 h 160"/>
                <a:gd name="T16" fmla="*/ 163 w 163"/>
                <a:gd name="T17" fmla="*/ 0 h 160"/>
                <a:gd name="T18" fmla="*/ 122 w 163"/>
                <a:gd name="T19" fmla="*/ 0 h 160"/>
                <a:gd name="T20" fmla="*/ 122 w 163"/>
                <a:gd name="T21" fmla="*/ 9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60">
                  <a:moveTo>
                    <a:pt x="122" y="93"/>
                  </a:moveTo>
                  <a:cubicBezTo>
                    <a:pt x="122" y="109"/>
                    <a:pt x="116" y="128"/>
                    <a:pt x="81" y="128"/>
                  </a:cubicBezTo>
                  <a:cubicBezTo>
                    <a:pt x="47" y="128"/>
                    <a:pt x="41" y="109"/>
                    <a:pt x="41" y="93"/>
                  </a:cubicBezTo>
                  <a:cubicBezTo>
                    <a:pt x="41" y="0"/>
                    <a:pt x="41" y="0"/>
                    <a:pt x="41" y="0"/>
                  </a:cubicBezTo>
                  <a:cubicBezTo>
                    <a:pt x="0" y="0"/>
                    <a:pt x="0" y="0"/>
                    <a:pt x="0" y="0"/>
                  </a:cubicBezTo>
                  <a:cubicBezTo>
                    <a:pt x="0" y="93"/>
                    <a:pt x="0" y="93"/>
                    <a:pt x="0" y="93"/>
                  </a:cubicBezTo>
                  <a:cubicBezTo>
                    <a:pt x="0" y="140"/>
                    <a:pt x="35" y="160"/>
                    <a:pt x="81" y="160"/>
                  </a:cubicBezTo>
                  <a:cubicBezTo>
                    <a:pt x="128" y="160"/>
                    <a:pt x="163" y="140"/>
                    <a:pt x="163" y="93"/>
                  </a:cubicBezTo>
                  <a:cubicBezTo>
                    <a:pt x="163" y="0"/>
                    <a:pt x="163" y="0"/>
                    <a:pt x="163" y="0"/>
                  </a:cubicBezTo>
                  <a:cubicBezTo>
                    <a:pt x="122" y="0"/>
                    <a:pt x="122" y="0"/>
                    <a:pt x="122" y="0"/>
                  </a:cubicBezTo>
                  <a:lnTo>
                    <a:pt x="122" y="9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8" name="Freeform 14">
              <a:extLst>
                <a:ext uri="{FF2B5EF4-FFF2-40B4-BE49-F238E27FC236}">
                  <a16:creationId xmlns:a16="http://schemas.microsoft.com/office/drawing/2014/main" id="{3F3ADACB-3C3D-6262-86C0-39464A69C6B7}"/>
                </a:ext>
              </a:extLst>
            </p:cNvPr>
            <p:cNvSpPr>
              <a:spLocks noEditPoints="1"/>
            </p:cNvSpPr>
            <p:nvPr userDrawn="1"/>
          </p:nvSpPr>
          <p:spPr bwMode="auto">
            <a:xfrm>
              <a:off x="2166" y="2572"/>
              <a:ext cx="308" cy="295"/>
            </a:xfrm>
            <a:custGeom>
              <a:avLst/>
              <a:gdLst>
                <a:gd name="T0" fmla="*/ 160 w 165"/>
                <a:gd name="T1" fmla="*/ 54 h 158"/>
                <a:gd name="T2" fmla="*/ 98 w 165"/>
                <a:gd name="T3" fmla="*/ 0 h 158"/>
                <a:gd name="T4" fmla="*/ 0 w 165"/>
                <a:gd name="T5" fmla="*/ 0 h 158"/>
                <a:gd name="T6" fmla="*/ 0 w 165"/>
                <a:gd name="T7" fmla="*/ 158 h 158"/>
                <a:gd name="T8" fmla="*/ 42 w 165"/>
                <a:gd name="T9" fmla="*/ 158 h 158"/>
                <a:gd name="T10" fmla="*/ 42 w 165"/>
                <a:gd name="T11" fmla="*/ 107 h 158"/>
                <a:gd name="T12" fmla="*/ 93 w 165"/>
                <a:gd name="T13" fmla="*/ 107 h 158"/>
                <a:gd name="T14" fmla="*/ 120 w 165"/>
                <a:gd name="T15" fmla="*/ 158 h 158"/>
                <a:gd name="T16" fmla="*/ 165 w 165"/>
                <a:gd name="T17" fmla="*/ 158 h 158"/>
                <a:gd name="T18" fmla="*/ 132 w 165"/>
                <a:gd name="T19" fmla="*/ 101 h 158"/>
                <a:gd name="T20" fmla="*/ 160 w 165"/>
                <a:gd name="T21" fmla="*/ 54 h 158"/>
                <a:gd name="T22" fmla="*/ 93 w 165"/>
                <a:gd name="T23" fmla="*/ 76 h 158"/>
                <a:gd name="T24" fmla="*/ 42 w 165"/>
                <a:gd name="T25" fmla="*/ 76 h 158"/>
                <a:gd name="T26" fmla="*/ 42 w 165"/>
                <a:gd name="T27" fmla="*/ 32 h 158"/>
                <a:gd name="T28" fmla="*/ 93 w 165"/>
                <a:gd name="T29" fmla="*/ 32 h 158"/>
                <a:gd name="T30" fmla="*/ 118 w 165"/>
                <a:gd name="T31" fmla="*/ 54 h 158"/>
                <a:gd name="T32" fmla="*/ 93 w 165"/>
                <a:gd name="T33" fmla="*/ 7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58">
                  <a:moveTo>
                    <a:pt x="160" y="54"/>
                  </a:moveTo>
                  <a:cubicBezTo>
                    <a:pt x="160" y="23"/>
                    <a:pt x="138" y="0"/>
                    <a:pt x="98" y="0"/>
                  </a:cubicBezTo>
                  <a:cubicBezTo>
                    <a:pt x="0" y="0"/>
                    <a:pt x="0" y="0"/>
                    <a:pt x="0" y="0"/>
                  </a:cubicBezTo>
                  <a:cubicBezTo>
                    <a:pt x="0" y="158"/>
                    <a:pt x="0" y="158"/>
                    <a:pt x="0" y="158"/>
                  </a:cubicBezTo>
                  <a:cubicBezTo>
                    <a:pt x="42" y="158"/>
                    <a:pt x="42" y="158"/>
                    <a:pt x="42" y="158"/>
                  </a:cubicBezTo>
                  <a:cubicBezTo>
                    <a:pt x="42" y="107"/>
                    <a:pt x="42" y="107"/>
                    <a:pt x="42" y="107"/>
                  </a:cubicBezTo>
                  <a:cubicBezTo>
                    <a:pt x="93" y="107"/>
                    <a:pt x="93" y="107"/>
                    <a:pt x="93" y="107"/>
                  </a:cubicBezTo>
                  <a:cubicBezTo>
                    <a:pt x="120" y="158"/>
                    <a:pt x="120" y="158"/>
                    <a:pt x="120" y="158"/>
                  </a:cubicBezTo>
                  <a:cubicBezTo>
                    <a:pt x="165" y="158"/>
                    <a:pt x="165" y="158"/>
                    <a:pt x="165" y="158"/>
                  </a:cubicBezTo>
                  <a:cubicBezTo>
                    <a:pt x="132" y="101"/>
                    <a:pt x="132" y="101"/>
                    <a:pt x="132" y="101"/>
                  </a:cubicBezTo>
                  <a:cubicBezTo>
                    <a:pt x="150" y="92"/>
                    <a:pt x="160" y="75"/>
                    <a:pt x="160" y="54"/>
                  </a:cubicBezTo>
                  <a:close/>
                  <a:moveTo>
                    <a:pt x="93" y="76"/>
                  </a:moveTo>
                  <a:cubicBezTo>
                    <a:pt x="42" y="76"/>
                    <a:pt x="42" y="76"/>
                    <a:pt x="42" y="76"/>
                  </a:cubicBezTo>
                  <a:cubicBezTo>
                    <a:pt x="42" y="32"/>
                    <a:pt x="42" y="32"/>
                    <a:pt x="42" y="32"/>
                  </a:cubicBezTo>
                  <a:cubicBezTo>
                    <a:pt x="93" y="32"/>
                    <a:pt x="93" y="32"/>
                    <a:pt x="93" y="32"/>
                  </a:cubicBezTo>
                  <a:cubicBezTo>
                    <a:pt x="109" y="32"/>
                    <a:pt x="118" y="42"/>
                    <a:pt x="118" y="54"/>
                  </a:cubicBezTo>
                  <a:cubicBezTo>
                    <a:pt x="118" y="66"/>
                    <a:pt x="109" y="76"/>
                    <a:pt x="93" y="7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9" name="Freeform 15">
              <a:extLst>
                <a:ext uri="{FF2B5EF4-FFF2-40B4-BE49-F238E27FC236}">
                  <a16:creationId xmlns:a16="http://schemas.microsoft.com/office/drawing/2014/main" id="{97DF329E-F7F4-8533-63EA-C1FB5F57452E}"/>
                </a:ext>
              </a:extLst>
            </p:cNvPr>
            <p:cNvSpPr>
              <a:spLocks/>
            </p:cNvSpPr>
            <p:nvPr userDrawn="1"/>
          </p:nvSpPr>
          <p:spPr bwMode="auto">
            <a:xfrm>
              <a:off x="3288" y="2572"/>
              <a:ext cx="311" cy="295"/>
            </a:xfrm>
            <a:custGeom>
              <a:avLst/>
              <a:gdLst>
                <a:gd name="T0" fmla="*/ 216 w 311"/>
                <a:gd name="T1" fmla="*/ 4 h 295"/>
                <a:gd name="T2" fmla="*/ 108 w 311"/>
                <a:gd name="T3" fmla="*/ 120 h 295"/>
                <a:gd name="T4" fmla="*/ 76 w 311"/>
                <a:gd name="T5" fmla="*/ 120 h 295"/>
                <a:gd name="T6" fmla="*/ 76 w 311"/>
                <a:gd name="T7" fmla="*/ 0 h 295"/>
                <a:gd name="T8" fmla="*/ 0 w 311"/>
                <a:gd name="T9" fmla="*/ 0 h 295"/>
                <a:gd name="T10" fmla="*/ 0 w 311"/>
                <a:gd name="T11" fmla="*/ 295 h 295"/>
                <a:gd name="T12" fmla="*/ 76 w 311"/>
                <a:gd name="T13" fmla="*/ 295 h 295"/>
                <a:gd name="T14" fmla="*/ 76 w 311"/>
                <a:gd name="T15" fmla="*/ 179 h 295"/>
                <a:gd name="T16" fmla="*/ 108 w 311"/>
                <a:gd name="T17" fmla="*/ 179 h 295"/>
                <a:gd name="T18" fmla="*/ 216 w 311"/>
                <a:gd name="T19" fmla="*/ 295 h 295"/>
                <a:gd name="T20" fmla="*/ 311 w 311"/>
                <a:gd name="T21" fmla="*/ 295 h 295"/>
                <a:gd name="T22" fmla="*/ 177 w 311"/>
                <a:gd name="T23" fmla="*/ 149 h 295"/>
                <a:gd name="T24" fmla="*/ 311 w 311"/>
                <a:gd name="T25" fmla="*/ 4 h 295"/>
                <a:gd name="T26" fmla="*/ 216 w 311"/>
                <a:gd name="T27" fmla="*/ 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1" h="295">
                  <a:moveTo>
                    <a:pt x="216" y="4"/>
                  </a:moveTo>
                  <a:lnTo>
                    <a:pt x="108" y="120"/>
                  </a:lnTo>
                  <a:lnTo>
                    <a:pt x="76" y="120"/>
                  </a:lnTo>
                  <a:lnTo>
                    <a:pt x="76" y="0"/>
                  </a:lnTo>
                  <a:lnTo>
                    <a:pt x="0" y="0"/>
                  </a:lnTo>
                  <a:lnTo>
                    <a:pt x="0" y="295"/>
                  </a:lnTo>
                  <a:lnTo>
                    <a:pt x="76" y="295"/>
                  </a:lnTo>
                  <a:lnTo>
                    <a:pt x="76" y="179"/>
                  </a:lnTo>
                  <a:lnTo>
                    <a:pt x="108" y="179"/>
                  </a:lnTo>
                  <a:lnTo>
                    <a:pt x="216" y="295"/>
                  </a:lnTo>
                  <a:lnTo>
                    <a:pt x="311" y="295"/>
                  </a:lnTo>
                  <a:lnTo>
                    <a:pt x="177" y="149"/>
                  </a:lnTo>
                  <a:lnTo>
                    <a:pt x="311" y="4"/>
                  </a:lnTo>
                  <a:lnTo>
                    <a:pt x="216"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 name="Freeform 16">
              <a:extLst>
                <a:ext uri="{FF2B5EF4-FFF2-40B4-BE49-F238E27FC236}">
                  <a16:creationId xmlns:a16="http://schemas.microsoft.com/office/drawing/2014/main" id="{B42DE95F-458E-1383-0985-429707E55F4B}"/>
                </a:ext>
              </a:extLst>
            </p:cNvPr>
            <p:cNvSpPr>
              <a:spLocks/>
            </p:cNvSpPr>
            <p:nvPr userDrawn="1"/>
          </p:nvSpPr>
          <p:spPr bwMode="auto">
            <a:xfrm>
              <a:off x="3622" y="2568"/>
              <a:ext cx="295" cy="303"/>
            </a:xfrm>
            <a:custGeom>
              <a:avLst/>
              <a:gdLst>
                <a:gd name="T0" fmla="*/ 136 w 158"/>
                <a:gd name="T1" fmla="*/ 78 h 162"/>
                <a:gd name="T2" fmla="*/ 79 w 158"/>
                <a:gd name="T3" fmla="*/ 65 h 162"/>
                <a:gd name="T4" fmla="*/ 42 w 158"/>
                <a:gd name="T5" fmla="*/ 47 h 162"/>
                <a:gd name="T6" fmla="*/ 77 w 158"/>
                <a:gd name="T7" fmla="*/ 32 h 162"/>
                <a:gd name="T8" fmla="*/ 113 w 158"/>
                <a:gd name="T9" fmla="*/ 50 h 162"/>
                <a:gd name="T10" fmla="*/ 153 w 158"/>
                <a:gd name="T11" fmla="*/ 50 h 162"/>
                <a:gd name="T12" fmla="*/ 76 w 158"/>
                <a:gd name="T13" fmla="*/ 0 h 162"/>
                <a:gd name="T14" fmla="*/ 0 w 158"/>
                <a:gd name="T15" fmla="*/ 51 h 162"/>
                <a:gd name="T16" fmla="*/ 16 w 158"/>
                <a:gd name="T17" fmla="*/ 79 h 162"/>
                <a:gd name="T18" fmla="*/ 78 w 158"/>
                <a:gd name="T19" fmla="*/ 96 h 162"/>
                <a:gd name="T20" fmla="*/ 118 w 158"/>
                <a:gd name="T21" fmla="*/ 114 h 162"/>
                <a:gd name="T22" fmla="*/ 82 w 158"/>
                <a:gd name="T23" fmla="*/ 130 h 162"/>
                <a:gd name="T24" fmla="*/ 43 w 158"/>
                <a:gd name="T25" fmla="*/ 110 h 162"/>
                <a:gd name="T26" fmla="*/ 0 w 158"/>
                <a:gd name="T27" fmla="*/ 110 h 162"/>
                <a:gd name="T28" fmla="*/ 82 w 158"/>
                <a:gd name="T29" fmla="*/ 162 h 162"/>
                <a:gd name="T30" fmla="*/ 158 w 158"/>
                <a:gd name="T31" fmla="*/ 112 h 162"/>
                <a:gd name="T32" fmla="*/ 136 w 158"/>
                <a:gd name="T33" fmla="*/ 7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 h="162">
                  <a:moveTo>
                    <a:pt x="136" y="78"/>
                  </a:moveTo>
                  <a:cubicBezTo>
                    <a:pt x="123" y="72"/>
                    <a:pt x="97" y="67"/>
                    <a:pt x="79" y="65"/>
                  </a:cubicBezTo>
                  <a:cubicBezTo>
                    <a:pt x="65" y="62"/>
                    <a:pt x="42" y="59"/>
                    <a:pt x="42" y="47"/>
                  </a:cubicBezTo>
                  <a:cubicBezTo>
                    <a:pt x="42" y="38"/>
                    <a:pt x="53" y="32"/>
                    <a:pt x="77" y="32"/>
                  </a:cubicBezTo>
                  <a:cubicBezTo>
                    <a:pt x="103" y="32"/>
                    <a:pt x="113" y="41"/>
                    <a:pt x="113" y="50"/>
                  </a:cubicBezTo>
                  <a:cubicBezTo>
                    <a:pt x="153" y="50"/>
                    <a:pt x="153" y="50"/>
                    <a:pt x="153" y="50"/>
                  </a:cubicBezTo>
                  <a:cubicBezTo>
                    <a:pt x="153" y="23"/>
                    <a:pt x="127" y="0"/>
                    <a:pt x="76" y="0"/>
                  </a:cubicBezTo>
                  <a:cubicBezTo>
                    <a:pt x="26" y="0"/>
                    <a:pt x="0" y="24"/>
                    <a:pt x="0" y="51"/>
                  </a:cubicBezTo>
                  <a:cubicBezTo>
                    <a:pt x="0" y="63"/>
                    <a:pt x="6" y="72"/>
                    <a:pt x="16" y="79"/>
                  </a:cubicBezTo>
                  <a:cubicBezTo>
                    <a:pt x="27" y="87"/>
                    <a:pt x="46" y="91"/>
                    <a:pt x="78" y="96"/>
                  </a:cubicBezTo>
                  <a:cubicBezTo>
                    <a:pt x="106" y="99"/>
                    <a:pt x="118" y="103"/>
                    <a:pt x="118" y="114"/>
                  </a:cubicBezTo>
                  <a:cubicBezTo>
                    <a:pt x="118" y="122"/>
                    <a:pt x="109" y="130"/>
                    <a:pt x="82" y="130"/>
                  </a:cubicBezTo>
                  <a:cubicBezTo>
                    <a:pt x="56" y="130"/>
                    <a:pt x="43" y="122"/>
                    <a:pt x="43" y="110"/>
                  </a:cubicBezTo>
                  <a:cubicBezTo>
                    <a:pt x="0" y="110"/>
                    <a:pt x="0" y="110"/>
                    <a:pt x="0" y="110"/>
                  </a:cubicBezTo>
                  <a:cubicBezTo>
                    <a:pt x="0" y="137"/>
                    <a:pt x="23" y="162"/>
                    <a:pt x="82" y="162"/>
                  </a:cubicBezTo>
                  <a:cubicBezTo>
                    <a:pt x="137" y="162"/>
                    <a:pt x="158" y="139"/>
                    <a:pt x="158" y="112"/>
                  </a:cubicBezTo>
                  <a:cubicBezTo>
                    <a:pt x="158" y="96"/>
                    <a:pt x="149" y="84"/>
                    <a:pt x="136" y="7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1" name="Freeform 17">
              <a:extLst>
                <a:ext uri="{FF2B5EF4-FFF2-40B4-BE49-F238E27FC236}">
                  <a16:creationId xmlns:a16="http://schemas.microsoft.com/office/drawing/2014/main" id="{AAC67DA0-7E15-6732-27FE-1BCBF28D6A38}"/>
                </a:ext>
              </a:extLst>
            </p:cNvPr>
            <p:cNvSpPr>
              <a:spLocks/>
            </p:cNvSpPr>
            <p:nvPr userDrawn="1"/>
          </p:nvSpPr>
          <p:spPr bwMode="auto">
            <a:xfrm>
              <a:off x="2896" y="2568"/>
              <a:ext cx="324" cy="303"/>
            </a:xfrm>
            <a:custGeom>
              <a:avLst/>
              <a:gdLst>
                <a:gd name="T0" fmla="*/ 41 w 174"/>
                <a:gd name="T1" fmla="*/ 81 h 162"/>
                <a:gd name="T2" fmla="*/ 55 w 174"/>
                <a:gd name="T3" fmla="*/ 47 h 162"/>
                <a:gd name="T4" fmla="*/ 89 w 174"/>
                <a:gd name="T5" fmla="*/ 34 h 162"/>
                <a:gd name="T6" fmla="*/ 119 w 174"/>
                <a:gd name="T7" fmla="*/ 44 h 162"/>
                <a:gd name="T8" fmla="*/ 134 w 174"/>
                <a:gd name="T9" fmla="*/ 65 h 162"/>
                <a:gd name="T10" fmla="*/ 174 w 174"/>
                <a:gd name="T11" fmla="*/ 65 h 162"/>
                <a:gd name="T12" fmla="*/ 147 w 174"/>
                <a:gd name="T13" fmla="*/ 19 h 162"/>
                <a:gd name="T14" fmla="*/ 89 w 174"/>
                <a:gd name="T15" fmla="*/ 0 h 162"/>
                <a:gd name="T16" fmla="*/ 25 w 174"/>
                <a:gd name="T17" fmla="*/ 23 h 162"/>
                <a:gd name="T18" fmla="*/ 0 w 174"/>
                <a:gd name="T19" fmla="*/ 81 h 162"/>
                <a:gd name="T20" fmla="*/ 25 w 174"/>
                <a:gd name="T21" fmla="*/ 139 h 162"/>
                <a:gd name="T22" fmla="*/ 89 w 174"/>
                <a:gd name="T23" fmla="*/ 162 h 162"/>
                <a:gd name="T24" fmla="*/ 147 w 174"/>
                <a:gd name="T25" fmla="*/ 144 h 162"/>
                <a:gd name="T26" fmla="*/ 174 w 174"/>
                <a:gd name="T27" fmla="*/ 97 h 162"/>
                <a:gd name="T28" fmla="*/ 134 w 174"/>
                <a:gd name="T29" fmla="*/ 97 h 162"/>
                <a:gd name="T30" fmla="*/ 119 w 174"/>
                <a:gd name="T31" fmla="*/ 119 h 162"/>
                <a:gd name="T32" fmla="*/ 89 w 174"/>
                <a:gd name="T33" fmla="*/ 128 h 162"/>
                <a:gd name="T34" fmla="*/ 55 w 174"/>
                <a:gd name="T35" fmla="*/ 115 h 162"/>
                <a:gd name="T36" fmla="*/ 41 w 174"/>
                <a:gd name="T37" fmla="*/ 81 h 162"/>
                <a:gd name="T38" fmla="*/ 41 w 174"/>
                <a:gd name="T39" fmla="*/ 81 h 162"/>
                <a:gd name="T40" fmla="*/ 41 w 174"/>
                <a:gd name="T41" fmla="*/ 8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4" h="162">
                  <a:moveTo>
                    <a:pt x="41" y="81"/>
                  </a:moveTo>
                  <a:cubicBezTo>
                    <a:pt x="41" y="67"/>
                    <a:pt x="46" y="56"/>
                    <a:pt x="55" y="47"/>
                  </a:cubicBezTo>
                  <a:cubicBezTo>
                    <a:pt x="63" y="39"/>
                    <a:pt x="75" y="34"/>
                    <a:pt x="89" y="34"/>
                  </a:cubicBezTo>
                  <a:cubicBezTo>
                    <a:pt x="101" y="34"/>
                    <a:pt x="111" y="38"/>
                    <a:pt x="119" y="44"/>
                  </a:cubicBezTo>
                  <a:cubicBezTo>
                    <a:pt x="126" y="49"/>
                    <a:pt x="131" y="56"/>
                    <a:pt x="134" y="65"/>
                  </a:cubicBezTo>
                  <a:cubicBezTo>
                    <a:pt x="174" y="65"/>
                    <a:pt x="174" y="65"/>
                    <a:pt x="174" y="65"/>
                  </a:cubicBezTo>
                  <a:cubicBezTo>
                    <a:pt x="173" y="50"/>
                    <a:pt x="163" y="31"/>
                    <a:pt x="147" y="19"/>
                  </a:cubicBezTo>
                  <a:cubicBezTo>
                    <a:pt x="131" y="6"/>
                    <a:pt x="112" y="0"/>
                    <a:pt x="89" y="0"/>
                  </a:cubicBezTo>
                  <a:cubicBezTo>
                    <a:pt x="64" y="0"/>
                    <a:pt x="42" y="8"/>
                    <a:pt x="25" y="23"/>
                  </a:cubicBezTo>
                  <a:cubicBezTo>
                    <a:pt x="8" y="39"/>
                    <a:pt x="0" y="58"/>
                    <a:pt x="0" y="81"/>
                  </a:cubicBezTo>
                  <a:cubicBezTo>
                    <a:pt x="0" y="104"/>
                    <a:pt x="8" y="123"/>
                    <a:pt x="25" y="139"/>
                  </a:cubicBezTo>
                  <a:cubicBezTo>
                    <a:pt x="42" y="154"/>
                    <a:pt x="64" y="162"/>
                    <a:pt x="89" y="162"/>
                  </a:cubicBezTo>
                  <a:cubicBezTo>
                    <a:pt x="112" y="162"/>
                    <a:pt x="131" y="156"/>
                    <a:pt x="147" y="144"/>
                  </a:cubicBezTo>
                  <a:cubicBezTo>
                    <a:pt x="163" y="132"/>
                    <a:pt x="173" y="112"/>
                    <a:pt x="174" y="97"/>
                  </a:cubicBezTo>
                  <a:cubicBezTo>
                    <a:pt x="134" y="97"/>
                    <a:pt x="134" y="97"/>
                    <a:pt x="134" y="97"/>
                  </a:cubicBezTo>
                  <a:cubicBezTo>
                    <a:pt x="131" y="106"/>
                    <a:pt x="126" y="113"/>
                    <a:pt x="119" y="119"/>
                  </a:cubicBezTo>
                  <a:cubicBezTo>
                    <a:pt x="111" y="124"/>
                    <a:pt x="101" y="128"/>
                    <a:pt x="89" y="128"/>
                  </a:cubicBezTo>
                  <a:cubicBezTo>
                    <a:pt x="75" y="128"/>
                    <a:pt x="63" y="124"/>
                    <a:pt x="55" y="115"/>
                  </a:cubicBezTo>
                  <a:cubicBezTo>
                    <a:pt x="46" y="106"/>
                    <a:pt x="41" y="95"/>
                    <a:pt x="41" y="81"/>
                  </a:cubicBezTo>
                  <a:cubicBezTo>
                    <a:pt x="41" y="81"/>
                    <a:pt x="41" y="81"/>
                    <a:pt x="41" y="81"/>
                  </a:cubicBezTo>
                  <a:cubicBezTo>
                    <a:pt x="41" y="81"/>
                    <a:pt x="41" y="81"/>
                    <a:pt x="41" y="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2" name="Freeform 18">
              <a:extLst>
                <a:ext uri="{FF2B5EF4-FFF2-40B4-BE49-F238E27FC236}">
                  <a16:creationId xmlns:a16="http://schemas.microsoft.com/office/drawing/2014/main" id="{56A1B837-801B-5BFC-D3C5-6A7542ECA7F0}"/>
                </a:ext>
              </a:extLst>
            </p:cNvPr>
            <p:cNvSpPr>
              <a:spLocks/>
            </p:cNvSpPr>
            <p:nvPr userDrawn="1"/>
          </p:nvSpPr>
          <p:spPr bwMode="auto">
            <a:xfrm>
              <a:off x="2511" y="371"/>
              <a:ext cx="907" cy="1483"/>
            </a:xfrm>
            <a:custGeom>
              <a:avLst/>
              <a:gdLst>
                <a:gd name="T0" fmla="*/ 256 w 907"/>
                <a:gd name="T1" fmla="*/ 1218 h 1483"/>
                <a:gd name="T2" fmla="*/ 312 w 907"/>
                <a:gd name="T3" fmla="*/ 1112 h 1483"/>
                <a:gd name="T4" fmla="*/ 114 w 907"/>
                <a:gd name="T5" fmla="*/ 743 h 1483"/>
                <a:gd name="T6" fmla="*/ 454 w 907"/>
                <a:gd name="T7" fmla="*/ 106 h 1483"/>
                <a:gd name="T8" fmla="*/ 795 w 907"/>
                <a:gd name="T9" fmla="*/ 743 h 1483"/>
                <a:gd name="T10" fmla="*/ 398 w 907"/>
                <a:gd name="T11" fmla="*/ 1483 h 1483"/>
                <a:gd name="T12" fmla="*/ 512 w 907"/>
                <a:gd name="T13" fmla="*/ 1483 h 1483"/>
                <a:gd name="T14" fmla="*/ 907 w 907"/>
                <a:gd name="T15" fmla="*/ 743 h 1483"/>
                <a:gd name="T16" fmla="*/ 512 w 907"/>
                <a:gd name="T17" fmla="*/ 0 h 1483"/>
                <a:gd name="T18" fmla="*/ 398 w 907"/>
                <a:gd name="T19" fmla="*/ 0 h 1483"/>
                <a:gd name="T20" fmla="*/ 0 w 907"/>
                <a:gd name="T21" fmla="*/ 743 h 1483"/>
                <a:gd name="T22" fmla="*/ 256 w 907"/>
                <a:gd name="T23" fmla="*/ 1218 h 1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7" h="1483">
                  <a:moveTo>
                    <a:pt x="256" y="1218"/>
                  </a:moveTo>
                  <a:lnTo>
                    <a:pt x="312" y="1112"/>
                  </a:lnTo>
                  <a:lnTo>
                    <a:pt x="114" y="743"/>
                  </a:lnTo>
                  <a:lnTo>
                    <a:pt x="454" y="106"/>
                  </a:lnTo>
                  <a:lnTo>
                    <a:pt x="795" y="743"/>
                  </a:lnTo>
                  <a:lnTo>
                    <a:pt x="398" y="1483"/>
                  </a:lnTo>
                  <a:lnTo>
                    <a:pt x="512" y="1483"/>
                  </a:lnTo>
                  <a:lnTo>
                    <a:pt x="907" y="743"/>
                  </a:lnTo>
                  <a:lnTo>
                    <a:pt x="512" y="0"/>
                  </a:lnTo>
                  <a:lnTo>
                    <a:pt x="398" y="0"/>
                  </a:lnTo>
                  <a:lnTo>
                    <a:pt x="0" y="743"/>
                  </a:lnTo>
                  <a:lnTo>
                    <a:pt x="256" y="12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3" name="Freeform 19">
              <a:extLst>
                <a:ext uri="{FF2B5EF4-FFF2-40B4-BE49-F238E27FC236}">
                  <a16:creationId xmlns:a16="http://schemas.microsoft.com/office/drawing/2014/main" id="{0BC7EE50-9D8E-7DEA-B80E-D8A094CD9183}"/>
                </a:ext>
              </a:extLst>
            </p:cNvPr>
            <p:cNvSpPr>
              <a:spLocks/>
            </p:cNvSpPr>
            <p:nvPr userDrawn="1"/>
          </p:nvSpPr>
          <p:spPr bwMode="auto">
            <a:xfrm>
              <a:off x="2286" y="371"/>
              <a:ext cx="907" cy="1483"/>
            </a:xfrm>
            <a:custGeom>
              <a:avLst/>
              <a:gdLst>
                <a:gd name="T0" fmla="*/ 509 w 907"/>
                <a:gd name="T1" fmla="*/ 1483 h 1483"/>
                <a:gd name="T2" fmla="*/ 907 w 907"/>
                <a:gd name="T3" fmla="*/ 743 h 1483"/>
                <a:gd name="T4" fmla="*/ 651 w 907"/>
                <a:gd name="T5" fmla="*/ 265 h 1483"/>
                <a:gd name="T6" fmla="*/ 595 w 907"/>
                <a:gd name="T7" fmla="*/ 371 h 1483"/>
                <a:gd name="T8" fmla="*/ 793 w 907"/>
                <a:gd name="T9" fmla="*/ 743 h 1483"/>
                <a:gd name="T10" fmla="*/ 453 w 907"/>
                <a:gd name="T11" fmla="*/ 1377 h 1483"/>
                <a:gd name="T12" fmla="*/ 112 w 907"/>
                <a:gd name="T13" fmla="*/ 743 h 1483"/>
                <a:gd name="T14" fmla="*/ 509 w 907"/>
                <a:gd name="T15" fmla="*/ 0 h 1483"/>
                <a:gd name="T16" fmla="*/ 395 w 907"/>
                <a:gd name="T17" fmla="*/ 0 h 1483"/>
                <a:gd name="T18" fmla="*/ 0 w 907"/>
                <a:gd name="T19" fmla="*/ 743 h 1483"/>
                <a:gd name="T20" fmla="*/ 395 w 907"/>
                <a:gd name="T21" fmla="*/ 1483 h 1483"/>
                <a:gd name="T22" fmla="*/ 509 w 907"/>
                <a:gd name="T23" fmla="*/ 1483 h 1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7" h="1483">
                  <a:moveTo>
                    <a:pt x="509" y="1483"/>
                  </a:moveTo>
                  <a:lnTo>
                    <a:pt x="907" y="743"/>
                  </a:lnTo>
                  <a:lnTo>
                    <a:pt x="651" y="265"/>
                  </a:lnTo>
                  <a:lnTo>
                    <a:pt x="595" y="371"/>
                  </a:lnTo>
                  <a:lnTo>
                    <a:pt x="793" y="743"/>
                  </a:lnTo>
                  <a:lnTo>
                    <a:pt x="453" y="1377"/>
                  </a:lnTo>
                  <a:lnTo>
                    <a:pt x="112" y="743"/>
                  </a:lnTo>
                  <a:lnTo>
                    <a:pt x="509" y="0"/>
                  </a:lnTo>
                  <a:lnTo>
                    <a:pt x="395" y="0"/>
                  </a:lnTo>
                  <a:lnTo>
                    <a:pt x="0" y="743"/>
                  </a:lnTo>
                  <a:lnTo>
                    <a:pt x="395" y="1483"/>
                  </a:lnTo>
                  <a:lnTo>
                    <a:pt x="509" y="14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Tree>
    <p:custDataLst>
      <p:tags r:id="rId1"/>
    </p:custDataLst>
    <p:extLst>
      <p:ext uri="{BB962C8B-B14F-4D97-AF65-F5344CB8AC3E}">
        <p14:creationId xmlns:p14="http://schemas.microsoft.com/office/powerpoint/2010/main" val="1016426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Visuel pleine page">
    <p:bg bwMode="invGray">
      <p:bgPr>
        <a:solidFill>
          <a:schemeClr val="accent4"/>
        </a:solidFill>
        <a:effectLst/>
      </p:bgPr>
    </p:bg>
    <p:spTree>
      <p:nvGrpSpPr>
        <p:cNvPr id="1" name=""/>
        <p:cNvGrpSpPr/>
        <p:nvPr/>
      </p:nvGrpSpPr>
      <p:grpSpPr>
        <a:xfrm>
          <a:off x="0" y="0"/>
          <a:ext cx="0" cy="0"/>
          <a:chOff x="0" y="0"/>
          <a:chExt cx="0" cy="0"/>
        </a:xfrm>
      </p:grpSpPr>
      <p:sp>
        <p:nvSpPr>
          <p:cNvPr id="15" name="Freeform 2">
            <a:extLst>
              <a:ext uri="{FF2B5EF4-FFF2-40B4-BE49-F238E27FC236}">
                <a16:creationId xmlns:a16="http://schemas.microsoft.com/office/drawing/2014/main" id="{0709AA2E-23DE-BFD8-5B98-0EF048CD0582}"/>
              </a:ext>
            </a:extLst>
          </p:cNvPr>
          <p:cNvSpPr>
            <a:spLocks/>
          </p:cNvSpPr>
          <p:nvPr userDrawn="1"/>
        </p:nvSpPr>
        <p:spPr bwMode="auto">
          <a:xfrm>
            <a:off x="388077" y="247697"/>
            <a:ext cx="106362" cy="4644000"/>
          </a:xfrm>
          <a:custGeom>
            <a:avLst/>
            <a:gdLst>
              <a:gd name="T0" fmla="+- 0 603 603"/>
              <a:gd name="T1" fmla="*/ T0 w 166"/>
              <a:gd name="T2" fmla="+- 0 7693 389"/>
              <a:gd name="T3" fmla="*/ 7693 h 7304"/>
              <a:gd name="T4" fmla="+- 0 603 603"/>
              <a:gd name="T5" fmla="*/ T4 w 166"/>
              <a:gd name="T6" fmla="+- 0 1320 389"/>
              <a:gd name="T7" fmla="*/ 1320 h 7304"/>
              <a:gd name="T8" fmla="+- 0 769 603"/>
              <a:gd name="T9" fmla="*/ T8 w 166"/>
              <a:gd name="T10" fmla="+- 0 1027 389"/>
              <a:gd name="T11" fmla="*/ 1027 h 7304"/>
              <a:gd name="T12" fmla="+- 0 603 603"/>
              <a:gd name="T13" fmla="*/ T12 w 166"/>
              <a:gd name="T14" fmla="+- 0 734 389"/>
              <a:gd name="T15" fmla="*/ 734 h 7304"/>
              <a:gd name="T16" fmla="+- 0 603 603"/>
              <a:gd name="T17" fmla="*/ T16 w 166"/>
              <a:gd name="T18" fmla="+- 0 389 389"/>
              <a:gd name="T19" fmla="*/ 389 h 7304"/>
            </a:gdLst>
            <a:ahLst/>
            <a:cxnLst>
              <a:cxn ang="0">
                <a:pos x="T1" y="T3"/>
              </a:cxn>
              <a:cxn ang="0">
                <a:pos x="T5" y="T7"/>
              </a:cxn>
              <a:cxn ang="0">
                <a:pos x="T9" y="T11"/>
              </a:cxn>
              <a:cxn ang="0">
                <a:pos x="T13" y="T15"/>
              </a:cxn>
              <a:cxn ang="0">
                <a:pos x="T17" y="T19"/>
              </a:cxn>
            </a:cxnLst>
            <a:rect l="0" t="0" r="r" b="b"/>
            <a:pathLst>
              <a:path w="166" h="7304">
                <a:moveTo>
                  <a:pt x="0" y="7304"/>
                </a:moveTo>
                <a:lnTo>
                  <a:pt x="0" y="931"/>
                </a:lnTo>
                <a:lnTo>
                  <a:pt x="166" y="638"/>
                </a:lnTo>
                <a:lnTo>
                  <a:pt x="0" y="345"/>
                </a:lnTo>
                <a:lnTo>
                  <a:pt x="0" y="0"/>
                </a:lnTo>
              </a:path>
            </a:pathLst>
          </a:custGeom>
          <a:noFill/>
          <a:ln w="3175">
            <a:solidFill>
              <a:schemeClr val="bg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1800"/>
          </a:p>
        </p:txBody>
      </p:sp>
      <p:grpSp>
        <p:nvGrpSpPr>
          <p:cNvPr id="4" name="Groupe 3">
            <a:extLst>
              <a:ext uri="{FF2B5EF4-FFF2-40B4-BE49-F238E27FC236}">
                <a16:creationId xmlns:a16="http://schemas.microsoft.com/office/drawing/2014/main" id="{8C74AEC5-3573-4391-1CAA-8DF3DE214273}"/>
              </a:ext>
            </a:extLst>
          </p:cNvPr>
          <p:cNvGrpSpPr/>
          <p:nvPr userDrawn="1"/>
        </p:nvGrpSpPr>
        <p:grpSpPr>
          <a:xfrm>
            <a:off x="8685983" y="4647559"/>
            <a:ext cx="324000" cy="341196"/>
            <a:chOff x="8685983" y="4647559"/>
            <a:chExt cx="324000" cy="341196"/>
          </a:xfrm>
        </p:grpSpPr>
        <p:sp>
          <p:nvSpPr>
            <p:cNvPr id="26" name="Freeform 5">
              <a:extLst>
                <a:ext uri="{FF2B5EF4-FFF2-40B4-BE49-F238E27FC236}">
                  <a16:creationId xmlns:a16="http://schemas.microsoft.com/office/drawing/2014/main" id="{D643AE70-7992-4772-83DE-5647CDCF4184}"/>
                </a:ext>
              </a:extLst>
            </p:cNvPr>
            <p:cNvSpPr>
              <a:spLocks noEditPoints="1"/>
            </p:cNvSpPr>
            <p:nvPr userDrawn="1"/>
          </p:nvSpPr>
          <p:spPr bwMode="auto">
            <a:xfrm>
              <a:off x="8685983" y="4890491"/>
              <a:ext cx="42035" cy="40398"/>
            </a:xfrm>
            <a:custGeom>
              <a:avLst/>
              <a:gdLst>
                <a:gd name="T0" fmla="*/ 119 w 165"/>
                <a:gd name="T1" fmla="*/ 159 h 159"/>
                <a:gd name="T2" fmla="*/ 165 w 165"/>
                <a:gd name="T3" fmla="*/ 159 h 159"/>
                <a:gd name="T4" fmla="*/ 131 w 165"/>
                <a:gd name="T5" fmla="*/ 101 h 159"/>
                <a:gd name="T6" fmla="*/ 159 w 165"/>
                <a:gd name="T7" fmla="*/ 54 h 159"/>
                <a:gd name="T8" fmla="*/ 98 w 165"/>
                <a:gd name="T9" fmla="*/ 0 h 159"/>
                <a:gd name="T10" fmla="*/ 0 w 165"/>
                <a:gd name="T11" fmla="*/ 0 h 159"/>
                <a:gd name="T12" fmla="*/ 0 w 165"/>
                <a:gd name="T13" fmla="*/ 159 h 159"/>
                <a:gd name="T14" fmla="*/ 41 w 165"/>
                <a:gd name="T15" fmla="*/ 159 h 159"/>
                <a:gd name="T16" fmla="*/ 41 w 165"/>
                <a:gd name="T17" fmla="*/ 108 h 159"/>
                <a:gd name="T18" fmla="*/ 92 w 165"/>
                <a:gd name="T19" fmla="*/ 108 h 159"/>
                <a:gd name="T20" fmla="*/ 119 w 165"/>
                <a:gd name="T21" fmla="*/ 159 h 159"/>
                <a:gd name="T22" fmla="*/ 41 w 165"/>
                <a:gd name="T23" fmla="*/ 32 h 159"/>
                <a:gd name="T24" fmla="*/ 92 w 165"/>
                <a:gd name="T25" fmla="*/ 32 h 159"/>
                <a:gd name="T26" fmla="*/ 117 w 165"/>
                <a:gd name="T27" fmla="*/ 54 h 159"/>
                <a:gd name="T28" fmla="*/ 92 w 165"/>
                <a:gd name="T29" fmla="*/ 76 h 159"/>
                <a:gd name="T30" fmla="*/ 41 w 165"/>
                <a:gd name="T31" fmla="*/ 76 h 159"/>
                <a:gd name="T32" fmla="*/ 41 w 165"/>
                <a:gd name="T33" fmla="*/ 3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59">
                  <a:moveTo>
                    <a:pt x="119" y="159"/>
                  </a:moveTo>
                  <a:cubicBezTo>
                    <a:pt x="165" y="159"/>
                    <a:pt x="165" y="159"/>
                    <a:pt x="165" y="159"/>
                  </a:cubicBezTo>
                  <a:cubicBezTo>
                    <a:pt x="131" y="101"/>
                    <a:pt x="131" y="101"/>
                    <a:pt x="131" y="101"/>
                  </a:cubicBezTo>
                  <a:cubicBezTo>
                    <a:pt x="150" y="92"/>
                    <a:pt x="159" y="75"/>
                    <a:pt x="159" y="54"/>
                  </a:cubicBezTo>
                  <a:cubicBezTo>
                    <a:pt x="159" y="23"/>
                    <a:pt x="138" y="0"/>
                    <a:pt x="98" y="0"/>
                  </a:cubicBezTo>
                  <a:cubicBezTo>
                    <a:pt x="0" y="0"/>
                    <a:pt x="0" y="0"/>
                    <a:pt x="0" y="0"/>
                  </a:cubicBezTo>
                  <a:cubicBezTo>
                    <a:pt x="0" y="159"/>
                    <a:pt x="0" y="159"/>
                    <a:pt x="0" y="159"/>
                  </a:cubicBezTo>
                  <a:cubicBezTo>
                    <a:pt x="41" y="159"/>
                    <a:pt x="41" y="159"/>
                    <a:pt x="41" y="159"/>
                  </a:cubicBezTo>
                  <a:cubicBezTo>
                    <a:pt x="41" y="108"/>
                    <a:pt x="41" y="108"/>
                    <a:pt x="41" y="108"/>
                  </a:cubicBezTo>
                  <a:cubicBezTo>
                    <a:pt x="92" y="108"/>
                    <a:pt x="92" y="108"/>
                    <a:pt x="92" y="108"/>
                  </a:cubicBezTo>
                  <a:lnTo>
                    <a:pt x="119" y="159"/>
                  </a:lnTo>
                  <a:close/>
                  <a:moveTo>
                    <a:pt x="41" y="32"/>
                  </a:moveTo>
                  <a:cubicBezTo>
                    <a:pt x="92" y="32"/>
                    <a:pt x="92" y="32"/>
                    <a:pt x="92" y="32"/>
                  </a:cubicBezTo>
                  <a:cubicBezTo>
                    <a:pt x="108" y="32"/>
                    <a:pt x="117" y="42"/>
                    <a:pt x="117" y="54"/>
                  </a:cubicBezTo>
                  <a:cubicBezTo>
                    <a:pt x="117" y="67"/>
                    <a:pt x="108" y="76"/>
                    <a:pt x="92" y="76"/>
                  </a:cubicBezTo>
                  <a:cubicBezTo>
                    <a:pt x="41" y="76"/>
                    <a:pt x="41" y="76"/>
                    <a:pt x="41" y="76"/>
                  </a:cubicBezTo>
                  <a:lnTo>
                    <a:pt x="41" y="3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27" name="Freeform 6">
              <a:extLst>
                <a:ext uri="{FF2B5EF4-FFF2-40B4-BE49-F238E27FC236}">
                  <a16:creationId xmlns:a16="http://schemas.microsoft.com/office/drawing/2014/main" id="{2D0DFD3D-BD35-6724-159D-E55D136DCA88}"/>
                </a:ext>
              </a:extLst>
            </p:cNvPr>
            <p:cNvSpPr>
              <a:spLocks/>
            </p:cNvSpPr>
            <p:nvPr userDrawn="1"/>
          </p:nvSpPr>
          <p:spPr bwMode="auto">
            <a:xfrm>
              <a:off x="8886197" y="4890491"/>
              <a:ext cx="41489" cy="40944"/>
            </a:xfrm>
            <a:custGeom>
              <a:avLst/>
              <a:gdLst>
                <a:gd name="T0" fmla="*/ 0 w 163"/>
                <a:gd name="T1" fmla="*/ 0 h 161"/>
                <a:gd name="T2" fmla="*/ 0 w 163"/>
                <a:gd name="T3" fmla="*/ 93 h 161"/>
                <a:gd name="T4" fmla="*/ 82 w 163"/>
                <a:gd name="T5" fmla="*/ 161 h 161"/>
                <a:gd name="T6" fmla="*/ 163 w 163"/>
                <a:gd name="T7" fmla="*/ 93 h 161"/>
                <a:gd name="T8" fmla="*/ 163 w 163"/>
                <a:gd name="T9" fmla="*/ 0 h 161"/>
                <a:gd name="T10" fmla="*/ 122 w 163"/>
                <a:gd name="T11" fmla="*/ 0 h 161"/>
                <a:gd name="T12" fmla="*/ 122 w 163"/>
                <a:gd name="T13" fmla="*/ 93 h 161"/>
                <a:gd name="T14" fmla="*/ 82 w 163"/>
                <a:gd name="T15" fmla="*/ 128 h 161"/>
                <a:gd name="T16" fmla="*/ 42 w 163"/>
                <a:gd name="T17" fmla="*/ 93 h 161"/>
                <a:gd name="T18" fmla="*/ 42 w 163"/>
                <a:gd name="T19" fmla="*/ 0 h 161"/>
                <a:gd name="T20" fmla="*/ 0 w 163"/>
                <a:gd name="T2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61">
                  <a:moveTo>
                    <a:pt x="0" y="0"/>
                  </a:moveTo>
                  <a:cubicBezTo>
                    <a:pt x="0" y="93"/>
                    <a:pt x="0" y="93"/>
                    <a:pt x="0" y="93"/>
                  </a:cubicBezTo>
                  <a:cubicBezTo>
                    <a:pt x="0" y="141"/>
                    <a:pt x="35" y="161"/>
                    <a:pt x="82" y="161"/>
                  </a:cubicBezTo>
                  <a:cubicBezTo>
                    <a:pt x="128" y="161"/>
                    <a:pt x="163" y="141"/>
                    <a:pt x="163" y="93"/>
                  </a:cubicBezTo>
                  <a:cubicBezTo>
                    <a:pt x="163" y="0"/>
                    <a:pt x="163" y="0"/>
                    <a:pt x="163" y="0"/>
                  </a:cubicBezTo>
                  <a:cubicBezTo>
                    <a:pt x="122" y="0"/>
                    <a:pt x="122" y="0"/>
                    <a:pt x="122" y="0"/>
                  </a:cubicBezTo>
                  <a:cubicBezTo>
                    <a:pt x="122" y="93"/>
                    <a:pt x="122" y="93"/>
                    <a:pt x="122" y="93"/>
                  </a:cubicBezTo>
                  <a:cubicBezTo>
                    <a:pt x="122" y="110"/>
                    <a:pt x="116" y="128"/>
                    <a:pt x="82" y="128"/>
                  </a:cubicBezTo>
                  <a:cubicBezTo>
                    <a:pt x="48" y="128"/>
                    <a:pt x="42" y="110"/>
                    <a:pt x="42" y="93"/>
                  </a:cubicBezTo>
                  <a:cubicBezTo>
                    <a:pt x="42" y="0"/>
                    <a:pt x="42" y="0"/>
                    <a:pt x="42" y="0"/>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28" name="Freeform 7">
              <a:extLst>
                <a:ext uri="{FF2B5EF4-FFF2-40B4-BE49-F238E27FC236}">
                  <a16:creationId xmlns:a16="http://schemas.microsoft.com/office/drawing/2014/main" id="{E9A495A7-D08D-B4D4-86CF-16E631A4560E}"/>
                </a:ext>
              </a:extLst>
            </p:cNvPr>
            <p:cNvSpPr>
              <a:spLocks/>
            </p:cNvSpPr>
            <p:nvPr userDrawn="1"/>
          </p:nvSpPr>
          <p:spPr bwMode="auto">
            <a:xfrm>
              <a:off x="8737981" y="4890491"/>
              <a:ext cx="35075" cy="40398"/>
            </a:xfrm>
            <a:custGeom>
              <a:avLst/>
              <a:gdLst>
                <a:gd name="T0" fmla="*/ 257 w 257"/>
                <a:gd name="T1" fmla="*/ 235 h 296"/>
                <a:gd name="T2" fmla="*/ 76 w 257"/>
                <a:gd name="T3" fmla="*/ 235 h 296"/>
                <a:gd name="T4" fmla="*/ 76 w 257"/>
                <a:gd name="T5" fmla="*/ 175 h 296"/>
                <a:gd name="T6" fmla="*/ 237 w 257"/>
                <a:gd name="T7" fmla="*/ 175 h 296"/>
                <a:gd name="T8" fmla="*/ 237 w 257"/>
                <a:gd name="T9" fmla="*/ 117 h 296"/>
                <a:gd name="T10" fmla="*/ 76 w 257"/>
                <a:gd name="T11" fmla="*/ 117 h 296"/>
                <a:gd name="T12" fmla="*/ 76 w 257"/>
                <a:gd name="T13" fmla="*/ 61 h 296"/>
                <a:gd name="T14" fmla="*/ 252 w 257"/>
                <a:gd name="T15" fmla="*/ 61 h 296"/>
                <a:gd name="T16" fmla="*/ 252 w 257"/>
                <a:gd name="T17" fmla="*/ 0 h 296"/>
                <a:gd name="T18" fmla="*/ 0 w 257"/>
                <a:gd name="T19" fmla="*/ 0 h 296"/>
                <a:gd name="T20" fmla="*/ 0 w 257"/>
                <a:gd name="T21" fmla="*/ 296 h 296"/>
                <a:gd name="T22" fmla="*/ 257 w 257"/>
                <a:gd name="T23" fmla="*/ 296 h 296"/>
                <a:gd name="T24" fmla="*/ 257 w 257"/>
                <a:gd name="T25" fmla="*/ 235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7" h="296">
                  <a:moveTo>
                    <a:pt x="257" y="235"/>
                  </a:moveTo>
                  <a:lnTo>
                    <a:pt x="76" y="235"/>
                  </a:lnTo>
                  <a:lnTo>
                    <a:pt x="76" y="175"/>
                  </a:lnTo>
                  <a:lnTo>
                    <a:pt x="237" y="175"/>
                  </a:lnTo>
                  <a:lnTo>
                    <a:pt x="237" y="117"/>
                  </a:lnTo>
                  <a:lnTo>
                    <a:pt x="76" y="117"/>
                  </a:lnTo>
                  <a:lnTo>
                    <a:pt x="76" y="61"/>
                  </a:lnTo>
                  <a:lnTo>
                    <a:pt x="252" y="61"/>
                  </a:lnTo>
                  <a:lnTo>
                    <a:pt x="252" y="0"/>
                  </a:lnTo>
                  <a:lnTo>
                    <a:pt x="0" y="0"/>
                  </a:lnTo>
                  <a:lnTo>
                    <a:pt x="0" y="296"/>
                  </a:lnTo>
                  <a:lnTo>
                    <a:pt x="257" y="296"/>
                  </a:lnTo>
                  <a:lnTo>
                    <a:pt x="257" y="2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29" name="Freeform 8">
              <a:extLst>
                <a:ext uri="{FF2B5EF4-FFF2-40B4-BE49-F238E27FC236}">
                  <a16:creationId xmlns:a16="http://schemas.microsoft.com/office/drawing/2014/main" id="{70676118-D43F-F272-61F5-D0509575CC3E}"/>
                </a:ext>
              </a:extLst>
            </p:cNvPr>
            <p:cNvSpPr>
              <a:spLocks/>
            </p:cNvSpPr>
            <p:nvPr userDrawn="1"/>
          </p:nvSpPr>
          <p:spPr bwMode="auto">
            <a:xfrm>
              <a:off x="8939697" y="4890491"/>
              <a:ext cx="33301" cy="40398"/>
            </a:xfrm>
            <a:custGeom>
              <a:avLst/>
              <a:gdLst>
                <a:gd name="T0" fmla="*/ 244 w 244"/>
                <a:gd name="T1" fmla="*/ 235 h 296"/>
                <a:gd name="T2" fmla="*/ 76 w 244"/>
                <a:gd name="T3" fmla="*/ 235 h 296"/>
                <a:gd name="T4" fmla="*/ 76 w 244"/>
                <a:gd name="T5" fmla="*/ 0 h 296"/>
                <a:gd name="T6" fmla="*/ 0 w 244"/>
                <a:gd name="T7" fmla="*/ 0 h 296"/>
                <a:gd name="T8" fmla="*/ 0 w 244"/>
                <a:gd name="T9" fmla="*/ 296 h 296"/>
                <a:gd name="T10" fmla="*/ 244 w 244"/>
                <a:gd name="T11" fmla="*/ 296 h 296"/>
                <a:gd name="T12" fmla="*/ 244 w 244"/>
                <a:gd name="T13" fmla="*/ 235 h 296"/>
              </a:gdLst>
              <a:ahLst/>
              <a:cxnLst>
                <a:cxn ang="0">
                  <a:pos x="T0" y="T1"/>
                </a:cxn>
                <a:cxn ang="0">
                  <a:pos x="T2" y="T3"/>
                </a:cxn>
                <a:cxn ang="0">
                  <a:pos x="T4" y="T5"/>
                </a:cxn>
                <a:cxn ang="0">
                  <a:pos x="T6" y="T7"/>
                </a:cxn>
                <a:cxn ang="0">
                  <a:pos x="T8" y="T9"/>
                </a:cxn>
                <a:cxn ang="0">
                  <a:pos x="T10" y="T11"/>
                </a:cxn>
                <a:cxn ang="0">
                  <a:pos x="T12" y="T13"/>
                </a:cxn>
              </a:cxnLst>
              <a:rect l="0" t="0" r="r" b="b"/>
              <a:pathLst>
                <a:path w="244" h="296">
                  <a:moveTo>
                    <a:pt x="244" y="235"/>
                  </a:moveTo>
                  <a:lnTo>
                    <a:pt x="76" y="235"/>
                  </a:lnTo>
                  <a:lnTo>
                    <a:pt x="76" y="0"/>
                  </a:lnTo>
                  <a:lnTo>
                    <a:pt x="0" y="0"/>
                  </a:lnTo>
                  <a:lnTo>
                    <a:pt x="0" y="296"/>
                  </a:lnTo>
                  <a:lnTo>
                    <a:pt x="244" y="296"/>
                  </a:lnTo>
                  <a:lnTo>
                    <a:pt x="244" y="2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0" name="Freeform 9">
              <a:extLst>
                <a:ext uri="{FF2B5EF4-FFF2-40B4-BE49-F238E27FC236}">
                  <a16:creationId xmlns:a16="http://schemas.microsoft.com/office/drawing/2014/main" id="{5632E305-F972-BC95-2E1E-8012257748FF}"/>
                </a:ext>
              </a:extLst>
            </p:cNvPr>
            <p:cNvSpPr>
              <a:spLocks noEditPoints="1"/>
            </p:cNvSpPr>
            <p:nvPr userDrawn="1"/>
          </p:nvSpPr>
          <p:spPr bwMode="auto">
            <a:xfrm>
              <a:off x="8833243" y="4890491"/>
              <a:ext cx="48313" cy="40398"/>
            </a:xfrm>
            <a:custGeom>
              <a:avLst/>
              <a:gdLst>
                <a:gd name="T0" fmla="*/ 274 w 354"/>
                <a:gd name="T1" fmla="*/ 296 h 296"/>
                <a:gd name="T2" fmla="*/ 354 w 354"/>
                <a:gd name="T3" fmla="*/ 296 h 296"/>
                <a:gd name="T4" fmla="*/ 227 w 354"/>
                <a:gd name="T5" fmla="*/ 0 h 296"/>
                <a:gd name="T6" fmla="*/ 127 w 354"/>
                <a:gd name="T7" fmla="*/ 0 h 296"/>
                <a:gd name="T8" fmla="*/ 0 w 354"/>
                <a:gd name="T9" fmla="*/ 296 h 296"/>
                <a:gd name="T10" fmla="*/ 78 w 354"/>
                <a:gd name="T11" fmla="*/ 296 h 296"/>
                <a:gd name="T12" fmla="*/ 102 w 354"/>
                <a:gd name="T13" fmla="*/ 240 h 296"/>
                <a:gd name="T14" fmla="*/ 252 w 354"/>
                <a:gd name="T15" fmla="*/ 240 h 296"/>
                <a:gd name="T16" fmla="*/ 274 w 354"/>
                <a:gd name="T17" fmla="*/ 296 h 296"/>
                <a:gd name="T18" fmla="*/ 127 w 354"/>
                <a:gd name="T19" fmla="*/ 181 h 296"/>
                <a:gd name="T20" fmla="*/ 177 w 354"/>
                <a:gd name="T21" fmla="*/ 61 h 296"/>
                <a:gd name="T22" fmla="*/ 227 w 354"/>
                <a:gd name="T23" fmla="*/ 181 h 296"/>
                <a:gd name="T24" fmla="*/ 127 w 354"/>
                <a:gd name="T25" fmla="*/ 181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4" h="296">
                  <a:moveTo>
                    <a:pt x="274" y="296"/>
                  </a:moveTo>
                  <a:lnTo>
                    <a:pt x="354" y="296"/>
                  </a:lnTo>
                  <a:lnTo>
                    <a:pt x="227" y="0"/>
                  </a:lnTo>
                  <a:lnTo>
                    <a:pt x="127" y="0"/>
                  </a:lnTo>
                  <a:lnTo>
                    <a:pt x="0" y="296"/>
                  </a:lnTo>
                  <a:lnTo>
                    <a:pt x="78" y="296"/>
                  </a:lnTo>
                  <a:lnTo>
                    <a:pt x="102" y="240"/>
                  </a:lnTo>
                  <a:lnTo>
                    <a:pt x="252" y="240"/>
                  </a:lnTo>
                  <a:lnTo>
                    <a:pt x="274" y="296"/>
                  </a:lnTo>
                  <a:close/>
                  <a:moveTo>
                    <a:pt x="127" y="181"/>
                  </a:moveTo>
                  <a:lnTo>
                    <a:pt x="177" y="61"/>
                  </a:lnTo>
                  <a:lnTo>
                    <a:pt x="227" y="181"/>
                  </a:lnTo>
                  <a:lnTo>
                    <a:pt x="127" y="18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1" name="Freeform 10">
              <a:extLst>
                <a:ext uri="{FF2B5EF4-FFF2-40B4-BE49-F238E27FC236}">
                  <a16:creationId xmlns:a16="http://schemas.microsoft.com/office/drawing/2014/main" id="{4A9EF3B8-FC07-F023-0579-247F38276BDD}"/>
                </a:ext>
              </a:extLst>
            </p:cNvPr>
            <p:cNvSpPr>
              <a:spLocks/>
            </p:cNvSpPr>
            <p:nvPr userDrawn="1"/>
          </p:nvSpPr>
          <p:spPr bwMode="auto">
            <a:xfrm>
              <a:off x="8968357" y="4890491"/>
              <a:ext cx="41626" cy="40398"/>
            </a:xfrm>
            <a:custGeom>
              <a:avLst/>
              <a:gdLst>
                <a:gd name="T0" fmla="*/ 0 w 305"/>
                <a:gd name="T1" fmla="*/ 0 h 296"/>
                <a:gd name="T2" fmla="*/ 0 w 305"/>
                <a:gd name="T3" fmla="*/ 61 h 296"/>
                <a:gd name="T4" fmla="*/ 114 w 305"/>
                <a:gd name="T5" fmla="*/ 61 h 296"/>
                <a:gd name="T6" fmla="*/ 114 w 305"/>
                <a:gd name="T7" fmla="*/ 296 h 296"/>
                <a:gd name="T8" fmla="*/ 191 w 305"/>
                <a:gd name="T9" fmla="*/ 296 h 296"/>
                <a:gd name="T10" fmla="*/ 191 w 305"/>
                <a:gd name="T11" fmla="*/ 61 h 296"/>
                <a:gd name="T12" fmla="*/ 305 w 305"/>
                <a:gd name="T13" fmla="*/ 61 h 296"/>
                <a:gd name="T14" fmla="*/ 305 w 305"/>
                <a:gd name="T15" fmla="*/ 0 h 296"/>
                <a:gd name="T16" fmla="*/ 0 w 305"/>
                <a:gd name="T17" fmla="*/ 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5" h="296">
                  <a:moveTo>
                    <a:pt x="0" y="0"/>
                  </a:moveTo>
                  <a:lnTo>
                    <a:pt x="0" y="61"/>
                  </a:lnTo>
                  <a:lnTo>
                    <a:pt x="114" y="61"/>
                  </a:lnTo>
                  <a:lnTo>
                    <a:pt x="114" y="296"/>
                  </a:lnTo>
                  <a:lnTo>
                    <a:pt x="191" y="296"/>
                  </a:lnTo>
                  <a:lnTo>
                    <a:pt x="191" y="61"/>
                  </a:lnTo>
                  <a:lnTo>
                    <a:pt x="305" y="61"/>
                  </a:lnTo>
                  <a:lnTo>
                    <a:pt x="305"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2" name="Freeform 11">
              <a:extLst>
                <a:ext uri="{FF2B5EF4-FFF2-40B4-BE49-F238E27FC236}">
                  <a16:creationId xmlns:a16="http://schemas.microsoft.com/office/drawing/2014/main" id="{D77A24C7-FA47-641E-BE21-64BFAF86B88D}"/>
                </a:ext>
              </a:extLst>
            </p:cNvPr>
            <p:cNvSpPr>
              <a:spLocks/>
            </p:cNvSpPr>
            <p:nvPr userDrawn="1"/>
          </p:nvSpPr>
          <p:spPr bwMode="auto">
            <a:xfrm>
              <a:off x="8784111" y="4890491"/>
              <a:ext cx="42172" cy="40398"/>
            </a:xfrm>
            <a:custGeom>
              <a:avLst/>
              <a:gdLst>
                <a:gd name="T0" fmla="*/ 309 w 309"/>
                <a:gd name="T1" fmla="*/ 296 h 296"/>
                <a:gd name="T2" fmla="*/ 309 w 309"/>
                <a:gd name="T3" fmla="*/ 0 h 296"/>
                <a:gd name="T4" fmla="*/ 240 w 309"/>
                <a:gd name="T5" fmla="*/ 0 h 296"/>
                <a:gd name="T6" fmla="*/ 240 w 309"/>
                <a:gd name="T7" fmla="*/ 194 h 296"/>
                <a:gd name="T8" fmla="*/ 65 w 309"/>
                <a:gd name="T9" fmla="*/ 0 h 296"/>
                <a:gd name="T10" fmla="*/ 0 w 309"/>
                <a:gd name="T11" fmla="*/ 0 h 296"/>
                <a:gd name="T12" fmla="*/ 0 w 309"/>
                <a:gd name="T13" fmla="*/ 296 h 296"/>
                <a:gd name="T14" fmla="*/ 69 w 309"/>
                <a:gd name="T15" fmla="*/ 296 h 296"/>
                <a:gd name="T16" fmla="*/ 69 w 309"/>
                <a:gd name="T17" fmla="*/ 102 h 296"/>
                <a:gd name="T18" fmla="*/ 242 w 309"/>
                <a:gd name="T19" fmla="*/ 296 h 296"/>
                <a:gd name="T20" fmla="*/ 309 w 309"/>
                <a:gd name="T21" fmla="*/ 29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9" h="296">
                  <a:moveTo>
                    <a:pt x="309" y="296"/>
                  </a:moveTo>
                  <a:lnTo>
                    <a:pt x="309" y="0"/>
                  </a:lnTo>
                  <a:lnTo>
                    <a:pt x="240" y="0"/>
                  </a:lnTo>
                  <a:lnTo>
                    <a:pt x="240" y="194"/>
                  </a:lnTo>
                  <a:lnTo>
                    <a:pt x="65" y="0"/>
                  </a:lnTo>
                  <a:lnTo>
                    <a:pt x="0" y="0"/>
                  </a:lnTo>
                  <a:lnTo>
                    <a:pt x="0" y="296"/>
                  </a:lnTo>
                  <a:lnTo>
                    <a:pt x="69" y="296"/>
                  </a:lnTo>
                  <a:lnTo>
                    <a:pt x="69" y="102"/>
                  </a:lnTo>
                  <a:lnTo>
                    <a:pt x="242" y="296"/>
                  </a:lnTo>
                  <a:lnTo>
                    <a:pt x="309" y="29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3" name="Freeform 12">
              <a:extLst>
                <a:ext uri="{FF2B5EF4-FFF2-40B4-BE49-F238E27FC236}">
                  <a16:creationId xmlns:a16="http://schemas.microsoft.com/office/drawing/2014/main" id="{6E05DE4E-29B3-544A-B963-9C805E792848}"/>
                </a:ext>
              </a:extLst>
            </p:cNvPr>
            <p:cNvSpPr>
              <a:spLocks/>
            </p:cNvSpPr>
            <p:nvPr userDrawn="1"/>
          </p:nvSpPr>
          <p:spPr bwMode="auto">
            <a:xfrm>
              <a:off x="8700450" y="4947948"/>
              <a:ext cx="41899" cy="40261"/>
            </a:xfrm>
            <a:custGeom>
              <a:avLst/>
              <a:gdLst>
                <a:gd name="T0" fmla="*/ 0 w 307"/>
                <a:gd name="T1" fmla="*/ 60 h 295"/>
                <a:gd name="T2" fmla="*/ 114 w 307"/>
                <a:gd name="T3" fmla="*/ 60 h 295"/>
                <a:gd name="T4" fmla="*/ 114 w 307"/>
                <a:gd name="T5" fmla="*/ 295 h 295"/>
                <a:gd name="T6" fmla="*/ 193 w 307"/>
                <a:gd name="T7" fmla="*/ 295 h 295"/>
                <a:gd name="T8" fmla="*/ 193 w 307"/>
                <a:gd name="T9" fmla="*/ 60 h 295"/>
                <a:gd name="T10" fmla="*/ 307 w 307"/>
                <a:gd name="T11" fmla="*/ 60 h 295"/>
                <a:gd name="T12" fmla="*/ 307 w 307"/>
                <a:gd name="T13" fmla="*/ 0 h 295"/>
                <a:gd name="T14" fmla="*/ 0 w 307"/>
                <a:gd name="T15" fmla="*/ 0 h 295"/>
                <a:gd name="T16" fmla="*/ 0 w 307"/>
                <a:gd name="T17" fmla="*/ 6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7" h="295">
                  <a:moveTo>
                    <a:pt x="0" y="60"/>
                  </a:moveTo>
                  <a:lnTo>
                    <a:pt x="114" y="60"/>
                  </a:lnTo>
                  <a:lnTo>
                    <a:pt x="114" y="295"/>
                  </a:lnTo>
                  <a:lnTo>
                    <a:pt x="193" y="295"/>
                  </a:lnTo>
                  <a:lnTo>
                    <a:pt x="193" y="60"/>
                  </a:lnTo>
                  <a:lnTo>
                    <a:pt x="307" y="60"/>
                  </a:lnTo>
                  <a:lnTo>
                    <a:pt x="307" y="0"/>
                  </a:lnTo>
                  <a:lnTo>
                    <a:pt x="0" y="0"/>
                  </a:lnTo>
                  <a:lnTo>
                    <a:pt x="0" y="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4" name="Freeform 13">
              <a:extLst>
                <a:ext uri="{FF2B5EF4-FFF2-40B4-BE49-F238E27FC236}">
                  <a16:creationId xmlns:a16="http://schemas.microsoft.com/office/drawing/2014/main" id="{0F5A4E85-263B-2BC9-B28F-13ECF8F55ADE}"/>
                </a:ext>
              </a:extLst>
            </p:cNvPr>
            <p:cNvSpPr>
              <a:spLocks/>
            </p:cNvSpPr>
            <p:nvPr userDrawn="1"/>
          </p:nvSpPr>
          <p:spPr bwMode="auto">
            <a:xfrm>
              <a:off x="8799806" y="4947948"/>
              <a:ext cx="41489" cy="40807"/>
            </a:xfrm>
            <a:custGeom>
              <a:avLst/>
              <a:gdLst>
                <a:gd name="T0" fmla="*/ 122 w 163"/>
                <a:gd name="T1" fmla="*/ 93 h 160"/>
                <a:gd name="T2" fmla="*/ 81 w 163"/>
                <a:gd name="T3" fmla="*/ 128 h 160"/>
                <a:gd name="T4" fmla="*/ 41 w 163"/>
                <a:gd name="T5" fmla="*/ 93 h 160"/>
                <a:gd name="T6" fmla="*/ 41 w 163"/>
                <a:gd name="T7" fmla="*/ 0 h 160"/>
                <a:gd name="T8" fmla="*/ 0 w 163"/>
                <a:gd name="T9" fmla="*/ 0 h 160"/>
                <a:gd name="T10" fmla="*/ 0 w 163"/>
                <a:gd name="T11" fmla="*/ 93 h 160"/>
                <a:gd name="T12" fmla="*/ 81 w 163"/>
                <a:gd name="T13" fmla="*/ 160 h 160"/>
                <a:gd name="T14" fmla="*/ 163 w 163"/>
                <a:gd name="T15" fmla="*/ 93 h 160"/>
                <a:gd name="T16" fmla="*/ 163 w 163"/>
                <a:gd name="T17" fmla="*/ 0 h 160"/>
                <a:gd name="T18" fmla="*/ 122 w 163"/>
                <a:gd name="T19" fmla="*/ 0 h 160"/>
                <a:gd name="T20" fmla="*/ 122 w 163"/>
                <a:gd name="T21" fmla="*/ 9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60">
                  <a:moveTo>
                    <a:pt x="122" y="93"/>
                  </a:moveTo>
                  <a:cubicBezTo>
                    <a:pt x="122" y="109"/>
                    <a:pt x="116" y="128"/>
                    <a:pt x="81" y="128"/>
                  </a:cubicBezTo>
                  <a:cubicBezTo>
                    <a:pt x="47" y="128"/>
                    <a:pt x="41" y="109"/>
                    <a:pt x="41" y="93"/>
                  </a:cubicBezTo>
                  <a:cubicBezTo>
                    <a:pt x="41" y="0"/>
                    <a:pt x="41" y="0"/>
                    <a:pt x="41" y="0"/>
                  </a:cubicBezTo>
                  <a:cubicBezTo>
                    <a:pt x="0" y="0"/>
                    <a:pt x="0" y="0"/>
                    <a:pt x="0" y="0"/>
                  </a:cubicBezTo>
                  <a:cubicBezTo>
                    <a:pt x="0" y="93"/>
                    <a:pt x="0" y="93"/>
                    <a:pt x="0" y="93"/>
                  </a:cubicBezTo>
                  <a:cubicBezTo>
                    <a:pt x="0" y="140"/>
                    <a:pt x="35" y="160"/>
                    <a:pt x="81" y="160"/>
                  </a:cubicBezTo>
                  <a:cubicBezTo>
                    <a:pt x="128" y="160"/>
                    <a:pt x="163" y="140"/>
                    <a:pt x="163" y="93"/>
                  </a:cubicBezTo>
                  <a:cubicBezTo>
                    <a:pt x="163" y="0"/>
                    <a:pt x="163" y="0"/>
                    <a:pt x="163" y="0"/>
                  </a:cubicBezTo>
                  <a:cubicBezTo>
                    <a:pt x="122" y="0"/>
                    <a:pt x="122" y="0"/>
                    <a:pt x="122" y="0"/>
                  </a:cubicBezTo>
                  <a:lnTo>
                    <a:pt x="122" y="9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5" name="Freeform 14">
              <a:extLst>
                <a:ext uri="{FF2B5EF4-FFF2-40B4-BE49-F238E27FC236}">
                  <a16:creationId xmlns:a16="http://schemas.microsoft.com/office/drawing/2014/main" id="{75E886DD-2DDA-B102-A843-5E614609DB33}"/>
                </a:ext>
              </a:extLst>
            </p:cNvPr>
            <p:cNvSpPr>
              <a:spLocks noEditPoints="1"/>
            </p:cNvSpPr>
            <p:nvPr userDrawn="1"/>
          </p:nvSpPr>
          <p:spPr bwMode="auto">
            <a:xfrm>
              <a:off x="8750401" y="4947948"/>
              <a:ext cx="42035" cy="40261"/>
            </a:xfrm>
            <a:custGeom>
              <a:avLst/>
              <a:gdLst>
                <a:gd name="T0" fmla="*/ 160 w 165"/>
                <a:gd name="T1" fmla="*/ 54 h 158"/>
                <a:gd name="T2" fmla="*/ 98 w 165"/>
                <a:gd name="T3" fmla="*/ 0 h 158"/>
                <a:gd name="T4" fmla="*/ 0 w 165"/>
                <a:gd name="T5" fmla="*/ 0 h 158"/>
                <a:gd name="T6" fmla="*/ 0 w 165"/>
                <a:gd name="T7" fmla="*/ 158 h 158"/>
                <a:gd name="T8" fmla="*/ 42 w 165"/>
                <a:gd name="T9" fmla="*/ 158 h 158"/>
                <a:gd name="T10" fmla="*/ 42 w 165"/>
                <a:gd name="T11" fmla="*/ 107 h 158"/>
                <a:gd name="T12" fmla="*/ 93 w 165"/>
                <a:gd name="T13" fmla="*/ 107 h 158"/>
                <a:gd name="T14" fmla="*/ 120 w 165"/>
                <a:gd name="T15" fmla="*/ 158 h 158"/>
                <a:gd name="T16" fmla="*/ 165 w 165"/>
                <a:gd name="T17" fmla="*/ 158 h 158"/>
                <a:gd name="T18" fmla="*/ 132 w 165"/>
                <a:gd name="T19" fmla="*/ 101 h 158"/>
                <a:gd name="T20" fmla="*/ 160 w 165"/>
                <a:gd name="T21" fmla="*/ 54 h 158"/>
                <a:gd name="T22" fmla="*/ 93 w 165"/>
                <a:gd name="T23" fmla="*/ 76 h 158"/>
                <a:gd name="T24" fmla="*/ 42 w 165"/>
                <a:gd name="T25" fmla="*/ 76 h 158"/>
                <a:gd name="T26" fmla="*/ 42 w 165"/>
                <a:gd name="T27" fmla="*/ 32 h 158"/>
                <a:gd name="T28" fmla="*/ 93 w 165"/>
                <a:gd name="T29" fmla="*/ 32 h 158"/>
                <a:gd name="T30" fmla="*/ 118 w 165"/>
                <a:gd name="T31" fmla="*/ 54 h 158"/>
                <a:gd name="T32" fmla="*/ 93 w 165"/>
                <a:gd name="T33" fmla="*/ 7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58">
                  <a:moveTo>
                    <a:pt x="160" y="54"/>
                  </a:moveTo>
                  <a:cubicBezTo>
                    <a:pt x="160" y="23"/>
                    <a:pt x="138" y="0"/>
                    <a:pt x="98" y="0"/>
                  </a:cubicBezTo>
                  <a:cubicBezTo>
                    <a:pt x="0" y="0"/>
                    <a:pt x="0" y="0"/>
                    <a:pt x="0" y="0"/>
                  </a:cubicBezTo>
                  <a:cubicBezTo>
                    <a:pt x="0" y="158"/>
                    <a:pt x="0" y="158"/>
                    <a:pt x="0" y="158"/>
                  </a:cubicBezTo>
                  <a:cubicBezTo>
                    <a:pt x="42" y="158"/>
                    <a:pt x="42" y="158"/>
                    <a:pt x="42" y="158"/>
                  </a:cubicBezTo>
                  <a:cubicBezTo>
                    <a:pt x="42" y="107"/>
                    <a:pt x="42" y="107"/>
                    <a:pt x="42" y="107"/>
                  </a:cubicBezTo>
                  <a:cubicBezTo>
                    <a:pt x="93" y="107"/>
                    <a:pt x="93" y="107"/>
                    <a:pt x="93" y="107"/>
                  </a:cubicBezTo>
                  <a:cubicBezTo>
                    <a:pt x="120" y="158"/>
                    <a:pt x="120" y="158"/>
                    <a:pt x="120" y="158"/>
                  </a:cubicBezTo>
                  <a:cubicBezTo>
                    <a:pt x="165" y="158"/>
                    <a:pt x="165" y="158"/>
                    <a:pt x="165" y="158"/>
                  </a:cubicBezTo>
                  <a:cubicBezTo>
                    <a:pt x="132" y="101"/>
                    <a:pt x="132" y="101"/>
                    <a:pt x="132" y="101"/>
                  </a:cubicBezTo>
                  <a:cubicBezTo>
                    <a:pt x="150" y="92"/>
                    <a:pt x="160" y="75"/>
                    <a:pt x="160" y="54"/>
                  </a:cubicBezTo>
                  <a:close/>
                  <a:moveTo>
                    <a:pt x="93" y="76"/>
                  </a:moveTo>
                  <a:cubicBezTo>
                    <a:pt x="42" y="76"/>
                    <a:pt x="42" y="76"/>
                    <a:pt x="42" y="76"/>
                  </a:cubicBezTo>
                  <a:cubicBezTo>
                    <a:pt x="42" y="32"/>
                    <a:pt x="42" y="32"/>
                    <a:pt x="42" y="32"/>
                  </a:cubicBezTo>
                  <a:cubicBezTo>
                    <a:pt x="93" y="32"/>
                    <a:pt x="93" y="32"/>
                    <a:pt x="93" y="32"/>
                  </a:cubicBezTo>
                  <a:cubicBezTo>
                    <a:pt x="109" y="32"/>
                    <a:pt x="118" y="42"/>
                    <a:pt x="118" y="54"/>
                  </a:cubicBezTo>
                  <a:cubicBezTo>
                    <a:pt x="118" y="66"/>
                    <a:pt x="109" y="76"/>
                    <a:pt x="93" y="7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6" name="Freeform 15">
              <a:extLst>
                <a:ext uri="{FF2B5EF4-FFF2-40B4-BE49-F238E27FC236}">
                  <a16:creationId xmlns:a16="http://schemas.microsoft.com/office/drawing/2014/main" id="{86E7A706-6918-BA0C-7A79-914EC6ED61F1}"/>
                </a:ext>
              </a:extLst>
            </p:cNvPr>
            <p:cNvSpPr>
              <a:spLocks/>
            </p:cNvSpPr>
            <p:nvPr userDrawn="1"/>
          </p:nvSpPr>
          <p:spPr bwMode="auto">
            <a:xfrm>
              <a:off x="8903530" y="4947948"/>
              <a:ext cx="42445" cy="40261"/>
            </a:xfrm>
            <a:custGeom>
              <a:avLst/>
              <a:gdLst>
                <a:gd name="T0" fmla="*/ 216 w 311"/>
                <a:gd name="T1" fmla="*/ 4 h 295"/>
                <a:gd name="T2" fmla="*/ 108 w 311"/>
                <a:gd name="T3" fmla="*/ 120 h 295"/>
                <a:gd name="T4" fmla="*/ 76 w 311"/>
                <a:gd name="T5" fmla="*/ 120 h 295"/>
                <a:gd name="T6" fmla="*/ 76 w 311"/>
                <a:gd name="T7" fmla="*/ 0 h 295"/>
                <a:gd name="T8" fmla="*/ 0 w 311"/>
                <a:gd name="T9" fmla="*/ 0 h 295"/>
                <a:gd name="T10" fmla="*/ 0 w 311"/>
                <a:gd name="T11" fmla="*/ 295 h 295"/>
                <a:gd name="T12" fmla="*/ 76 w 311"/>
                <a:gd name="T13" fmla="*/ 295 h 295"/>
                <a:gd name="T14" fmla="*/ 76 w 311"/>
                <a:gd name="T15" fmla="*/ 179 h 295"/>
                <a:gd name="T16" fmla="*/ 108 w 311"/>
                <a:gd name="T17" fmla="*/ 179 h 295"/>
                <a:gd name="T18" fmla="*/ 216 w 311"/>
                <a:gd name="T19" fmla="*/ 295 h 295"/>
                <a:gd name="T20" fmla="*/ 311 w 311"/>
                <a:gd name="T21" fmla="*/ 295 h 295"/>
                <a:gd name="T22" fmla="*/ 177 w 311"/>
                <a:gd name="T23" fmla="*/ 149 h 295"/>
                <a:gd name="T24" fmla="*/ 311 w 311"/>
                <a:gd name="T25" fmla="*/ 4 h 295"/>
                <a:gd name="T26" fmla="*/ 216 w 311"/>
                <a:gd name="T27" fmla="*/ 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1" h="295">
                  <a:moveTo>
                    <a:pt x="216" y="4"/>
                  </a:moveTo>
                  <a:lnTo>
                    <a:pt x="108" y="120"/>
                  </a:lnTo>
                  <a:lnTo>
                    <a:pt x="76" y="120"/>
                  </a:lnTo>
                  <a:lnTo>
                    <a:pt x="76" y="0"/>
                  </a:lnTo>
                  <a:lnTo>
                    <a:pt x="0" y="0"/>
                  </a:lnTo>
                  <a:lnTo>
                    <a:pt x="0" y="295"/>
                  </a:lnTo>
                  <a:lnTo>
                    <a:pt x="76" y="295"/>
                  </a:lnTo>
                  <a:lnTo>
                    <a:pt x="76" y="179"/>
                  </a:lnTo>
                  <a:lnTo>
                    <a:pt x="108" y="179"/>
                  </a:lnTo>
                  <a:lnTo>
                    <a:pt x="216" y="295"/>
                  </a:lnTo>
                  <a:lnTo>
                    <a:pt x="311" y="295"/>
                  </a:lnTo>
                  <a:lnTo>
                    <a:pt x="177" y="149"/>
                  </a:lnTo>
                  <a:lnTo>
                    <a:pt x="311" y="4"/>
                  </a:lnTo>
                  <a:lnTo>
                    <a:pt x="216" y="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7" name="Freeform 16">
              <a:extLst>
                <a:ext uri="{FF2B5EF4-FFF2-40B4-BE49-F238E27FC236}">
                  <a16:creationId xmlns:a16="http://schemas.microsoft.com/office/drawing/2014/main" id="{CDA6FBE8-E28D-8BFC-D3AD-50F53D025586}"/>
                </a:ext>
              </a:extLst>
            </p:cNvPr>
            <p:cNvSpPr>
              <a:spLocks/>
            </p:cNvSpPr>
            <p:nvPr userDrawn="1"/>
          </p:nvSpPr>
          <p:spPr bwMode="auto">
            <a:xfrm>
              <a:off x="8949114" y="4947402"/>
              <a:ext cx="40261" cy="41353"/>
            </a:xfrm>
            <a:custGeom>
              <a:avLst/>
              <a:gdLst>
                <a:gd name="T0" fmla="*/ 136 w 158"/>
                <a:gd name="T1" fmla="*/ 78 h 162"/>
                <a:gd name="T2" fmla="*/ 79 w 158"/>
                <a:gd name="T3" fmla="*/ 65 h 162"/>
                <a:gd name="T4" fmla="*/ 42 w 158"/>
                <a:gd name="T5" fmla="*/ 47 h 162"/>
                <a:gd name="T6" fmla="*/ 77 w 158"/>
                <a:gd name="T7" fmla="*/ 32 h 162"/>
                <a:gd name="T8" fmla="*/ 113 w 158"/>
                <a:gd name="T9" fmla="*/ 50 h 162"/>
                <a:gd name="T10" fmla="*/ 153 w 158"/>
                <a:gd name="T11" fmla="*/ 50 h 162"/>
                <a:gd name="T12" fmla="*/ 76 w 158"/>
                <a:gd name="T13" fmla="*/ 0 h 162"/>
                <a:gd name="T14" fmla="*/ 0 w 158"/>
                <a:gd name="T15" fmla="*/ 51 h 162"/>
                <a:gd name="T16" fmla="*/ 16 w 158"/>
                <a:gd name="T17" fmla="*/ 79 h 162"/>
                <a:gd name="T18" fmla="*/ 78 w 158"/>
                <a:gd name="T19" fmla="*/ 96 h 162"/>
                <a:gd name="T20" fmla="*/ 118 w 158"/>
                <a:gd name="T21" fmla="*/ 114 h 162"/>
                <a:gd name="T22" fmla="*/ 82 w 158"/>
                <a:gd name="T23" fmla="*/ 130 h 162"/>
                <a:gd name="T24" fmla="*/ 43 w 158"/>
                <a:gd name="T25" fmla="*/ 110 h 162"/>
                <a:gd name="T26" fmla="*/ 0 w 158"/>
                <a:gd name="T27" fmla="*/ 110 h 162"/>
                <a:gd name="T28" fmla="*/ 82 w 158"/>
                <a:gd name="T29" fmla="*/ 162 h 162"/>
                <a:gd name="T30" fmla="*/ 158 w 158"/>
                <a:gd name="T31" fmla="*/ 112 h 162"/>
                <a:gd name="T32" fmla="*/ 136 w 158"/>
                <a:gd name="T33" fmla="*/ 7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 h="162">
                  <a:moveTo>
                    <a:pt x="136" y="78"/>
                  </a:moveTo>
                  <a:cubicBezTo>
                    <a:pt x="123" y="72"/>
                    <a:pt x="97" y="67"/>
                    <a:pt x="79" y="65"/>
                  </a:cubicBezTo>
                  <a:cubicBezTo>
                    <a:pt x="65" y="62"/>
                    <a:pt x="42" y="59"/>
                    <a:pt x="42" y="47"/>
                  </a:cubicBezTo>
                  <a:cubicBezTo>
                    <a:pt x="42" y="38"/>
                    <a:pt x="53" y="32"/>
                    <a:pt x="77" y="32"/>
                  </a:cubicBezTo>
                  <a:cubicBezTo>
                    <a:pt x="103" y="32"/>
                    <a:pt x="113" y="41"/>
                    <a:pt x="113" y="50"/>
                  </a:cubicBezTo>
                  <a:cubicBezTo>
                    <a:pt x="153" y="50"/>
                    <a:pt x="153" y="50"/>
                    <a:pt x="153" y="50"/>
                  </a:cubicBezTo>
                  <a:cubicBezTo>
                    <a:pt x="153" y="23"/>
                    <a:pt x="127" y="0"/>
                    <a:pt x="76" y="0"/>
                  </a:cubicBezTo>
                  <a:cubicBezTo>
                    <a:pt x="26" y="0"/>
                    <a:pt x="0" y="24"/>
                    <a:pt x="0" y="51"/>
                  </a:cubicBezTo>
                  <a:cubicBezTo>
                    <a:pt x="0" y="63"/>
                    <a:pt x="6" y="72"/>
                    <a:pt x="16" y="79"/>
                  </a:cubicBezTo>
                  <a:cubicBezTo>
                    <a:pt x="27" y="87"/>
                    <a:pt x="46" y="91"/>
                    <a:pt x="78" y="96"/>
                  </a:cubicBezTo>
                  <a:cubicBezTo>
                    <a:pt x="106" y="99"/>
                    <a:pt x="118" y="103"/>
                    <a:pt x="118" y="114"/>
                  </a:cubicBezTo>
                  <a:cubicBezTo>
                    <a:pt x="118" y="122"/>
                    <a:pt x="109" y="130"/>
                    <a:pt x="82" y="130"/>
                  </a:cubicBezTo>
                  <a:cubicBezTo>
                    <a:pt x="56" y="130"/>
                    <a:pt x="43" y="122"/>
                    <a:pt x="43" y="110"/>
                  </a:cubicBezTo>
                  <a:cubicBezTo>
                    <a:pt x="0" y="110"/>
                    <a:pt x="0" y="110"/>
                    <a:pt x="0" y="110"/>
                  </a:cubicBezTo>
                  <a:cubicBezTo>
                    <a:pt x="0" y="137"/>
                    <a:pt x="23" y="162"/>
                    <a:pt x="82" y="162"/>
                  </a:cubicBezTo>
                  <a:cubicBezTo>
                    <a:pt x="137" y="162"/>
                    <a:pt x="158" y="139"/>
                    <a:pt x="158" y="112"/>
                  </a:cubicBezTo>
                  <a:cubicBezTo>
                    <a:pt x="158" y="96"/>
                    <a:pt x="149" y="84"/>
                    <a:pt x="136" y="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8" name="Freeform 17">
              <a:extLst>
                <a:ext uri="{FF2B5EF4-FFF2-40B4-BE49-F238E27FC236}">
                  <a16:creationId xmlns:a16="http://schemas.microsoft.com/office/drawing/2014/main" id="{B8633201-6B58-4BBF-B2D8-6391ED7A9723}"/>
                </a:ext>
              </a:extLst>
            </p:cNvPr>
            <p:cNvSpPr>
              <a:spLocks/>
            </p:cNvSpPr>
            <p:nvPr userDrawn="1"/>
          </p:nvSpPr>
          <p:spPr bwMode="auto">
            <a:xfrm>
              <a:off x="8850030" y="4947402"/>
              <a:ext cx="44219" cy="41353"/>
            </a:xfrm>
            <a:custGeom>
              <a:avLst/>
              <a:gdLst>
                <a:gd name="T0" fmla="*/ 41 w 174"/>
                <a:gd name="T1" fmla="*/ 81 h 162"/>
                <a:gd name="T2" fmla="*/ 55 w 174"/>
                <a:gd name="T3" fmla="*/ 47 h 162"/>
                <a:gd name="T4" fmla="*/ 89 w 174"/>
                <a:gd name="T5" fmla="*/ 34 h 162"/>
                <a:gd name="T6" fmla="*/ 119 w 174"/>
                <a:gd name="T7" fmla="*/ 44 h 162"/>
                <a:gd name="T8" fmla="*/ 134 w 174"/>
                <a:gd name="T9" fmla="*/ 65 h 162"/>
                <a:gd name="T10" fmla="*/ 174 w 174"/>
                <a:gd name="T11" fmla="*/ 65 h 162"/>
                <a:gd name="T12" fmla="*/ 147 w 174"/>
                <a:gd name="T13" fmla="*/ 19 h 162"/>
                <a:gd name="T14" fmla="*/ 89 w 174"/>
                <a:gd name="T15" fmla="*/ 0 h 162"/>
                <a:gd name="T16" fmla="*/ 25 w 174"/>
                <a:gd name="T17" fmla="*/ 23 h 162"/>
                <a:gd name="T18" fmla="*/ 0 w 174"/>
                <a:gd name="T19" fmla="*/ 81 h 162"/>
                <a:gd name="T20" fmla="*/ 25 w 174"/>
                <a:gd name="T21" fmla="*/ 139 h 162"/>
                <a:gd name="T22" fmla="*/ 89 w 174"/>
                <a:gd name="T23" fmla="*/ 162 h 162"/>
                <a:gd name="T24" fmla="*/ 147 w 174"/>
                <a:gd name="T25" fmla="*/ 144 h 162"/>
                <a:gd name="T26" fmla="*/ 174 w 174"/>
                <a:gd name="T27" fmla="*/ 97 h 162"/>
                <a:gd name="T28" fmla="*/ 134 w 174"/>
                <a:gd name="T29" fmla="*/ 97 h 162"/>
                <a:gd name="T30" fmla="*/ 119 w 174"/>
                <a:gd name="T31" fmla="*/ 119 h 162"/>
                <a:gd name="T32" fmla="*/ 89 w 174"/>
                <a:gd name="T33" fmla="*/ 128 h 162"/>
                <a:gd name="T34" fmla="*/ 55 w 174"/>
                <a:gd name="T35" fmla="*/ 115 h 162"/>
                <a:gd name="T36" fmla="*/ 41 w 174"/>
                <a:gd name="T37" fmla="*/ 81 h 162"/>
                <a:gd name="T38" fmla="*/ 41 w 174"/>
                <a:gd name="T39" fmla="*/ 81 h 162"/>
                <a:gd name="T40" fmla="*/ 41 w 174"/>
                <a:gd name="T41" fmla="*/ 8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4" h="162">
                  <a:moveTo>
                    <a:pt x="41" y="81"/>
                  </a:moveTo>
                  <a:cubicBezTo>
                    <a:pt x="41" y="67"/>
                    <a:pt x="46" y="56"/>
                    <a:pt x="55" y="47"/>
                  </a:cubicBezTo>
                  <a:cubicBezTo>
                    <a:pt x="63" y="39"/>
                    <a:pt x="75" y="34"/>
                    <a:pt x="89" y="34"/>
                  </a:cubicBezTo>
                  <a:cubicBezTo>
                    <a:pt x="101" y="34"/>
                    <a:pt x="111" y="38"/>
                    <a:pt x="119" y="44"/>
                  </a:cubicBezTo>
                  <a:cubicBezTo>
                    <a:pt x="126" y="49"/>
                    <a:pt x="131" y="56"/>
                    <a:pt x="134" y="65"/>
                  </a:cubicBezTo>
                  <a:cubicBezTo>
                    <a:pt x="174" y="65"/>
                    <a:pt x="174" y="65"/>
                    <a:pt x="174" y="65"/>
                  </a:cubicBezTo>
                  <a:cubicBezTo>
                    <a:pt x="173" y="50"/>
                    <a:pt x="163" y="31"/>
                    <a:pt x="147" y="19"/>
                  </a:cubicBezTo>
                  <a:cubicBezTo>
                    <a:pt x="131" y="6"/>
                    <a:pt x="112" y="0"/>
                    <a:pt x="89" y="0"/>
                  </a:cubicBezTo>
                  <a:cubicBezTo>
                    <a:pt x="64" y="0"/>
                    <a:pt x="42" y="8"/>
                    <a:pt x="25" y="23"/>
                  </a:cubicBezTo>
                  <a:cubicBezTo>
                    <a:pt x="8" y="39"/>
                    <a:pt x="0" y="58"/>
                    <a:pt x="0" y="81"/>
                  </a:cubicBezTo>
                  <a:cubicBezTo>
                    <a:pt x="0" y="104"/>
                    <a:pt x="8" y="123"/>
                    <a:pt x="25" y="139"/>
                  </a:cubicBezTo>
                  <a:cubicBezTo>
                    <a:pt x="42" y="154"/>
                    <a:pt x="64" y="162"/>
                    <a:pt x="89" y="162"/>
                  </a:cubicBezTo>
                  <a:cubicBezTo>
                    <a:pt x="112" y="162"/>
                    <a:pt x="131" y="156"/>
                    <a:pt x="147" y="144"/>
                  </a:cubicBezTo>
                  <a:cubicBezTo>
                    <a:pt x="163" y="132"/>
                    <a:pt x="173" y="112"/>
                    <a:pt x="174" y="97"/>
                  </a:cubicBezTo>
                  <a:cubicBezTo>
                    <a:pt x="134" y="97"/>
                    <a:pt x="134" y="97"/>
                    <a:pt x="134" y="97"/>
                  </a:cubicBezTo>
                  <a:cubicBezTo>
                    <a:pt x="131" y="106"/>
                    <a:pt x="126" y="113"/>
                    <a:pt x="119" y="119"/>
                  </a:cubicBezTo>
                  <a:cubicBezTo>
                    <a:pt x="111" y="124"/>
                    <a:pt x="101" y="128"/>
                    <a:pt x="89" y="128"/>
                  </a:cubicBezTo>
                  <a:cubicBezTo>
                    <a:pt x="75" y="128"/>
                    <a:pt x="63" y="124"/>
                    <a:pt x="55" y="115"/>
                  </a:cubicBezTo>
                  <a:cubicBezTo>
                    <a:pt x="46" y="106"/>
                    <a:pt x="41" y="95"/>
                    <a:pt x="41" y="81"/>
                  </a:cubicBezTo>
                  <a:cubicBezTo>
                    <a:pt x="41" y="81"/>
                    <a:pt x="41" y="81"/>
                    <a:pt x="41" y="81"/>
                  </a:cubicBezTo>
                  <a:cubicBezTo>
                    <a:pt x="41" y="81"/>
                    <a:pt x="41" y="81"/>
                    <a:pt x="41" y="8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39" name="Freeform 18">
              <a:extLst>
                <a:ext uri="{FF2B5EF4-FFF2-40B4-BE49-F238E27FC236}">
                  <a16:creationId xmlns:a16="http://schemas.microsoft.com/office/drawing/2014/main" id="{D413E0EB-8C2B-2FA4-ED07-93D7AC80AE2E}"/>
                </a:ext>
              </a:extLst>
            </p:cNvPr>
            <p:cNvSpPr>
              <a:spLocks/>
            </p:cNvSpPr>
            <p:nvPr userDrawn="1"/>
          </p:nvSpPr>
          <p:spPr bwMode="auto">
            <a:xfrm>
              <a:off x="8797486" y="4647559"/>
              <a:ext cx="123786" cy="202397"/>
            </a:xfrm>
            <a:custGeom>
              <a:avLst/>
              <a:gdLst>
                <a:gd name="T0" fmla="*/ 256 w 907"/>
                <a:gd name="T1" fmla="*/ 1218 h 1483"/>
                <a:gd name="T2" fmla="*/ 312 w 907"/>
                <a:gd name="T3" fmla="*/ 1112 h 1483"/>
                <a:gd name="T4" fmla="*/ 114 w 907"/>
                <a:gd name="T5" fmla="*/ 743 h 1483"/>
                <a:gd name="T6" fmla="*/ 454 w 907"/>
                <a:gd name="T7" fmla="*/ 106 h 1483"/>
                <a:gd name="T8" fmla="*/ 795 w 907"/>
                <a:gd name="T9" fmla="*/ 743 h 1483"/>
                <a:gd name="T10" fmla="*/ 398 w 907"/>
                <a:gd name="T11" fmla="*/ 1483 h 1483"/>
                <a:gd name="T12" fmla="*/ 512 w 907"/>
                <a:gd name="T13" fmla="*/ 1483 h 1483"/>
                <a:gd name="T14" fmla="*/ 907 w 907"/>
                <a:gd name="T15" fmla="*/ 743 h 1483"/>
                <a:gd name="T16" fmla="*/ 512 w 907"/>
                <a:gd name="T17" fmla="*/ 0 h 1483"/>
                <a:gd name="T18" fmla="*/ 398 w 907"/>
                <a:gd name="T19" fmla="*/ 0 h 1483"/>
                <a:gd name="T20" fmla="*/ 0 w 907"/>
                <a:gd name="T21" fmla="*/ 743 h 1483"/>
                <a:gd name="T22" fmla="*/ 256 w 907"/>
                <a:gd name="T23" fmla="*/ 1218 h 1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7" h="1483">
                  <a:moveTo>
                    <a:pt x="256" y="1218"/>
                  </a:moveTo>
                  <a:lnTo>
                    <a:pt x="312" y="1112"/>
                  </a:lnTo>
                  <a:lnTo>
                    <a:pt x="114" y="743"/>
                  </a:lnTo>
                  <a:lnTo>
                    <a:pt x="454" y="106"/>
                  </a:lnTo>
                  <a:lnTo>
                    <a:pt x="795" y="743"/>
                  </a:lnTo>
                  <a:lnTo>
                    <a:pt x="398" y="1483"/>
                  </a:lnTo>
                  <a:lnTo>
                    <a:pt x="512" y="1483"/>
                  </a:lnTo>
                  <a:lnTo>
                    <a:pt x="907" y="743"/>
                  </a:lnTo>
                  <a:lnTo>
                    <a:pt x="512" y="0"/>
                  </a:lnTo>
                  <a:lnTo>
                    <a:pt x="398" y="0"/>
                  </a:lnTo>
                  <a:lnTo>
                    <a:pt x="0" y="743"/>
                  </a:lnTo>
                  <a:lnTo>
                    <a:pt x="256" y="121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sp>
          <p:nvSpPr>
            <p:cNvPr id="40" name="Freeform 19">
              <a:extLst>
                <a:ext uri="{FF2B5EF4-FFF2-40B4-BE49-F238E27FC236}">
                  <a16:creationId xmlns:a16="http://schemas.microsoft.com/office/drawing/2014/main" id="{9DDDBD55-ED19-410E-DF51-87E315C79A30}"/>
                </a:ext>
              </a:extLst>
            </p:cNvPr>
            <p:cNvSpPr>
              <a:spLocks/>
            </p:cNvSpPr>
            <p:nvPr userDrawn="1"/>
          </p:nvSpPr>
          <p:spPr bwMode="auto">
            <a:xfrm>
              <a:off x="8766778" y="4647559"/>
              <a:ext cx="123786" cy="202397"/>
            </a:xfrm>
            <a:custGeom>
              <a:avLst/>
              <a:gdLst>
                <a:gd name="T0" fmla="*/ 509 w 907"/>
                <a:gd name="T1" fmla="*/ 1483 h 1483"/>
                <a:gd name="T2" fmla="*/ 907 w 907"/>
                <a:gd name="T3" fmla="*/ 743 h 1483"/>
                <a:gd name="T4" fmla="*/ 651 w 907"/>
                <a:gd name="T5" fmla="*/ 265 h 1483"/>
                <a:gd name="T6" fmla="*/ 595 w 907"/>
                <a:gd name="T7" fmla="*/ 371 h 1483"/>
                <a:gd name="T8" fmla="*/ 793 w 907"/>
                <a:gd name="T9" fmla="*/ 743 h 1483"/>
                <a:gd name="T10" fmla="*/ 453 w 907"/>
                <a:gd name="T11" fmla="*/ 1377 h 1483"/>
                <a:gd name="T12" fmla="*/ 112 w 907"/>
                <a:gd name="T13" fmla="*/ 743 h 1483"/>
                <a:gd name="T14" fmla="*/ 509 w 907"/>
                <a:gd name="T15" fmla="*/ 0 h 1483"/>
                <a:gd name="T16" fmla="*/ 395 w 907"/>
                <a:gd name="T17" fmla="*/ 0 h 1483"/>
                <a:gd name="T18" fmla="*/ 0 w 907"/>
                <a:gd name="T19" fmla="*/ 743 h 1483"/>
                <a:gd name="T20" fmla="*/ 395 w 907"/>
                <a:gd name="T21" fmla="*/ 1483 h 1483"/>
                <a:gd name="T22" fmla="*/ 509 w 907"/>
                <a:gd name="T23" fmla="*/ 1483 h 1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7" h="1483">
                  <a:moveTo>
                    <a:pt x="509" y="1483"/>
                  </a:moveTo>
                  <a:lnTo>
                    <a:pt x="907" y="743"/>
                  </a:lnTo>
                  <a:lnTo>
                    <a:pt x="651" y="265"/>
                  </a:lnTo>
                  <a:lnTo>
                    <a:pt x="595" y="371"/>
                  </a:lnTo>
                  <a:lnTo>
                    <a:pt x="793" y="743"/>
                  </a:lnTo>
                  <a:lnTo>
                    <a:pt x="453" y="1377"/>
                  </a:lnTo>
                  <a:lnTo>
                    <a:pt x="112" y="743"/>
                  </a:lnTo>
                  <a:lnTo>
                    <a:pt x="509" y="0"/>
                  </a:lnTo>
                  <a:lnTo>
                    <a:pt x="395" y="0"/>
                  </a:lnTo>
                  <a:lnTo>
                    <a:pt x="0" y="743"/>
                  </a:lnTo>
                  <a:lnTo>
                    <a:pt x="395" y="1483"/>
                  </a:lnTo>
                  <a:lnTo>
                    <a:pt x="509" y="148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r-FR" sz="1800"/>
            </a:p>
          </p:txBody>
        </p:sp>
      </p:grpSp>
      <p:sp>
        <p:nvSpPr>
          <p:cNvPr id="41" name="Titre 40">
            <a:extLst>
              <a:ext uri="{FF2B5EF4-FFF2-40B4-BE49-F238E27FC236}">
                <a16:creationId xmlns:a16="http://schemas.microsoft.com/office/drawing/2014/main" id="{802CD707-405A-DAD6-9A83-651F5BD3CD27}"/>
              </a:ext>
            </a:extLst>
          </p:cNvPr>
          <p:cNvSpPr>
            <a:spLocks noGrp="1"/>
          </p:cNvSpPr>
          <p:nvPr>
            <p:ph type="title"/>
          </p:nvPr>
        </p:nvSpPr>
        <p:spPr/>
        <p:txBody>
          <a:bodyPr/>
          <a:lstStyle>
            <a:lvl1pPr>
              <a:defRPr>
                <a:solidFill>
                  <a:schemeClr val="bg1"/>
                </a:solidFill>
              </a:defRPr>
            </a:lvl1pPr>
          </a:lstStyle>
          <a:p>
            <a:r>
              <a:rPr lang="fr-FR"/>
              <a:t>Modifiez le style du titre</a:t>
            </a:r>
          </a:p>
        </p:txBody>
      </p:sp>
    </p:spTree>
    <p:custDataLst>
      <p:tags r:id="rId1"/>
    </p:custDataLst>
    <p:extLst>
      <p:ext uri="{BB962C8B-B14F-4D97-AF65-F5344CB8AC3E}">
        <p14:creationId xmlns:p14="http://schemas.microsoft.com/office/powerpoint/2010/main" val="39252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e + Visuel + Exergue">
    <p:bg>
      <p:bgRef idx="1001">
        <a:schemeClr val="bg1"/>
      </p:bgRef>
    </p:bg>
    <p:spTree>
      <p:nvGrpSpPr>
        <p:cNvPr id="1" name=""/>
        <p:cNvGrpSpPr/>
        <p:nvPr/>
      </p:nvGrpSpPr>
      <p:grpSpPr>
        <a:xfrm>
          <a:off x="0" y="0"/>
          <a:ext cx="0" cy="0"/>
          <a:chOff x="0" y="0"/>
          <a:chExt cx="0" cy="0"/>
        </a:xfrm>
      </p:grpSpPr>
      <p:sp>
        <p:nvSpPr>
          <p:cNvPr id="7" name="Espace réservé pour une image  12">
            <a:extLst>
              <a:ext uri="{FF2B5EF4-FFF2-40B4-BE49-F238E27FC236}">
                <a16:creationId xmlns:a16="http://schemas.microsoft.com/office/drawing/2014/main" id="{DB1545A1-B7BF-4089-51B4-0305F3892BCE}"/>
              </a:ext>
            </a:extLst>
          </p:cNvPr>
          <p:cNvSpPr>
            <a:spLocks noGrp="1"/>
          </p:cNvSpPr>
          <p:nvPr>
            <p:ph type="pic" sz="quarter" idx="16" hasCustomPrompt="1"/>
          </p:nvPr>
        </p:nvSpPr>
        <p:spPr>
          <a:xfrm>
            <a:off x="4788424" y="262441"/>
            <a:ext cx="3600000" cy="4680000"/>
          </a:xfrm>
          <a:prstGeom prst="rect">
            <a:avLst/>
          </a:prstGeom>
          <a:pattFill prst="openDmnd">
            <a:fgClr>
              <a:schemeClr val="accent6"/>
            </a:fgClr>
            <a:bgClr>
              <a:schemeClr val="bg1"/>
            </a:bgClr>
          </a:pattFill>
        </p:spPr>
        <p:txBody>
          <a:bodyPr wrap="square" lIns="0" rIns="0" bIns="900000" anchor="ctr">
            <a:noAutofit/>
          </a:bodyPr>
          <a:lstStyle>
            <a:lvl1pPr algn="ctr">
              <a:defRPr sz="1000" b="0" cap="none" baseline="0">
                <a:solidFill>
                  <a:schemeClr val="tx1"/>
                </a:solidFill>
                <a:sym typeface="Symbol" panose="05050102010706020507" pitchFamily="18" charset="2"/>
              </a:defRPr>
            </a:lvl1pPr>
          </a:lstStyle>
          <a:p>
            <a:r>
              <a:rPr lang="fr-FR"/>
              <a:t>Cliquez ici pour insérer une image</a:t>
            </a:r>
            <a:br>
              <a:rPr lang="fr-FR"/>
            </a:br>
            <a:r>
              <a:rPr lang="fr-FR"/>
              <a:t></a:t>
            </a:r>
          </a:p>
        </p:txBody>
      </p:sp>
      <p:sp>
        <p:nvSpPr>
          <p:cNvPr id="5" name="Titre 4">
            <a:extLst>
              <a:ext uri="{FF2B5EF4-FFF2-40B4-BE49-F238E27FC236}">
                <a16:creationId xmlns:a16="http://schemas.microsoft.com/office/drawing/2014/main" id="{F1861E55-466D-88D3-BF3C-0D46CD30E550}"/>
              </a:ext>
            </a:extLst>
          </p:cNvPr>
          <p:cNvSpPr>
            <a:spLocks noGrp="1"/>
          </p:cNvSpPr>
          <p:nvPr>
            <p:ph type="title"/>
          </p:nvPr>
        </p:nvSpPr>
        <p:spPr>
          <a:xfrm>
            <a:off x="755650" y="471542"/>
            <a:ext cx="3779999" cy="338554"/>
          </a:xfrm>
        </p:spPr>
        <p:txBody>
          <a:bodyPr/>
          <a:lstStyle/>
          <a:p>
            <a:r>
              <a:rPr lang="fr-FR"/>
              <a:t>Modifiez le style du titre</a:t>
            </a:r>
          </a:p>
        </p:txBody>
      </p:sp>
      <p:grpSp>
        <p:nvGrpSpPr>
          <p:cNvPr id="11" name="Group 4">
            <a:extLst>
              <a:ext uri="{FF2B5EF4-FFF2-40B4-BE49-F238E27FC236}">
                <a16:creationId xmlns:a16="http://schemas.microsoft.com/office/drawing/2014/main" id="{B4F11C73-CD0C-ED88-E5F1-056F9A5EC39E}"/>
              </a:ext>
            </a:extLst>
          </p:cNvPr>
          <p:cNvGrpSpPr>
            <a:grpSpLocks noChangeAspect="1"/>
          </p:cNvGrpSpPr>
          <p:nvPr userDrawn="1"/>
        </p:nvGrpSpPr>
        <p:grpSpPr bwMode="auto">
          <a:xfrm>
            <a:off x="8685983" y="4647559"/>
            <a:ext cx="324000" cy="341196"/>
            <a:chOff x="1694" y="371"/>
            <a:chExt cx="2374" cy="2500"/>
          </a:xfrm>
        </p:grpSpPr>
        <p:sp>
          <p:nvSpPr>
            <p:cNvPr id="12" name="Freeform 5">
              <a:extLst>
                <a:ext uri="{FF2B5EF4-FFF2-40B4-BE49-F238E27FC236}">
                  <a16:creationId xmlns:a16="http://schemas.microsoft.com/office/drawing/2014/main" id="{4160F251-C630-9EC0-8D3A-D5B855289DB5}"/>
                </a:ext>
              </a:extLst>
            </p:cNvPr>
            <p:cNvSpPr>
              <a:spLocks noEditPoints="1"/>
            </p:cNvSpPr>
            <p:nvPr userDrawn="1"/>
          </p:nvSpPr>
          <p:spPr bwMode="auto">
            <a:xfrm>
              <a:off x="1694" y="2151"/>
              <a:ext cx="308" cy="296"/>
            </a:xfrm>
            <a:custGeom>
              <a:avLst/>
              <a:gdLst>
                <a:gd name="T0" fmla="*/ 119 w 165"/>
                <a:gd name="T1" fmla="*/ 159 h 159"/>
                <a:gd name="T2" fmla="*/ 165 w 165"/>
                <a:gd name="T3" fmla="*/ 159 h 159"/>
                <a:gd name="T4" fmla="*/ 131 w 165"/>
                <a:gd name="T5" fmla="*/ 101 h 159"/>
                <a:gd name="T6" fmla="*/ 159 w 165"/>
                <a:gd name="T7" fmla="*/ 54 h 159"/>
                <a:gd name="T8" fmla="*/ 98 w 165"/>
                <a:gd name="T9" fmla="*/ 0 h 159"/>
                <a:gd name="T10" fmla="*/ 0 w 165"/>
                <a:gd name="T11" fmla="*/ 0 h 159"/>
                <a:gd name="T12" fmla="*/ 0 w 165"/>
                <a:gd name="T13" fmla="*/ 159 h 159"/>
                <a:gd name="T14" fmla="*/ 41 w 165"/>
                <a:gd name="T15" fmla="*/ 159 h 159"/>
                <a:gd name="T16" fmla="*/ 41 w 165"/>
                <a:gd name="T17" fmla="*/ 108 h 159"/>
                <a:gd name="T18" fmla="*/ 92 w 165"/>
                <a:gd name="T19" fmla="*/ 108 h 159"/>
                <a:gd name="T20" fmla="*/ 119 w 165"/>
                <a:gd name="T21" fmla="*/ 159 h 159"/>
                <a:gd name="T22" fmla="*/ 41 w 165"/>
                <a:gd name="T23" fmla="*/ 32 h 159"/>
                <a:gd name="T24" fmla="*/ 92 w 165"/>
                <a:gd name="T25" fmla="*/ 32 h 159"/>
                <a:gd name="T26" fmla="*/ 117 w 165"/>
                <a:gd name="T27" fmla="*/ 54 h 159"/>
                <a:gd name="T28" fmla="*/ 92 w 165"/>
                <a:gd name="T29" fmla="*/ 76 h 159"/>
                <a:gd name="T30" fmla="*/ 41 w 165"/>
                <a:gd name="T31" fmla="*/ 76 h 159"/>
                <a:gd name="T32" fmla="*/ 41 w 165"/>
                <a:gd name="T33" fmla="*/ 3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59">
                  <a:moveTo>
                    <a:pt x="119" y="159"/>
                  </a:moveTo>
                  <a:cubicBezTo>
                    <a:pt x="165" y="159"/>
                    <a:pt x="165" y="159"/>
                    <a:pt x="165" y="159"/>
                  </a:cubicBezTo>
                  <a:cubicBezTo>
                    <a:pt x="131" y="101"/>
                    <a:pt x="131" y="101"/>
                    <a:pt x="131" y="101"/>
                  </a:cubicBezTo>
                  <a:cubicBezTo>
                    <a:pt x="150" y="92"/>
                    <a:pt x="159" y="75"/>
                    <a:pt x="159" y="54"/>
                  </a:cubicBezTo>
                  <a:cubicBezTo>
                    <a:pt x="159" y="23"/>
                    <a:pt x="138" y="0"/>
                    <a:pt x="98" y="0"/>
                  </a:cubicBezTo>
                  <a:cubicBezTo>
                    <a:pt x="0" y="0"/>
                    <a:pt x="0" y="0"/>
                    <a:pt x="0" y="0"/>
                  </a:cubicBezTo>
                  <a:cubicBezTo>
                    <a:pt x="0" y="159"/>
                    <a:pt x="0" y="159"/>
                    <a:pt x="0" y="159"/>
                  </a:cubicBezTo>
                  <a:cubicBezTo>
                    <a:pt x="41" y="159"/>
                    <a:pt x="41" y="159"/>
                    <a:pt x="41" y="159"/>
                  </a:cubicBezTo>
                  <a:cubicBezTo>
                    <a:pt x="41" y="108"/>
                    <a:pt x="41" y="108"/>
                    <a:pt x="41" y="108"/>
                  </a:cubicBezTo>
                  <a:cubicBezTo>
                    <a:pt x="92" y="108"/>
                    <a:pt x="92" y="108"/>
                    <a:pt x="92" y="108"/>
                  </a:cubicBezTo>
                  <a:lnTo>
                    <a:pt x="119" y="159"/>
                  </a:lnTo>
                  <a:close/>
                  <a:moveTo>
                    <a:pt x="41" y="32"/>
                  </a:moveTo>
                  <a:cubicBezTo>
                    <a:pt x="92" y="32"/>
                    <a:pt x="92" y="32"/>
                    <a:pt x="92" y="32"/>
                  </a:cubicBezTo>
                  <a:cubicBezTo>
                    <a:pt x="108" y="32"/>
                    <a:pt x="117" y="42"/>
                    <a:pt x="117" y="54"/>
                  </a:cubicBezTo>
                  <a:cubicBezTo>
                    <a:pt x="117" y="67"/>
                    <a:pt x="108" y="76"/>
                    <a:pt x="92" y="76"/>
                  </a:cubicBezTo>
                  <a:cubicBezTo>
                    <a:pt x="41" y="76"/>
                    <a:pt x="41" y="76"/>
                    <a:pt x="41" y="76"/>
                  </a:cubicBezTo>
                  <a:lnTo>
                    <a:pt x="41"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3" name="Freeform 6">
              <a:extLst>
                <a:ext uri="{FF2B5EF4-FFF2-40B4-BE49-F238E27FC236}">
                  <a16:creationId xmlns:a16="http://schemas.microsoft.com/office/drawing/2014/main" id="{F7EAB620-70A5-EA1B-8265-F79C1CB5AC81}"/>
                </a:ext>
              </a:extLst>
            </p:cNvPr>
            <p:cNvSpPr>
              <a:spLocks/>
            </p:cNvSpPr>
            <p:nvPr userDrawn="1"/>
          </p:nvSpPr>
          <p:spPr bwMode="auto">
            <a:xfrm>
              <a:off x="3161" y="2151"/>
              <a:ext cx="304" cy="300"/>
            </a:xfrm>
            <a:custGeom>
              <a:avLst/>
              <a:gdLst>
                <a:gd name="T0" fmla="*/ 0 w 163"/>
                <a:gd name="T1" fmla="*/ 0 h 161"/>
                <a:gd name="T2" fmla="*/ 0 w 163"/>
                <a:gd name="T3" fmla="*/ 93 h 161"/>
                <a:gd name="T4" fmla="*/ 82 w 163"/>
                <a:gd name="T5" fmla="*/ 161 h 161"/>
                <a:gd name="T6" fmla="*/ 163 w 163"/>
                <a:gd name="T7" fmla="*/ 93 h 161"/>
                <a:gd name="T8" fmla="*/ 163 w 163"/>
                <a:gd name="T9" fmla="*/ 0 h 161"/>
                <a:gd name="T10" fmla="*/ 122 w 163"/>
                <a:gd name="T11" fmla="*/ 0 h 161"/>
                <a:gd name="T12" fmla="*/ 122 w 163"/>
                <a:gd name="T13" fmla="*/ 93 h 161"/>
                <a:gd name="T14" fmla="*/ 82 w 163"/>
                <a:gd name="T15" fmla="*/ 128 h 161"/>
                <a:gd name="T16" fmla="*/ 42 w 163"/>
                <a:gd name="T17" fmla="*/ 93 h 161"/>
                <a:gd name="T18" fmla="*/ 42 w 163"/>
                <a:gd name="T19" fmla="*/ 0 h 161"/>
                <a:gd name="T20" fmla="*/ 0 w 163"/>
                <a:gd name="T2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61">
                  <a:moveTo>
                    <a:pt x="0" y="0"/>
                  </a:moveTo>
                  <a:cubicBezTo>
                    <a:pt x="0" y="93"/>
                    <a:pt x="0" y="93"/>
                    <a:pt x="0" y="93"/>
                  </a:cubicBezTo>
                  <a:cubicBezTo>
                    <a:pt x="0" y="141"/>
                    <a:pt x="35" y="161"/>
                    <a:pt x="82" y="161"/>
                  </a:cubicBezTo>
                  <a:cubicBezTo>
                    <a:pt x="128" y="161"/>
                    <a:pt x="163" y="141"/>
                    <a:pt x="163" y="93"/>
                  </a:cubicBezTo>
                  <a:cubicBezTo>
                    <a:pt x="163" y="0"/>
                    <a:pt x="163" y="0"/>
                    <a:pt x="163" y="0"/>
                  </a:cubicBezTo>
                  <a:cubicBezTo>
                    <a:pt x="122" y="0"/>
                    <a:pt x="122" y="0"/>
                    <a:pt x="122" y="0"/>
                  </a:cubicBezTo>
                  <a:cubicBezTo>
                    <a:pt x="122" y="93"/>
                    <a:pt x="122" y="93"/>
                    <a:pt x="122" y="93"/>
                  </a:cubicBezTo>
                  <a:cubicBezTo>
                    <a:pt x="122" y="110"/>
                    <a:pt x="116" y="128"/>
                    <a:pt x="82" y="128"/>
                  </a:cubicBezTo>
                  <a:cubicBezTo>
                    <a:pt x="48" y="128"/>
                    <a:pt x="42" y="110"/>
                    <a:pt x="42" y="93"/>
                  </a:cubicBezTo>
                  <a:cubicBezTo>
                    <a:pt x="42" y="0"/>
                    <a:pt x="42" y="0"/>
                    <a:pt x="42"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4" name="Freeform 7">
              <a:extLst>
                <a:ext uri="{FF2B5EF4-FFF2-40B4-BE49-F238E27FC236}">
                  <a16:creationId xmlns:a16="http://schemas.microsoft.com/office/drawing/2014/main" id="{C383DB21-FB9A-37C1-318A-C0F02C3A1F60}"/>
                </a:ext>
              </a:extLst>
            </p:cNvPr>
            <p:cNvSpPr>
              <a:spLocks/>
            </p:cNvSpPr>
            <p:nvPr userDrawn="1"/>
          </p:nvSpPr>
          <p:spPr bwMode="auto">
            <a:xfrm>
              <a:off x="2075" y="2151"/>
              <a:ext cx="257" cy="296"/>
            </a:xfrm>
            <a:custGeom>
              <a:avLst/>
              <a:gdLst>
                <a:gd name="T0" fmla="*/ 257 w 257"/>
                <a:gd name="T1" fmla="*/ 235 h 296"/>
                <a:gd name="T2" fmla="*/ 76 w 257"/>
                <a:gd name="T3" fmla="*/ 235 h 296"/>
                <a:gd name="T4" fmla="*/ 76 w 257"/>
                <a:gd name="T5" fmla="*/ 175 h 296"/>
                <a:gd name="T6" fmla="*/ 237 w 257"/>
                <a:gd name="T7" fmla="*/ 175 h 296"/>
                <a:gd name="T8" fmla="*/ 237 w 257"/>
                <a:gd name="T9" fmla="*/ 117 h 296"/>
                <a:gd name="T10" fmla="*/ 76 w 257"/>
                <a:gd name="T11" fmla="*/ 117 h 296"/>
                <a:gd name="T12" fmla="*/ 76 w 257"/>
                <a:gd name="T13" fmla="*/ 61 h 296"/>
                <a:gd name="T14" fmla="*/ 252 w 257"/>
                <a:gd name="T15" fmla="*/ 61 h 296"/>
                <a:gd name="T16" fmla="*/ 252 w 257"/>
                <a:gd name="T17" fmla="*/ 0 h 296"/>
                <a:gd name="T18" fmla="*/ 0 w 257"/>
                <a:gd name="T19" fmla="*/ 0 h 296"/>
                <a:gd name="T20" fmla="*/ 0 w 257"/>
                <a:gd name="T21" fmla="*/ 296 h 296"/>
                <a:gd name="T22" fmla="*/ 257 w 257"/>
                <a:gd name="T23" fmla="*/ 296 h 296"/>
                <a:gd name="T24" fmla="*/ 257 w 257"/>
                <a:gd name="T25" fmla="*/ 235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7" h="296">
                  <a:moveTo>
                    <a:pt x="257" y="235"/>
                  </a:moveTo>
                  <a:lnTo>
                    <a:pt x="76" y="235"/>
                  </a:lnTo>
                  <a:lnTo>
                    <a:pt x="76" y="175"/>
                  </a:lnTo>
                  <a:lnTo>
                    <a:pt x="237" y="175"/>
                  </a:lnTo>
                  <a:lnTo>
                    <a:pt x="237" y="117"/>
                  </a:lnTo>
                  <a:lnTo>
                    <a:pt x="76" y="117"/>
                  </a:lnTo>
                  <a:lnTo>
                    <a:pt x="76" y="61"/>
                  </a:lnTo>
                  <a:lnTo>
                    <a:pt x="252" y="61"/>
                  </a:lnTo>
                  <a:lnTo>
                    <a:pt x="252" y="0"/>
                  </a:lnTo>
                  <a:lnTo>
                    <a:pt x="0" y="0"/>
                  </a:lnTo>
                  <a:lnTo>
                    <a:pt x="0" y="296"/>
                  </a:lnTo>
                  <a:lnTo>
                    <a:pt x="257" y="296"/>
                  </a:lnTo>
                  <a:lnTo>
                    <a:pt x="257"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5" name="Freeform 8">
              <a:extLst>
                <a:ext uri="{FF2B5EF4-FFF2-40B4-BE49-F238E27FC236}">
                  <a16:creationId xmlns:a16="http://schemas.microsoft.com/office/drawing/2014/main" id="{6E621876-98E8-DFBF-ED10-CBF0A680E874}"/>
                </a:ext>
              </a:extLst>
            </p:cNvPr>
            <p:cNvSpPr>
              <a:spLocks/>
            </p:cNvSpPr>
            <p:nvPr userDrawn="1"/>
          </p:nvSpPr>
          <p:spPr bwMode="auto">
            <a:xfrm>
              <a:off x="3553" y="2151"/>
              <a:ext cx="244" cy="296"/>
            </a:xfrm>
            <a:custGeom>
              <a:avLst/>
              <a:gdLst>
                <a:gd name="T0" fmla="*/ 244 w 244"/>
                <a:gd name="T1" fmla="*/ 235 h 296"/>
                <a:gd name="T2" fmla="*/ 76 w 244"/>
                <a:gd name="T3" fmla="*/ 235 h 296"/>
                <a:gd name="T4" fmla="*/ 76 w 244"/>
                <a:gd name="T5" fmla="*/ 0 h 296"/>
                <a:gd name="T6" fmla="*/ 0 w 244"/>
                <a:gd name="T7" fmla="*/ 0 h 296"/>
                <a:gd name="T8" fmla="*/ 0 w 244"/>
                <a:gd name="T9" fmla="*/ 296 h 296"/>
                <a:gd name="T10" fmla="*/ 244 w 244"/>
                <a:gd name="T11" fmla="*/ 296 h 296"/>
                <a:gd name="T12" fmla="*/ 244 w 244"/>
                <a:gd name="T13" fmla="*/ 235 h 296"/>
              </a:gdLst>
              <a:ahLst/>
              <a:cxnLst>
                <a:cxn ang="0">
                  <a:pos x="T0" y="T1"/>
                </a:cxn>
                <a:cxn ang="0">
                  <a:pos x="T2" y="T3"/>
                </a:cxn>
                <a:cxn ang="0">
                  <a:pos x="T4" y="T5"/>
                </a:cxn>
                <a:cxn ang="0">
                  <a:pos x="T6" y="T7"/>
                </a:cxn>
                <a:cxn ang="0">
                  <a:pos x="T8" y="T9"/>
                </a:cxn>
                <a:cxn ang="0">
                  <a:pos x="T10" y="T11"/>
                </a:cxn>
                <a:cxn ang="0">
                  <a:pos x="T12" y="T13"/>
                </a:cxn>
              </a:cxnLst>
              <a:rect l="0" t="0" r="r" b="b"/>
              <a:pathLst>
                <a:path w="244" h="296">
                  <a:moveTo>
                    <a:pt x="244" y="235"/>
                  </a:moveTo>
                  <a:lnTo>
                    <a:pt x="76" y="235"/>
                  </a:lnTo>
                  <a:lnTo>
                    <a:pt x="76" y="0"/>
                  </a:lnTo>
                  <a:lnTo>
                    <a:pt x="0" y="0"/>
                  </a:lnTo>
                  <a:lnTo>
                    <a:pt x="0" y="296"/>
                  </a:lnTo>
                  <a:lnTo>
                    <a:pt x="244" y="296"/>
                  </a:lnTo>
                  <a:lnTo>
                    <a:pt x="244"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6" name="Freeform 9">
              <a:extLst>
                <a:ext uri="{FF2B5EF4-FFF2-40B4-BE49-F238E27FC236}">
                  <a16:creationId xmlns:a16="http://schemas.microsoft.com/office/drawing/2014/main" id="{91D21EE1-02FB-7A2D-9ADA-AA4C29D4D07C}"/>
                </a:ext>
              </a:extLst>
            </p:cNvPr>
            <p:cNvSpPr>
              <a:spLocks noEditPoints="1"/>
            </p:cNvSpPr>
            <p:nvPr userDrawn="1"/>
          </p:nvSpPr>
          <p:spPr bwMode="auto">
            <a:xfrm>
              <a:off x="2773" y="2151"/>
              <a:ext cx="354" cy="296"/>
            </a:xfrm>
            <a:custGeom>
              <a:avLst/>
              <a:gdLst>
                <a:gd name="T0" fmla="*/ 274 w 354"/>
                <a:gd name="T1" fmla="*/ 296 h 296"/>
                <a:gd name="T2" fmla="*/ 354 w 354"/>
                <a:gd name="T3" fmla="*/ 296 h 296"/>
                <a:gd name="T4" fmla="*/ 227 w 354"/>
                <a:gd name="T5" fmla="*/ 0 h 296"/>
                <a:gd name="T6" fmla="*/ 127 w 354"/>
                <a:gd name="T7" fmla="*/ 0 h 296"/>
                <a:gd name="T8" fmla="*/ 0 w 354"/>
                <a:gd name="T9" fmla="*/ 296 h 296"/>
                <a:gd name="T10" fmla="*/ 78 w 354"/>
                <a:gd name="T11" fmla="*/ 296 h 296"/>
                <a:gd name="T12" fmla="*/ 102 w 354"/>
                <a:gd name="T13" fmla="*/ 240 h 296"/>
                <a:gd name="T14" fmla="*/ 252 w 354"/>
                <a:gd name="T15" fmla="*/ 240 h 296"/>
                <a:gd name="T16" fmla="*/ 274 w 354"/>
                <a:gd name="T17" fmla="*/ 296 h 296"/>
                <a:gd name="T18" fmla="*/ 127 w 354"/>
                <a:gd name="T19" fmla="*/ 181 h 296"/>
                <a:gd name="T20" fmla="*/ 177 w 354"/>
                <a:gd name="T21" fmla="*/ 61 h 296"/>
                <a:gd name="T22" fmla="*/ 227 w 354"/>
                <a:gd name="T23" fmla="*/ 181 h 296"/>
                <a:gd name="T24" fmla="*/ 127 w 354"/>
                <a:gd name="T25" fmla="*/ 181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4" h="296">
                  <a:moveTo>
                    <a:pt x="274" y="296"/>
                  </a:moveTo>
                  <a:lnTo>
                    <a:pt x="354" y="296"/>
                  </a:lnTo>
                  <a:lnTo>
                    <a:pt x="227" y="0"/>
                  </a:lnTo>
                  <a:lnTo>
                    <a:pt x="127" y="0"/>
                  </a:lnTo>
                  <a:lnTo>
                    <a:pt x="0" y="296"/>
                  </a:lnTo>
                  <a:lnTo>
                    <a:pt x="78" y="296"/>
                  </a:lnTo>
                  <a:lnTo>
                    <a:pt x="102" y="240"/>
                  </a:lnTo>
                  <a:lnTo>
                    <a:pt x="252" y="240"/>
                  </a:lnTo>
                  <a:lnTo>
                    <a:pt x="274" y="296"/>
                  </a:lnTo>
                  <a:close/>
                  <a:moveTo>
                    <a:pt x="127" y="181"/>
                  </a:moveTo>
                  <a:lnTo>
                    <a:pt x="177" y="61"/>
                  </a:lnTo>
                  <a:lnTo>
                    <a:pt x="227" y="181"/>
                  </a:lnTo>
                  <a:lnTo>
                    <a:pt x="127" y="18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7" name="Freeform 10">
              <a:extLst>
                <a:ext uri="{FF2B5EF4-FFF2-40B4-BE49-F238E27FC236}">
                  <a16:creationId xmlns:a16="http://schemas.microsoft.com/office/drawing/2014/main" id="{40265740-6D71-03EC-218D-3F96DD8DDE01}"/>
                </a:ext>
              </a:extLst>
            </p:cNvPr>
            <p:cNvSpPr>
              <a:spLocks/>
            </p:cNvSpPr>
            <p:nvPr userDrawn="1"/>
          </p:nvSpPr>
          <p:spPr bwMode="auto">
            <a:xfrm>
              <a:off x="3763" y="2151"/>
              <a:ext cx="305" cy="296"/>
            </a:xfrm>
            <a:custGeom>
              <a:avLst/>
              <a:gdLst>
                <a:gd name="T0" fmla="*/ 0 w 305"/>
                <a:gd name="T1" fmla="*/ 0 h 296"/>
                <a:gd name="T2" fmla="*/ 0 w 305"/>
                <a:gd name="T3" fmla="*/ 61 h 296"/>
                <a:gd name="T4" fmla="*/ 114 w 305"/>
                <a:gd name="T5" fmla="*/ 61 h 296"/>
                <a:gd name="T6" fmla="*/ 114 w 305"/>
                <a:gd name="T7" fmla="*/ 296 h 296"/>
                <a:gd name="T8" fmla="*/ 191 w 305"/>
                <a:gd name="T9" fmla="*/ 296 h 296"/>
                <a:gd name="T10" fmla="*/ 191 w 305"/>
                <a:gd name="T11" fmla="*/ 61 h 296"/>
                <a:gd name="T12" fmla="*/ 305 w 305"/>
                <a:gd name="T13" fmla="*/ 61 h 296"/>
                <a:gd name="T14" fmla="*/ 305 w 305"/>
                <a:gd name="T15" fmla="*/ 0 h 296"/>
                <a:gd name="T16" fmla="*/ 0 w 305"/>
                <a:gd name="T17" fmla="*/ 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5" h="296">
                  <a:moveTo>
                    <a:pt x="0" y="0"/>
                  </a:moveTo>
                  <a:lnTo>
                    <a:pt x="0" y="61"/>
                  </a:lnTo>
                  <a:lnTo>
                    <a:pt x="114" y="61"/>
                  </a:lnTo>
                  <a:lnTo>
                    <a:pt x="114" y="296"/>
                  </a:lnTo>
                  <a:lnTo>
                    <a:pt x="191" y="296"/>
                  </a:lnTo>
                  <a:lnTo>
                    <a:pt x="191" y="61"/>
                  </a:lnTo>
                  <a:lnTo>
                    <a:pt x="305" y="61"/>
                  </a:lnTo>
                  <a:lnTo>
                    <a:pt x="305"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8" name="Freeform 11">
              <a:extLst>
                <a:ext uri="{FF2B5EF4-FFF2-40B4-BE49-F238E27FC236}">
                  <a16:creationId xmlns:a16="http://schemas.microsoft.com/office/drawing/2014/main" id="{EE14E8D7-C2A5-DED6-E8D8-C56C0F9830E7}"/>
                </a:ext>
              </a:extLst>
            </p:cNvPr>
            <p:cNvSpPr>
              <a:spLocks/>
            </p:cNvSpPr>
            <p:nvPr userDrawn="1"/>
          </p:nvSpPr>
          <p:spPr bwMode="auto">
            <a:xfrm>
              <a:off x="2413" y="2151"/>
              <a:ext cx="309" cy="296"/>
            </a:xfrm>
            <a:custGeom>
              <a:avLst/>
              <a:gdLst>
                <a:gd name="T0" fmla="*/ 309 w 309"/>
                <a:gd name="T1" fmla="*/ 296 h 296"/>
                <a:gd name="T2" fmla="*/ 309 w 309"/>
                <a:gd name="T3" fmla="*/ 0 h 296"/>
                <a:gd name="T4" fmla="*/ 240 w 309"/>
                <a:gd name="T5" fmla="*/ 0 h 296"/>
                <a:gd name="T6" fmla="*/ 240 w 309"/>
                <a:gd name="T7" fmla="*/ 194 h 296"/>
                <a:gd name="T8" fmla="*/ 65 w 309"/>
                <a:gd name="T9" fmla="*/ 0 h 296"/>
                <a:gd name="T10" fmla="*/ 0 w 309"/>
                <a:gd name="T11" fmla="*/ 0 h 296"/>
                <a:gd name="T12" fmla="*/ 0 w 309"/>
                <a:gd name="T13" fmla="*/ 296 h 296"/>
                <a:gd name="T14" fmla="*/ 69 w 309"/>
                <a:gd name="T15" fmla="*/ 296 h 296"/>
                <a:gd name="T16" fmla="*/ 69 w 309"/>
                <a:gd name="T17" fmla="*/ 102 h 296"/>
                <a:gd name="T18" fmla="*/ 242 w 309"/>
                <a:gd name="T19" fmla="*/ 296 h 296"/>
                <a:gd name="T20" fmla="*/ 309 w 309"/>
                <a:gd name="T21" fmla="*/ 29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9" h="296">
                  <a:moveTo>
                    <a:pt x="309" y="296"/>
                  </a:moveTo>
                  <a:lnTo>
                    <a:pt x="309" y="0"/>
                  </a:lnTo>
                  <a:lnTo>
                    <a:pt x="240" y="0"/>
                  </a:lnTo>
                  <a:lnTo>
                    <a:pt x="240" y="194"/>
                  </a:lnTo>
                  <a:lnTo>
                    <a:pt x="65" y="0"/>
                  </a:lnTo>
                  <a:lnTo>
                    <a:pt x="0" y="0"/>
                  </a:lnTo>
                  <a:lnTo>
                    <a:pt x="0" y="296"/>
                  </a:lnTo>
                  <a:lnTo>
                    <a:pt x="69" y="296"/>
                  </a:lnTo>
                  <a:lnTo>
                    <a:pt x="69" y="102"/>
                  </a:lnTo>
                  <a:lnTo>
                    <a:pt x="242" y="296"/>
                  </a:lnTo>
                  <a:lnTo>
                    <a:pt x="309" y="2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9" name="Freeform 12">
              <a:extLst>
                <a:ext uri="{FF2B5EF4-FFF2-40B4-BE49-F238E27FC236}">
                  <a16:creationId xmlns:a16="http://schemas.microsoft.com/office/drawing/2014/main" id="{0F0D2839-7CC5-97E9-7523-DA83E4EB6D0E}"/>
                </a:ext>
              </a:extLst>
            </p:cNvPr>
            <p:cNvSpPr>
              <a:spLocks/>
            </p:cNvSpPr>
            <p:nvPr userDrawn="1"/>
          </p:nvSpPr>
          <p:spPr bwMode="auto">
            <a:xfrm>
              <a:off x="1800" y="2572"/>
              <a:ext cx="307" cy="295"/>
            </a:xfrm>
            <a:custGeom>
              <a:avLst/>
              <a:gdLst>
                <a:gd name="T0" fmla="*/ 0 w 307"/>
                <a:gd name="T1" fmla="*/ 60 h 295"/>
                <a:gd name="T2" fmla="*/ 114 w 307"/>
                <a:gd name="T3" fmla="*/ 60 h 295"/>
                <a:gd name="T4" fmla="*/ 114 w 307"/>
                <a:gd name="T5" fmla="*/ 295 h 295"/>
                <a:gd name="T6" fmla="*/ 193 w 307"/>
                <a:gd name="T7" fmla="*/ 295 h 295"/>
                <a:gd name="T8" fmla="*/ 193 w 307"/>
                <a:gd name="T9" fmla="*/ 60 h 295"/>
                <a:gd name="T10" fmla="*/ 307 w 307"/>
                <a:gd name="T11" fmla="*/ 60 h 295"/>
                <a:gd name="T12" fmla="*/ 307 w 307"/>
                <a:gd name="T13" fmla="*/ 0 h 295"/>
                <a:gd name="T14" fmla="*/ 0 w 307"/>
                <a:gd name="T15" fmla="*/ 0 h 295"/>
                <a:gd name="T16" fmla="*/ 0 w 307"/>
                <a:gd name="T17" fmla="*/ 6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7" h="295">
                  <a:moveTo>
                    <a:pt x="0" y="60"/>
                  </a:moveTo>
                  <a:lnTo>
                    <a:pt x="114" y="60"/>
                  </a:lnTo>
                  <a:lnTo>
                    <a:pt x="114" y="295"/>
                  </a:lnTo>
                  <a:lnTo>
                    <a:pt x="193" y="295"/>
                  </a:lnTo>
                  <a:lnTo>
                    <a:pt x="193" y="60"/>
                  </a:lnTo>
                  <a:lnTo>
                    <a:pt x="307" y="60"/>
                  </a:lnTo>
                  <a:lnTo>
                    <a:pt x="307" y="0"/>
                  </a:lnTo>
                  <a:lnTo>
                    <a:pt x="0" y="0"/>
                  </a:lnTo>
                  <a:lnTo>
                    <a:pt x="0"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 name="Freeform 13">
              <a:extLst>
                <a:ext uri="{FF2B5EF4-FFF2-40B4-BE49-F238E27FC236}">
                  <a16:creationId xmlns:a16="http://schemas.microsoft.com/office/drawing/2014/main" id="{971992AE-273A-0E56-7195-AD3D6DA56B92}"/>
                </a:ext>
              </a:extLst>
            </p:cNvPr>
            <p:cNvSpPr>
              <a:spLocks/>
            </p:cNvSpPr>
            <p:nvPr userDrawn="1"/>
          </p:nvSpPr>
          <p:spPr bwMode="auto">
            <a:xfrm>
              <a:off x="2528" y="2572"/>
              <a:ext cx="304" cy="299"/>
            </a:xfrm>
            <a:custGeom>
              <a:avLst/>
              <a:gdLst>
                <a:gd name="T0" fmla="*/ 122 w 163"/>
                <a:gd name="T1" fmla="*/ 93 h 160"/>
                <a:gd name="T2" fmla="*/ 81 w 163"/>
                <a:gd name="T3" fmla="*/ 128 h 160"/>
                <a:gd name="T4" fmla="*/ 41 w 163"/>
                <a:gd name="T5" fmla="*/ 93 h 160"/>
                <a:gd name="T6" fmla="*/ 41 w 163"/>
                <a:gd name="T7" fmla="*/ 0 h 160"/>
                <a:gd name="T8" fmla="*/ 0 w 163"/>
                <a:gd name="T9" fmla="*/ 0 h 160"/>
                <a:gd name="T10" fmla="*/ 0 w 163"/>
                <a:gd name="T11" fmla="*/ 93 h 160"/>
                <a:gd name="T12" fmla="*/ 81 w 163"/>
                <a:gd name="T13" fmla="*/ 160 h 160"/>
                <a:gd name="T14" fmla="*/ 163 w 163"/>
                <a:gd name="T15" fmla="*/ 93 h 160"/>
                <a:gd name="T16" fmla="*/ 163 w 163"/>
                <a:gd name="T17" fmla="*/ 0 h 160"/>
                <a:gd name="T18" fmla="*/ 122 w 163"/>
                <a:gd name="T19" fmla="*/ 0 h 160"/>
                <a:gd name="T20" fmla="*/ 122 w 163"/>
                <a:gd name="T21" fmla="*/ 9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60">
                  <a:moveTo>
                    <a:pt x="122" y="93"/>
                  </a:moveTo>
                  <a:cubicBezTo>
                    <a:pt x="122" y="109"/>
                    <a:pt x="116" y="128"/>
                    <a:pt x="81" y="128"/>
                  </a:cubicBezTo>
                  <a:cubicBezTo>
                    <a:pt x="47" y="128"/>
                    <a:pt x="41" y="109"/>
                    <a:pt x="41" y="93"/>
                  </a:cubicBezTo>
                  <a:cubicBezTo>
                    <a:pt x="41" y="0"/>
                    <a:pt x="41" y="0"/>
                    <a:pt x="41" y="0"/>
                  </a:cubicBezTo>
                  <a:cubicBezTo>
                    <a:pt x="0" y="0"/>
                    <a:pt x="0" y="0"/>
                    <a:pt x="0" y="0"/>
                  </a:cubicBezTo>
                  <a:cubicBezTo>
                    <a:pt x="0" y="93"/>
                    <a:pt x="0" y="93"/>
                    <a:pt x="0" y="93"/>
                  </a:cubicBezTo>
                  <a:cubicBezTo>
                    <a:pt x="0" y="140"/>
                    <a:pt x="35" y="160"/>
                    <a:pt x="81" y="160"/>
                  </a:cubicBezTo>
                  <a:cubicBezTo>
                    <a:pt x="128" y="160"/>
                    <a:pt x="163" y="140"/>
                    <a:pt x="163" y="93"/>
                  </a:cubicBezTo>
                  <a:cubicBezTo>
                    <a:pt x="163" y="0"/>
                    <a:pt x="163" y="0"/>
                    <a:pt x="163" y="0"/>
                  </a:cubicBezTo>
                  <a:cubicBezTo>
                    <a:pt x="122" y="0"/>
                    <a:pt x="122" y="0"/>
                    <a:pt x="122" y="0"/>
                  </a:cubicBezTo>
                  <a:lnTo>
                    <a:pt x="122" y="9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1" name="Freeform 14">
              <a:extLst>
                <a:ext uri="{FF2B5EF4-FFF2-40B4-BE49-F238E27FC236}">
                  <a16:creationId xmlns:a16="http://schemas.microsoft.com/office/drawing/2014/main" id="{9F2EB25F-AA81-6BF4-CFB0-DA901ACA1E27}"/>
                </a:ext>
              </a:extLst>
            </p:cNvPr>
            <p:cNvSpPr>
              <a:spLocks noEditPoints="1"/>
            </p:cNvSpPr>
            <p:nvPr userDrawn="1"/>
          </p:nvSpPr>
          <p:spPr bwMode="auto">
            <a:xfrm>
              <a:off x="2166" y="2572"/>
              <a:ext cx="308" cy="295"/>
            </a:xfrm>
            <a:custGeom>
              <a:avLst/>
              <a:gdLst>
                <a:gd name="T0" fmla="*/ 160 w 165"/>
                <a:gd name="T1" fmla="*/ 54 h 158"/>
                <a:gd name="T2" fmla="*/ 98 w 165"/>
                <a:gd name="T3" fmla="*/ 0 h 158"/>
                <a:gd name="T4" fmla="*/ 0 w 165"/>
                <a:gd name="T5" fmla="*/ 0 h 158"/>
                <a:gd name="T6" fmla="*/ 0 w 165"/>
                <a:gd name="T7" fmla="*/ 158 h 158"/>
                <a:gd name="T8" fmla="*/ 42 w 165"/>
                <a:gd name="T9" fmla="*/ 158 h 158"/>
                <a:gd name="T10" fmla="*/ 42 w 165"/>
                <a:gd name="T11" fmla="*/ 107 h 158"/>
                <a:gd name="T12" fmla="*/ 93 w 165"/>
                <a:gd name="T13" fmla="*/ 107 h 158"/>
                <a:gd name="T14" fmla="*/ 120 w 165"/>
                <a:gd name="T15" fmla="*/ 158 h 158"/>
                <a:gd name="T16" fmla="*/ 165 w 165"/>
                <a:gd name="T17" fmla="*/ 158 h 158"/>
                <a:gd name="T18" fmla="*/ 132 w 165"/>
                <a:gd name="T19" fmla="*/ 101 h 158"/>
                <a:gd name="T20" fmla="*/ 160 w 165"/>
                <a:gd name="T21" fmla="*/ 54 h 158"/>
                <a:gd name="T22" fmla="*/ 93 w 165"/>
                <a:gd name="T23" fmla="*/ 76 h 158"/>
                <a:gd name="T24" fmla="*/ 42 w 165"/>
                <a:gd name="T25" fmla="*/ 76 h 158"/>
                <a:gd name="T26" fmla="*/ 42 w 165"/>
                <a:gd name="T27" fmla="*/ 32 h 158"/>
                <a:gd name="T28" fmla="*/ 93 w 165"/>
                <a:gd name="T29" fmla="*/ 32 h 158"/>
                <a:gd name="T30" fmla="*/ 118 w 165"/>
                <a:gd name="T31" fmla="*/ 54 h 158"/>
                <a:gd name="T32" fmla="*/ 93 w 165"/>
                <a:gd name="T33" fmla="*/ 7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58">
                  <a:moveTo>
                    <a:pt x="160" y="54"/>
                  </a:moveTo>
                  <a:cubicBezTo>
                    <a:pt x="160" y="23"/>
                    <a:pt x="138" y="0"/>
                    <a:pt x="98" y="0"/>
                  </a:cubicBezTo>
                  <a:cubicBezTo>
                    <a:pt x="0" y="0"/>
                    <a:pt x="0" y="0"/>
                    <a:pt x="0" y="0"/>
                  </a:cubicBezTo>
                  <a:cubicBezTo>
                    <a:pt x="0" y="158"/>
                    <a:pt x="0" y="158"/>
                    <a:pt x="0" y="158"/>
                  </a:cubicBezTo>
                  <a:cubicBezTo>
                    <a:pt x="42" y="158"/>
                    <a:pt x="42" y="158"/>
                    <a:pt x="42" y="158"/>
                  </a:cubicBezTo>
                  <a:cubicBezTo>
                    <a:pt x="42" y="107"/>
                    <a:pt x="42" y="107"/>
                    <a:pt x="42" y="107"/>
                  </a:cubicBezTo>
                  <a:cubicBezTo>
                    <a:pt x="93" y="107"/>
                    <a:pt x="93" y="107"/>
                    <a:pt x="93" y="107"/>
                  </a:cubicBezTo>
                  <a:cubicBezTo>
                    <a:pt x="120" y="158"/>
                    <a:pt x="120" y="158"/>
                    <a:pt x="120" y="158"/>
                  </a:cubicBezTo>
                  <a:cubicBezTo>
                    <a:pt x="165" y="158"/>
                    <a:pt x="165" y="158"/>
                    <a:pt x="165" y="158"/>
                  </a:cubicBezTo>
                  <a:cubicBezTo>
                    <a:pt x="132" y="101"/>
                    <a:pt x="132" y="101"/>
                    <a:pt x="132" y="101"/>
                  </a:cubicBezTo>
                  <a:cubicBezTo>
                    <a:pt x="150" y="92"/>
                    <a:pt x="160" y="75"/>
                    <a:pt x="160" y="54"/>
                  </a:cubicBezTo>
                  <a:close/>
                  <a:moveTo>
                    <a:pt x="93" y="76"/>
                  </a:moveTo>
                  <a:cubicBezTo>
                    <a:pt x="42" y="76"/>
                    <a:pt x="42" y="76"/>
                    <a:pt x="42" y="76"/>
                  </a:cubicBezTo>
                  <a:cubicBezTo>
                    <a:pt x="42" y="32"/>
                    <a:pt x="42" y="32"/>
                    <a:pt x="42" y="32"/>
                  </a:cubicBezTo>
                  <a:cubicBezTo>
                    <a:pt x="93" y="32"/>
                    <a:pt x="93" y="32"/>
                    <a:pt x="93" y="32"/>
                  </a:cubicBezTo>
                  <a:cubicBezTo>
                    <a:pt x="109" y="32"/>
                    <a:pt x="118" y="42"/>
                    <a:pt x="118" y="54"/>
                  </a:cubicBezTo>
                  <a:cubicBezTo>
                    <a:pt x="118" y="66"/>
                    <a:pt x="109" y="76"/>
                    <a:pt x="93" y="7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2" name="Freeform 15">
              <a:extLst>
                <a:ext uri="{FF2B5EF4-FFF2-40B4-BE49-F238E27FC236}">
                  <a16:creationId xmlns:a16="http://schemas.microsoft.com/office/drawing/2014/main" id="{11A3FDCA-8E7B-A9BB-DFDF-DCFF8192657D}"/>
                </a:ext>
              </a:extLst>
            </p:cNvPr>
            <p:cNvSpPr>
              <a:spLocks/>
            </p:cNvSpPr>
            <p:nvPr userDrawn="1"/>
          </p:nvSpPr>
          <p:spPr bwMode="auto">
            <a:xfrm>
              <a:off x="3288" y="2572"/>
              <a:ext cx="311" cy="295"/>
            </a:xfrm>
            <a:custGeom>
              <a:avLst/>
              <a:gdLst>
                <a:gd name="T0" fmla="*/ 216 w 311"/>
                <a:gd name="T1" fmla="*/ 4 h 295"/>
                <a:gd name="T2" fmla="*/ 108 w 311"/>
                <a:gd name="T3" fmla="*/ 120 h 295"/>
                <a:gd name="T4" fmla="*/ 76 w 311"/>
                <a:gd name="T5" fmla="*/ 120 h 295"/>
                <a:gd name="T6" fmla="*/ 76 w 311"/>
                <a:gd name="T7" fmla="*/ 0 h 295"/>
                <a:gd name="T8" fmla="*/ 0 w 311"/>
                <a:gd name="T9" fmla="*/ 0 h 295"/>
                <a:gd name="T10" fmla="*/ 0 w 311"/>
                <a:gd name="T11" fmla="*/ 295 h 295"/>
                <a:gd name="T12" fmla="*/ 76 w 311"/>
                <a:gd name="T13" fmla="*/ 295 h 295"/>
                <a:gd name="T14" fmla="*/ 76 w 311"/>
                <a:gd name="T15" fmla="*/ 179 h 295"/>
                <a:gd name="T16" fmla="*/ 108 w 311"/>
                <a:gd name="T17" fmla="*/ 179 h 295"/>
                <a:gd name="T18" fmla="*/ 216 w 311"/>
                <a:gd name="T19" fmla="*/ 295 h 295"/>
                <a:gd name="T20" fmla="*/ 311 w 311"/>
                <a:gd name="T21" fmla="*/ 295 h 295"/>
                <a:gd name="T22" fmla="*/ 177 w 311"/>
                <a:gd name="T23" fmla="*/ 149 h 295"/>
                <a:gd name="T24" fmla="*/ 311 w 311"/>
                <a:gd name="T25" fmla="*/ 4 h 295"/>
                <a:gd name="T26" fmla="*/ 216 w 311"/>
                <a:gd name="T27" fmla="*/ 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1" h="295">
                  <a:moveTo>
                    <a:pt x="216" y="4"/>
                  </a:moveTo>
                  <a:lnTo>
                    <a:pt x="108" y="120"/>
                  </a:lnTo>
                  <a:lnTo>
                    <a:pt x="76" y="120"/>
                  </a:lnTo>
                  <a:lnTo>
                    <a:pt x="76" y="0"/>
                  </a:lnTo>
                  <a:lnTo>
                    <a:pt x="0" y="0"/>
                  </a:lnTo>
                  <a:lnTo>
                    <a:pt x="0" y="295"/>
                  </a:lnTo>
                  <a:lnTo>
                    <a:pt x="76" y="295"/>
                  </a:lnTo>
                  <a:lnTo>
                    <a:pt x="76" y="179"/>
                  </a:lnTo>
                  <a:lnTo>
                    <a:pt x="108" y="179"/>
                  </a:lnTo>
                  <a:lnTo>
                    <a:pt x="216" y="295"/>
                  </a:lnTo>
                  <a:lnTo>
                    <a:pt x="311" y="295"/>
                  </a:lnTo>
                  <a:lnTo>
                    <a:pt x="177" y="149"/>
                  </a:lnTo>
                  <a:lnTo>
                    <a:pt x="311" y="4"/>
                  </a:lnTo>
                  <a:lnTo>
                    <a:pt x="216"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3" name="Freeform 16">
              <a:extLst>
                <a:ext uri="{FF2B5EF4-FFF2-40B4-BE49-F238E27FC236}">
                  <a16:creationId xmlns:a16="http://schemas.microsoft.com/office/drawing/2014/main" id="{B4588C3C-F698-3F80-9F62-DCC838D4C7DA}"/>
                </a:ext>
              </a:extLst>
            </p:cNvPr>
            <p:cNvSpPr>
              <a:spLocks/>
            </p:cNvSpPr>
            <p:nvPr userDrawn="1"/>
          </p:nvSpPr>
          <p:spPr bwMode="auto">
            <a:xfrm>
              <a:off x="3622" y="2568"/>
              <a:ext cx="295" cy="303"/>
            </a:xfrm>
            <a:custGeom>
              <a:avLst/>
              <a:gdLst>
                <a:gd name="T0" fmla="*/ 136 w 158"/>
                <a:gd name="T1" fmla="*/ 78 h 162"/>
                <a:gd name="T2" fmla="*/ 79 w 158"/>
                <a:gd name="T3" fmla="*/ 65 h 162"/>
                <a:gd name="T4" fmla="*/ 42 w 158"/>
                <a:gd name="T5" fmla="*/ 47 h 162"/>
                <a:gd name="T6" fmla="*/ 77 w 158"/>
                <a:gd name="T7" fmla="*/ 32 h 162"/>
                <a:gd name="T8" fmla="*/ 113 w 158"/>
                <a:gd name="T9" fmla="*/ 50 h 162"/>
                <a:gd name="T10" fmla="*/ 153 w 158"/>
                <a:gd name="T11" fmla="*/ 50 h 162"/>
                <a:gd name="T12" fmla="*/ 76 w 158"/>
                <a:gd name="T13" fmla="*/ 0 h 162"/>
                <a:gd name="T14" fmla="*/ 0 w 158"/>
                <a:gd name="T15" fmla="*/ 51 h 162"/>
                <a:gd name="T16" fmla="*/ 16 w 158"/>
                <a:gd name="T17" fmla="*/ 79 h 162"/>
                <a:gd name="T18" fmla="*/ 78 w 158"/>
                <a:gd name="T19" fmla="*/ 96 h 162"/>
                <a:gd name="T20" fmla="*/ 118 w 158"/>
                <a:gd name="T21" fmla="*/ 114 h 162"/>
                <a:gd name="T22" fmla="*/ 82 w 158"/>
                <a:gd name="T23" fmla="*/ 130 h 162"/>
                <a:gd name="T24" fmla="*/ 43 w 158"/>
                <a:gd name="T25" fmla="*/ 110 h 162"/>
                <a:gd name="T26" fmla="*/ 0 w 158"/>
                <a:gd name="T27" fmla="*/ 110 h 162"/>
                <a:gd name="T28" fmla="*/ 82 w 158"/>
                <a:gd name="T29" fmla="*/ 162 h 162"/>
                <a:gd name="T30" fmla="*/ 158 w 158"/>
                <a:gd name="T31" fmla="*/ 112 h 162"/>
                <a:gd name="T32" fmla="*/ 136 w 158"/>
                <a:gd name="T33" fmla="*/ 7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 h="162">
                  <a:moveTo>
                    <a:pt x="136" y="78"/>
                  </a:moveTo>
                  <a:cubicBezTo>
                    <a:pt x="123" y="72"/>
                    <a:pt x="97" y="67"/>
                    <a:pt x="79" y="65"/>
                  </a:cubicBezTo>
                  <a:cubicBezTo>
                    <a:pt x="65" y="62"/>
                    <a:pt x="42" y="59"/>
                    <a:pt x="42" y="47"/>
                  </a:cubicBezTo>
                  <a:cubicBezTo>
                    <a:pt x="42" y="38"/>
                    <a:pt x="53" y="32"/>
                    <a:pt x="77" y="32"/>
                  </a:cubicBezTo>
                  <a:cubicBezTo>
                    <a:pt x="103" y="32"/>
                    <a:pt x="113" y="41"/>
                    <a:pt x="113" y="50"/>
                  </a:cubicBezTo>
                  <a:cubicBezTo>
                    <a:pt x="153" y="50"/>
                    <a:pt x="153" y="50"/>
                    <a:pt x="153" y="50"/>
                  </a:cubicBezTo>
                  <a:cubicBezTo>
                    <a:pt x="153" y="23"/>
                    <a:pt x="127" y="0"/>
                    <a:pt x="76" y="0"/>
                  </a:cubicBezTo>
                  <a:cubicBezTo>
                    <a:pt x="26" y="0"/>
                    <a:pt x="0" y="24"/>
                    <a:pt x="0" y="51"/>
                  </a:cubicBezTo>
                  <a:cubicBezTo>
                    <a:pt x="0" y="63"/>
                    <a:pt x="6" y="72"/>
                    <a:pt x="16" y="79"/>
                  </a:cubicBezTo>
                  <a:cubicBezTo>
                    <a:pt x="27" y="87"/>
                    <a:pt x="46" y="91"/>
                    <a:pt x="78" y="96"/>
                  </a:cubicBezTo>
                  <a:cubicBezTo>
                    <a:pt x="106" y="99"/>
                    <a:pt x="118" y="103"/>
                    <a:pt x="118" y="114"/>
                  </a:cubicBezTo>
                  <a:cubicBezTo>
                    <a:pt x="118" y="122"/>
                    <a:pt x="109" y="130"/>
                    <a:pt x="82" y="130"/>
                  </a:cubicBezTo>
                  <a:cubicBezTo>
                    <a:pt x="56" y="130"/>
                    <a:pt x="43" y="122"/>
                    <a:pt x="43" y="110"/>
                  </a:cubicBezTo>
                  <a:cubicBezTo>
                    <a:pt x="0" y="110"/>
                    <a:pt x="0" y="110"/>
                    <a:pt x="0" y="110"/>
                  </a:cubicBezTo>
                  <a:cubicBezTo>
                    <a:pt x="0" y="137"/>
                    <a:pt x="23" y="162"/>
                    <a:pt x="82" y="162"/>
                  </a:cubicBezTo>
                  <a:cubicBezTo>
                    <a:pt x="137" y="162"/>
                    <a:pt x="158" y="139"/>
                    <a:pt x="158" y="112"/>
                  </a:cubicBezTo>
                  <a:cubicBezTo>
                    <a:pt x="158" y="96"/>
                    <a:pt x="149" y="84"/>
                    <a:pt x="136" y="7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4" name="Freeform 17">
              <a:extLst>
                <a:ext uri="{FF2B5EF4-FFF2-40B4-BE49-F238E27FC236}">
                  <a16:creationId xmlns:a16="http://schemas.microsoft.com/office/drawing/2014/main" id="{6CE282C8-60D7-D6EA-233B-65B065774AD5}"/>
                </a:ext>
              </a:extLst>
            </p:cNvPr>
            <p:cNvSpPr>
              <a:spLocks/>
            </p:cNvSpPr>
            <p:nvPr userDrawn="1"/>
          </p:nvSpPr>
          <p:spPr bwMode="auto">
            <a:xfrm>
              <a:off x="2896" y="2568"/>
              <a:ext cx="324" cy="303"/>
            </a:xfrm>
            <a:custGeom>
              <a:avLst/>
              <a:gdLst>
                <a:gd name="T0" fmla="*/ 41 w 174"/>
                <a:gd name="T1" fmla="*/ 81 h 162"/>
                <a:gd name="T2" fmla="*/ 55 w 174"/>
                <a:gd name="T3" fmla="*/ 47 h 162"/>
                <a:gd name="T4" fmla="*/ 89 w 174"/>
                <a:gd name="T5" fmla="*/ 34 h 162"/>
                <a:gd name="T6" fmla="*/ 119 w 174"/>
                <a:gd name="T7" fmla="*/ 44 h 162"/>
                <a:gd name="T8" fmla="*/ 134 w 174"/>
                <a:gd name="T9" fmla="*/ 65 h 162"/>
                <a:gd name="T10" fmla="*/ 174 w 174"/>
                <a:gd name="T11" fmla="*/ 65 h 162"/>
                <a:gd name="T12" fmla="*/ 147 w 174"/>
                <a:gd name="T13" fmla="*/ 19 h 162"/>
                <a:gd name="T14" fmla="*/ 89 w 174"/>
                <a:gd name="T15" fmla="*/ 0 h 162"/>
                <a:gd name="T16" fmla="*/ 25 w 174"/>
                <a:gd name="T17" fmla="*/ 23 h 162"/>
                <a:gd name="T18" fmla="*/ 0 w 174"/>
                <a:gd name="T19" fmla="*/ 81 h 162"/>
                <a:gd name="T20" fmla="*/ 25 w 174"/>
                <a:gd name="T21" fmla="*/ 139 h 162"/>
                <a:gd name="T22" fmla="*/ 89 w 174"/>
                <a:gd name="T23" fmla="*/ 162 h 162"/>
                <a:gd name="T24" fmla="*/ 147 w 174"/>
                <a:gd name="T25" fmla="*/ 144 h 162"/>
                <a:gd name="T26" fmla="*/ 174 w 174"/>
                <a:gd name="T27" fmla="*/ 97 h 162"/>
                <a:gd name="T28" fmla="*/ 134 w 174"/>
                <a:gd name="T29" fmla="*/ 97 h 162"/>
                <a:gd name="T30" fmla="*/ 119 w 174"/>
                <a:gd name="T31" fmla="*/ 119 h 162"/>
                <a:gd name="T32" fmla="*/ 89 w 174"/>
                <a:gd name="T33" fmla="*/ 128 h 162"/>
                <a:gd name="T34" fmla="*/ 55 w 174"/>
                <a:gd name="T35" fmla="*/ 115 h 162"/>
                <a:gd name="T36" fmla="*/ 41 w 174"/>
                <a:gd name="T37" fmla="*/ 81 h 162"/>
                <a:gd name="T38" fmla="*/ 41 w 174"/>
                <a:gd name="T39" fmla="*/ 81 h 162"/>
                <a:gd name="T40" fmla="*/ 41 w 174"/>
                <a:gd name="T41" fmla="*/ 8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4" h="162">
                  <a:moveTo>
                    <a:pt x="41" y="81"/>
                  </a:moveTo>
                  <a:cubicBezTo>
                    <a:pt x="41" y="67"/>
                    <a:pt x="46" y="56"/>
                    <a:pt x="55" y="47"/>
                  </a:cubicBezTo>
                  <a:cubicBezTo>
                    <a:pt x="63" y="39"/>
                    <a:pt x="75" y="34"/>
                    <a:pt x="89" y="34"/>
                  </a:cubicBezTo>
                  <a:cubicBezTo>
                    <a:pt x="101" y="34"/>
                    <a:pt x="111" y="38"/>
                    <a:pt x="119" y="44"/>
                  </a:cubicBezTo>
                  <a:cubicBezTo>
                    <a:pt x="126" y="49"/>
                    <a:pt x="131" y="56"/>
                    <a:pt x="134" y="65"/>
                  </a:cubicBezTo>
                  <a:cubicBezTo>
                    <a:pt x="174" y="65"/>
                    <a:pt x="174" y="65"/>
                    <a:pt x="174" y="65"/>
                  </a:cubicBezTo>
                  <a:cubicBezTo>
                    <a:pt x="173" y="50"/>
                    <a:pt x="163" y="31"/>
                    <a:pt x="147" y="19"/>
                  </a:cubicBezTo>
                  <a:cubicBezTo>
                    <a:pt x="131" y="6"/>
                    <a:pt x="112" y="0"/>
                    <a:pt x="89" y="0"/>
                  </a:cubicBezTo>
                  <a:cubicBezTo>
                    <a:pt x="64" y="0"/>
                    <a:pt x="42" y="8"/>
                    <a:pt x="25" y="23"/>
                  </a:cubicBezTo>
                  <a:cubicBezTo>
                    <a:pt x="8" y="39"/>
                    <a:pt x="0" y="58"/>
                    <a:pt x="0" y="81"/>
                  </a:cubicBezTo>
                  <a:cubicBezTo>
                    <a:pt x="0" y="104"/>
                    <a:pt x="8" y="123"/>
                    <a:pt x="25" y="139"/>
                  </a:cubicBezTo>
                  <a:cubicBezTo>
                    <a:pt x="42" y="154"/>
                    <a:pt x="64" y="162"/>
                    <a:pt x="89" y="162"/>
                  </a:cubicBezTo>
                  <a:cubicBezTo>
                    <a:pt x="112" y="162"/>
                    <a:pt x="131" y="156"/>
                    <a:pt x="147" y="144"/>
                  </a:cubicBezTo>
                  <a:cubicBezTo>
                    <a:pt x="163" y="132"/>
                    <a:pt x="173" y="112"/>
                    <a:pt x="174" y="97"/>
                  </a:cubicBezTo>
                  <a:cubicBezTo>
                    <a:pt x="134" y="97"/>
                    <a:pt x="134" y="97"/>
                    <a:pt x="134" y="97"/>
                  </a:cubicBezTo>
                  <a:cubicBezTo>
                    <a:pt x="131" y="106"/>
                    <a:pt x="126" y="113"/>
                    <a:pt x="119" y="119"/>
                  </a:cubicBezTo>
                  <a:cubicBezTo>
                    <a:pt x="111" y="124"/>
                    <a:pt x="101" y="128"/>
                    <a:pt x="89" y="128"/>
                  </a:cubicBezTo>
                  <a:cubicBezTo>
                    <a:pt x="75" y="128"/>
                    <a:pt x="63" y="124"/>
                    <a:pt x="55" y="115"/>
                  </a:cubicBezTo>
                  <a:cubicBezTo>
                    <a:pt x="46" y="106"/>
                    <a:pt x="41" y="95"/>
                    <a:pt x="41" y="81"/>
                  </a:cubicBezTo>
                  <a:cubicBezTo>
                    <a:pt x="41" y="81"/>
                    <a:pt x="41" y="81"/>
                    <a:pt x="41" y="81"/>
                  </a:cubicBezTo>
                  <a:cubicBezTo>
                    <a:pt x="41" y="81"/>
                    <a:pt x="41" y="81"/>
                    <a:pt x="41" y="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5" name="Freeform 18">
              <a:extLst>
                <a:ext uri="{FF2B5EF4-FFF2-40B4-BE49-F238E27FC236}">
                  <a16:creationId xmlns:a16="http://schemas.microsoft.com/office/drawing/2014/main" id="{A63CF874-933B-D068-A92A-75F4E01E41A2}"/>
                </a:ext>
              </a:extLst>
            </p:cNvPr>
            <p:cNvSpPr>
              <a:spLocks/>
            </p:cNvSpPr>
            <p:nvPr userDrawn="1"/>
          </p:nvSpPr>
          <p:spPr bwMode="auto">
            <a:xfrm>
              <a:off x="2511" y="371"/>
              <a:ext cx="907" cy="1483"/>
            </a:xfrm>
            <a:custGeom>
              <a:avLst/>
              <a:gdLst>
                <a:gd name="T0" fmla="*/ 256 w 907"/>
                <a:gd name="T1" fmla="*/ 1218 h 1483"/>
                <a:gd name="T2" fmla="*/ 312 w 907"/>
                <a:gd name="T3" fmla="*/ 1112 h 1483"/>
                <a:gd name="T4" fmla="*/ 114 w 907"/>
                <a:gd name="T5" fmla="*/ 743 h 1483"/>
                <a:gd name="T6" fmla="*/ 454 w 907"/>
                <a:gd name="T7" fmla="*/ 106 h 1483"/>
                <a:gd name="T8" fmla="*/ 795 w 907"/>
                <a:gd name="T9" fmla="*/ 743 h 1483"/>
                <a:gd name="T10" fmla="*/ 398 w 907"/>
                <a:gd name="T11" fmla="*/ 1483 h 1483"/>
                <a:gd name="T12" fmla="*/ 512 w 907"/>
                <a:gd name="T13" fmla="*/ 1483 h 1483"/>
                <a:gd name="T14" fmla="*/ 907 w 907"/>
                <a:gd name="T15" fmla="*/ 743 h 1483"/>
                <a:gd name="T16" fmla="*/ 512 w 907"/>
                <a:gd name="T17" fmla="*/ 0 h 1483"/>
                <a:gd name="T18" fmla="*/ 398 w 907"/>
                <a:gd name="T19" fmla="*/ 0 h 1483"/>
                <a:gd name="T20" fmla="*/ 0 w 907"/>
                <a:gd name="T21" fmla="*/ 743 h 1483"/>
                <a:gd name="T22" fmla="*/ 256 w 907"/>
                <a:gd name="T23" fmla="*/ 1218 h 1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7" h="1483">
                  <a:moveTo>
                    <a:pt x="256" y="1218"/>
                  </a:moveTo>
                  <a:lnTo>
                    <a:pt x="312" y="1112"/>
                  </a:lnTo>
                  <a:lnTo>
                    <a:pt x="114" y="743"/>
                  </a:lnTo>
                  <a:lnTo>
                    <a:pt x="454" y="106"/>
                  </a:lnTo>
                  <a:lnTo>
                    <a:pt x="795" y="743"/>
                  </a:lnTo>
                  <a:lnTo>
                    <a:pt x="398" y="1483"/>
                  </a:lnTo>
                  <a:lnTo>
                    <a:pt x="512" y="1483"/>
                  </a:lnTo>
                  <a:lnTo>
                    <a:pt x="907" y="743"/>
                  </a:lnTo>
                  <a:lnTo>
                    <a:pt x="512" y="0"/>
                  </a:lnTo>
                  <a:lnTo>
                    <a:pt x="398" y="0"/>
                  </a:lnTo>
                  <a:lnTo>
                    <a:pt x="0" y="743"/>
                  </a:lnTo>
                  <a:lnTo>
                    <a:pt x="256" y="12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6" name="Freeform 19">
              <a:extLst>
                <a:ext uri="{FF2B5EF4-FFF2-40B4-BE49-F238E27FC236}">
                  <a16:creationId xmlns:a16="http://schemas.microsoft.com/office/drawing/2014/main" id="{78810177-B393-4AA5-0EA2-E362348B83EC}"/>
                </a:ext>
              </a:extLst>
            </p:cNvPr>
            <p:cNvSpPr>
              <a:spLocks/>
            </p:cNvSpPr>
            <p:nvPr userDrawn="1"/>
          </p:nvSpPr>
          <p:spPr bwMode="auto">
            <a:xfrm>
              <a:off x="2286" y="371"/>
              <a:ext cx="907" cy="1483"/>
            </a:xfrm>
            <a:custGeom>
              <a:avLst/>
              <a:gdLst>
                <a:gd name="T0" fmla="*/ 509 w 907"/>
                <a:gd name="T1" fmla="*/ 1483 h 1483"/>
                <a:gd name="T2" fmla="*/ 907 w 907"/>
                <a:gd name="T3" fmla="*/ 743 h 1483"/>
                <a:gd name="T4" fmla="*/ 651 w 907"/>
                <a:gd name="T5" fmla="*/ 265 h 1483"/>
                <a:gd name="T6" fmla="*/ 595 w 907"/>
                <a:gd name="T7" fmla="*/ 371 h 1483"/>
                <a:gd name="T8" fmla="*/ 793 w 907"/>
                <a:gd name="T9" fmla="*/ 743 h 1483"/>
                <a:gd name="T10" fmla="*/ 453 w 907"/>
                <a:gd name="T11" fmla="*/ 1377 h 1483"/>
                <a:gd name="T12" fmla="*/ 112 w 907"/>
                <a:gd name="T13" fmla="*/ 743 h 1483"/>
                <a:gd name="T14" fmla="*/ 509 w 907"/>
                <a:gd name="T15" fmla="*/ 0 h 1483"/>
                <a:gd name="T16" fmla="*/ 395 w 907"/>
                <a:gd name="T17" fmla="*/ 0 h 1483"/>
                <a:gd name="T18" fmla="*/ 0 w 907"/>
                <a:gd name="T19" fmla="*/ 743 h 1483"/>
                <a:gd name="T20" fmla="*/ 395 w 907"/>
                <a:gd name="T21" fmla="*/ 1483 h 1483"/>
                <a:gd name="T22" fmla="*/ 509 w 907"/>
                <a:gd name="T23" fmla="*/ 1483 h 1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7" h="1483">
                  <a:moveTo>
                    <a:pt x="509" y="1483"/>
                  </a:moveTo>
                  <a:lnTo>
                    <a:pt x="907" y="743"/>
                  </a:lnTo>
                  <a:lnTo>
                    <a:pt x="651" y="265"/>
                  </a:lnTo>
                  <a:lnTo>
                    <a:pt x="595" y="371"/>
                  </a:lnTo>
                  <a:lnTo>
                    <a:pt x="793" y="743"/>
                  </a:lnTo>
                  <a:lnTo>
                    <a:pt x="453" y="1377"/>
                  </a:lnTo>
                  <a:lnTo>
                    <a:pt x="112" y="743"/>
                  </a:lnTo>
                  <a:lnTo>
                    <a:pt x="509" y="0"/>
                  </a:lnTo>
                  <a:lnTo>
                    <a:pt x="395" y="0"/>
                  </a:lnTo>
                  <a:lnTo>
                    <a:pt x="0" y="743"/>
                  </a:lnTo>
                  <a:lnTo>
                    <a:pt x="395" y="1483"/>
                  </a:lnTo>
                  <a:lnTo>
                    <a:pt x="509" y="14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Tree>
    <p:custDataLst>
      <p:tags r:id="rId1"/>
    </p:custDataLst>
    <p:extLst>
      <p:ext uri="{BB962C8B-B14F-4D97-AF65-F5344CB8AC3E}">
        <p14:creationId xmlns:p14="http://schemas.microsoft.com/office/powerpoint/2010/main" val="912834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suel vertical + Texte">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id="{0C158EC7-EA88-E15C-6CE6-CA446E635B93}"/>
              </a:ext>
            </a:extLst>
          </p:cNvPr>
          <p:cNvSpPr>
            <a:spLocks noGrp="1"/>
          </p:cNvSpPr>
          <p:nvPr>
            <p:ph type="pic" sz="quarter" idx="16" hasCustomPrompt="1"/>
          </p:nvPr>
        </p:nvSpPr>
        <p:spPr>
          <a:xfrm>
            <a:off x="0" y="0"/>
            <a:ext cx="5496306" cy="5143500"/>
          </a:xfrm>
          <a:custGeom>
            <a:avLst/>
            <a:gdLst>
              <a:gd name="connsiteX0" fmla="*/ 0 w 5496306"/>
              <a:gd name="connsiteY0" fmla="*/ 0 h 5143500"/>
              <a:gd name="connsiteX1" fmla="*/ 1 w 5496306"/>
              <a:gd name="connsiteY1" fmla="*/ 0 h 5143500"/>
              <a:gd name="connsiteX2" fmla="*/ 5328085 w 5496306"/>
              <a:gd name="connsiteY2" fmla="*/ 0 h 5143500"/>
              <a:gd name="connsiteX3" fmla="*/ 5336921 w 5496306"/>
              <a:gd name="connsiteY3" fmla="*/ 0 h 5143500"/>
              <a:gd name="connsiteX4" fmla="*/ 5337429 w 5496306"/>
              <a:gd name="connsiteY4" fmla="*/ 516382 h 5143500"/>
              <a:gd name="connsiteX5" fmla="*/ 5496306 w 5496306"/>
              <a:gd name="connsiteY5" fmla="*/ 813054 h 5143500"/>
              <a:gd name="connsiteX6" fmla="*/ 5337429 w 5496306"/>
              <a:gd name="connsiteY6" fmla="*/ 1109726 h 5143500"/>
              <a:gd name="connsiteX7" fmla="*/ 5335143 w 5496306"/>
              <a:gd name="connsiteY7" fmla="*/ 1109726 h 5143500"/>
              <a:gd name="connsiteX8" fmla="*/ 5335143 w 5496306"/>
              <a:gd name="connsiteY8" fmla="*/ 5143500 h 5143500"/>
              <a:gd name="connsiteX9" fmla="*/ 5328085 w 5496306"/>
              <a:gd name="connsiteY9" fmla="*/ 5143500 h 5143500"/>
              <a:gd name="connsiteX10" fmla="*/ 1 w 5496306"/>
              <a:gd name="connsiteY10" fmla="*/ 5143500 h 5143500"/>
              <a:gd name="connsiteX11" fmla="*/ 0 w 5496306"/>
              <a:gd name="connsiteY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96306" h="5143500">
                <a:moveTo>
                  <a:pt x="0" y="0"/>
                </a:moveTo>
                <a:lnTo>
                  <a:pt x="1" y="0"/>
                </a:lnTo>
                <a:lnTo>
                  <a:pt x="5328085" y="0"/>
                </a:lnTo>
                <a:lnTo>
                  <a:pt x="5336921" y="0"/>
                </a:lnTo>
                <a:lnTo>
                  <a:pt x="5337429" y="516382"/>
                </a:lnTo>
                <a:lnTo>
                  <a:pt x="5496306" y="813054"/>
                </a:lnTo>
                <a:lnTo>
                  <a:pt x="5337429" y="1109726"/>
                </a:lnTo>
                <a:lnTo>
                  <a:pt x="5335143" y="1109726"/>
                </a:lnTo>
                <a:lnTo>
                  <a:pt x="5335143" y="5143500"/>
                </a:lnTo>
                <a:lnTo>
                  <a:pt x="5328085" y="5143500"/>
                </a:lnTo>
                <a:lnTo>
                  <a:pt x="1" y="5143500"/>
                </a:lnTo>
                <a:lnTo>
                  <a:pt x="0" y="5143500"/>
                </a:lnTo>
                <a:close/>
              </a:path>
            </a:pathLst>
          </a:custGeom>
          <a:pattFill prst="openDmnd">
            <a:fgClr>
              <a:schemeClr val="accent6"/>
            </a:fgClr>
            <a:bgClr>
              <a:schemeClr val="bg1"/>
            </a:bgClr>
          </a:pattFill>
        </p:spPr>
        <p:txBody>
          <a:bodyPr wrap="square" lIns="0" rIns="0" bIns="900000" anchor="ctr">
            <a:noAutofit/>
          </a:bodyPr>
          <a:lstStyle>
            <a:lvl1pPr algn="ctr">
              <a:defRPr sz="1000" b="0" cap="none" baseline="0">
                <a:solidFill>
                  <a:schemeClr val="tx1"/>
                </a:solidFill>
                <a:sym typeface="Symbol" panose="05050102010706020507" pitchFamily="18" charset="2"/>
              </a:defRPr>
            </a:lvl1pPr>
          </a:lstStyle>
          <a:p>
            <a:r>
              <a:rPr lang="fr-FR"/>
              <a:t>Cliquez ici pour insérer une image</a:t>
            </a:r>
            <a:br>
              <a:rPr lang="fr-FR"/>
            </a:br>
            <a:r>
              <a:rPr lang="fr-FR"/>
              <a:t></a:t>
            </a:r>
          </a:p>
        </p:txBody>
      </p:sp>
      <p:sp>
        <p:nvSpPr>
          <p:cNvPr id="3" name="Titre 2">
            <a:extLst>
              <a:ext uri="{FF2B5EF4-FFF2-40B4-BE49-F238E27FC236}">
                <a16:creationId xmlns:a16="http://schemas.microsoft.com/office/drawing/2014/main" id="{8302C58E-C092-90D6-6F67-23C454E5ABBC}"/>
              </a:ext>
            </a:extLst>
          </p:cNvPr>
          <p:cNvSpPr>
            <a:spLocks noGrp="1"/>
          </p:cNvSpPr>
          <p:nvPr>
            <p:ph type="title"/>
          </p:nvPr>
        </p:nvSpPr>
        <p:spPr>
          <a:xfrm>
            <a:off x="5636216" y="471542"/>
            <a:ext cx="2751433" cy="338554"/>
          </a:xfrm>
        </p:spPr>
        <p:txBody>
          <a:bodyPr/>
          <a:lstStyle/>
          <a:p>
            <a:r>
              <a:rPr lang="fr-FR"/>
              <a:t>Modifiez le style du titre</a:t>
            </a:r>
          </a:p>
        </p:txBody>
      </p:sp>
      <p:grpSp>
        <p:nvGrpSpPr>
          <p:cNvPr id="5" name="Group 4">
            <a:extLst>
              <a:ext uri="{FF2B5EF4-FFF2-40B4-BE49-F238E27FC236}">
                <a16:creationId xmlns:a16="http://schemas.microsoft.com/office/drawing/2014/main" id="{D04C1390-9DF3-E9FF-C8DD-BB3B934D874F}"/>
              </a:ext>
            </a:extLst>
          </p:cNvPr>
          <p:cNvGrpSpPr>
            <a:grpSpLocks noChangeAspect="1"/>
          </p:cNvGrpSpPr>
          <p:nvPr userDrawn="1"/>
        </p:nvGrpSpPr>
        <p:grpSpPr bwMode="auto">
          <a:xfrm>
            <a:off x="8685983" y="4647559"/>
            <a:ext cx="324000" cy="341196"/>
            <a:chOff x="1694" y="371"/>
            <a:chExt cx="2374" cy="2500"/>
          </a:xfrm>
        </p:grpSpPr>
        <p:sp>
          <p:nvSpPr>
            <p:cNvPr id="7" name="Freeform 5">
              <a:extLst>
                <a:ext uri="{FF2B5EF4-FFF2-40B4-BE49-F238E27FC236}">
                  <a16:creationId xmlns:a16="http://schemas.microsoft.com/office/drawing/2014/main" id="{8A2F6FC1-368D-E58B-13B7-234BCC924EF9}"/>
                </a:ext>
              </a:extLst>
            </p:cNvPr>
            <p:cNvSpPr>
              <a:spLocks noEditPoints="1"/>
            </p:cNvSpPr>
            <p:nvPr userDrawn="1"/>
          </p:nvSpPr>
          <p:spPr bwMode="auto">
            <a:xfrm>
              <a:off x="1694" y="2151"/>
              <a:ext cx="308" cy="296"/>
            </a:xfrm>
            <a:custGeom>
              <a:avLst/>
              <a:gdLst>
                <a:gd name="T0" fmla="*/ 119 w 165"/>
                <a:gd name="T1" fmla="*/ 159 h 159"/>
                <a:gd name="T2" fmla="*/ 165 w 165"/>
                <a:gd name="T3" fmla="*/ 159 h 159"/>
                <a:gd name="T4" fmla="*/ 131 w 165"/>
                <a:gd name="T5" fmla="*/ 101 h 159"/>
                <a:gd name="T6" fmla="*/ 159 w 165"/>
                <a:gd name="T7" fmla="*/ 54 h 159"/>
                <a:gd name="T8" fmla="*/ 98 w 165"/>
                <a:gd name="T9" fmla="*/ 0 h 159"/>
                <a:gd name="T10" fmla="*/ 0 w 165"/>
                <a:gd name="T11" fmla="*/ 0 h 159"/>
                <a:gd name="T12" fmla="*/ 0 w 165"/>
                <a:gd name="T13" fmla="*/ 159 h 159"/>
                <a:gd name="T14" fmla="*/ 41 w 165"/>
                <a:gd name="T15" fmla="*/ 159 h 159"/>
                <a:gd name="T16" fmla="*/ 41 w 165"/>
                <a:gd name="T17" fmla="*/ 108 h 159"/>
                <a:gd name="T18" fmla="*/ 92 w 165"/>
                <a:gd name="T19" fmla="*/ 108 h 159"/>
                <a:gd name="T20" fmla="*/ 119 w 165"/>
                <a:gd name="T21" fmla="*/ 159 h 159"/>
                <a:gd name="T22" fmla="*/ 41 w 165"/>
                <a:gd name="T23" fmla="*/ 32 h 159"/>
                <a:gd name="T24" fmla="*/ 92 w 165"/>
                <a:gd name="T25" fmla="*/ 32 h 159"/>
                <a:gd name="T26" fmla="*/ 117 w 165"/>
                <a:gd name="T27" fmla="*/ 54 h 159"/>
                <a:gd name="T28" fmla="*/ 92 w 165"/>
                <a:gd name="T29" fmla="*/ 76 h 159"/>
                <a:gd name="T30" fmla="*/ 41 w 165"/>
                <a:gd name="T31" fmla="*/ 76 h 159"/>
                <a:gd name="T32" fmla="*/ 41 w 165"/>
                <a:gd name="T33" fmla="*/ 3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59">
                  <a:moveTo>
                    <a:pt x="119" y="159"/>
                  </a:moveTo>
                  <a:cubicBezTo>
                    <a:pt x="165" y="159"/>
                    <a:pt x="165" y="159"/>
                    <a:pt x="165" y="159"/>
                  </a:cubicBezTo>
                  <a:cubicBezTo>
                    <a:pt x="131" y="101"/>
                    <a:pt x="131" y="101"/>
                    <a:pt x="131" y="101"/>
                  </a:cubicBezTo>
                  <a:cubicBezTo>
                    <a:pt x="150" y="92"/>
                    <a:pt x="159" y="75"/>
                    <a:pt x="159" y="54"/>
                  </a:cubicBezTo>
                  <a:cubicBezTo>
                    <a:pt x="159" y="23"/>
                    <a:pt x="138" y="0"/>
                    <a:pt x="98" y="0"/>
                  </a:cubicBezTo>
                  <a:cubicBezTo>
                    <a:pt x="0" y="0"/>
                    <a:pt x="0" y="0"/>
                    <a:pt x="0" y="0"/>
                  </a:cubicBezTo>
                  <a:cubicBezTo>
                    <a:pt x="0" y="159"/>
                    <a:pt x="0" y="159"/>
                    <a:pt x="0" y="159"/>
                  </a:cubicBezTo>
                  <a:cubicBezTo>
                    <a:pt x="41" y="159"/>
                    <a:pt x="41" y="159"/>
                    <a:pt x="41" y="159"/>
                  </a:cubicBezTo>
                  <a:cubicBezTo>
                    <a:pt x="41" y="108"/>
                    <a:pt x="41" y="108"/>
                    <a:pt x="41" y="108"/>
                  </a:cubicBezTo>
                  <a:cubicBezTo>
                    <a:pt x="92" y="108"/>
                    <a:pt x="92" y="108"/>
                    <a:pt x="92" y="108"/>
                  </a:cubicBezTo>
                  <a:lnTo>
                    <a:pt x="119" y="159"/>
                  </a:lnTo>
                  <a:close/>
                  <a:moveTo>
                    <a:pt x="41" y="32"/>
                  </a:moveTo>
                  <a:cubicBezTo>
                    <a:pt x="92" y="32"/>
                    <a:pt x="92" y="32"/>
                    <a:pt x="92" y="32"/>
                  </a:cubicBezTo>
                  <a:cubicBezTo>
                    <a:pt x="108" y="32"/>
                    <a:pt x="117" y="42"/>
                    <a:pt x="117" y="54"/>
                  </a:cubicBezTo>
                  <a:cubicBezTo>
                    <a:pt x="117" y="67"/>
                    <a:pt x="108" y="76"/>
                    <a:pt x="92" y="76"/>
                  </a:cubicBezTo>
                  <a:cubicBezTo>
                    <a:pt x="41" y="76"/>
                    <a:pt x="41" y="76"/>
                    <a:pt x="41" y="76"/>
                  </a:cubicBezTo>
                  <a:lnTo>
                    <a:pt x="41"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1" name="Freeform 6">
              <a:extLst>
                <a:ext uri="{FF2B5EF4-FFF2-40B4-BE49-F238E27FC236}">
                  <a16:creationId xmlns:a16="http://schemas.microsoft.com/office/drawing/2014/main" id="{039FF87E-0DE7-4AE8-0CAD-8D5339880B50}"/>
                </a:ext>
              </a:extLst>
            </p:cNvPr>
            <p:cNvSpPr>
              <a:spLocks/>
            </p:cNvSpPr>
            <p:nvPr userDrawn="1"/>
          </p:nvSpPr>
          <p:spPr bwMode="auto">
            <a:xfrm>
              <a:off x="3161" y="2151"/>
              <a:ext cx="304" cy="300"/>
            </a:xfrm>
            <a:custGeom>
              <a:avLst/>
              <a:gdLst>
                <a:gd name="T0" fmla="*/ 0 w 163"/>
                <a:gd name="T1" fmla="*/ 0 h 161"/>
                <a:gd name="T2" fmla="*/ 0 w 163"/>
                <a:gd name="T3" fmla="*/ 93 h 161"/>
                <a:gd name="T4" fmla="*/ 82 w 163"/>
                <a:gd name="T5" fmla="*/ 161 h 161"/>
                <a:gd name="T6" fmla="*/ 163 w 163"/>
                <a:gd name="T7" fmla="*/ 93 h 161"/>
                <a:gd name="T8" fmla="*/ 163 w 163"/>
                <a:gd name="T9" fmla="*/ 0 h 161"/>
                <a:gd name="T10" fmla="*/ 122 w 163"/>
                <a:gd name="T11" fmla="*/ 0 h 161"/>
                <a:gd name="T12" fmla="*/ 122 w 163"/>
                <a:gd name="T13" fmla="*/ 93 h 161"/>
                <a:gd name="T14" fmla="*/ 82 w 163"/>
                <a:gd name="T15" fmla="*/ 128 h 161"/>
                <a:gd name="T16" fmla="*/ 42 w 163"/>
                <a:gd name="T17" fmla="*/ 93 h 161"/>
                <a:gd name="T18" fmla="*/ 42 w 163"/>
                <a:gd name="T19" fmla="*/ 0 h 161"/>
                <a:gd name="T20" fmla="*/ 0 w 163"/>
                <a:gd name="T2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61">
                  <a:moveTo>
                    <a:pt x="0" y="0"/>
                  </a:moveTo>
                  <a:cubicBezTo>
                    <a:pt x="0" y="93"/>
                    <a:pt x="0" y="93"/>
                    <a:pt x="0" y="93"/>
                  </a:cubicBezTo>
                  <a:cubicBezTo>
                    <a:pt x="0" y="141"/>
                    <a:pt x="35" y="161"/>
                    <a:pt x="82" y="161"/>
                  </a:cubicBezTo>
                  <a:cubicBezTo>
                    <a:pt x="128" y="161"/>
                    <a:pt x="163" y="141"/>
                    <a:pt x="163" y="93"/>
                  </a:cubicBezTo>
                  <a:cubicBezTo>
                    <a:pt x="163" y="0"/>
                    <a:pt x="163" y="0"/>
                    <a:pt x="163" y="0"/>
                  </a:cubicBezTo>
                  <a:cubicBezTo>
                    <a:pt x="122" y="0"/>
                    <a:pt x="122" y="0"/>
                    <a:pt x="122" y="0"/>
                  </a:cubicBezTo>
                  <a:cubicBezTo>
                    <a:pt x="122" y="93"/>
                    <a:pt x="122" y="93"/>
                    <a:pt x="122" y="93"/>
                  </a:cubicBezTo>
                  <a:cubicBezTo>
                    <a:pt x="122" y="110"/>
                    <a:pt x="116" y="128"/>
                    <a:pt x="82" y="128"/>
                  </a:cubicBezTo>
                  <a:cubicBezTo>
                    <a:pt x="48" y="128"/>
                    <a:pt x="42" y="110"/>
                    <a:pt x="42" y="93"/>
                  </a:cubicBezTo>
                  <a:cubicBezTo>
                    <a:pt x="42" y="0"/>
                    <a:pt x="42" y="0"/>
                    <a:pt x="42"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2" name="Freeform 7">
              <a:extLst>
                <a:ext uri="{FF2B5EF4-FFF2-40B4-BE49-F238E27FC236}">
                  <a16:creationId xmlns:a16="http://schemas.microsoft.com/office/drawing/2014/main" id="{E642AE45-62AC-E00A-B7DC-0E08F656ABF2}"/>
                </a:ext>
              </a:extLst>
            </p:cNvPr>
            <p:cNvSpPr>
              <a:spLocks/>
            </p:cNvSpPr>
            <p:nvPr userDrawn="1"/>
          </p:nvSpPr>
          <p:spPr bwMode="auto">
            <a:xfrm>
              <a:off x="2075" y="2151"/>
              <a:ext cx="257" cy="296"/>
            </a:xfrm>
            <a:custGeom>
              <a:avLst/>
              <a:gdLst>
                <a:gd name="T0" fmla="*/ 257 w 257"/>
                <a:gd name="T1" fmla="*/ 235 h 296"/>
                <a:gd name="T2" fmla="*/ 76 w 257"/>
                <a:gd name="T3" fmla="*/ 235 h 296"/>
                <a:gd name="T4" fmla="*/ 76 w 257"/>
                <a:gd name="T5" fmla="*/ 175 h 296"/>
                <a:gd name="T6" fmla="*/ 237 w 257"/>
                <a:gd name="T7" fmla="*/ 175 h 296"/>
                <a:gd name="T8" fmla="*/ 237 w 257"/>
                <a:gd name="T9" fmla="*/ 117 h 296"/>
                <a:gd name="T10" fmla="*/ 76 w 257"/>
                <a:gd name="T11" fmla="*/ 117 h 296"/>
                <a:gd name="T12" fmla="*/ 76 w 257"/>
                <a:gd name="T13" fmla="*/ 61 h 296"/>
                <a:gd name="T14" fmla="*/ 252 w 257"/>
                <a:gd name="T15" fmla="*/ 61 h 296"/>
                <a:gd name="T16" fmla="*/ 252 w 257"/>
                <a:gd name="T17" fmla="*/ 0 h 296"/>
                <a:gd name="T18" fmla="*/ 0 w 257"/>
                <a:gd name="T19" fmla="*/ 0 h 296"/>
                <a:gd name="T20" fmla="*/ 0 w 257"/>
                <a:gd name="T21" fmla="*/ 296 h 296"/>
                <a:gd name="T22" fmla="*/ 257 w 257"/>
                <a:gd name="T23" fmla="*/ 296 h 296"/>
                <a:gd name="T24" fmla="*/ 257 w 257"/>
                <a:gd name="T25" fmla="*/ 235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7" h="296">
                  <a:moveTo>
                    <a:pt x="257" y="235"/>
                  </a:moveTo>
                  <a:lnTo>
                    <a:pt x="76" y="235"/>
                  </a:lnTo>
                  <a:lnTo>
                    <a:pt x="76" y="175"/>
                  </a:lnTo>
                  <a:lnTo>
                    <a:pt x="237" y="175"/>
                  </a:lnTo>
                  <a:lnTo>
                    <a:pt x="237" y="117"/>
                  </a:lnTo>
                  <a:lnTo>
                    <a:pt x="76" y="117"/>
                  </a:lnTo>
                  <a:lnTo>
                    <a:pt x="76" y="61"/>
                  </a:lnTo>
                  <a:lnTo>
                    <a:pt x="252" y="61"/>
                  </a:lnTo>
                  <a:lnTo>
                    <a:pt x="252" y="0"/>
                  </a:lnTo>
                  <a:lnTo>
                    <a:pt x="0" y="0"/>
                  </a:lnTo>
                  <a:lnTo>
                    <a:pt x="0" y="296"/>
                  </a:lnTo>
                  <a:lnTo>
                    <a:pt x="257" y="296"/>
                  </a:lnTo>
                  <a:lnTo>
                    <a:pt x="257"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3" name="Freeform 8">
              <a:extLst>
                <a:ext uri="{FF2B5EF4-FFF2-40B4-BE49-F238E27FC236}">
                  <a16:creationId xmlns:a16="http://schemas.microsoft.com/office/drawing/2014/main" id="{9A443CDD-F06A-A58C-2CB3-A967C4D04B75}"/>
                </a:ext>
              </a:extLst>
            </p:cNvPr>
            <p:cNvSpPr>
              <a:spLocks/>
            </p:cNvSpPr>
            <p:nvPr userDrawn="1"/>
          </p:nvSpPr>
          <p:spPr bwMode="auto">
            <a:xfrm>
              <a:off x="3553" y="2151"/>
              <a:ext cx="244" cy="296"/>
            </a:xfrm>
            <a:custGeom>
              <a:avLst/>
              <a:gdLst>
                <a:gd name="T0" fmla="*/ 244 w 244"/>
                <a:gd name="T1" fmla="*/ 235 h 296"/>
                <a:gd name="T2" fmla="*/ 76 w 244"/>
                <a:gd name="T3" fmla="*/ 235 h 296"/>
                <a:gd name="T4" fmla="*/ 76 w 244"/>
                <a:gd name="T5" fmla="*/ 0 h 296"/>
                <a:gd name="T6" fmla="*/ 0 w 244"/>
                <a:gd name="T7" fmla="*/ 0 h 296"/>
                <a:gd name="T8" fmla="*/ 0 w 244"/>
                <a:gd name="T9" fmla="*/ 296 h 296"/>
                <a:gd name="T10" fmla="*/ 244 w 244"/>
                <a:gd name="T11" fmla="*/ 296 h 296"/>
                <a:gd name="T12" fmla="*/ 244 w 244"/>
                <a:gd name="T13" fmla="*/ 235 h 296"/>
              </a:gdLst>
              <a:ahLst/>
              <a:cxnLst>
                <a:cxn ang="0">
                  <a:pos x="T0" y="T1"/>
                </a:cxn>
                <a:cxn ang="0">
                  <a:pos x="T2" y="T3"/>
                </a:cxn>
                <a:cxn ang="0">
                  <a:pos x="T4" y="T5"/>
                </a:cxn>
                <a:cxn ang="0">
                  <a:pos x="T6" y="T7"/>
                </a:cxn>
                <a:cxn ang="0">
                  <a:pos x="T8" y="T9"/>
                </a:cxn>
                <a:cxn ang="0">
                  <a:pos x="T10" y="T11"/>
                </a:cxn>
                <a:cxn ang="0">
                  <a:pos x="T12" y="T13"/>
                </a:cxn>
              </a:cxnLst>
              <a:rect l="0" t="0" r="r" b="b"/>
              <a:pathLst>
                <a:path w="244" h="296">
                  <a:moveTo>
                    <a:pt x="244" y="235"/>
                  </a:moveTo>
                  <a:lnTo>
                    <a:pt x="76" y="235"/>
                  </a:lnTo>
                  <a:lnTo>
                    <a:pt x="76" y="0"/>
                  </a:lnTo>
                  <a:lnTo>
                    <a:pt x="0" y="0"/>
                  </a:lnTo>
                  <a:lnTo>
                    <a:pt x="0" y="296"/>
                  </a:lnTo>
                  <a:lnTo>
                    <a:pt x="244" y="296"/>
                  </a:lnTo>
                  <a:lnTo>
                    <a:pt x="244"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5" name="Freeform 9">
              <a:extLst>
                <a:ext uri="{FF2B5EF4-FFF2-40B4-BE49-F238E27FC236}">
                  <a16:creationId xmlns:a16="http://schemas.microsoft.com/office/drawing/2014/main" id="{0EBC67CA-6591-AC02-9912-36D4AC8A14F2}"/>
                </a:ext>
              </a:extLst>
            </p:cNvPr>
            <p:cNvSpPr>
              <a:spLocks noEditPoints="1"/>
            </p:cNvSpPr>
            <p:nvPr userDrawn="1"/>
          </p:nvSpPr>
          <p:spPr bwMode="auto">
            <a:xfrm>
              <a:off x="2773" y="2151"/>
              <a:ext cx="354" cy="296"/>
            </a:xfrm>
            <a:custGeom>
              <a:avLst/>
              <a:gdLst>
                <a:gd name="T0" fmla="*/ 274 w 354"/>
                <a:gd name="T1" fmla="*/ 296 h 296"/>
                <a:gd name="T2" fmla="*/ 354 w 354"/>
                <a:gd name="T3" fmla="*/ 296 h 296"/>
                <a:gd name="T4" fmla="*/ 227 w 354"/>
                <a:gd name="T5" fmla="*/ 0 h 296"/>
                <a:gd name="T6" fmla="*/ 127 w 354"/>
                <a:gd name="T7" fmla="*/ 0 h 296"/>
                <a:gd name="T8" fmla="*/ 0 w 354"/>
                <a:gd name="T9" fmla="*/ 296 h 296"/>
                <a:gd name="T10" fmla="*/ 78 w 354"/>
                <a:gd name="T11" fmla="*/ 296 h 296"/>
                <a:gd name="T12" fmla="*/ 102 w 354"/>
                <a:gd name="T13" fmla="*/ 240 h 296"/>
                <a:gd name="T14" fmla="*/ 252 w 354"/>
                <a:gd name="T15" fmla="*/ 240 h 296"/>
                <a:gd name="T16" fmla="*/ 274 w 354"/>
                <a:gd name="T17" fmla="*/ 296 h 296"/>
                <a:gd name="T18" fmla="*/ 127 w 354"/>
                <a:gd name="T19" fmla="*/ 181 h 296"/>
                <a:gd name="T20" fmla="*/ 177 w 354"/>
                <a:gd name="T21" fmla="*/ 61 h 296"/>
                <a:gd name="T22" fmla="*/ 227 w 354"/>
                <a:gd name="T23" fmla="*/ 181 h 296"/>
                <a:gd name="T24" fmla="*/ 127 w 354"/>
                <a:gd name="T25" fmla="*/ 181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4" h="296">
                  <a:moveTo>
                    <a:pt x="274" y="296"/>
                  </a:moveTo>
                  <a:lnTo>
                    <a:pt x="354" y="296"/>
                  </a:lnTo>
                  <a:lnTo>
                    <a:pt x="227" y="0"/>
                  </a:lnTo>
                  <a:lnTo>
                    <a:pt x="127" y="0"/>
                  </a:lnTo>
                  <a:lnTo>
                    <a:pt x="0" y="296"/>
                  </a:lnTo>
                  <a:lnTo>
                    <a:pt x="78" y="296"/>
                  </a:lnTo>
                  <a:lnTo>
                    <a:pt x="102" y="240"/>
                  </a:lnTo>
                  <a:lnTo>
                    <a:pt x="252" y="240"/>
                  </a:lnTo>
                  <a:lnTo>
                    <a:pt x="274" y="296"/>
                  </a:lnTo>
                  <a:close/>
                  <a:moveTo>
                    <a:pt x="127" y="181"/>
                  </a:moveTo>
                  <a:lnTo>
                    <a:pt x="177" y="61"/>
                  </a:lnTo>
                  <a:lnTo>
                    <a:pt x="227" y="181"/>
                  </a:lnTo>
                  <a:lnTo>
                    <a:pt x="127" y="18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6" name="Freeform 10">
              <a:extLst>
                <a:ext uri="{FF2B5EF4-FFF2-40B4-BE49-F238E27FC236}">
                  <a16:creationId xmlns:a16="http://schemas.microsoft.com/office/drawing/2014/main" id="{B567F9E1-3BF2-2269-B31D-6F3F49BC5A96}"/>
                </a:ext>
              </a:extLst>
            </p:cNvPr>
            <p:cNvSpPr>
              <a:spLocks/>
            </p:cNvSpPr>
            <p:nvPr userDrawn="1"/>
          </p:nvSpPr>
          <p:spPr bwMode="auto">
            <a:xfrm>
              <a:off x="3763" y="2151"/>
              <a:ext cx="305" cy="296"/>
            </a:xfrm>
            <a:custGeom>
              <a:avLst/>
              <a:gdLst>
                <a:gd name="T0" fmla="*/ 0 w 305"/>
                <a:gd name="T1" fmla="*/ 0 h 296"/>
                <a:gd name="T2" fmla="*/ 0 w 305"/>
                <a:gd name="T3" fmla="*/ 61 h 296"/>
                <a:gd name="T4" fmla="*/ 114 w 305"/>
                <a:gd name="T5" fmla="*/ 61 h 296"/>
                <a:gd name="T6" fmla="*/ 114 w 305"/>
                <a:gd name="T7" fmla="*/ 296 h 296"/>
                <a:gd name="T8" fmla="*/ 191 w 305"/>
                <a:gd name="T9" fmla="*/ 296 h 296"/>
                <a:gd name="T10" fmla="*/ 191 w 305"/>
                <a:gd name="T11" fmla="*/ 61 h 296"/>
                <a:gd name="T12" fmla="*/ 305 w 305"/>
                <a:gd name="T13" fmla="*/ 61 h 296"/>
                <a:gd name="T14" fmla="*/ 305 w 305"/>
                <a:gd name="T15" fmla="*/ 0 h 296"/>
                <a:gd name="T16" fmla="*/ 0 w 305"/>
                <a:gd name="T17" fmla="*/ 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5" h="296">
                  <a:moveTo>
                    <a:pt x="0" y="0"/>
                  </a:moveTo>
                  <a:lnTo>
                    <a:pt x="0" y="61"/>
                  </a:lnTo>
                  <a:lnTo>
                    <a:pt x="114" y="61"/>
                  </a:lnTo>
                  <a:lnTo>
                    <a:pt x="114" y="296"/>
                  </a:lnTo>
                  <a:lnTo>
                    <a:pt x="191" y="296"/>
                  </a:lnTo>
                  <a:lnTo>
                    <a:pt x="191" y="61"/>
                  </a:lnTo>
                  <a:lnTo>
                    <a:pt x="305" y="61"/>
                  </a:lnTo>
                  <a:lnTo>
                    <a:pt x="305"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7" name="Freeform 11">
              <a:extLst>
                <a:ext uri="{FF2B5EF4-FFF2-40B4-BE49-F238E27FC236}">
                  <a16:creationId xmlns:a16="http://schemas.microsoft.com/office/drawing/2014/main" id="{46702520-CABE-457D-BE48-587C3CD0366E}"/>
                </a:ext>
              </a:extLst>
            </p:cNvPr>
            <p:cNvSpPr>
              <a:spLocks/>
            </p:cNvSpPr>
            <p:nvPr userDrawn="1"/>
          </p:nvSpPr>
          <p:spPr bwMode="auto">
            <a:xfrm>
              <a:off x="2413" y="2151"/>
              <a:ext cx="309" cy="296"/>
            </a:xfrm>
            <a:custGeom>
              <a:avLst/>
              <a:gdLst>
                <a:gd name="T0" fmla="*/ 309 w 309"/>
                <a:gd name="T1" fmla="*/ 296 h 296"/>
                <a:gd name="T2" fmla="*/ 309 w 309"/>
                <a:gd name="T3" fmla="*/ 0 h 296"/>
                <a:gd name="T4" fmla="*/ 240 w 309"/>
                <a:gd name="T5" fmla="*/ 0 h 296"/>
                <a:gd name="T6" fmla="*/ 240 w 309"/>
                <a:gd name="T7" fmla="*/ 194 h 296"/>
                <a:gd name="T8" fmla="*/ 65 w 309"/>
                <a:gd name="T9" fmla="*/ 0 h 296"/>
                <a:gd name="T10" fmla="*/ 0 w 309"/>
                <a:gd name="T11" fmla="*/ 0 h 296"/>
                <a:gd name="T12" fmla="*/ 0 w 309"/>
                <a:gd name="T13" fmla="*/ 296 h 296"/>
                <a:gd name="T14" fmla="*/ 69 w 309"/>
                <a:gd name="T15" fmla="*/ 296 h 296"/>
                <a:gd name="T16" fmla="*/ 69 w 309"/>
                <a:gd name="T17" fmla="*/ 102 h 296"/>
                <a:gd name="T18" fmla="*/ 242 w 309"/>
                <a:gd name="T19" fmla="*/ 296 h 296"/>
                <a:gd name="T20" fmla="*/ 309 w 309"/>
                <a:gd name="T21" fmla="*/ 29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9" h="296">
                  <a:moveTo>
                    <a:pt x="309" y="296"/>
                  </a:moveTo>
                  <a:lnTo>
                    <a:pt x="309" y="0"/>
                  </a:lnTo>
                  <a:lnTo>
                    <a:pt x="240" y="0"/>
                  </a:lnTo>
                  <a:lnTo>
                    <a:pt x="240" y="194"/>
                  </a:lnTo>
                  <a:lnTo>
                    <a:pt x="65" y="0"/>
                  </a:lnTo>
                  <a:lnTo>
                    <a:pt x="0" y="0"/>
                  </a:lnTo>
                  <a:lnTo>
                    <a:pt x="0" y="296"/>
                  </a:lnTo>
                  <a:lnTo>
                    <a:pt x="69" y="296"/>
                  </a:lnTo>
                  <a:lnTo>
                    <a:pt x="69" y="102"/>
                  </a:lnTo>
                  <a:lnTo>
                    <a:pt x="242" y="296"/>
                  </a:lnTo>
                  <a:lnTo>
                    <a:pt x="309" y="2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8" name="Freeform 12">
              <a:extLst>
                <a:ext uri="{FF2B5EF4-FFF2-40B4-BE49-F238E27FC236}">
                  <a16:creationId xmlns:a16="http://schemas.microsoft.com/office/drawing/2014/main" id="{033DE93B-048A-BE31-6528-C881F31F2D40}"/>
                </a:ext>
              </a:extLst>
            </p:cNvPr>
            <p:cNvSpPr>
              <a:spLocks/>
            </p:cNvSpPr>
            <p:nvPr userDrawn="1"/>
          </p:nvSpPr>
          <p:spPr bwMode="auto">
            <a:xfrm>
              <a:off x="1800" y="2572"/>
              <a:ext cx="307" cy="295"/>
            </a:xfrm>
            <a:custGeom>
              <a:avLst/>
              <a:gdLst>
                <a:gd name="T0" fmla="*/ 0 w 307"/>
                <a:gd name="T1" fmla="*/ 60 h 295"/>
                <a:gd name="T2" fmla="*/ 114 w 307"/>
                <a:gd name="T3" fmla="*/ 60 h 295"/>
                <a:gd name="T4" fmla="*/ 114 w 307"/>
                <a:gd name="T5" fmla="*/ 295 h 295"/>
                <a:gd name="T6" fmla="*/ 193 w 307"/>
                <a:gd name="T7" fmla="*/ 295 h 295"/>
                <a:gd name="T8" fmla="*/ 193 w 307"/>
                <a:gd name="T9" fmla="*/ 60 h 295"/>
                <a:gd name="T10" fmla="*/ 307 w 307"/>
                <a:gd name="T11" fmla="*/ 60 h 295"/>
                <a:gd name="T12" fmla="*/ 307 w 307"/>
                <a:gd name="T13" fmla="*/ 0 h 295"/>
                <a:gd name="T14" fmla="*/ 0 w 307"/>
                <a:gd name="T15" fmla="*/ 0 h 295"/>
                <a:gd name="T16" fmla="*/ 0 w 307"/>
                <a:gd name="T17" fmla="*/ 6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7" h="295">
                  <a:moveTo>
                    <a:pt x="0" y="60"/>
                  </a:moveTo>
                  <a:lnTo>
                    <a:pt x="114" y="60"/>
                  </a:lnTo>
                  <a:lnTo>
                    <a:pt x="114" y="295"/>
                  </a:lnTo>
                  <a:lnTo>
                    <a:pt x="193" y="295"/>
                  </a:lnTo>
                  <a:lnTo>
                    <a:pt x="193" y="60"/>
                  </a:lnTo>
                  <a:lnTo>
                    <a:pt x="307" y="60"/>
                  </a:lnTo>
                  <a:lnTo>
                    <a:pt x="307" y="0"/>
                  </a:lnTo>
                  <a:lnTo>
                    <a:pt x="0" y="0"/>
                  </a:lnTo>
                  <a:lnTo>
                    <a:pt x="0"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9" name="Freeform 13">
              <a:extLst>
                <a:ext uri="{FF2B5EF4-FFF2-40B4-BE49-F238E27FC236}">
                  <a16:creationId xmlns:a16="http://schemas.microsoft.com/office/drawing/2014/main" id="{D142A92E-38D4-5FEE-86DD-34B41318D651}"/>
                </a:ext>
              </a:extLst>
            </p:cNvPr>
            <p:cNvSpPr>
              <a:spLocks/>
            </p:cNvSpPr>
            <p:nvPr userDrawn="1"/>
          </p:nvSpPr>
          <p:spPr bwMode="auto">
            <a:xfrm>
              <a:off x="2528" y="2572"/>
              <a:ext cx="304" cy="299"/>
            </a:xfrm>
            <a:custGeom>
              <a:avLst/>
              <a:gdLst>
                <a:gd name="T0" fmla="*/ 122 w 163"/>
                <a:gd name="T1" fmla="*/ 93 h 160"/>
                <a:gd name="T2" fmla="*/ 81 w 163"/>
                <a:gd name="T3" fmla="*/ 128 h 160"/>
                <a:gd name="T4" fmla="*/ 41 w 163"/>
                <a:gd name="T5" fmla="*/ 93 h 160"/>
                <a:gd name="T6" fmla="*/ 41 w 163"/>
                <a:gd name="T7" fmla="*/ 0 h 160"/>
                <a:gd name="T8" fmla="*/ 0 w 163"/>
                <a:gd name="T9" fmla="*/ 0 h 160"/>
                <a:gd name="T10" fmla="*/ 0 w 163"/>
                <a:gd name="T11" fmla="*/ 93 h 160"/>
                <a:gd name="T12" fmla="*/ 81 w 163"/>
                <a:gd name="T13" fmla="*/ 160 h 160"/>
                <a:gd name="T14" fmla="*/ 163 w 163"/>
                <a:gd name="T15" fmla="*/ 93 h 160"/>
                <a:gd name="T16" fmla="*/ 163 w 163"/>
                <a:gd name="T17" fmla="*/ 0 h 160"/>
                <a:gd name="T18" fmla="*/ 122 w 163"/>
                <a:gd name="T19" fmla="*/ 0 h 160"/>
                <a:gd name="T20" fmla="*/ 122 w 163"/>
                <a:gd name="T21" fmla="*/ 9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60">
                  <a:moveTo>
                    <a:pt x="122" y="93"/>
                  </a:moveTo>
                  <a:cubicBezTo>
                    <a:pt x="122" y="109"/>
                    <a:pt x="116" y="128"/>
                    <a:pt x="81" y="128"/>
                  </a:cubicBezTo>
                  <a:cubicBezTo>
                    <a:pt x="47" y="128"/>
                    <a:pt x="41" y="109"/>
                    <a:pt x="41" y="93"/>
                  </a:cubicBezTo>
                  <a:cubicBezTo>
                    <a:pt x="41" y="0"/>
                    <a:pt x="41" y="0"/>
                    <a:pt x="41" y="0"/>
                  </a:cubicBezTo>
                  <a:cubicBezTo>
                    <a:pt x="0" y="0"/>
                    <a:pt x="0" y="0"/>
                    <a:pt x="0" y="0"/>
                  </a:cubicBezTo>
                  <a:cubicBezTo>
                    <a:pt x="0" y="93"/>
                    <a:pt x="0" y="93"/>
                    <a:pt x="0" y="93"/>
                  </a:cubicBezTo>
                  <a:cubicBezTo>
                    <a:pt x="0" y="140"/>
                    <a:pt x="35" y="160"/>
                    <a:pt x="81" y="160"/>
                  </a:cubicBezTo>
                  <a:cubicBezTo>
                    <a:pt x="128" y="160"/>
                    <a:pt x="163" y="140"/>
                    <a:pt x="163" y="93"/>
                  </a:cubicBezTo>
                  <a:cubicBezTo>
                    <a:pt x="163" y="0"/>
                    <a:pt x="163" y="0"/>
                    <a:pt x="163" y="0"/>
                  </a:cubicBezTo>
                  <a:cubicBezTo>
                    <a:pt x="122" y="0"/>
                    <a:pt x="122" y="0"/>
                    <a:pt x="122" y="0"/>
                  </a:cubicBezTo>
                  <a:lnTo>
                    <a:pt x="122" y="9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 name="Freeform 14">
              <a:extLst>
                <a:ext uri="{FF2B5EF4-FFF2-40B4-BE49-F238E27FC236}">
                  <a16:creationId xmlns:a16="http://schemas.microsoft.com/office/drawing/2014/main" id="{A5026420-1378-55E3-1A8C-7284EEE3802F}"/>
                </a:ext>
              </a:extLst>
            </p:cNvPr>
            <p:cNvSpPr>
              <a:spLocks noEditPoints="1"/>
            </p:cNvSpPr>
            <p:nvPr userDrawn="1"/>
          </p:nvSpPr>
          <p:spPr bwMode="auto">
            <a:xfrm>
              <a:off x="2166" y="2572"/>
              <a:ext cx="308" cy="295"/>
            </a:xfrm>
            <a:custGeom>
              <a:avLst/>
              <a:gdLst>
                <a:gd name="T0" fmla="*/ 160 w 165"/>
                <a:gd name="T1" fmla="*/ 54 h 158"/>
                <a:gd name="T2" fmla="*/ 98 w 165"/>
                <a:gd name="T3" fmla="*/ 0 h 158"/>
                <a:gd name="T4" fmla="*/ 0 w 165"/>
                <a:gd name="T5" fmla="*/ 0 h 158"/>
                <a:gd name="T6" fmla="*/ 0 w 165"/>
                <a:gd name="T7" fmla="*/ 158 h 158"/>
                <a:gd name="T8" fmla="*/ 42 w 165"/>
                <a:gd name="T9" fmla="*/ 158 h 158"/>
                <a:gd name="T10" fmla="*/ 42 w 165"/>
                <a:gd name="T11" fmla="*/ 107 h 158"/>
                <a:gd name="T12" fmla="*/ 93 w 165"/>
                <a:gd name="T13" fmla="*/ 107 h 158"/>
                <a:gd name="T14" fmla="*/ 120 w 165"/>
                <a:gd name="T15" fmla="*/ 158 h 158"/>
                <a:gd name="T16" fmla="*/ 165 w 165"/>
                <a:gd name="T17" fmla="*/ 158 h 158"/>
                <a:gd name="T18" fmla="*/ 132 w 165"/>
                <a:gd name="T19" fmla="*/ 101 h 158"/>
                <a:gd name="T20" fmla="*/ 160 w 165"/>
                <a:gd name="T21" fmla="*/ 54 h 158"/>
                <a:gd name="T22" fmla="*/ 93 w 165"/>
                <a:gd name="T23" fmla="*/ 76 h 158"/>
                <a:gd name="T24" fmla="*/ 42 w 165"/>
                <a:gd name="T25" fmla="*/ 76 h 158"/>
                <a:gd name="T26" fmla="*/ 42 w 165"/>
                <a:gd name="T27" fmla="*/ 32 h 158"/>
                <a:gd name="T28" fmla="*/ 93 w 165"/>
                <a:gd name="T29" fmla="*/ 32 h 158"/>
                <a:gd name="T30" fmla="*/ 118 w 165"/>
                <a:gd name="T31" fmla="*/ 54 h 158"/>
                <a:gd name="T32" fmla="*/ 93 w 165"/>
                <a:gd name="T33" fmla="*/ 7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58">
                  <a:moveTo>
                    <a:pt x="160" y="54"/>
                  </a:moveTo>
                  <a:cubicBezTo>
                    <a:pt x="160" y="23"/>
                    <a:pt x="138" y="0"/>
                    <a:pt x="98" y="0"/>
                  </a:cubicBezTo>
                  <a:cubicBezTo>
                    <a:pt x="0" y="0"/>
                    <a:pt x="0" y="0"/>
                    <a:pt x="0" y="0"/>
                  </a:cubicBezTo>
                  <a:cubicBezTo>
                    <a:pt x="0" y="158"/>
                    <a:pt x="0" y="158"/>
                    <a:pt x="0" y="158"/>
                  </a:cubicBezTo>
                  <a:cubicBezTo>
                    <a:pt x="42" y="158"/>
                    <a:pt x="42" y="158"/>
                    <a:pt x="42" y="158"/>
                  </a:cubicBezTo>
                  <a:cubicBezTo>
                    <a:pt x="42" y="107"/>
                    <a:pt x="42" y="107"/>
                    <a:pt x="42" y="107"/>
                  </a:cubicBezTo>
                  <a:cubicBezTo>
                    <a:pt x="93" y="107"/>
                    <a:pt x="93" y="107"/>
                    <a:pt x="93" y="107"/>
                  </a:cubicBezTo>
                  <a:cubicBezTo>
                    <a:pt x="120" y="158"/>
                    <a:pt x="120" y="158"/>
                    <a:pt x="120" y="158"/>
                  </a:cubicBezTo>
                  <a:cubicBezTo>
                    <a:pt x="165" y="158"/>
                    <a:pt x="165" y="158"/>
                    <a:pt x="165" y="158"/>
                  </a:cubicBezTo>
                  <a:cubicBezTo>
                    <a:pt x="132" y="101"/>
                    <a:pt x="132" y="101"/>
                    <a:pt x="132" y="101"/>
                  </a:cubicBezTo>
                  <a:cubicBezTo>
                    <a:pt x="150" y="92"/>
                    <a:pt x="160" y="75"/>
                    <a:pt x="160" y="54"/>
                  </a:cubicBezTo>
                  <a:close/>
                  <a:moveTo>
                    <a:pt x="93" y="76"/>
                  </a:moveTo>
                  <a:cubicBezTo>
                    <a:pt x="42" y="76"/>
                    <a:pt x="42" y="76"/>
                    <a:pt x="42" y="76"/>
                  </a:cubicBezTo>
                  <a:cubicBezTo>
                    <a:pt x="42" y="32"/>
                    <a:pt x="42" y="32"/>
                    <a:pt x="42" y="32"/>
                  </a:cubicBezTo>
                  <a:cubicBezTo>
                    <a:pt x="93" y="32"/>
                    <a:pt x="93" y="32"/>
                    <a:pt x="93" y="32"/>
                  </a:cubicBezTo>
                  <a:cubicBezTo>
                    <a:pt x="109" y="32"/>
                    <a:pt x="118" y="42"/>
                    <a:pt x="118" y="54"/>
                  </a:cubicBezTo>
                  <a:cubicBezTo>
                    <a:pt x="118" y="66"/>
                    <a:pt x="109" y="76"/>
                    <a:pt x="93" y="7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1" name="Freeform 15">
              <a:extLst>
                <a:ext uri="{FF2B5EF4-FFF2-40B4-BE49-F238E27FC236}">
                  <a16:creationId xmlns:a16="http://schemas.microsoft.com/office/drawing/2014/main" id="{2BD08CA0-8359-0DB9-BBEF-AAED8647D608}"/>
                </a:ext>
              </a:extLst>
            </p:cNvPr>
            <p:cNvSpPr>
              <a:spLocks/>
            </p:cNvSpPr>
            <p:nvPr userDrawn="1"/>
          </p:nvSpPr>
          <p:spPr bwMode="auto">
            <a:xfrm>
              <a:off x="3288" y="2572"/>
              <a:ext cx="311" cy="295"/>
            </a:xfrm>
            <a:custGeom>
              <a:avLst/>
              <a:gdLst>
                <a:gd name="T0" fmla="*/ 216 w 311"/>
                <a:gd name="T1" fmla="*/ 4 h 295"/>
                <a:gd name="T2" fmla="*/ 108 w 311"/>
                <a:gd name="T3" fmla="*/ 120 h 295"/>
                <a:gd name="T4" fmla="*/ 76 w 311"/>
                <a:gd name="T5" fmla="*/ 120 h 295"/>
                <a:gd name="T6" fmla="*/ 76 w 311"/>
                <a:gd name="T7" fmla="*/ 0 h 295"/>
                <a:gd name="T8" fmla="*/ 0 w 311"/>
                <a:gd name="T9" fmla="*/ 0 h 295"/>
                <a:gd name="T10" fmla="*/ 0 w 311"/>
                <a:gd name="T11" fmla="*/ 295 h 295"/>
                <a:gd name="T12" fmla="*/ 76 w 311"/>
                <a:gd name="T13" fmla="*/ 295 h 295"/>
                <a:gd name="T14" fmla="*/ 76 w 311"/>
                <a:gd name="T15" fmla="*/ 179 h 295"/>
                <a:gd name="T16" fmla="*/ 108 w 311"/>
                <a:gd name="T17" fmla="*/ 179 h 295"/>
                <a:gd name="T18" fmla="*/ 216 w 311"/>
                <a:gd name="T19" fmla="*/ 295 h 295"/>
                <a:gd name="T20" fmla="*/ 311 w 311"/>
                <a:gd name="T21" fmla="*/ 295 h 295"/>
                <a:gd name="T22" fmla="*/ 177 w 311"/>
                <a:gd name="T23" fmla="*/ 149 h 295"/>
                <a:gd name="T24" fmla="*/ 311 w 311"/>
                <a:gd name="T25" fmla="*/ 4 h 295"/>
                <a:gd name="T26" fmla="*/ 216 w 311"/>
                <a:gd name="T27" fmla="*/ 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1" h="295">
                  <a:moveTo>
                    <a:pt x="216" y="4"/>
                  </a:moveTo>
                  <a:lnTo>
                    <a:pt x="108" y="120"/>
                  </a:lnTo>
                  <a:lnTo>
                    <a:pt x="76" y="120"/>
                  </a:lnTo>
                  <a:lnTo>
                    <a:pt x="76" y="0"/>
                  </a:lnTo>
                  <a:lnTo>
                    <a:pt x="0" y="0"/>
                  </a:lnTo>
                  <a:lnTo>
                    <a:pt x="0" y="295"/>
                  </a:lnTo>
                  <a:lnTo>
                    <a:pt x="76" y="295"/>
                  </a:lnTo>
                  <a:lnTo>
                    <a:pt x="76" y="179"/>
                  </a:lnTo>
                  <a:lnTo>
                    <a:pt x="108" y="179"/>
                  </a:lnTo>
                  <a:lnTo>
                    <a:pt x="216" y="295"/>
                  </a:lnTo>
                  <a:lnTo>
                    <a:pt x="311" y="295"/>
                  </a:lnTo>
                  <a:lnTo>
                    <a:pt x="177" y="149"/>
                  </a:lnTo>
                  <a:lnTo>
                    <a:pt x="311" y="4"/>
                  </a:lnTo>
                  <a:lnTo>
                    <a:pt x="216"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2" name="Freeform 16">
              <a:extLst>
                <a:ext uri="{FF2B5EF4-FFF2-40B4-BE49-F238E27FC236}">
                  <a16:creationId xmlns:a16="http://schemas.microsoft.com/office/drawing/2014/main" id="{35C312C6-2F72-FF7C-B22C-F8B6A63374E2}"/>
                </a:ext>
              </a:extLst>
            </p:cNvPr>
            <p:cNvSpPr>
              <a:spLocks/>
            </p:cNvSpPr>
            <p:nvPr userDrawn="1"/>
          </p:nvSpPr>
          <p:spPr bwMode="auto">
            <a:xfrm>
              <a:off x="3622" y="2568"/>
              <a:ext cx="295" cy="303"/>
            </a:xfrm>
            <a:custGeom>
              <a:avLst/>
              <a:gdLst>
                <a:gd name="T0" fmla="*/ 136 w 158"/>
                <a:gd name="T1" fmla="*/ 78 h 162"/>
                <a:gd name="T2" fmla="*/ 79 w 158"/>
                <a:gd name="T3" fmla="*/ 65 h 162"/>
                <a:gd name="T4" fmla="*/ 42 w 158"/>
                <a:gd name="T5" fmla="*/ 47 h 162"/>
                <a:gd name="T6" fmla="*/ 77 w 158"/>
                <a:gd name="T7" fmla="*/ 32 h 162"/>
                <a:gd name="T8" fmla="*/ 113 w 158"/>
                <a:gd name="T9" fmla="*/ 50 h 162"/>
                <a:gd name="T10" fmla="*/ 153 w 158"/>
                <a:gd name="T11" fmla="*/ 50 h 162"/>
                <a:gd name="T12" fmla="*/ 76 w 158"/>
                <a:gd name="T13" fmla="*/ 0 h 162"/>
                <a:gd name="T14" fmla="*/ 0 w 158"/>
                <a:gd name="T15" fmla="*/ 51 h 162"/>
                <a:gd name="T16" fmla="*/ 16 w 158"/>
                <a:gd name="T17" fmla="*/ 79 h 162"/>
                <a:gd name="T18" fmla="*/ 78 w 158"/>
                <a:gd name="T19" fmla="*/ 96 h 162"/>
                <a:gd name="T20" fmla="*/ 118 w 158"/>
                <a:gd name="T21" fmla="*/ 114 h 162"/>
                <a:gd name="T22" fmla="*/ 82 w 158"/>
                <a:gd name="T23" fmla="*/ 130 h 162"/>
                <a:gd name="T24" fmla="*/ 43 w 158"/>
                <a:gd name="T25" fmla="*/ 110 h 162"/>
                <a:gd name="T26" fmla="*/ 0 w 158"/>
                <a:gd name="T27" fmla="*/ 110 h 162"/>
                <a:gd name="T28" fmla="*/ 82 w 158"/>
                <a:gd name="T29" fmla="*/ 162 h 162"/>
                <a:gd name="T30" fmla="*/ 158 w 158"/>
                <a:gd name="T31" fmla="*/ 112 h 162"/>
                <a:gd name="T32" fmla="*/ 136 w 158"/>
                <a:gd name="T33" fmla="*/ 7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 h="162">
                  <a:moveTo>
                    <a:pt x="136" y="78"/>
                  </a:moveTo>
                  <a:cubicBezTo>
                    <a:pt x="123" y="72"/>
                    <a:pt x="97" y="67"/>
                    <a:pt x="79" y="65"/>
                  </a:cubicBezTo>
                  <a:cubicBezTo>
                    <a:pt x="65" y="62"/>
                    <a:pt x="42" y="59"/>
                    <a:pt x="42" y="47"/>
                  </a:cubicBezTo>
                  <a:cubicBezTo>
                    <a:pt x="42" y="38"/>
                    <a:pt x="53" y="32"/>
                    <a:pt x="77" y="32"/>
                  </a:cubicBezTo>
                  <a:cubicBezTo>
                    <a:pt x="103" y="32"/>
                    <a:pt x="113" y="41"/>
                    <a:pt x="113" y="50"/>
                  </a:cubicBezTo>
                  <a:cubicBezTo>
                    <a:pt x="153" y="50"/>
                    <a:pt x="153" y="50"/>
                    <a:pt x="153" y="50"/>
                  </a:cubicBezTo>
                  <a:cubicBezTo>
                    <a:pt x="153" y="23"/>
                    <a:pt x="127" y="0"/>
                    <a:pt x="76" y="0"/>
                  </a:cubicBezTo>
                  <a:cubicBezTo>
                    <a:pt x="26" y="0"/>
                    <a:pt x="0" y="24"/>
                    <a:pt x="0" y="51"/>
                  </a:cubicBezTo>
                  <a:cubicBezTo>
                    <a:pt x="0" y="63"/>
                    <a:pt x="6" y="72"/>
                    <a:pt x="16" y="79"/>
                  </a:cubicBezTo>
                  <a:cubicBezTo>
                    <a:pt x="27" y="87"/>
                    <a:pt x="46" y="91"/>
                    <a:pt x="78" y="96"/>
                  </a:cubicBezTo>
                  <a:cubicBezTo>
                    <a:pt x="106" y="99"/>
                    <a:pt x="118" y="103"/>
                    <a:pt x="118" y="114"/>
                  </a:cubicBezTo>
                  <a:cubicBezTo>
                    <a:pt x="118" y="122"/>
                    <a:pt x="109" y="130"/>
                    <a:pt x="82" y="130"/>
                  </a:cubicBezTo>
                  <a:cubicBezTo>
                    <a:pt x="56" y="130"/>
                    <a:pt x="43" y="122"/>
                    <a:pt x="43" y="110"/>
                  </a:cubicBezTo>
                  <a:cubicBezTo>
                    <a:pt x="0" y="110"/>
                    <a:pt x="0" y="110"/>
                    <a:pt x="0" y="110"/>
                  </a:cubicBezTo>
                  <a:cubicBezTo>
                    <a:pt x="0" y="137"/>
                    <a:pt x="23" y="162"/>
                    <a:pt x="82" y="162"/>
                  </a:cubicBezTo>
                  <a:cubicBezTo>
                    <a:pt x="137" y="162"/>
                    <a:pt x="158" y="139"/>
                    <a:pt x="158" y="112"/>
                  </a:cubicBezTo>
                  <a:cubicBezTo>
                    <a:pt x="158" y="96"/>
                    <a:pt x="149" y="84"/>
                    <a:pt x="136" y="7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3" name="Freeform 17">
              <a:extLst>
                <a:ext uri="{FF2B5EF4-FFF2-40B4-BE49-F238E27FC236}">
                  <a16:creationId xmlns:a16="http://schemas.microsoft.com/office/drawing/2014/main" id="{D765B7DC-571F-B75B-B681-6E546365D76C}"/>
                </a:ext>
              </a:extLst>
            </p:cNvPr>
            <p:cNvSpPr>
              <a:spLocks/>
            </p:cNvSpPr>
            <p:nvPr userDrawn="1"/>
          </p:nvSpPr>
          <p:spPr bwMode="auto">
            <a:xfrm>
              <a:off x="2896" y="2568"/>
              <a:ext cx="324" cy="303"/>
            </a:xfrm>
            <a:custGeom>
              <a:avLst/>
              <a:gdLst>
                <a:gd name="T0" fmla="*/ 41 w 174"/>
                <a:gd name="T1" fmla="*/ 81 h 162"/>
                <a:gd name="T2" fmla="*/ 55 w 174"/>
                <a:gd name="T3" fmla="*/ 47 h 162"/>
                <a:gd name="T4" fmla="*/ 89 w 174"/>
                <a:gd name="T5" fmla="*/ 34 h 162"/>
                <a:gd name="T6" fmla="*/ 119 w 174"/>
                <a:gd name="T7" fmla="*/ 44 h 162"/>
                <a:gd name="T8" fmla="*/ 134 w 174"/>
                <a:gd name="T9" fmla="*/ 65 h 162"/>
                <a:gd name="T10" fmla="*/ 174 w 174"/>
                <a:gd name="T11" fmla="*/ 65 h 162"/>
                <a:gd name="T12" fmla="*/ 147 w 174"/>
                <a:gd name="T13" fmla="*/ 19 h 162"/>
                <a:gd name="T14" fmla="*/ 89 w 174"/>
                <a:gd name="T15" fmla="*/ 0 h 162"/>
                <a:gd name="T16" fmla="*/ 25 w 174"/>
                <a:gd name="T17" fmla="*/ 23 h 162"/>
                <a:gd name="T18" fmla="*/ 0 w 174"/>
                <a:gd name="T19" fmla="*/ 81 h 162"/>
                <a:gd name="T20" fmla="*/ 25 w 174"/>
                <a:gd name="T21" fmla="*/ 139 h 162"/>
                <a:gd name="T22" fmla="*/ 89 w 174"/>
                <a:gd name="T23" fmla="*/ 162 h 162"/>
                <a:gd name="T24" fmla="*/ 147 w 174"/>
                <a:gd name="T25" fmla="*/ 144 h 162"/>
                <a:gd name="T26" fmla="*/ 174 w 174"/>
                <a:gd name="T27" fmla="*/ 97 h 162"/>
                <a:gd name="T28" fmla="*/ 134 w 174"/>
                <a:gd name="T29" fmla="*/ 97 h 162"/>
                <a:gd name="T30" fmla="*/ 119 w 174"/>
                <a:gd name="T31" fmla="*/ 119 h 162"/>
                <a:gd name="T32" fmla="*/ 89 w 174"/>
                <a:gd name="T33" fmla="*/ 128 h 162"/>
                <a:gd name="T34" fmla="*/ 55 w 174"/>
                <a:gd name="T35" fmla="*/ 115 h 162"/>
                <a:gd name="T36" fmla="*/ 41 w 174"/>
                <a:gd name="T37" fmla="*/ 81 h 162"/>
                <a:gd name="T38" fmla="*/ 41 w 174"/>
                <a:gd name="T39" fmla="*/ 81 h 162"/>
                <a:gd name="T40" fmla="*/ 41 w 174"/>
                <a:gd name="T41" fmla="*/ 8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4" h="162">
                  <a:moveTo>
                    <a:pt x="41" y="81"/>
                  </a:moveTo>
                  <a:cubicBezTo>
                    <a:pt x="41" y="67"/>
                    <a:pt x="46" y="56"/>
                    <a:pt x="55" y="47"/>
                  </a:cubicBezTo>
                  <a:cubicBezTo>
                    <a:pt x="63" y="39"/>
                    <a:pt x="75" y="34"/>
                    <a:pt x="89" y="34"/>
                  </a:cubicBezTo>
                  <a:cubicBezTo>
                    <a:pt x="101" y="34"/>
                    <a:pt x="111" y="38"/>
                    <a:pt x="119" y="44"/>
                  </a:cubicBezTo>
                  <a:cubicBezTo>
                    <a:pt x="126" y="49"/>
                    <a:pt x="131" y="56"/>
                    <a:pt x="134" y="65"/>
                  </a:cubicBezTo>
                  <a:cubicBezTo>
                    <a:pt x="174" y="65"/>
                    <a:pt x="174" y="65"/>
                    <a:pt x="174" y="65"/>
                  </a:cubicBezTo>
                  <a:cubicBezTo>
                    <a:pt x="173" y="50"/>
                    <a:pt x="163" y="31"/>
                    <a:pt x="147" y="19"/>
                  </a:cubicBezTo>
                  <a:cubicBezTo>
                    <a:pt x="131" y="6"/>
                    <a:pt x="112" y="0"/>
                    <a:pt x="89" y="0"/>
                  </a:cubicBezTo>
                  <a:cubicBezTo>
                    <a:pt x="64" y="0"/>
                    <a:pt x="42" y="8"/>
                    <a:pt x="25" y="23"/>
                  </a:cubicBezTo>
                  <a:cubicBezTo>
                    <a:pt x="8" y="39"/>
                    <a:pt x="0" y="58"/>
                    <a:pt x="0" y="81"/>
                  </a:cubicBezTo>
                  <a:cubicBezTo>
                    <a:pt x="0" y="104"/>
                    <a:pt x="8" y="123"/>
                    <a:pt x="25" y="139"/>
                  </a:cubicBezTo>
                  <a:cubicBezTo>
                    <a:pt x="42" y="154"/>
                    <a:pt x="64" y="162"/>
                    <a:pt x="89" y="162"/>
                  </a:cubicBezTo>
                  <a:cubicBezTo>
                    <a:pt x="112" y="162"/>
                    <a:pt x="131" y="156"/>
                    <a:pt x="147" y="144"/>
                  </a:cubicBezTo>
                  <a:cubicBezTo>
                    <a:pt x="163" y="132"/>
                    <a:pt x="173" y="112"/>
                    <a:pt x="174" y="97"/>
                  </a:cubicBezTo>
                  <a:cubicBezTo>
                    <a:pt x="134" y="97"/>
                    <a:pt x="134" y="97"/>
                    <a:pt x="134" y="97"/>
                  </a:cubicBezTo>
                  <a:cubicBezTo>
                    <a:pt x="131" y="106"/>
                    <a:pt x="126" y="113"/>
                    <a:pt x="119" y="119"/>
                  </a:cubicBezTo>
                  <a:cubicBezTo>
                    <a:pt x="111" y="124"/>
                    <a:pt x="101" y="128"/>
                    <a:pt x="89" y="128"/>
                  </a:cubicBezTo>
                  <a:cubicBezTo>
                    <a:pt x="75" y="128"/>
                    <a:pt x="63" y="124"/>
                    <a:pt x="55" y="115"/>
                  </a:cubicBezTo>
                  <a:cubicBezTo>
                    <a:pt x="46" y="106"/>
                    <a:pt x="41" y="95"/>
                    <a:pt x="41" y="81"/>
                  </a:cubicBezTo>
                  <a:cubicBezTo>
                    <a:pt x="41" y="81"/>
                    <a:pt x="41" y="81"/>
                    <a:pt x="41" y="81"/>
                  </a:cubicBezTo>
                  <a:cubicBezTo>
                    <a:pt x="41" y="81"/>
                    <a:pt x="41" y="81"/>
                    <a:pt x="41" y="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4" name="Freeform 18">
              <a:extLst>
                <a:ext uri="{FF2B5EF4-FFF2-40B4-BE49-F238E27FC236}">
                  <a16:creationId xmlns:a16="http://schemas.microsoft.com/office/drawing/2014/main" id="{10F85B1F-772B-2139-EFA4-4C07DCEEF7DE}"/>
                </a:ext>
              </a:extLst>
            </p:cNvPr>
            <p:cNvSpPr>
              <a:spLocks/>
            </p:cNvSpPr>
            <p:nvPr userDrawn="1"/>
          </p:nvSpPr>
          <p:spPr bwMode="auto">
            <a:xfrm>
              <a:off x="2511" y="371"/>
              <a:ext cx="907" cy="1483"/>
            </a:xfrm>
            <a:custGeom>
              <a:avLst/>
              <a:gdLst>
                <a:gd name="T0" fmla="*/ 256 w 907"/>
                <a:gd name="T1" fmla="*/ 1218 h 1483"/>
                <a:gd name="T2" fmla="*/ 312 w 907"/>
                <a:gd name="T3" fmla="*/ 1112 h 1483"/>
                <a:gd name="T4" fmla="*/ 114 w 907"/>
                <a:gd name="T5" fmla="*/ 743 h 1483"/>
                <a:gd name="T6" fmla="*/ 454 w 907"/>
                <a:gd name="T7" fmla="*/ 106 h 1483"/>
                <a:gd name="T8" fmla="*/ 795 w 907"/>
                <a:gd name="T9" fmla="*/ 743 h 1483"/>
                <a:gd name="T10" fmla="*/ 398 w 907"/>
                <a:gd name="T11" fmla="*/ 1483 h 1483"/>
                <a:gd name="T12" fmla="*/ 512 w 907"/>
                <a:gd name="T13" fmla="*/ 1483 h 1483"/>
                <a:gd name="T14" fmla="*/ 907 w 907"/>
                <a:gd name="T15" fmla="*/ 743 h 1483"/>
                <a:gd name="T16" fmla="*/ 512 w 907"/>
                <a:gd name="T17" fmla="*/ 0 h 1483"/>
                <a:gd name="T18" fmla="*/ 398 w 907"/>
                <a:gd name="T19" fmla="*/ 0 h 1483"/>
                <a:gd name="T20" fmla="*/ 0 w 907"/>
                <a:gd name="T21" fmla="*/ 743 h 1483"/>
                <a:gd name="T22" fmla="*/ 256 w 907"/>
                <a:gd name="T23" fmla="*/ 1218 h 1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7" h="1483">
                  <a:moveTo>
                    <a:pt x="256" y="1218"/>
                  </a:moveTo>
                  <a:lnTo>
                    <a:pt x="312" y="1112"/>
                  </a:lnTo>
                  <a:lnTo>
                    <a:pt x="114" y="743"/>
                  </a:lnTo>
                  <a:lnTo>
                    <a:pt x="454" y="106"/>
                  </a:lnTo>
                  <a:lnTo>
                    <a:pt x="795" y="743"/>
                  </a:lnTo>
                  <a:lnTo>
                    <a:pt x="398" y="1483"/>
                  </a:lnTo>
                  <a:lnTo>
                    <a:pt x="512" y="1483"/>
                  </a:lnTo>
                  <a:lnTo>
                    <a:pt x="907" y="743"/>
                  </a:lnTo>
                  <a:lnTo>
                    <a:pt x="512" y="0"/>
                  </a:lnTo>
                  <a:lnTo>
                    <a:pt x="398" y="0"/>
                  </a:lnTo>
                  <a:lnTo>
                    <a:pt x="0" y="743"/>
                  </a:lnTo>
                  <a:lnTo>
                    <a:pt x="256" y="12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5" name="Freeform 19">
              <a:extLst>
                <a:ext uri="{FF2B5EF4-FFF2-40B4-BE49-F238E27FC236}">
                  <a16:creationId xmlns:a16="http://schemas.microsoft.com/office/drawing/2014/main" id="{23E5A343-76B6-0AF2-BB2F-C6D8F5668600}"/>
                </a:ext>
              </a:extLst>
            </p:cNvPr>
            <p:cNvSpPr>
              <a:spLocks/>
            </p:cNvSpPr>
            <p:nvPr userDrawn="1"/>
          </p:nvSpPr>
          <p:spPr bwMode="auto">
            <a:xfrm>
              <a:off x="2286" y="371"/>
              <a:ext cx="907" cy="1483"/>
            </a:xfrm>
            <a:custGeom>
              <a:avLst/>
              <a:gdLst>
                <a:gd name="T0" fmla="*/ 509 w 907"/>
                <a:gd name="T1" fmla="*/ 1483 h 1483"/>
                <a:gd name="T2" fmla="*/ 907 w 907"/>
                <a:gd name="T3" fmla="*/ 743 h 1483"/>
                <a:gd name="T4" fmla="*/ 651 w 907"/>
                <a:gd name="T5" fmla="*/ 265 h 1483"/>
                <a:gd name="T6" fmla="*/ 595 w 907"/>
                <a:gd name="T7" fmla="*/ 371 h 1483"/>
                <a:gd name="T8" fmla="*/ 793 w 907"/>
                <a:gd name="T9" fmla="*/ 743 h 1483"/>
                <a:gd name="T10" fmla="*/ 453 w 907"/>
                <a:gd name="T11" fmla="*/ 1377 h 1483"/>
                <a:gd name="T12" fmla="*/ 112 w 907"/>
                <a:gd name="T13" fmla="*/ 743 h 1483"/>
                <a:gd name="T14" fmla="*/ 509 w 907"/>
                <a:gd name="T15" fmla="*/ 0 h 1483"/>
                <a:gd name="T16" fmla="*/ 395 w 907"/>
                <a:gd name="T17" fmla="*/ 0 h 1483"/>
                <a:gd name="T18" fmla="*/ 0 w 907"/>
                <a:gd name="T19" fmla="*/ 743 h 1483"/>
                <a:gd name="T20" fmla="*/ 395 w 907"/>
                <a:gd name="T21" fmla="*/ 1483 h 1483"/>
                <a:gd name="T22" fmla="*/ 509 w 907"/>
                <a:gd name="T23" fmla="*/ 1483 h 1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7" h="1483">
                  <a:moveTo>
                    <a:pt x="509" y="1483"/>
                  </a:moveTo>
                  <a:lnTo>
                    <a:pt x="907" y="743"/>
                  </a:lnTo>
                  <a:lnTo>
                    <a:pt x="651" y="265"/>
                  </a:lnTo>
                  <a:lnTo>
                    <a:pt x="595" y="371"/>
                  </a:lnTo>
                  <a:lnTo>
                    <a:pt x="793" y="743"/>
                  </a:lnTo>
                  <a:lnTo>
                    <a:pt x="453" y="1377"/>
                  </a:lnTo>
                  <a:lnTo>
                    <a:pt x="112" y="743"/>
                  </a:lnTo>
                  <a:lnTo>
                    <a:pt x="509" y="0"/>
                  </a:lnTo>
                  <a:lnTo>
                    <a:pt x="395" y="0"/>
                  </a:lnTo>
                  <a:lnTo>
                    <a:pt x="0" y="743"/>
                  </a:lnTo>
                  <a:lnTo>
                    <a:pt x="395" y="1483"/>
                  </a:lnTo>
                  <a:lnTo>
                    <a:pt x="509" y="14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Tree>
    <p:custDataLst>
      <p:tags r:id="rId1"/>
    </p:custDataLst>
    <p:extLst>
      <p:ext uri="{BB962C8B-B14F-4D97-AF65-F5344CB8AC3E}">
        <p14:creationId xmlns:p14="http://schemas.microsoft.com/office/powerpoint/2010/main" val="3633583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isuel vertical + Texte 2 blocs + Exergue">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id="{353A86CD-5CE7-02B2-B88D-594A2E8C2168}"/>
              </a:ext>
            </a:extLst>
          </p:cNvPr>
          <p:cNvSpPr>
            <a:spLocks noGrp="1"/>
          </p:cNvSpPr>
          <p:nvPr>
            <p:ph type="pic" sz="quarter" idx="16" hasCustomPrompt="1"/>
          </p:nvPr>
        </p:nvSpPr>
        <p:spPr>
          <a:xfrm>
            <a:off x="-9832" y="-103"/>
            <a:ext cx="3255657" cy="5152207"/>
          </a:xfrm>
          <a:custGeom>
            <a:avLst/>
            <a:gdLst>
              <a:gd name="connsiteX0" fmla="*/ 3091368 w 3255657"/>
              <a:gd name="connsiteY0" fmla="*/ 0 h 5152207"/>
              <a:gd name="connsiteX1" fmla="*/ 3091368 w 3255657"/>
              <a:gd name="connsiteY1" fmla="*/ 104 h 5152207"/>
              <a:gd name="connsiteX2" fmla="*/ 3096006 w 3255657"/>
              <a:gd name="connsiteY2" fmla="*/ 104 h 5152207"/>
              <a:gd name="connsiteX3" fmla="*/ 3096515 w 3255657"/>
              <a:gd name="connsiteY3" fmla="*/ 517350 h 5152207"/>
              <a:gd name="connsiteX4" fmla="*/ 3249277 w 3255657"/>
              <a:gd name="connsiteY4" fmla="*/ 802605 h 5152207"/>
              <a:gd name="connsiteX5" fmla="*/ 3249684 w 3255657"/>
              <a:gd name="connsiteY5" fmla="*/ 803189 h 5152207"/>
              <a:gd name="connsiteX6" fmla="*/ 3249633 w 3255657"/>
              <a:gd name="connsiteY6" fmla="*/ 803269 h 5152207"/>
              <a:gd name="connsiteX7" fmla="*/ 3255657 w 3255657"/>
              <a:gd name="connsiteY7" fmla="*/ 814518 h 5152207"/>
              <a:gd name="connsiteX8" fmla="*/ 3096515 w 3255657"/>
              <a:gd name="connsiteY8" fmla="*/ 1111686 h 5152207"/>
              <a:gd name="connsiteX9" fmla="*/ 3094225 w 3255657"/>
              <a:gd name="connsiteY9" fmla="*/ 1111686 h 5152207"/>
              <a:gd name="connsiteX10" fmla="*/ 3094225 w 3255657"/>
              <a:gd name="connsiteY10" fmla="*/ 5152207 h 5152207"/>
              <a:gd name="connsiteX11" fmla="*/ 9832 w 3255657"/>
              <a:gd name="connsiteY11" fmla="*/ 5152207 h 5152207"/>
              <a:gd name="connsiteX12" fmla="*/ 9832 w 3255657"/>
              <a:gd name="connsiteY12" fmla="*/ 5152180 h 5152207"/>
              <a:gd name="connsiteX13" fmla="*/ 0 w 3255657"/>
              <a:gd name="connsiteY13" fmla="*/ 5152207 h 5152207"/>
              <a:gd name="connsiteX14" fmla="*/ 0 w 3255657"/>
              <a:gd name="connsiteY14" fmla="*/ 104 h 5152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55657" h="5152207">
                <a:moveTo>
                  <a:pt x="3091368" y="0"/>
                </a:moveTo>
                <a:lnTo>
                  <a:pt x="3091368" y="104"/>
                </a:lnTo>
                <a:lnTo>
                  <a:pt x="3096006" y="104"/>
                </a:lnTo>
                <a:lnTo>
                  <a:pt x="3096515" y="517350"/>
                </a:lnTo>
                <a:lnTo>
                  <a:pt x="3249277" y="802605"/>
                </a:lnTo>
                <a:lnTo>
                  <a:pt x="3249684" y="803189"/>
                </a:lnTo>
                <a:lnTo>
                  <a:pt x="3249633" y="803269"/>
                </a:lnTo>
                <a:lnTo>
                  <a:pt x="3255657" y="814518"/>
                </a:lnTo>
                <a:lnTo>
                  <a:pt x="3096515" y="1111686"/>
                </a:lnTo>
                <a:lnTo>
                  <a:pt x="3094225" y="1111686"/>
                </a:lnTo>
                <a:lnTo>
                  <a:pt x="3094225" y="5152207"/>
                </a:lnTo>
                <a:lnTo>
                  <a:pt x="9832" y="5152207"/>
                </a:lnTo>
                <a:lnTo>
                  <a:pt x="9832" y="5152180"/>
                </a:lnTo>
                <a:lnTo>
                  <a:pt x="0" y="5152207"/>
                </a:lnTo>
                <a:lnTo>
                  <a:pt x="0" y="104"/>
                </a:lnTo>
                <a:close/>
              </a:path>
            </a:pathLst>
          </a:custGeom>
          <a:pattFill prst="openDmnd">
            <a:fgClr>
              <a:schemeClr val="accent6"/>
            </a:fgClr>
            <a:bgClr>
              <a:schemeClr val="bg1"/>
            </a:bgClr>
          </a:pattFill>
        </p:spPr>
        <p:txBody>
          <a:bodyPr wrap="square" lIns="0" rIns="0" bIns="900000" anchor="ctr">
            <a:noAutofit/>
          </a:bodyPr>
          <a:lstStyle>
            <a:lvl1pPr algn="ctr">
              <a:defRPr sz="1000" b="0" cap="none" baseline="0">
                <a:solidFill>
                  <a:schemeClr val="tx1"/>
                </a:solidFill>
                <a:sym typeface="Symbol" panose="05050102010706020507" pitchFamily="18" charset="2"/>
              </a:defRPr>
            </a:lvl1pPr>
          </a:lstStyle>
          <a:p>
            <a:r>
              <a:rPr lang="fr-FR"/>
              <a:t>Cliquez ici pour insérer une image</a:t>
            </a:r>
            <a:br>
              <a:rPr lang="fr-FR"/>
            </a:br>
            <a:r>
              <a:rPr lang="fr-FR"/>
              <a:t></a:t>
            </a:r>
          </a:p>
        </p:txBody>
      </p:sp>
      <p:sp>
        <p:nvSpPr>
          <p:cNvPr id="3" name="Titre 2">
            <a:extLst>
              <a:ext uri="{FF2B5EF4-FFF2-40B4-BE49-F238E27FC236}">
                <a16:creationId xmlns:a16="http://schemas.microsoft.com/office/drawing/2014/main" id="{BFD4E610-82D5-C63E-D24C-374AAE40C69F}"/>
              </a:ext>
            </a:extLst>
          </p:cNvPr>
          <p:cNvSpPr>
            <a:spLocks noGrp="1"/>
          </p:cNvSpPr>
          <p:nvPr>
            <p:ph type="title"/>
          </p:nvPr>
        </p:nvSpPr>
        <p:spPr>
          <a:xfrm>
            <a:off x="3394128" y="471542"/>
            <a:ext cx="4993521" cy="338554"/>
          </a:xfrm>
        </p:spPr>
        <p:txBody>
          <a:bodyPr/>
          <a:lstStyle/>
          <a:p>
            <a:r>
              <a:rPr lang="fr-FR"/>
              <a:t>Modifiez le style du titre</a:t>
            </a:r>
          </a:p>
        </p:txBody>
      </p:sp>
    </p:spTree>
    <p:custDataLst>
      <p:tags r:id="rId1"/>
    </p:custDataLst>
    <p:extLst>
      <p:ext uri="{BB962C8B-B14F-4D97-AF65-F5344CB8AC3E}">
        <p14:creationId xmlns:p14="http://schemas.microsoft.com/office/powerpoint/2010/main" val="3677239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Clôture">
    <p:bg bwMode="invGray">
      <p:bgPr>
        <a:solidFill>
          <a:schemeClr val="tx2"/>
        </a:solid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2663788" y="572480"/>
            <a:ext cx="3348000" cy="747897"/>
          </a:xfrm>
        </p:spPr>
        <p:txBody>
          <a:bodyPr anchor="t"/>
          <a:lstStyle>
            <a:lvl1pPr algn="l">
              <a:lnSpc>
                <a:spcPct val="90000"/>
              </a:lnSpc>
              <a:defRPr sz="5400">
                <a:solidFill>
                  <a:schemeClr val="bg1"/>
                </a:solidFill>
              </a:defRPr>
            </a:lvl1pPr>
          </a:lstStyle>
          <a:p>
            <a:r>
              <a:rPr lang="fr-FR"/>
              <a:t>Fin</a:t>
            </a:r>
          </a:p>
        </p:txBody>
      </p:sp>
      <p:sp>
        <p:nvSpPr>
          <p:cNvPr id="3" name="Sous-titre 2"/>
          <p:cNvSpPr>
            <a:spLocks noGrp="1"/>
          </p:cNvSpPr>
          <p:nvPr>
            <p:ph type="subTitle" idx="1"/>
          </p:nvPr>
        </p:nvSpPr>
        <p:spPr>
          <a:xfrm>
            <a:off x="2663788" y="3600767"/>
            <a:ext cx="3348000" cy="123111"/>
          </a:xfrm>
        </p:spPr>
        <p:txBody>
          <a:bodyPr/>
          <a:lstStyle>
            <a:lvl1pPr marL="0" indent="0" algn="l">
              <a:buNone/>
              <a:defRPr sz="800" b="0" cap="none" baseline="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endParaRPr lang="fr-FR"/>
          </a:p>
        </p:txBody>
      </p:sp>
      <p:sp>
        <p:nvSpPr>
          <p:cNvPr id="4" name="Espace réservé de la date 3">
            <a:extLst>
              <a:ext uri="{FF2B5EF4-FFF2-40B4-BE49-F238E27FC236}">
                <a16:creationId xmlns:a16="http://schemas.microsoft.com/office/drawing/2014/main" id="{67DF0F64-3E39-FB8C-B677-293867886472}"/>
              </a:ext>
            </a:extLst>
          </p:cNvPr>
          <p:cNvSpPr>
            <a:spLocks noGrp="1"/>
          </p:cNvSpPr>
          <p:nvPr>
            <p:ph type="dt" sz="half" idx="2"/>
          </p:nvPr>
        </p:nvSpPr>
        <p:spPr>
          <a:xfrm>
            <a:off x="8856477" y="1175924"/>
            <a:ext cx="107722" cy="662608"/>
          </a:xfrm>
          <a:prstGeom prst="rect">
            <a:avLst/>
          </a:prstGeom>
        </p:spPr>
        <p:txBody>
          <a:bodyPr vert="vert270" wrap="none" lIns="0" tIns="36000" rIns="0" bIns="36000" rtlCol="0" anchor="ctr">
            <a:spAutoFit/>
          </a:bodyPr>
          <a:lstStyle>
            <a:lvl1pPr marL="0" algn="l">
              <a:lnSpc>
                <a:spcPct val="100000"/>
              </a:lnSpc>
              <a:spcBef>
                <a:spcPts val="0"/>
              </a:spcBef>
              <a:buFontTx/>
              <a:buNone/>
              <a:defRPr sz="700">
                <a:solidFill>
                  <a:schemeClr val="bg1"/>
                </a:solidFill>
              </a:defRPr>
            </a:lvl1pPr>
          </a:lstStyle>
          <a:p>
            <a:r>
              <a:rPr lang="fr-FR"/>
              <a:t>04/09/2023</a:t>
            </a:r>
          </a:p>
        </p:txBody>
      </p:sp>
      <p:sp>
        <p:nvSpPr>
          <p:cNvPr id="5" name="Espace réservé du pied de page 4">
            <a:extLst>
              <a:ext uri="{FF2B5EF4-FFF2-40B4-BE49-F238E27FC236}">
                <a16:creationId xmlns:a16="http://schemas.microsoft.com/office/drawing/2014/main" id="{97774F0C-8329-49FE-A0AA-42834FBC9205}"/>
              </a:ext>
            </a:extLst>
          </p:cNvPr>
          <p:cNvSpPr>
            <a:spLocks noGrp="1"/>
          </p:cNvSpPr>
          <p:nvPr>
            <p:ph type="ftr" sz="quarter" idx="3"/>
          </p:nvPr>
        </p:nvSpPr>
        <p:spPr>
          <a:xfrm>
            <a:off x="8856477" y="3125158"/>
            <a:ext cx="107722" cy="1800000"/>
          </a:xfrm>
          <a:prstGeom prst="rect">
            <a:avLst/>
          </a:prstGeom>
        </p:spPr>
        <p:txBody>
          <a:bodyPr vert="vert270" wrap="square" lIns="0" tIns="36000" rIns="0" bIns="36000" rtlCol="0" anchor="ctr">
            <a:spAutoFit/>
          </a:bodyPr>
          <a:lstStyle>
            <a:lvl1pPr marL="0" algn="l">
              <a:lnSpc>
                <a:spcPct val="100000"/>
              </a:lnSpc>
              <a:spcBef>
                <a:spcPts val="0"/>
              </a:spcBef>
              <a:buFontTx/>
              <a:buNone/>
              <a:defRPr sz="700">
                <a:solidFill>
                  <a:schemeClr val="bg1"/>
                </a:solidFill>
              </a:defRPr>
            </a:lvl1pPr>
          </a:lstStyle>
          <a:p>
            <a:r>
              <a:rPr lang="fr-FR"/>
              <a:t>Electromobility VIP event W42/W43 - réunion équipe projet n°1</a:t>
            </a:r>
          </a:p>
        </p:txBody>
      </p:sp>
      <p:sp>
        <p:nvSpPr>
          <p:cNvPr id="7" name="Espace réservé du numéro de diapositive 5">
            <a:extLst>
              <a:ext uri="{FF2B5EF4-FFF2-40B4-BE49-F238E27FC236}">
                <a16:creationId xmlns:a16="http://schemas.microsoft.com/office/drawing/2014/main" id="{19F7578F-40B2-D332-4E24-518E74C9BF7E}"/>
              </a:ext>
            </a:extLst>
          </p:cNvPr>
          <p:cNvSpPr>
            <a:spLocks noGrp="1"/>
          </p:cNvSpPr>
          <p:nvPr>
            <p:ph type="sldNum" sz="quarter" idx="4"/>
          </p:nvPr>
        </p:nvSpPr>
        <p:spPr>
          <a:xfrm>
            <a:off x="8815132" y="2412925"/>
            <a:ext cx="257369" cy="187552"/>
          </a:xfrm>
          <a:prstGeom prst="rect">
            <a:avLst/>
          </a:prstGeom>
        </p:spPr>
        <p:txBody>
          <a:bodyPr vert="vert270" wrap="none" lIns="36000" tIns="0" rIns="36000" bIns="0" rtlCol="0" anchor="ctr">
            <a:spAutoFit/>
          </a:bodyPr>
          <a:lstStyle>
            <a:lvl1pPr marL="0" algn="ctr">
              <a:lnSpc>
                <a:spcPct val="100000"/>
              </a:lnSpc>
              <a:spcBef>
                <a:spcPts val="0"/>
              </a:spcBef>
              <a:buFontTx/>
              <a:buNone/>
              <a:defRPr sz="1200">
                <a:solidFill>
                  <a:schemeClr val="bg1"/>
                </a:solidFill>
              </a:defRPr>
            </a:lvl1pPr>
          </a:lstStyle>
          <a:p>
            <a:fld id="{E8C60506-5BE4-4453-AE4B-F0F5E69C63A6}" type="slidenum">
              <a:rPr lang="fr-FR" smtClean="0"/>
              <a:pPr/>
              <a:t>‹#›</a:t>
            </a:fld>
            <a:endParaRPr lang="fr-FR"/>
          </a:p>
        </p:txBody>
      </p:sp>
      <p:cxnSp>
        <p:nvCxnSpPr>
          <p:cNvPr id="9" name="Connecteur droit 8">
            <a:extLst>
              <a:ext uri="{FF2B5EF4-FFF2-40B4-BE49-F238E27FC236}">
                <a16:creationId xmlns:a16="http://schemas.microsoft.com/office/drawing/2014/main" id="{56A86AF4-FFF0-27B1-659D-8CE063D395D0}"/>
              </a:ext>
            </a:extLst>
          </p:cNvPr>
          <p:cNvCxnSpPr>
            <a:cxnSpLocks/>
          </p:cNvCxnSpPr>
          <p:nvPr userDrawn="1"/>
        </p:nvCxnSpPr>
        <p:spPr>
          <a:xfrm>
            <a:off x="8757429" y="247697"/>
            <a:ext cx="0" cy="464400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reeform 3">
            <a:extLst>
              <a:ext uri="{FF2B5EF4-FFF2-40B4-BE49-F238E27FC236}">
                <a16:creationId xmlns:a16="http://schemas.microsoft.com/office/drawing/2014/main" id="{986EA9CC-1AA0-3B2E-5085-7A80538C2753}"/>
              </a:ext>
            </a:extLst>
          </p:cNvPr>
          <p:cNvSpPr>
            <a:spLocks/>
          </p:cNvSpPr>
          <p:nvPr userDrawn="1"/>
        </p:nvSpPr>
        <p:spPr bwMode="auto">
          <a:xfrm>
            <a:off x="2290031" y="247697"/>
            <a:ext cx="104775" cy="4644000"/>
          </a:xfrm>
          <a:custGeom>
            <a:avLst/>
            <a:gdLst>
              <a:gd name="T0" fmla="+- 0 3602 3602"/>
              <a:gd name="T1" fmla="*/ T0 w 166"/>
              <a:gd name="T2" fmla="+- 0 7695 405"/>
              <a:gd name="T3" fmla="*/ 7695 h 7290"/>
              <a:gd name="T4" fmla="+- 0 3602 3602"/>
              <a:gd name="T5" fmla="*/ T4 w 166"/>
              <a:gd name="T6" fmla="+- 0 1704 405"/>
              <a:gd name="T7" fmla="*/ 1704 h 7290"/>
              <a:gd name="T8" fmla="+- 0 3768 3602"/>
              <a:gd name="T9" fmla="*/ T8 w 166"/>
              <a:gd name="T10" fmla="+- 0 1412 405"/>
              <a:gd name="T11" fmla="*/ 1412 h 7290"/>
              <a:gd name="T12" fmla="+- 0 3602 3602"/>
              <a:gd name="T13" fmla="*/ T12 w 166"/>
              <a:gd name="T14" fmla="+- 0 1119 405"/>
              <a:gd name="T15" fmla="*/ 1119 h 7290"/>
              <a:gd name="T16" fmla="+- 0 3602 3602"/>
              <a:gd name="T17" fmla="*/ T16 w 166"/>
              <a:gd name="T18" fmla="+- 0 405 405"/>
              <a:gd name="T19" fmla="*/ 405 h 7290"/>
            </a:gdLst>
            <a:ahLst/>
            <a:cxnLst>
              <a:cxn ang="0">
                <a:pos x="T1" y="T3"/>
              </a:cxn>
              <a:cxn ang="0">
                <a:pos x="T5" y="T7"/>
              </a:cxn>
              <a:cxn ang="0">
                <a:pos x="T9" y="T11"/>
              </a:cxn>
              <a:cxn ang="0">
                <a:pos x="T13" y="T15"/>
              </a:cxn>
              <a:cxn ang="0">
                <a:pos x="T17" y="T19"/>
              </a:cxn>
            </a:cxnLst>
            <a:rect l="0" t="0" r="r" b="b"/>
            <a:pathLst>
              <a:path w="166" h="7290">
                <a:moveTo>
                  <a:pt x="0" y="7290"/>
                </a:moveTo>
                <a:lnTo>
                  <a:pt x="0" y="1299"/>
                </a:lnTo>
                <a:lnTo>
                  <a:pt x="166" y="1007"/>
                </a:lnTo>
                <a:lnTo>
                  <a:pt x="0" y="714"/>
                </a:lnTo>
                <a:lnTo>
                  <a:pt x="0" y="0"/>
                </a:lnTo>
              </a:path>
            </a:pathLst>
          </a:custGeom>
          <a:noFill/>
          <a:ln w="3175">
            <a:solidFill>
              <a:schemeClr val="bg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1800"/>
          </a:p>
        </p:txBody>
      </p:sp>
      <p:grpSp>
        <p:nvGrpSpPr>
          <p:cNvPr id="6" name="Group 4">
            <a:extLst>
              <a:ext uri="{FF2B5EF4-FFF2-40B4-BE49-F238E27FC236}">
                <a16:creationId xmlns:a16="http://schemas.microsoft.com/office/drawing/2014/main" id="{063E80A3-558C-1F97-ABAE-A3E2C27ECD66}"/>
              </a:ext>
            </a:extLst>
          </p:cNvPr>
          <p:cNvGrpSpPr>
            <a:grpSpLocks noChangeAspect="1"/>
          </p:cNvGrpSpPr>
          <p:nvPr userDrawn="1"/>
        </p:nvGrpSpPr>
        <p:grpSpPr bwMode="auto">
          <a:xfrm>
            <a:off x="8789146" y="254183"/>
            <a:ext cx="324000" cy="341196"/>
            <a:chOff x="1694" y="371"/>
            <a:chExt cx="2374" cy="2500"/>
          </a:xfrm>
          <a:solidFill>
            <a:schemeClr val="bg1"/>
          </a:solidFill>
        </p:grpSpPr>
        <p:sp>
          <p:nvSpPr>
            <p:cNvPr id="10" name="Freeform 5">
              <a:extLst>
                <a:ext uri="{FF2B5EF4-FFF2-40B4-BE49-F238E27FC236}">
                  <a16:creationId xmlns:a16="http://schemas.microsoft.com/office/drawing/2014/main" id="{D0814B65-BBF6-D872-E034-216CFE56FDD1}"/>
                </a:ext>
              </a:extLst>
            </p:cNvPr>
            <p:cNvSpPr>
              <a:spLocks noEditPoints="1"/>
            </p:cNvSpPr>
            <p:nvPr userDrawn="1"/>
          </p:nvSpPr>
          <p:spPr bwMode="auto">
            <a:xfrm>
              <a:off x="1694" y="2151"/>
              <a:ext cx="308" cy="296"/>
            </a:xfrm>
            <a:custGeom>
              <a:avLst/>
              <a:gdLst>
                <a:gd name="T0" fmla="*/ 119 w 165"/>
                <a:gd name="T1" fmla="*/ 159 h 159"/>
                <a:gd name="T2" fmla="*/ 165 w 165"/>
                <a:gd name="T3" fmla="*/ 159 h 159"/>
                <a:gd name="T4" fmla="*/ 131 w 165"/>
                <a:gd name="T5" fmla="*/ 101 h 159"/>
                <a:gd name="T6" fmla="*/ 159 w 165"/>
                <a:gd name="T7" fmla="*/ 54 h 159"/>
                <a:gd name="T8" fmla="*/ 98 w 165"/>
                <a:gd name="T9" fmla="*/ 0 h 159"/>
                <a:gd name="T10" fmla="*/ 0 w 165"/>
                <a:gd name="T11" fmla="*/ 0 h 159"/>
                <a:gd name="T12" fmla="*/ 0 w 165"/>
                <a:gd name="T13" fmla="*/ 159 h 159"/>
                <a:gd name="T14" fmla="*/ 41 w 165"/>
                <a:gd name="T15" fmla="*/ 159 h 159"/>
                <a:gd name="T16" fmla="*/ 41 w 165"/>
                <a:gd name="T17" fmla="*/ 108 h 159"/>
                <a:gd name="T18" fmla="*/ 92 w 165"/>
                <a:gd name="T19" fmla="*/ 108 h 159"/>
                <a:gd name="T20" fmla="*/ 119 w 165"/>
                <a:gd name="T21" fmla="*/ 159 h 159"/>
                <a:gd name="T22" fmla="*/ 41 w 165"/>
                <a:gd name="T23" fmla="*/ 32 h 159"/>
                <a:gd name="T24" fmla="*/ 92 w 165"/>
                <a:gd name="T25" fmla="*/ 32 h 159"/>
                <a:gd name="T26" fmla="*/ 117 w 165"/>
                <a:gd name="T27" fmla="*/ 54 h 159"/>
                <a:gd name="T28" fmla="*/ 92 w 165"/>
                <a:gd name="T29" fmla="*/ 76 h 159"/>
                <a:gd name="T30" fmla="*/ 41 w 165"/>
                <a:gd name="T31" fmla="*/ 76 h 159"/>
                <a:gd name="T32" fmla="*/ 41 w 165"/>
                <a:gd name="T33" fmla="*/ 3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59">
                  <a:moveTo>
                    <a:pt x="119" y="159"/>
                  </a:moveTo>
                  <a:cubicBezTo>
                    <a:pt x="165" y="159"/>
                    <a:pt x="165" y="159"/>
                    <a:pt x="165" y="159"/>
                  </a:cubicBezTo>
                  <a:cubicBezTo>
                    <a:pt x="131" y="101"/>
                    <a:pt x="131" y="101"/>
                    <a:pt x="131" y="101"/>
                  </a:cubicBezTo>
                  <a:cubicBezTo>
                    <a:pt x="150" y="92"/>
                    <a:pt x="159" y="75"/>
                    <a:pt x="159" y="54"/>
                  </a:cubicBezTo>
                  <a:cubicBezTo>
                    <a:pt x="159" y="23"/>
                    <a:pt x="138" y="0"/>
                    <a:pt x="98" y="0"/>
                  </a:cubicBezTo>
                  <a:cubicBezTo>
                    <a:pt x="0" y="0"/>
                    <a:pt x="0" y="0"/>
                    <a:pt x="0" y="0"/>
                  </a:cubicBezTo>
                  <a:cubicBezTo>
                    <a:pt x="0" y="159"/>
                    <a:pt x="0" y="159"/>
                    <a:pt x="0" y="159"/>
                  </a:cubicBezTo>
                  <a:cubicBezTo>
                    <a:pt x="41" y="159"/>
                    <a:pt x="41" y="159"/>
                    <a:pt x="41" y="159"/>
                  </a:cubicBezTo>
                  <a:cubicBezTo>
                    <a:pt x="41" y="108"/>
                    <a:pt x="41" y="108"/>
                    <a:pt x="41" y="108"/>
                  </a:cubicBezTo>
                  <a:cubicBezTo>
                    <a:pt x="92" y="108"/>
                    <a:pt x="92" y="108"/>
                    <a:pt x="92" y="108"/>
                  </a:cubicBezTo>
                  <a:lnTo>
                    <a:pt x="119" y="159"/>
                  </a:lnTo>
                  <a:close/>
                  <a:moveTo>
                    <a:pt x="41" y="32"/>
                  </a:moveTo>
                  <a:cubicBezTo>
                    <a:pt x="92" y="32"/>
                    <a:pt x="92" y="32"/>
                    <a:pt x="92" y="32"/>
                  </a:cubicBezTo>
                  <a:cubicBezTo>
                    <a:pt x="108" y="32"/>
                    <a:pt x="117" y="42"/>
                    <a:pt x="117" y="54"/>
                  </a:cubicBezTo>
                  <a:cubicBezTo>
                    <a:pt x="117" y="67"/>
                    <a:pt x="108" y="76"/>
                    <a:pt x="92" y="76"/>
                  </a:cubicBezTo>
                  <a:cubicBezTo>
                    <a:pt x="41" y="76"/>
                    <a:pt x="41" y="76"/>
                    <a:pt x="41" y="76"/>
                  </a:cubicBezTo>
                  <a:lnTo>
                    <a:pt x="41"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1" name="Freeform 6">
              <a:extLst>
                <a:ext uri="{FF2B5EF4-FFF2-40B4-BE49-F238E27FC236}">
                  <a16:creationId xmlns:a16="http://schemas.microsoft.com/office/drawing/2014/main" id="{9BD21945-8888-339F-D80F-6A42BCC25B73}"/>
                </a:ext>
              </a:extLst>
            </p:cNvPr>
            <p:cNvSpPr>
              <a:spLocks/>
            </p:cNvSpPr>
            <p:nvPr userDrawn="1"/>
          </p:nvSpPr>
          <p:spPr bwMode="auto">
            <a:xfrm>
              <a:off x="3161" y="2151"/>
              <a:ext cx="304" cy="300"/>
            </a:xfrm>
            <a:custGeom>
              <a:avLst/>
              <a:gdLst>
                <a:gd name="T0" fmla="*/ 0 w 163"/>
                <a:gd name="T1" fmla="*/ 0 h 161"/>
                <a:gd name="T2" fmla="*/ 0 w 163"/>
                <a:gd name="T3" fmla="*/ 93 h 161"/>
                <a:gd name="T4" fmla="*/ 82 w 163"/>
                <a:gd name="T5" fmla="*/ 161 h 161"/>
                <a:gd name="T6" fmla="*/ 163 w 163"/>
                <a:gd name="T7" fmla="*/ 93 h 161"/>
                <a:gd name="T8" fmla="*/ 163 w 163"/>
                <a:gd name="T9" fmla="*/ 0 h 161"/>
                <a:gd name="T10" fmla="*/ 122 w 163"/>
                <a:gd name="T11" fmla="*/ 0 h 161"/>
                <a:gd name="T12" fmla="*/ 122 w 163"/>
                <a:gd name="T13" fmla="*/ 93 h 161"/>
                <a:gd name="T14" fmla="*/ 82 w 163"/>
                <a:gd name="T15" fmla="*/ 128 h 161"/>
                <a:gd name="T16" fmla="*/ 42 w 163"/>
                <a:gd name="T17" fmla="*/ 93 h 161"/>
                <a:gd name="T18" fmla="*/ 42 w 163"/>
                <a:gd name="T19" fmla="*/ 0 h 161"/>
                <a:gd name="T20" fmla="*/ 0 w 163"/>
                <a:gd name="T2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61">
                  <a:moveTo>
                    <a:pt x="0" y="0"/>
                  </a:moveTo>
                  <a:cubicBezTo>
                    <a:pt x="0" y="93"/>
                    <a:pt x="0" y="93"/>
                    <a:pt x="0" y="93"/>
                  </a:cubicBezTo>
                  <a:cubicBezTo>
                    <a:pt x="0" y="141"/>
                    <a:pt x="35" y="161"/>
                    <a:pt x="82" y="161"/>
                  </a:cubicBezTo>
                  <a:cubicBezTo>
                    <a:pt x="128" y="161"/>
                    <a:pt x="163" y="141"/>
                    <a:pt x="163" y="93"/>
                  </a:cubicBezTo>
                  <a:cubicBezTo>
                    <a:pt x="163" y="0"/>
                    <a:pt x="163" y="0"/>
                    <a:pt x="163" y="0"/>
                  </a:cubicBezTo>
                  <a:cubicBezTo>
                    <a:pt x="122" y="0"/>
                    <a:pt x="122" y="0"/>
                    <a:pt x="122" y="0"/>
                  </a:cubicBezTo>
                  <a:cubicBezTo>
                    <a:pt x="122" y="93"/>
                    <a:pt x="122" y="93"/>
                    <a:pt x="122" y="93"/>
                  </a:cubicBezTo>
                  <a:cubicBezTo>
                    <a:pt x="122" y="110"/>
                    <a:pt x="116" y="128"/>
                    <a:pt x="82" y="128"/>
                  </a:cubicBezTo>
                  <a:cubicBezTo>
                    <a:pt x="48" y="128"/>
                    <a:pt x="42" y="110"/>
                    <a:pt x="42" y="93"/>
                  </a:cubicBezTo>
                  <a:cubicBezTo>
                    <a:pt x="42" y="0"/>
                    <a:pt x="42" y="0"/>
                    <a:pt x="4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2" name="Freeform 7">
              <a:extLst>
                <a:ext uri="{FF2B5EF4-FFF2-40B4-BE49-F238E27FC236}">
                  <a16:creationId xmlns:a16="http://schemas.microsoft.com/office/drawing/2014/main" id="{937F0530-A8E8-1E20-A0AB-C50727DB528F}"/>
                </a:ext>
              </a:extLst>
            </p:cNvPr>
            <p:cNvSpPr>
              <a:spLocks/>
            </p:cNvSpPr>
            <p:nvPr userDrawn="1"/>
          </p:nvSpPr>
          <p:spPr bwMode="auto">
            <a:xfrm>
              <a:off x="2075" y="2151"/>
              <a:ext cx="257" cy="296"/>
            </a:xfrm>
            <a:custGeom>
              <a:avLst/>
              <a:gdLst>
                <a:gd name="T0" fmla="*/ 257 w 257"/>
                <a:gd name="T1" fmla="*/ 235 h 296"/>
                <a:gd name="T2" fmla="*/ 76 w 257"/>
                <a:gd name="T3" fmla="*/ 235 h 296"/>
                <a:gd name="T4" fmla="*/ 76 w 257"/>
                <a:gd name="T5" fmla="*/ 175 h 296"/>
                <a:gd name="T6" fmla="*/ 237 w 257"/>
                <a:gd name="T7" fmla="*/ 175 h 296"/>
                <a:gd name="T8" fmla="*/ 237 w 257"/>
                <a:gd name="T9" fmla="*/ 117 h 296"/>
                <a:gd name="T10" fmla="*/ 76 w 257"/>
                <a:gd name="T11" fmla="*/ 117 h 296"/>
                <a:gd name="T12" fmla="*/ 76 w 257"/>
                <a:gd name="T13" fmla="*/ 61 h 296"/>
                <a:gd name="T14" fmla="*/ 252 w 257"/>
                <a:gd name="T15" fmla="*/ 61 h 296"/>
                <a:gd name="T16" fmla="*/ 252 w 257"/>
                <a:gd name="T17" fmla="*/ 0 h 296"/>
                <a:gd name="T18" fmla="*/ 0 w 257"/>
                <a:gd name="T19" fmla="*/ 0 h 296"/>
                <a:gd name="T20" fmla="*/ 0 w 257"/>
                <a:gd name="T21" fmla="*/ 296 h 296"/>
                <a:gd name="T22" fmla="*/ 257 w 257"/>
                <a:gd name="T23" fmla="*/ 296 h 296"/>
                <a:gd name="T24" fmla="*/ 257 w 257"/>
                <a:gd name="T25" fmla="*/ 235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7" h="296">
                  <a:moveTo>
                    <a:pt x="257" y="235"/>
                  </a:moveTo>
                  <a:lnTo>
                    <a:pt x="76" y="235"/>
                  </a:lnTo>
                  <a:lnTo>
                    <a:pt x="76" y="175"/>
                  </a:lnTo>
                  <a:lnTo>
                    <a:pt x="237" y="175"/>
                  </a:lnTo>
                  <a:lnTo>
                    <a:pt x="237" y="117"/>
                  </a:lnTo>
                  <a:lnTo>
                    <a:pt x="76" y="117"/>
                  </a:lnTo>
                  <a:lnTo>
                    <a:pt x="76" y="61"/>
                  </a:lnTo>
                  <a:lnTo>
                    <a:pt x="252" y="61"/>
                  </a:lnTo>
                  <a:lnTo>
                    <a:pt x="252" y="0"/>
                  </a:lnTo>
                  <a:lnTo>
                    <a:pt x="0" y="0"/>
                  </a:lnTo>
                  <a:lnTo>
                    <a:pt x="0" y="296"/>
                  </a:lnTo>
                  <a:lnTo>
                    <a:pt x="257" y="296"/>
                  </a:lnTo>
                  <a:lnTo>
                    <a:pt x="257" y="2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3" name="Freeform 8">
              <a:extLst>
                <a:ext uri="{FF2B5EF4-FFF2-40B4-BE49-F238E27FC236}">
                  <a16:creationId xmlns:a16="http://schemas.microsoft.com/office/drawing/2014/main" id="{47858CBF-3C45-446B-E434-1EFF6E245284}"/>
                </a:ext>
              </a:extLst>
            </p:cNvPr>
            <p:cNvSpPr>
              <a:spLocks/>
            </p:cNvSpPr>
            <p:nvPr userDrawn="1"/>
          </p:nvSpPr>
          <p:spPr bwMode="auto">
            <a:xfrm>
              <a:off x="3553" y="2151"/>
              <a:ext cx="244" cy="296"/>
            </a:xfrm>
            <a:custGeom>
              <a:avLst/>
              <a:gdLst>
                <a:gd name="T0" fmla="*/ 244 w 244"/>
                <a:gd name="T1" fmla="*/ 235 h 296"/>
                <a:gd name="T2" fmla="*/ 76 w 244"/>
                <a:gd name="T3" fmla="*/ 235 h 296"/>
                <a:gd name="T4" fmla="*/ 76 w 244"/>
                <a:gd name="T5" fmla="*/ 0 h 296"/>
                <a:gd name="T6" fmla="*/ 0 w 244"/>
                <a:gd name="T7" fmla="*/ 0 h 296"/>
                <a:gd name="T8" fmla="*/ 0 w 244"/>
                <a:gd name="T9" fmla="*/ 296 h 296"/>
                <a:gd name="T10" fmla="*/ 244 w 244"/>
                <a:gd name="T11" fmla="*/ 296 h 296"/>
                <a:gd name="T12" fmla="*/ 244 w 244"/>
                <a:gd name="T13" fmla="*/ 235 h 296"/>
              </a:gdLst>
              <a:ahLst/>
              <a:cxnLst>
                <a:cxn ang="0">
                  <a:pos x="T0" y="T1"/>
                </a:cxn>
                <a:cxn ang="0">
                  <a:pos x="T2" y="T3"/>
                </a:cxn>
                <a:cxn ang="0">
                  <a:pos x="T4" y="T5"/>
                </a:cxn>
                <a:cxn ang="0">
                  <a:pos x="T6" y="T7"/>
                </a:cxn>
                <a:cxn ang="0">
                  <a:pos x="T8" y="T9"/>
                </a:cxn>
                <a:cxn ang="0">
                  <a:pos x="T10" y="T11"/>
                </a:cxn>
                <a:cxn ang="0">
                  <a:pos x="T12" y="T13"/>
                </a:cxn>
              </a:cxnLst>
              <a:rect l="0" t="0" r="r" b="b"/>
              <a:pathLst>
                <a:path w="244" h="296">
                  <a:moveTo>
                    <a:pt x="244" y="235"/>
                  </a:moveTo>
                  <a:lnTo>
                    <a:pt x="76" y="235"/>
                  </a:lnTo>
                  <a:lnTo>
                    <a:pt x="76" y="0"/>
                  </a:lnTo>
                  <a:lnTo>
                    <a:pt x="0" y="0"/>
                  </a:lnTo>
                  <a:lnTo>
                    <a:pt x="0" y="296"/>
                  </a:lnTo>
                  <a:lnTo>
                    <a:pt x="244" y="296"/>
                  </a:lnTo>
                  <a:lnTo>
                    <a:pt x="244" y="2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5" name="Freeform 9">
              <a:extLst>
                <a:ext uri="{FF2B5EF4-FFF2-40B4-BE49-F238E27FC236}">
                  <a16:creationId xmlns:a16="http://schemas.microsoft.com/office/drawing/2014/main" id="{68BFE3A2-8B2B-091F-EF53-3244E7A4C926}"/>
                </a:ext>
              </a:extLst>
            </p:cNvPr>
            <p:cNvSpPr>
              <a:spLocks noEditPoints="1"/>
            </p:cNvSpPr>
            <p:nvPr userDrawn="1"/>
          </p:nvSpPr>
          <p:spPr bwMode="auto">
            <a:xfrm>
              <a:off x="2773" y="2151"/>
              <a:ext cx="354" cy="296"/>
            </a:xfrm>
            <a:custGeom>
              <a:avLst/>
              <a:gdLst>
                <a:gd name="T0" fmla="*/ 274 w 354"/>
                <a:gd name="T1" fmla="*/ 296 h 296"/>
                <a:gd name="T2" fmla="*/ 354 w 354"/>
                <a:gd name="T3" fmla="*/ 296 h 296"/>
                <a:gd name="T4" fmla="*/ 227 w 354"/>
                <a:gd name="T5" fmla="*/ 0 h 296"/>
                <a:gd name="T6" fmla="*/ 127 w 354"/>
                <a:gd name="T7" fmla="*/ 0 h 296"/>
                <a:gd name="T8" fmla="*/ 0 w 354"/>
                <a:gd name="T9" fmla="*/ 296 h 296"/>
                <a:gd name="T10" fmla="*/ 78 w 354"/>
                <a:gd name="T11" fmla="*/ 296 h 296"/>
                <a:gd name="T12" fmla="*/ 102 w 354"/>
                <a:gd name="T13" fmla="*/ 240 h 296"/>
                <a:gd name="T14" fmla="*/ 252 w 354"/>
                <a:gd name="T15" fmla="*/ 240 h 296"/>
                <a:gd name="T16" fmla="*/ 274 w 354"/>
                <a:gd name="T17" fmla="*/ 296 h 296"/>
                <a:gd name="T18" fmla="*/ 127 w 354"/>
                <a:gd name="T19" fmla="*/ 181 h 296"/>
                <a:gd name="T20" fmla="*/ 177 w 354"/>
                <a:gd name="T21" fmla="*/ 61 h 296"/>
                <a:gd name="T22" fmla="*/ 227 w 354"/>
                <a:gd name="T23" fmla="*/ 181 h 296"/>
                <a:gd name="T24" fmla="*/ 127 w 354"/>
                <a:gd name="T25" fmla="*/ 181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4" h="296">
                  <a:moveTo>
                    <a:pt x="274" y="296"/>
                  </a:moveTo>
                  <a:lnTo>
                    <a:pt x="354" y="296"/>
                  </a:lnTo>
                  <a:lnTo>
                    <a:pt x="227" y="0"/>
                  </a:lnTo>
                  <a:lnTo>
                    <a:pt x="127" y="0"/>
                  </a:lnTo>
                  <a:lnTo>
                    <a:pt x="0" y="296"/>
                  </a:lnTo>
                  <a:lnTo>
                    <a:pt x="78" y="296"/>
                  </a:lnTo>
                  <a:lnTo>
                    <a:pt x="102" y="240"/>
                  </a:lnTo>
                  <a:lnTo>
                    <a:pt x="252" y="240"/>
                  </a:lnTo>
                  <a:lnTo>
                    <a:pt x="274" y="296"/>
                  </a:lnTo>
                  <a:close/>
                  <a:moveTo>
                    <a:pt x="127" y="181"/>
                  </a:moveTo>
                  <a:lnTo>
                    <a:pt x="177" y="61"/>
                  </a:lnTo>
                  <a:lnTo>
                    <a:pt x="227" y="181"/>
                  </a:lnTo>
                  <a:lnTo>
                    <a:pt x="127" y="1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6" name="Freeform 10">
              <a:extLst>
                <a:ext uri="{FF2B5EF4-FFF2-40B4-BE49-F238E27FC236}">
                  <a16:creationId xmlns:a16="http://schemas.microsoft.com/office/drawing/2014/main" id="{568837C3-32A4-DA38-C509-154E6451EC23}"/>
                </a:ext>
              </a:extLst>
            </p:cNvPr>
            <p:cNvSpPr>
              <a:spLocks/>
            </p:cNvSpPr>
            <p:nvPr userDrawn="1"/>
          </p:nvSpPr>
          <p:spPr bwMode="auto">
            <a:xfrm>
              <a:off x="3763" y="2151"/>
              <a:ext cx="305" cy="296"/>
            </a:xfrm>
            <a:custGeom>
              <a:avLst/>
              <a:gdLst>
                <a:gd name="T0" fmla="*/ 0 w 305"/>
                <a:gd name="T1" fmla="*/ 0 h 296"/>
                <a:gd name="T2" fmla="*/ 0 w 305"/>
                <a:gd name="T3" fmla="*/ 61 h 296"/>
                <a:gd name="T4" fmla="*/ 114 w 305"/>
                <a:gd name="T5" fmla="*/ 61 h 296"/>
                <a:gd name="T6" fmla="*/ 114 w 305"/>
                <a:gd name="T7" fmla="*/ 296 h 296"/>
                <a:gd name="T8" fmla="*/ 191 w 305"/>
                <a:gd name="T9" fmla="*/ 296 h 296"/>
                <a:gd name="T10" fmla="*/ 191 w 305"/>
                <a:gd name="T11" fmla="*/ 61 h 296"/>
                <a:gd name="T12" fmla="*/ 305 w 305"/>
                <a:gd name="T13" fmla="*/ 61 h 296"/>
                <a:gd name="T14" fmla="*/ 305 w 305"/>
                <a:gd name="T15" fmla="*/ 0 h 296"/>
                <a:gd name="T16" fmla="*/ 0 w 305"/>
                <a:gd name="T17" fmla="*/ 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5" h="296">
                  <a:moveTo>
                    <a:pt x="0" y="0"/>
                  </a:moveTo>
                  <a:lnTo>
                    <a:pt x="0" y="61"/>
                  </a:lnTo>
                  <a:lnTo>
                    <a:pt x="114" y="61"/>
                  </a:lnTo>
                  <a:lnTo>
                    <a:pt x="114" y="296"/>
                  </a:lnTo>
                  <a:lnTo>
                    <a:pt x="191" y="296"/>
                  </a:lnTo>
                  <a:lnTo>
                    <a:pt x="191" y="61"/>
                  </a:lnTo>
                  <a:lnTo>
                    <a:pt x="305" y="61"/>
                  </a:lnTo>
                  <a:lnTo>
                    <a:pt x="30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7" name="Freeform 11">
              <a:extLst>
                <a:ext uri="{FF2B5EF4-FFF2-40B4-BE49-F238E27FC236}">
                  <a16:creationId xmlns:a16="http://schemas.microsoft.com/office/drawing/2014/main" id="{7E88A4D7-1BA4-2F0D-B442-16AB9527EB75}"/>
                </a:ext>
              </a:extLst>
            </p:cNvPr>
            <p:cNvSpPr>
              <a:spLocks/>
            </p:cNvSpPr>
            <p:nvPr userDrawn="1"/>
          </p:nvSpPr>
          <p:spPr bwMode="auto">
            <a:xfrm>
              <a:off x="2413" y="2151"/>
              <a:ext cx="309" cy="296"/>
            </a:xfrm>
            <a:custGeom>
              <a:avLst/>
              <a:gdLst>
                <a:gd name="T0" fmla="*/ 309 w 309"/>
                <a:gd name="T1" fmla="*/ 296 h 296"/>
                <a:gd name="T2" fmla="*/ 309 w 309"/>
                <a:gd name="T3" fmla="*/ 0 h 296"/>
                <a:gd name="T4" fmla="*/ 240 w 309"/>
                <a:gd name="T5" fmla="*/ 0 h 296"/>
                <a:gd name="T6" fmla="*/ 240 w 309"/>
                <a:gd name="T7" fmla="*/ 194 h 296"/>
                <a:gd name="T8" fmla="*/ 65 w 309"/>
                <a:gd name="T9" fmla="*/ 0 h 296"/>
                <a:gd name="T10" fmla="*/ 0 w 309"/>
                <a:gd name="T11" fmla="*/ 0 h 296"/>
                <a:gd name="T12" fmla="*/ 0 w 309"/>
                <a:gd name="T13" fmla="*/ 296 h 296"/>
                <a:gd name="T14" fmla="*/ 69 w 309"/>
                <a:gd name="T15" fmla="*/ 296 h 296"/>
                <a:gd name="T16" fmla="*/ 69 w 309"/>
                <a:gd name="T17" fmla="*/ 102 h 296"/>
                <a:gd name="T18" fmla="*/ 242 w 309"/>
                <a:gd name="T19" fmla="*/ 296 h 296"/>
                <a:gd name="T20" fmla="*/ 309 w 309"/>
                <a:gd name="T21" fmla="*/ 29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9" h="296">
                  <a:moveTo>
                    <a:pt x="309" y="296"/>
                  </a:moveTo>
                  <a:lnTo>
                    <a:pt x="309" y="0"/>
                  </a:lnTo>
                  <a:lnTo>
                    <a:pt x="240" y="0"/>
                  </a:lnTo>
                  <a:lnTo>
                    <a:pt x="240" y="194"/>
                  </a:lnTo>
                  <a:lnTo>
                    <a:pt x="65" y="0"/>
                  </a:lnTo>
                  <a:lnTo>
                    <a:pt x="0" y="0"/>
                  </a:lnTo>
                  <a:lnTo>
                    <a:pt x="0" y="296"/>
                  </a:lnTo>
                  <a:lnTo>
                    <a:pt x="69" y="296"/>
                  </a:lnTo>
                  <a:lnTo>
                    <a:pt x="69" y="102"/>
                  </a:lnTo>
                  <a:lnTo>
                    <a:pt x="242" y="296"/>
                  </a:lnTo>
                  <a:lnTo>
                    <a:pt x="309" y="2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8" name="Freeform 12">
              <a:extLst>
                <a:ext uri="{FF2B5EF4-FFF2-40B4-BE49-F238E27FC236}">
                  <a16:creationId xmlns:a16="http://schemas.microsoft.com/office/drawing/2014/main" id="{676AF5F3-4C43-FDC7-6839-84A3B72E0FB5}"/>
                </a:ext>
              </a:extLst>
            </p:cNvPr>
            <p:cNvSpPr>
              <a:spLocks/>
            </p:cNvSpPr>
            <p:nvPr userDrawn="1"/>
          </p:nvSpPr>
          <p:spPr bwMode="auto">
            <a:xfrm>
              <a:off x="1800" y="2572"/>
              <a:ext cx="307" cy="295"/>
            </a:xfrm>
            <a:custGeom>
              <a:avLst/>
              <a:gdLst>
                <a:gd name="T0" fmla="*/ 0 w 307"/>
                <a:gd name="T1" fmla="*/ 60 h 295"/>
                <a:gd name="T2" fmla="*/ 114 w 307"/>
                <a:gd name="T3" fmla="*/ 60 h 295"/>
                <a:gd name="T4" fmla="*/ 114 w 307"/>
                <a:gd name="T5" fmla="*/ 295 h 295"/>
                <a:gd name="T6" fmla="*/ 193 w 307"/>
                <a:gd name="T7" fmla="*/ 295 h 295"/>
                <a:gd name="T8" fmla="*/ 193 w 307"/>
                <a:gd name="T9" fmla="*/ 60 h 295"/>
                <a:gd name="T10" fmla="*/ 307 w 307"/>
                <a:gd name="T11" fmla="*/ 60 h 295"/>
                <a:gd name="T12" fmla="*/ 307 w 307"/>
                <a:gd name="T13" fmla="*/ 0 h 295"/>
                <a:gd name="T14" fmla="*/ 0 w 307"/>
                <a:gd name="T15" fmla="*/ 0 h 295"/>
                <a:gd name="T16" fmla="*/ 0 w 307"/>
                <a:gd name="T17" fmla="*/ 6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7" h="295">
                  <a:moveTo>
                    <a:pt x="0" y="60"/>
                  </a:moveTo>
                  <a:lnTo>
                    <a:pt x="114" y="60"/>
                  </a:lnTo>
                  <a:lnTo>
                    <a:pt x="114" y="295"/>
                  </a:lnTo>
                  <a:lnTo>
                    <a:pt x="193" y="295"/>
                  </a:lnTo>
                  <a:lnTo>
                    <a:pt x="193" y="60"/>
                  </a:lnTo>
                  <a:lnTo>
                    <a:pt x="307" y="60"/>
                  </a:lnTo>
                  <a:lnTo>
                    <a:pt x="307" y="0"/>
                  </a:lnTo>
                  <a:lnTo>
                    <a:pt x="0" y="0"/>
                  </a:lnTo>
                  <a:lnTo>
                    <a:pt x="0"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19" name="Freeform 13">
              <a:extLst>
                <a:ext uri="{FF2B5EF4-FFF2-40B4-BE49-F238E27FC236}">
                  <a16:creationId xmlns:a16="http://schemas.microsoft.com/office/drawing/2014/main" id="{A477407A-2FB5-C005-A8C1-E1CFE96EB1EC}"/>
                </a:ext>
              </a:extLst>
            </p:cNvPr>
            <p:cNvSpPr>
              <a:spLocks/>
            </p:cNvSpPr>
            <p:nvPr userDrawn="1"/>
          </p:nvSpPr>
          <p:spPr bwMode="auto">
            <a:xfrm>
              <a:off x="2528" y="2572"/>
              <a:ext cx="304" cy="299"/>
            </a:xfrm>
            <a:custGeom>
              <a:avLst/>
              <a:gdLst>
                <a:gd name="T0" fmla="*/ 122 w 163"/>
                <a:gd name="T1" fmla="*/ 93 h 160"/>
                <a:gd name="T2" fmla="*/ 81 w 163"/>
                <a:gd name="T3" fmla="*/ 128 h 160"/>
                <a:gd name="T4" fmla="*/ 41 w 163"/>
                <a:gd name="T5" fmla="*/ 93 h 160"/>
                <a:gd name="T6" fmla="*/ 41 w 163"/>
                <a:gd name="T7" fmla="*/ 0 h 160"/>
                <a:gd name="T8" fmla="*/ 0 w 163"/>
                <a:gd name="T9" fmla="*/ 0 h 160"/>
                <a:gd name="T10" fmla="*/ 0 w 163"/>
                <a:gd name="T11" fmla="*/ 93 h 160"/>
                <a:gd name="T12" fmla="*/ 81 w 163"/>
                <a:gd name="T13" fmla="*/ 160 h 160"/>
                <a:gd name="T14" fmla="*/ 163 w 163"/>
                <a:gd name="T15" fmla="*/ 93 h 160"/>
                <a:gd name="T16" fmla="*/ 163 w 163"/>
                <a:gd name="T17" fmla="*/ 0 h 160"/>
                <a:gd name="T18" fmla="*/ 122 w 163"/>
                <a:gd name="T19" fmla="*/ 0 h 160"/>
                <a:gd name="T20" fmla="*/ 122 w 163"/>
                <a:gd name="T21" fmla="*/ 9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60">
                  <a:moveTo>
                    <a:pt x="122" y="93"/>
                  </a:moveTo>
                  <a:cubicBezTo>
                    <a:pt x="122" y="109"/>
                    <a:pt x="116" y="128"/>
                    <a:pt x="81" y="128"/>
                  </a:cubicBezTo>
                  <a:cubicBezTo>
                    <a:pt x="47" y="128"/>
                    <a:pt x="41" y="109"/>
                    <a:pt x="41" y="93"/>
                  </a:cubicBezTo>
                  <a:cubicBezTo>
                    <a:pt x="41" y="0"/>
                    <a:pt x="41" y="0"/>
                    <a:pt x="41" y="0"/>
                  </a:cubicBezTo>
                  <a:cubicBezTo>
                    <a:pt x="0" y="0"/>
                    <a:pt x="0" y="0"/>
                    <a:pt x="0" y="0"/>
                  </a:cubicBezTo>
                  <a:cubicBezTo>
                    <a:pt x="0" y="93"/>
                    <a:pt x="0" y="93"/>
                    <a:pt x="0" y="93"/>
                  </a:cubicBezTo>
                  <a:cubicBezTo>
                    <a:pt x="0" y="140"/>
                    <a:pt x="35" y="160"/>
                    <a:pt x="81" y="160"/>
                  </a:cubicBezTo>
                  <a:cubicBezTo>
                    <a:pt x="128" y="160"/>
                    <a:pt x="163" y="140"/>
                    <a:pt x="163" y="93"/>
                  </a:cubicBezTo>
                  <a:cubicBezTo>
                    <a:pt x="163" y="0"/>
                    <a:pt x="163" y="0"/>
                    <a:pt x="163" y="0"/>
                  </a:cubicBezTo>
                  <a:cubicBezTo>
                    <a:pt x="122" y="0"/>
                    <a:pt x="122" y="0"/>
                    <a:pt x="122" y="0"/>
                  </a:cubicBezTo>
                  <a:lnTo>
                    <a:pt x="122"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0" name="Freeform 14">
              <a:extLst>
                <a:ext uri="{FF2B5EF4-FFF2-40B4-BE49-F238E27FC236}">
                  <a16:creationId xmlns:a16="http://schemas.microsoft.com/office/drawing/2014/main" id="{2D3700B4-C3F3-BA2F-DE39-7777AA418337}"/>
                </a:ext>
              </a:extLst>
            </p:cNvPr>
            <p:cNvSpPr>
              <a:spLocks noEditPoints="1"/>
            </p:cNvSpPr>
            <p:nvPr userDrawn="1"/>
          </p:nvSpPr>
          <p:spPr bwMode="auto">
            <a:xfrm>
              <a:off x="2166" y="2572"/>
              <a:ext cx="308" cy="295"/>
            </a:xfrm>
            <a:custGeom>
              <a:avLst/>
              <a:gdLst>
                <a:gd name="T0" fmla="*/ 160 w 165"/>
                <a:gd name="T1" fmla="*/ 54 h 158"/>
                <a:gd name="T2" fmla="*/ 98 w 165"/>
                <a:gd name="T3" fmla="*/ 0 h 158"/>
                <a:gd name="T4" fmla="*/ 0 w 165"/>
                <a:gd name="T5" fmla="*/ 0 h 158"/>
                <a:gd name="T6" fmla="*/ 0 w 165"/>
                <a:gd name="T7" fmla="*/ 158 h 158"/>
                <a:gd name="T8" fmla="*/ 42 w 165"/>
                <a:gd name="T9" fmla="*/ 158 h 158"/>
                <a:gd name="T10" fmla="*/ 42 w 165"/>
                <a:gd name="T11" fmla="*/ 107 h 158"/>
                <a:gd name="T12" fmla="*/ 93 w 165"/>
                <a:gd name="T13" fmla="*/ 107 h 158"/>
                <a:gd name="T14" fmla="*/ 120 w 165"/>
                <a:gd name="T15" fmla="*/ 158 h 158"/>
                <a:gd name="T16" fmla="*/ 165 w 165"/>
                <a:gd name="T17" fmla="*/ 158 h 158"/>
                <a:gd name="T18" fmla="*/ 132 w 165"/>
                <a:gd name="T19" fmla="*/ 101 h 158"/>
                <a:gd name="T20" fmla="*/ 160 w 165"/>
                <a:gd name="T21" fmla="*/ 54 h 158"/>
                <a:gd name="T22" fmla="*/ 93 w 165"/>
                <a:gd name="T23" fmla="*/ 76 h 158"/>
                <a:gd name="T24" fmla="*/ 42 w 165"/>
                <a:gd name="T25" fmla="*/ 76 h 158"/>
                <a:gd name="T26" fmla="*/ 42 w 165"/>
                <a:gd name="T27" fmla="*/ 32 h 158"/>
                <a:gd name="T28" fmla="*/ 93 w 165"/>
                <a:gd name="T29" fmla="*/ 32 h 158"/>
                <a:gd name="T30" fmla="*/ 118 w 165"/>
                <a:gd name="T31" fmla="*/ 54 h 158"/>
                <a:gd name="T32" fmla="*/ 93 w 165"/>
                <a:gd name="T33" fmla="*/ 7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58">
                  <a:moveTo>
                    <a:pt x="160" y="54"/>
                  </a:moveTo>
                  <a:cubicBezTo>
                    <a:pt x="160" y="23"/>
                    <a:pt x="138" y="0"/>
                    <a:pt x="98" y="0"/>
                  </a:cubicBezTo>
                  <a:cubicBezTo>
                    <a:pt x="0" y="0"/>
                    <a:pt x="0" y="0"/>
                    <a:pt x="0" y="0"/>
                  </a:cubicBezTo>
                  <a:cubicBezTo>
                    <a:pt x="0" y="158"/>
                    <a:pt x="0" y="158"/>
                    <a:pt x="0" y="158"/>
                  </a:cubicBezTo>
                  <a:cubicBezTo>
                    <a:pt x="42" y="158"/>
                    <a:pt x="42" y="158"/>
                    <a:pt x="42" y="158"/>
                  </a:cubicBezTo>
                  <a:cubicBezTo>
                    <a:pt x="42" y="107"/>
                    <a:pt x="42" y="107"/>
                    <a:pt x="42" y="107"/>
                  </a:cubicBezTo>
                  <a:cubicBezTo>
                    <a:pt x="93" y="107"/>
                    <a:pt x="93" y="107"/>
                    <a:pt x="93" y="107"/>
                  </a:cubicBezTo>
                  <a:cubicBezTo>
                    <a:pt x="120" y="158"/>
                    <a:pt x="120" y="158"/>
                    <a:pt x="120" y="158"/>
                  </a:cubicBezTo>
                  <a:cubicBezTo>
                    <a:pt x="165" y="158"/>
                    <a:pt x="165" y="158"/>
                    <a:pt x="165" y="158"/>
                  </a:cubicBezTo>
                  <a:cubicBezTo>
                    <a:pt x="132" y="101"/>
                    <a:pt x="132" y="101"/>
                    <a:pt x="132" y="101"/>
                  </a:cubicBezTo>
                  <a:cubicBezTo>
                    <a:pt x="150" y="92"/>
                    <a:pt x="160" y="75"/>
                    <a:pt x="160" y="54"/>
                  </a:cubicBezTo>
                  <a:close/>
                  <a:moveTo>
                    <a:pt x="93" y="76"/>
                  </a:moveTo>
                  <a:cubicBezTo>
                    <a:pt x="42" y="76"/>
                    <a:pt x="42" y="76"/>
                    <a:pt x="42" y="76"/>
                  </a:cubicBezTo>
                  <a:cubicBezTo>
                    <a:pt x="42" y="32"/>
                    <a:pt x="42" y="32"/>
                    <a:pt x="42" y="32"/>
                  </a:cubicBezTo>
                  <a:cubicBezTo>
                    <a:pt x="93" y="32"/>
                    <a:pt x="93" y="32"/>
                    <a:pt x="93" y="32"/>
                  </a:cubicBezTo>
                  <a:cubicBezTo>
                    <a:pt x="109" y="32"/>
                    <a:pt x="118" y="42"/>
                    <a:pt x="118" y="54"/>
                  </a:cubicBezTo>
                  <a:cubicBezTo>
                    <a:pt x="118" y="66"/>
                    <a:pt x="109" y="76"/>
                    <a:pt x="93"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1" name="Freeform 15">
              <a:extLst>
                <a:ext uri="{FF2B5EF4-FFF2-40B4-BE49-F238E27FC236}">
                  <a16:creationId xmlns:a16="http://schemas.microsoft.com/office/drawing/2014/main" id="{10C2220D-6761-8529-6AD0-314C8BFCA7A4}"/>
                </a:ext>
              </a:extLst>
            </p:cNvPr>
            <p:cNvSpPr>
              <a:spLocks/>
            </p:cNvSpPr>
            <p:nvPr userDrawn="1"/>
          </p:nvSpPr>
          <p:spPr bwMode="auto">
            <a:xfrm>
              <a:off x="3288" y="2572"/>
              <a:ext cx="311" cy="295"/>
            </a:xfrm>
            <a:custGeom>
              <a:avLst/>
              <a:gdLst>
                <a:gd name="T0" fmla="*/ 216 w 311"/>
                <a:gd name="T1" fmla="*/ 4 h 295"/>
                <a:gd name="T2" fmla="*/ 108 w 311"/>
                <a:gd name="T3" fmla="*/ 120 h 295"/>
                <a:gd name="T4" fmla="*/ 76 w 311"/>
                <a:gd name="T5" fmla="*/ 120 h 295"/>
                <a:gd name="T6" fmla="*/ 76 w 311"/>
                <a:gd name="T7" fmla="*/ 0 h 295"/>
                <a:gd name="T8" fmla="*/ 0 w 311"/>
                <a:gd name="T9" fmla="*/ 0 h 295"/>
                <a:gd name="T10" fmla="*/ 0 w 311"/>
                <a:gd name="T11" fmla="*/ 295 h 295"/>
                <a:gd name="T12" fmla="*/ 76 w 311"/>
                <a:gd name="T13" fmla="*/ 295 h 295"/>
                <a:gd name="T14" fmla="*/ 76 w 311"/>
                <a:gd name="T15" fmla="*/ 179 h 295"/>
                <a:gd name="T16" fmla="*/ 108 w 311"/>
                <a:gd name="T17" fmla="*/ 179 h 295"/>
                <a:gd name="T18" fmla="*/ 216 w 311"/>
                <a:gd name="T19" fmla="*/ 295 h 295"/>
                <a:gd name="T20" fmla="*/ 311 w 311"/>
                <a:gd name="T21" fmla="*/ 295 h 295"/>
                <a:gd name="T22" fmla="*/ 177 w 311"/>
                <a:gd name="T23" fmla="*/ 149 h 295"/>
                <a:gd name="T24" fmla="*/ 311 w 311"/>
                <a:gd name="T25" fmla="*/ 4 h 295"/>
                <a:gd name="T26" fmla="*/ 216 w 311"/>
                <a:gd name="T27" fmla="*/ 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1" h="295">
                  <a:moveTo>
                    <a:pt x="216" y="4"/>
                  </a:moveTo>
                  <a:lnTo>
                    <a:pt x="108" y="120"/>
                  </a:lnTo>
                  <a:lnTo>
                    <a:pt x="76" y="120"/>
                  </a:lnTo>
                  <a:lnTo>
                    <a:pt x="76" y="0"/>
                  </a:lnTo>
                  <a:lnTo>
                    <a:pt x="0" y="0"/>
                  </a:lnTo>
                  <a:lnTo>
                    <a:pt x="0" y="295"/>
                  </a:lnTo>
                  <a:lnTo>
                    <a:pt x="76" y="295"/>
                  </a:lnTo>
                  <a:lnTo>
                    <a:pt x="76" y="179"/>
                  </a:lnTo>
                  <a:lnTo>
                    <a:pt x="108" y="179"/>
                  </a:lnTo>
                  <a:lnTo>
                    <a:pt x="216" y="295"/>
                  </a:lnTo>
                  <a:lnTo>
                    <a:pt x="311" y="295"/>
                  </a:lnTo>
                  <a:lnTo>
                    <a:pt x="177" y="149"/>
                  </a:lnTo>
                  <a:lnTo>
                    <a:pt x="311" y="4"/>
                  </a:lnTo>
                  <a:lnTo>
                    <a:pt x="2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2" name="Freeform 16">
              <a:extLst>
                <a:ext uri="{FF2B5EF4-FFF2-40B4-BE49-F238E27FC236}">
                  <a16:creationId xmlns:a16="http://schemas.microsoft.com/office/drawing/2014/main" id="{4D1F58B4-F7A1-FB90-04C2-30E19979B85E}"/>
                </a:ext>
              </a:extLst>
            </p:cNvPr>
            <p:cNvSpPr>
              <a:spLocks/>
            </p:cNvSpPr>
            <p:nvPr userDrawn="1"/>
          </p:nvSpPr>
          <p:spPr bwMode="auto">
            <a:xfrm>
              <a:off x="3622" y="2568"/>
              <a:ext cx="295" cy="303"/>
            </a:xfrm>
            <a:custGeom>
              <a:avLst/>
              <a:gdLst>
                <a:gd name="T0" fmla="*/ 136 w 158"/>
                <a:gd name="T1" fmla="*/ 78 h 162"/>
                <a:gd name="T2" fmla="*/ 79 w 158"/>
                <a:gd name="T3" fmla="*/ 65 h 162"/>
                <a:gd name="T4" fmla="*/ 42 w 158"/>
                <a:gd name="T5" fmla="*/ 47 h 162"/>
                <a:gd name="T6" fmla="*/ 77 w 158"/>
                <a:gd name="T7" fmla="*/ 32 h 162"/>
                <a:gd name="T8" fmla="*/ 113 w 158"/>
                <a:gd name="T9" fmla="*/ 50 h 162"/>
                <a:gd name="T10" fmla="*/ 153 w 158"/>
                <a:gd name="T11" fmla="*/ 50 h 162"/>
                <a:gd name="T12" fmla="*/ 76 w 158"/>
                <a:gd name="T13" fmla="*/ 0 h 162"/>
                <a:gd name="T14" fmla="*/ 0 w 158"/>
                <a:gd name="T15" fmla="*/ 51 h 162"/>
                <a:gd name="T16" fmla="*/ 16 w 158"/>
                <a:gd name="T17" fmla="*/ 79 h 162"/>
                <a:gd name="T18" fmla="*/ 78 w 158"/>
                <a:gd name="T19" fmla="*/ 96 h 162"/>
                <a:gd name="T20" fmla="*/ 118 w 158"/>
                <a:gd name="T21" fmla="*/ 114 h 162"/>
                <a:gd name="T22" fmla="*/ 82 w 158"/>
                <a:gd name="T23" fmla="*/ 130 h 162"/>
                <a:gd name="T24" fmla="*/ 43 w 158"/>
                <a:gd name="T25" fmla="*/ 110 h 162"/>
                <a:gd name="T26" fmla="*/ 0 w 158"/>
                <a:gd name="T27" fmla="*/ 110 h 162"/>
                <a:gd name="T28" fmla="*/ 82 w 158"/>
                <a:gd name="T29" fmla="*/ 162 h 162"/>
                <a:gd name="T30" fmla="*/ 158 w 158"/>
                <a:gd name="T31" fmla="*/ 112 h 162"/>
                <a:gd name="T32" fmla="*/ 136 w 158"/>
                <a:gd name="T33" fmla="*/ 7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 h="162">
                  <a:moveTo>
                    <a:pt x="136" y="78"/>
                  </a:moveTo>
                  <a:cubicBezTo>
                    <a:pt x="123" y="72"/>
                    <a:pt x="97" y="67"/>
                    <a:pt x="79" y="65"/>
                  </a:cubicBezTo>
                  <a:cubicBezTo>
                    <a:pt x="65" y="62"/>
                    <a:pt x="42" y="59"/>
                    <a:pt x="42" y="47"/>
                  </a:cubicBezTo>
                  <a:cubicBezTo>
                    <a:pt x="42" y="38"/>
                    <a:pt x="53" y="32"/>
                    <a:pt x="77" y="32"/>
                  </a:cubicBezTo>
                  <a:cubicBezTo>
                    <a:pt x="103" y="32"/>
                    <a:pt x="113" y="41"/>
                    <a:pt x="113" y="50"/>
                  </a:cubicBezTo>
                  <a:cubicBezTo>
                    <a:pt x="153" y="50"/>
                    <a:pt x="153" y="50"/>
                    <a:pt x="153" y="50"/>
                  </a:cubicBezTo>
                  <a:cubicBezTo>
                    <a:pt x="153" y="23"/>
                    <a:pt x="127" y="0"/>
                    <a:pt x="76" y="0"/>
                  </a:cubicBezTo>
                  <a:cubicBezTo>
                    <a:pt x="26" y="0"/>
                    <a:pt x="0" y="24"/>
                    <a:pt x="0" y="51"/>
                  </a:cubicBezTo>
                  <a:cubicBezTo>
                    <a:pt x="0" y="63"/>
                    <a:pt x="6" y="72"/>
                    <a:pt x="16" y="79"/>
                  </a:cubicBezTo>
                  <a:cubicBezTo>
                    <a:pt x="27" y="87"/>
                    <a:pt x="46" y="91"/>
                    <a:pt x="78" y="96"/>
                  </a:cubicBezTo>
                  <a:cubicBezTo>
                    <a:pt x="106" y="99"/>
                    <a:pt x="118" y="103"/>
                    <a:pt x="118" y="114"/>
                  </a:cubicBezTo>
                  <a:cubicBezTo>
                    <a:pt x="118" y="122"/>
                    <a:pt x="109" y="130"/>
                    <a:pt x="82" y="130"/>
                  </a:cubicBezTo>
                  <a:cubicBezTo>
                    <a:pt x="56" y="130"/>
                    <a:pt x="43" y="122"/>
                    <a:pt x="43" y="110"/>
                  </a:cubicBezTo>
                  <a:cubicBezTo>
                    <a:pt x="0" y="110"/>
                    <a:pt x="0" y="110"/>
                    <a:pt x="0" y="110"/>
                  </a:cubicBezTo>
                  <a:cubicBezTo>
                    <a:pt x="0" y="137"/>
                    <a:pt x="23" y="162"/>
                    <a:pt x="82" y="162"/>
                  </a:cubicBezTo>
                  <a:cubicBezTo>
                    <a:pt x="137" y="162"/>
                    <a:pt x="158" y="139"/>
                    <a:pt x="158" y="112"/>
                  </a:cubicBezTo>
                  <a:cubicBezTo>
                    <a:pt x="158" y="96"/>
                    <a:pt x="149" y="84"/>
                    <a:pt x="136"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3" name="Freeform 17">
              <a:extLst>
                <a:ext uri="{FF2B5EF4-FFF2-40B4-BE49-F238E27FC236}">
                  <a16:creationId xmlns:a16="http://schemas.microsoft.com/office/drawing/2014/main" id="{721B6E88-862F-6A23-8423-1213D49CC793}"/>
                </a:ext>
              </a:extLst>
            </p:cNvPr>
            <p:cNvSpPr>
              <a:spLocks/>
            </p:cNvSpPr>
            <p:nvPr userDrawn="1"/>
          </p:nvSpPr>
          <p:spPr bwMode="auto">
            <a:xfrm>
              <a:off x="2896" y="2568"/>
              <a:ext cx="324" cy="303"/>
            </a:xfrm>
            <a:custGeom>
              <a:avLst/>
              <a:gdLst>
                <a:gd name="T0" fmla="*/ 41 w 174"/>
                <a:gd name="T1" fmla="*/ 81 h 162"/>
                <a:gd name="T2" fmla="*/ 55 w 174"/>
                <a:gd name="T3" fmla="*/ 47 h 162"/>
                <a:gd name="T4" fmla="*/ 89 w 174"/>
                <a:gd name="T5" fmla="*/ 34 h 162"/>
                <a:gd name="T6" fmla="*/ 119 w 174"/>
                <a:gd name="T7" fmla="*/ 44 h 162"/>
                <a:gd name="T8" fmla="*/ 134 w 174"/>
                <a:gd name="T9" fmla="*/ 65 h 162"/>
                <a:gd name="T10" fmla="*/ 174 w 174"/>
                <a:gd name="T11" fmla="*/ 65 h 162"/>
                <a:gd name="T12" fmla="*/ 147 w 174"/>
                <a:gd name="T13" fmla="*/ 19 h 162"/>
                <a:gd name="T14" fmla="*/ 89 w 174"/>
                <a:gd name="T15" fmla="*/ 0 h 162"/>
                <a:gd name="T16" fmla="*/ 25 w 174"/>
                <a:gd name="T17" fmla="*/ 23 h 162"/>
                <a:gd name="T18" fmla="*/ 0 w 174"/>
                <a:gd name="T19" fmla="*/ 81 h 162"/>
                <a:gd name="T20" fmla="*/ 25 w 174"/>
                <a:gd name="T21" fmla="*/ 139 h 162"/>
                <a:gd name="T22" fmla="*/ 89 w 174"/>
                <a:gd name="T23" fmla="*/ 162 h 162"/>
                <a:gd name="T24" fmla="*/ 147 w 174"/>
                <a:gd name="T25" fmla="*/ 144 h 162"/>
                <a:gd name="T26" fmla="*/ 174 w 174"/>
                <a:gd name="T27" fmla="*/ 97 h 162"/>
                <a:gd name="T28" fmla="*/ 134 w 174"/>
                <a:gd name="T29" fmla="*/ 97 h 162"/>
                <a:gd name="T30" fmla="*/ 119 w 174"/>
                <a:gd name="T31" fmla="*/ 119 h 162"/>
                <a:gd name="T32" fmla="*/ 89 w 174"/>
                <a:gd name="T33" fmla="*/ 128 h 162"/>
                <a:gd name="T34" fmla="*/ 55 w 174"/>
                <a:gd name="T35" fmla="*/ 115 h 162"/>
                <a:gd name="T36" fmla="*/ 41 w 174"/>
                <a:gd name="T37" fmla="*/ 81 h 162"/>
                <a:gd name="T38" fmla="*/ 41 w 174"/>
                <a:gd name="T39" fmla="*/ 81 h 162"/>
                <a:gd name="T40" fmla="*/ 41 w 174"/>
                <a:gd name="T41" fmla="*/ 8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4" h="162">
                  <a:moveTo>
                    <a:pt x="41" y="81"/>
                  </a:moveTo>
                  <a:cubicBezTo>
                    <a:pt x="41" y="67"/>
                    <a:pt x="46" y="56"/>
                    <a:pt x="55" y="47"/>
                  </a:cubicBezTo>
                  <a:cubicBezTo>
                    <a:pt x="63" y="39"/>
                    <a:pt x="75" y="34"/>
                    <a:pt x="89" y="34"/>
                  </a:cubicBezTo>
                  <a:cubicBezTo>
                    <a:pt x="101" y="34"/>
                    <a:pt x="111" y="38"/>
                    <a:pt x="119" y="44"/>
                  </a:cubicBezTo>
                  <a:cubicBezTo>
                    <a:pt x="126" y="49"/>
                    <a:pt x="131" y="56"/>
                    <a:pt x="134" y="65"/>
                  </a:cubicBezTo>
                  <a:cubicBezTo>
                    <a:pt x="174" y="65"/>
                    <a:pt x="174" y="65"/>
                    <a:pt x="174" y="65"/>
                  </a:cubicBezTo>
                  <a:cubicBezTo>
                    <a:pt x="173" y="50"/>
                    <a:pt x="163" y="31"/>
                    <a:pt x="147" y="19"/>
                  </a:cubicBezTo>
                  <a:cubicBezTo>
                    <a:pt x="131" y="6"/>
                    <a:pt x="112" y="0"/>
                    <a:pt x="89" y="0"/>
                  </a:cubicBezTo>
                  <a:cubicBezTo>
                    <a:pt x="64" y="0"/>
                    <a:pt x="42" y="8"/>
                    <a:pt x="25" y="23"/>
                  </a:cubicBezTo>
                  <a:cubicBezTo>
                    <a:pt x="8" y="39"/>
                    <a:pt x="0" y="58"/>
                    <a:pt x="0" y="81"/>
                  </a:cubicBezTo>
                  <a:cubicBezTo>
                    <a:pt x="0" y="104"/>
                    <a:pt x="8" y="123"/>
                    <a:pt x="25" y="139"/>
                  </a:cubicBezTo>
                  <a:cubicBezTo>
                    <a:pt x="42" y="154"/>
                    <a:pt x="64" y="162"/>
                    <a:pt x="89" y="162"/>
                  </a:cubicBezTo>
                  <a:cubicBezTo>
                    <a:pt x="112" y="162"/>
                    <a:pt x="131" y="156"/>
                    <a:pt x="147" y="144"/>
                  </a:cubicBezTo>
                  <a:cubicBezTo>
                    <a:pt x="163" y="132"/>
                    <a:pt x="173" y="112"/>
                    <a:pt x="174" y="97"/>
                  </a:cubicBezTo>
                  <a:cubicBezTo>
                    <a:pt x="134" y="97"/>
                    <a:pt x="134" y="97"/>
                    <a:pt x="134" y="97"/>
                  </a:cubicBezTo>
                  <a:cubicBezTo>
                    <a:pt x="131" y="106"/>
                    <a:pt x="126" y="113"/>
                    <a:pt x="119" y="119"/>
                  </a:cubicBezTo>
                  <a:cubicBezTo>
                    <a:pt x="111" y="124"/>
                    <a:pt x="101" y="128"/>
                    <a:pt x="89" y="128"/>
                  </a:cubicBezTo>
                  <a:cubicBezTo>
                    <a:pt x="75" y="128"/>
                    <a:pt x="63" y="124"/>
                    <a:pt x="55" y="115"/>
                  </a:cubicBezTo>
                  <a:cubicBezTo>
                    <a:pt x="46" y="106"/>
                    <a:pt x="41" y="95"/>
                    <a:pt x="41" y="81"/>
                  </a:cubicBezTo>
                  <a:cubicBezTo>
                    <a:pt x="41" y="81"/>
                    <a:pt x="41" y="81"/>
                    <a:pt x="41" y="81"/>
                  </a:cubicBezTo>
                  <a:cubicBezTo>
                    <a:pt x="41" y="81"/>
                    <a:pt x="41" y="81"/>
                    <a:pt x="4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4" name="Freeform 18">
              <a:extLst>
                <a:ext uri="{FF2B5EF4-FFF2-40B4-BE49-F238E27FC236}">
                  <a16:creationId xmlns:a16="http://schemas.microsoft.com/office/drawing/2014/main" id="{B087EE6E-7613-A878-9DFD-DD791D8ED3E8}"/>
                </a:ext>
              </a:extLst>
            </p:cNvPr>
            <p:cNvSpPr>
              <a:spLocks/>
            </p:cNvSpPr>
            <p:nvPr userDrawn="1"/>
          </p:nvSpPr>
          <p:spPr bwMode="auto">
            <a:xfrm>
              <a:off x="2511" y="371"/>
              <a:ext cx="907" cy="1483"/>
            </a:xfrm>
            <a:custGeom>
              <a:avLst/>
              <a:gdLst>
                <a:gd name="T0" fmla="*/ 256 w 907"/>
                <a:gd name="T1" fmla="*/ 1218 h 1483"/>
                <a:gd name="T2" fmla="*/ 312 w 907"/>
                <a:gd name="T3" fmla="*/ 1112 h 1483"/>
                <a:gd name="T4" fmla="*/ 114 w 907"/>
                <a:gd name="T5" fmla="*/ 743 h 1483"/>
                <a:gd name="T6" fmla="*/ 454 w 907"/>
                <a:gd name="T7" fmla="*/ 106 h 1483"/>
                <a:gd name="T8" fmla="*/ 795 w 907"/>
                <a:gd name="T9" fmla="*/ 743 h 1483"/>
                <a:gd name="T10" fmla="*/ 398 w 907"/>
                <a:gd name="T11" fmla="*/ 1483 h 1483"/>
                <a:gd name="T12" fmla="*/ 512 w 907"/>
                <a:gd name="T13" fmla="*/ 1483 h 1483"/>
                <a:gd name="T14" fmla="*/ 907 w 907"/>
                <a:gd name="T15" fmla="*/ 743 h 1483"/>
                <a:gd name="T16" fmla="*/ 512 w 907"/>
                <a:gd name="T17" fmla="*/ 0 h 1483"/>
                <a:gd name="T18" fmla="*/ 398 w 907"/>
                <a:gd name="T19" fmla="*/ 0 h 1483"/>
                <a:gd name="T20" fmla="*/ 0 w 907"/>
                <a:gd name="T21" fmla="*/ 743 h 1483"/>
                <a:gd name="T22" fmla="*/ 256 w 907"/>
                <a:gd name="T23" fmla="*/ 1218 h 1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7" h="1483">
                  <a:moveTo>
                    <a:pt x="256" y="1218"/>
                  </a:moveTo>
                  <a:lnTo>
                    <a:pt x="312" y="1112"/>
                  </a:lnTo>
                  <a:lnTo>
                    <a:pt x="114" y="743"/>
                  </a:lnTo>
                  <a:lnTo>
                    <a:pt x="454" y="106"/>
                  </a:lnTo>
                  <a:lnTo>
                    <a:pt x="795" y="743"/>
                  </a:lnTo>
                  <a:lnTo>
                    <a:pt x="398" y="1483"/>
                  </a:lnTo>
                  <a:lnTo>
                    <a:pt x="512" y="1483"/>
                  </a:lnTo>
                  <a:lnTo>
                    <a:pt x="907" y="743"/>
                  </a:lnTo>
                  <a:lnTo>
                    <a:pt x="512" y="0"/>
                  </a:lnTo>
                  <a:lnTo>
                    <a:pt x="398" y="0"/>
                  </a:lnTo>
                  <a:lnTo>
                    <a:pt x="0" y="743"/>
                  </a:lnTo>
                  <a:lnTo>
                    <a:pt x="256" y="1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sp>
          <p:nvSpPr>
            <p:cNvPr id="25" name="Freeform 19">
              <a:extLst>
                <a:ext uri="{FF2B5EF4-FFF2-40B4-BE49-F238E27FC236}">
                  <a16:creationId xmlns:a16="http://schemas.microsoft.com/office/drawing/2014/main" id="{27998BBA-B72A-D8F0-C6F4-BB2597780A0E}"/>
                </a:ext>
              </a:extLst>
            </p:cNvPr>
            <p:cNvSpPr>
              <a:spLocks/>
            </p:cNvSpPr>
            <p:nvPr userDrawn="1"/>
          </p:nvSpPr>
          <p:spPr bwMode="auto">
            <a:xfrm>
              <a:off x="2286" y="371"/>
              <a:ext cx="907" cy="1483"/>
            </a:xfrm>
            <a:custGeom>
              <a:avLst/>
              <a:gdLst>
                <a:gd name="T0" fmla="*/ 509 w 907"/>
                <a:gd name="T1" fmla="*/ 1483 h 1483"/>
                <a:gd name="T2" fmla="*/ 907 w 907"/>
                <a:gd name="T3" fmla="*/ 743 h 1483"/>
                <a:gd name="T4" fmla="*/ 651 w 907"/>
                <a:gd name="T5" fmla="*/ 265 h 1483"/>
                <a:gd name="T6" fmla="*/ 595 w 907"/>
                <a:gd name="T7" fmla="*/ 371 h 1483"/>
                <a:gd name="T8" fmla="*/ 793 w 907"/>
                <a:gd name="T9" fmla="*/ 743 h 1483"/>
                <a:gd name="T10" fmla="*/ 453 w 907"/>
                <a:gd name="T11" fmla="*/ 1377 h 1483"/>
                <a:gd name="T12" fmla="*/ 112 w 907"/>
                <a:gd name="T13" fmla="*/ 743 h 1483"/>
                <a:gd name="T14" fmla="*/ 509 w 907"/>
                <a:gd name="T15" fmla="*/ 0 h 1483"/>
                <a:gd name="T16" fmla="*/ 395 w 907"/>
                <a:gd name="T17" fmla="*/ 0 h 1483"/>
                <a:gd name="T18" fmla="*/ 0 w 907"/>
                <a:gd name="T19" fmla="*/ 743 h 1483"/>
                <a:gd name="T20" fmla="*/ 395 w 907"/>
                <a:gd name="T21" fmla="*/ 1483 h 1483"/>
                <a:gd name="T22" fmla="*/ 509 w 907"/>
                <a:gd name="T23" fmla="*/ 1483 h 1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7" h="1483">
                  <a:moveTo>
                    <a:pt x="509" y="1483"/>
                  </a:moveTo>
                  <a:lnTo>
                    <a:pt x="907" y="743"/>
                  </a:lnTo>
                  <a:lnTo>
                    <a:pt x="651" y="265"/>
                  </a:lnTo>
                  <a:lnTo>
                    <a:pt x="595" y="371"/>
                  </a:lnTo>
                  <a:lnTo>
                    <a:pt x="793" y="743"/>
                  </a:lnTo>
                  <a:lnTo>
                    <a:pt x="453" y="1377"/>
                  </a:lnTo>
                  <a:lnTo>
                    <a:pt x="112" y="743"/>
                  </a:lnTo>
                  <a:lnTo>
                    <a:pt x="509" y="0"/>
                  </a:lnTo>
                  <a:lnTo>
                    <a:pt x="395" y="0"/>
                  </a:lnTo>
                  <a:lnTo>
                    <a:pt x="0" y="743"/>
                  </a:lnTo>
                  <a:lnTo>
                    <a:pt x="395" y="1483"/>
                  </a:lnTo>
                  <a:lnTo>
                    <a:pt x="509" y="14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800"/>
            </a:p>
          </p:txBody>
        </p:sp>
      </p:grpSp>
    </p:spTree>
    <p:custDataLst>
      <p:tags r:id="rId1"/>
    </p:custDataLst>
    <p:extLst>
      <p:ext uri="{BB962C8B-B14F-4D97-AF65-F5344CB8AC3E}">
        <p14:creationId xmlns:p14="http://schemas.microsoft.com/office/powerpoint/2010/main" val="11713155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7140" y="248477"/>
            <a:ext cx="7886700" cy="408411"/>
          </a:xfrm>
          <a:prstGeom prst="rect">
            <a:avLst/>
          </a:prstGeom>
        </p:spPr>
        <p:txBody>
          <a:bodyPr vert="horz" lIns="0" tIns="0" rIns="0" bIns="0" rtlCol="0" anchor="t">
            <a:noAutofit/>
          </a:bodyPr>
          <a:lstStyle/>
          <a:p>
            <a:r>
              <a:rPr lang="fr-FR" sz="2800"/>
              <a:t>Enter </a:t>
            </a:r>
            <a:r>
              <a:rPr lang="fr-FR" sz="2800" err="1"/>
              <a:t>presentation</a:t>
            </a:r>
            <a:r>
              <a:rPr lang="fr-FR" sz="2800"/>
              <a:t> </a:t>
            </a:r>
            <a:r>
              <a:rPr lang="fr-FR" sz="2800" err="1"/>
              <a:t>title</a:t>
            </a:r>
            <a:endParaRPr lang="fr-FR" sz="2800"/>
          </a:p>
        </p:txBody>
      </p:sp>
      <p:sp>
        <p:nvSpPr>
          <p:cNvPr id="3" name="Text Placeholder 2"/>
          <p:cNvSpPr>
            <a:spLocks noGrp="1"/>
          </p:cNvSpPr>
          <p:nvPr>
            <p:ph type="body" idx="1"/>
          </p:nvPr>
        </p:nvSpPr>
        <p:spPr>
          <a:xfrm>
            <a:off x="517140" y="1044632"/>
            <a:ext cx="7886700" cy="3774281"/>
          </a:xfrm>
          <a:prstGeom prst="rect">
            <a:avLst/>
          </a:prstGeom>
        </p:spPr>
        <p:txBody>
          <a:bodyPr vert="horz" lIns="0" tIns="0" rIns="0" bIns="0" rtlCol="0">
            <a:normAutofit/>
          </a:bodyPr>
          <a:lstStyle/>
          <a:p>
            <a:pPr lvl="0"/>
            <a:r>
              <a:rPr lang="fr-FR"/>
              <a:t>Click to </a:t>
            </a:r>
            <a:r>
              <a:rPr lang="fr-FR" err="1"/>
              <a:t>add</a:t>
            </a:r>
            <a:r>
              <a:rPr lang="fr-FR"/>
              <a:t> </a:t>
            </a:r>
            <a:r>
              <a:rPr lang="fr-FR" err="1"/>
              <a:t>text</a:t>
            </a:r>
            <a:endParaRPr lang="fr-F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Footer Placeholder 4"/>
          <p:cNvSpPr>
            <a:spLocks noGrp="1"/>
          </p:cNvSpPr>
          <p:nvPr>
            <p:ph type="ftr" sz="quarter" idx="3"/>
          </p:nvPr>
        </p:nvSpPr>
        <p:spPr>
          <a:xfrm rot="16200000">
            <a:off x="8219945" y="3595341"/>
            <a:ext cx="1325512" cy="273844"/>
          </a:xfrm>
          <a:prstGeom prst="rect">
            <a:avLst/>
          </a:prstGeom>
        </p:spPr>
        <p:txBody>
          <a:bodyPr vert="horz" lIns="0" tIns="0" rIns="0" bIns="0" rtlCol="0" anchor="ctr">
            <a:noAutofit/>
          </a:bodyPr>
          <a:lstStyle>
            <a:lvl1pPr algn="r">
              <a:defRPr sz="700" b="0" i="0">
                <a:solidFill>
                  <a:schemeClr val="accent1"/>
                </a:solidFill>
                <a:latin typeface="Arial Regular"/>
              </a:defRPr>
            </a:lvl1pPr>
          </a:lstStyle>
          <a:p>
            <a:r>
              <a:rPr lang="fr-FR"/>
              <a:t>Powerpoint instructions</a:t>
            </a:r>
          </a:p>
        </p:txBody>
      </p:sp>
      <p:sp>
        <p:nvSpPr>
          <p:cNvPr id="6" name="Slide Number Placeholder 5"/>
          <p:cNvSpPr>
            <a:spLocks noGrp="1"/>
          </p:cNvSpPr>
          <p:nvPr>
            <p:ph type="sldNum" sz="quarter" idx="4"/>
          </p:nvPr>
        </p:nvSpPr>
        <p:spPr>
          <a:xfrm>
            <a:off x="8622962" y="2301526"/>
            <a:ext cx="519478" cy="527937"/>
          </a:xfrm>
          <a:prstGeom prst="rect">
            <a:avLst/>
          </a:prstGeom>
        </p:spPr>
        <p:txBody>
          <a:bodyPr vert="horz" lIns="0" tIns="0" rIns="0" bIns="0" rtlCol="0" anchor="ctr">
            <a:noAutofit/>
          </a:bodyPr>
          <a:lstStyle>
            <a:lvl1pPr algn="ctr">
              <a:defRPr sz="2000" b="1" i="0">
                <a:solidFill>
                  <a:schemeClr val="accent1"/>
                </a:solidFill>
                <a:latin typeface="+mj-lt"/>
              </a:defRPr>
            </a:lvl1pPr>
          </a:lstStyle>
          <a:p>
            <a:fld id="{2A87C61E-47BC-6247-8D0D-49C3F0F28455}" type="slidenum">
              <a:rPr lang="fr-FR" smtClean="0"/>
              <a:pPr/>
              <a:t>‹#›</a:t>
            </a:fld>
            <a:endParaRPr lang="fr-FR"/>
          </a:p>
        </p:txBody>
      </p:sp>
      <p:sp>
        <p:nvSpPr>
          <p:cNvPr id="7" name="Espace réservé de la date 6">
            <a:extLst>
              <a:ext uri="{FF2B5EF4-FFF2-40B4-BE49-F238E27FC236}">
                <a16:creationId xmlns:a16="http://schemas.microsoft.com/office/drawing/2014/main" id="{547A66FD-FE56-2345-B4BB-CB05DAE0938F}"/>
              </a:ext>
            </a:extLst>
          </p:cNvPr>
          <p:cNvSpPr>
            <a:spLocks noGrp="1"/>
          </p:cNvSpPr>
          <p:nvPr>
            <p:ph type="dt" sz="half" idx="2"/>
          </p:nvPr>
        </p:nvSpPr>
        <p:spPr>
          <a:xfrm rot="16200000">
            <a:off x="8454856" y="1563039"/>
            <a:ext cx="856487" cy="274637"/>
          </a:xfrm>
          <a:prstGeom prst="rect">
            <a:avLst/>
          </a:prstGeom>
        </p:spPr>
        <p:txBody>
          <a:bodyPr vert="horz" lIns="91440" tIns="45720" rIns="91440" bIns="45720" rtlCol="0" anchor="ctr"/>
          <a:lstStyle>
            <a:lvl1pPr algn="l">
              <a:defRPr lang="fr-FR" sz="700" b="0" i="0" kern="1200" smtClean="0">
                <a:solidFill>
                  <a:schemeClr val="accent1"/>
                </a:solidFill>
                <a:latin typeface="Arial Regular"/>
                <a:ea typeface="+mn-ea"/>
                <a:cs typeface="+mn-cs"/>
              </a:defRPr>
            </a:lvl1pPr>
          </a:lstStyle>
          <a:p>
            <a:fld id="{D62DD3F8-B9A8-447E-8267-D2B5473B69AE}" type="datetime3">
              <a:rPr lang="fr-FR" smtClean="0"/>
              <a:t>20.11.23</a:t>
            </a:fld>
            <a:endParaRPr lang="fr-FR"/>
          </a:p>
        </p:txBody>
      </p:sp>
    </p:spTree>
    <p:extLst>
      <p:ext uri="{BB962C8B-B14F-4D97-AF65-F5344CB8AC3E}">
        <p14:creationId xmlns:p14="http://schemas.microsoft.com/office/powerpoint/2010/main" val="4185618682"/>
      </p:ext>
    </p:extLst>
  </p:cSld>
  <p:clrMap bg1="lt1" tx1="dk1" bg2="lt2" tx2="dk2" accent1="accent1" accent2="accent2" accent3="accent3" accent4="accent4" accent5="accent5" accent6="accent6" hlink="hlink" folHlink="folHlink"/>
  <p:sldLayoutIdLst>
    <p:sldLayoutId id="2147483686" r:id="rId1"/>
    <p:sldLayoutId id="2147483688" r:id="rId2"/>
  </p:sldLayoutIdLst>
  <p:hf hdr="0"/>
  <p:txStyles>
    <p:titleStyle>
      <a:lvl1pPr algn="l" defTabSz="685800" rtl="0" eaLnBrk="1" latinLnBrk="0" hangingPunct="1">
        <a:lnSpc>
          <a:spcPct val="90000"/>
        </a:lnSpc>
        <a:spcBef>
          <a:spcPct val="0"/>
        </a:spcBef>
        <a:buNone/>
        <a:defRPr sz="2600" b="0" i="0" kern="1200" cap="all" baseline="0">
          <a:solidFill>
            <a:schemeClr val="tx2"/>
          </a:solidFill>
          <a:latin typeface="Franklin Gothic Medium Cond" panose="020B06060304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755650" y="471542"/>
            <a:ext cx="7632000" cy="338554"/>
          </a:xfrm>
          <a:prstGeom prst="rect">
            <a:avLst/>
          </a:prstGeom>
        </p:spPr>
        <p:txBody>
          <a:bodyPr vert="horz" wrap="square" lIns="36000" tIns="0" rIns="36000" bIns="0" rtlCol="0" anchor="t">
            <a:spAutoFit/>
          </a:bodyPr>
          <a:lstStyle/>
          <a:p>
            <a:r>
              <a:rPr lang="fr-FR"/>
              <a:t>Modifiez le style du titre</a:t>
            </a:r>
          </a:p>
        </p:txBody>
      </p:sp>
      <p:sp>
        <p:nvSpPr>
          <p:cNvPr id="3" name="Espace réservé du texte 2"/>
          <p:cNvSpPr>
            <a:spLocks noGrp="1"/>
          </p:cNvSpPr>
          <p:nvPr>
            <p:ph type="body" idx="1"/>
          </p:nvPr>
        </p:nvSpPr>
        <p:spPr>
          <a:xfrm>
            <a:off x="755650" y="1205204"/>
            <a:ext cx="7632000" cy="1046440"/>
          </a:xfrm>
          <a:prstGeom prst="rect">
            <a:avLst/>
          </a:prstGeom>
        </p:spPr>
        <p:txBody>
          <a:bodyPr vert="horz" wrap="square" lIns="36000" tIns="0" rIns="36000" bIns="0" rtlCol="0">
            <a:sp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Freeform 2">
            <a:extLst>
              <a:ext uri="{FF2B5EF4-FFF2-40B4-BE49-F238E27FC236}">
                <a16:creationId xmlns:a16="http://schemas.microsoft.com/office/drawing/2014/main" id="{A2CF3086-3C43-461D-38EE-6D9AA0B951CD}"/>
              </a:ext>
            </a:extLst>
          </p:cNvPr>
          <p:cNvSpPr>
            <a:spLocks/>
          </p:cNvSpPr>
          <p:nvPr userDrawn="1"/>
        </p:nvSpPr>
        <p:spPr bwMode="auto">
          <a:xfrm>
            <a:off x="388077" y="247697"/>
            <a:ext cx="106362" cy="4644000"/>
          </a:xfrm>
          <a:custGeom>
            <a:avLst/>
            <a:gdLst>
              <a:gd name="T0" fmla="+- 0 603 603"/>
              <a:gd name="T1" fmla="*/ T0 w 166"/>
              <a:gd name="T2" fmla="+- 0 7693 389"/>
              <a:gd name="T3" fmla="*/ 7693 h 7304"/>
              <a:gd name="T4" fmla="+- 0 603 603"/>
              <a:gd name="T5" fmla="*/ T4 w 166"/>
              <a:gd name="T6" fmla="+- 0 1320 389"/>
              <a:gd name="T7" fmla="*/ 1320 h 7304"/>
              <a:gd name="T8" fmla="+- 0 769 603"/>
              <a:gd name="T9" fmla="*/ T8 w 166"/>
              <a:gd name="T10" fmla="+- 0 1027 389"/>
              <a:gd name="T11" fmla="*/ 1027 h 7304"/>
              <a:gd name="T12" fmla="+- 0 603 603"/>
              <a:gd name="T13" fmla="*/ T12 w 166"/>
              <a:gd name="T14" fmla="+- 0 734 389"/>
              <a:gd name="T15" fmla="*/ 734 h 7304"/>
              <a:gd name="T16" fmla="+- 0 603 603"/>
              <a:gd name="T17" fmla="*/ T16 w 166"/>
              <a:gd name="T18" fmla="+- 0 389 389"/>
              <a:gd name="T19" fmla="*/ 389 h 7304"/>
            </a:gdLst>
            <a:ahLst/>
            <a:cxnLst>
              <a:cxn ang="0">
                <a:pos x="T1" y="T3"/>
              </a:cxn>
              <a:cxn ang="0">
                <a:pos x="T5" y="T7"/>
              </a:cxn>
              <a:cxn ang="0">
                <a:pos x="T9" y="T11"/>
              </a:cxn>
              <a:cxn ang="0">
                <a:pos x="T13" y="T15"/>
              </a:cxn>
              <a:cxn ang="0">
                <a:pos x="T17" y="T19"/>
              </a:cxn>
            </a:cxnLst>
            <a:rect l="0" t="0" r="r" b="b"/>
            <a:pathLst>
              <a:path w="166" h="7304">
                <a:moveTo>
                  <a:pt x="0" y="7304"/>
                </a:moveTo>
                <a:lnTo>
                  <a:pt x="0" y="931"/>
                </a:lnTo>
                <a:lnTo>
                  <a:pt x="166" y="638"/>
                </a:lnTo>
                <a:lnTo>
                  <a:pt x="0" y="345"/>
                </a:lnTo>
                <a:lnTo>
                  <a:pt x="0" y="0"/>
                </a:lnTo>
              </a:path>
            </a:pathLst>
          </a:custGeom>
          <a:noFill/>
          <a:ln w="3175">
            <a:solidFill>
              <a:srgbClr val="E3021B"/>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sz="1800"/>
          </a:p>
        </p:txBody>
      </p:sp>
    </p:spTree>
    <p:custDataLst>
      <p:tags r:id="rId9"/>
    </p:custDataLst>
    <p:extLst>
      <p:ext uri="{BB962C8B-B14F-4D97-AF65-F5344CB8AC3E}">
        <p14:creationId xmlns:p14="http://schemas.microsoft.com/office/powerpoint/2010/main" val="49251639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Lst>
  <p:hf hdr="0"/>
  <p:txStyles>
    <p:titleStyle>
      <a:lvl1pPr marL="0" algn="l" defTabSz="685783" rtl="0" eaLnBrk="1" latinLnBrk="0" hangingPunct="1">
        <a:lnSpc>
          <a:spcPct val="100000"/>
        </a:lnSpc>
        <a:spcBef>
          <a:spcPts val="0"/>
        </a:spcBef>
        <a:buFontTx/>
        <a:buNone/>
        <a:defRPr sz="2200" b="1" kern="1200">
          <a:solidFill>
            <a:schemeClr val="tx2"/>
          </a:solidFill>
          <a:latin typeface="+mj-lt"/>
          <a:ea typeface="+mj-ea"/>
          <a:cs typeface="+mj-cs"/>
        </a:defRPr>
      </a:lvl1pPr>
    </p:titleStyle>
    <p:bodyStyle>
      <a:lvl1pPr marL="0" indent="0" algn="l" defTabSz="685783" rtl="0" eaLnBrk="1" latinLnBrk="0" hangingPunct="1">
        <a:lnSpc>
          <a:spcPct val="100000"/>
        </a:lnSpc>
        <a:spcBef>
          <a:spcPts val="0"/>
        </a:spcBef>
        <a:buFontTx/>
        <a:buNone/>
        <a:defRPr sz="1600" b="1" kern="1200" cap="all" baseline="0">
          <a:solidFill>
            <a:schemeClr val="tx2"/>
          </a:solidFill>
          <a:latin typeface="+mn-lt"/>
          <a:ea typeface="+mn-ea"/>
          <a:cs typeface="+mn-cs"/>
        </a:defRPr>
      </a:lvl1pPr>
      <a:lvl2pPr marL="0" indent="0" algn="l" defTabSz="685783" rtl="0" eaLnBrk="1" latinLnBrk="0" hangingPunct="1">
        <a:lnSpc>
          <a:spcPct val="100000"/>
        </a:lnSpc>
        <a:spcBef>
          <a:spcPts val="0"/>
        </a:spcBef>
        <a:buFontTx/>
        <a:buNone/>
        <a:defRPr sz="1300" b="1" kern="1200" cap="none" baseline="0">
          <a:solidFill>
            <a:schemeClr val="tx1"/>
          </a:solidFill>
          <a:latin typeface="+mn-lt"/>
          <a:ea typeface="+mn-ea"/>
          <a:cs typeface="+mn-cs"/>
        </a:defRPr>
      </a:lvl2pPr>
      <a:lvl3pPr marL="0" indent="0" algn="l" defTabSz="685783" rtl="0" eaLnBrk="1" latinLnBrk="0" hangingPunct="1">
        <a:lnSpc>
          <a:spcPct val="100000"/>
        </a:lnSpc>
        <a:spcBef>
          <a:spcPts val="0"/>
        </a:spcBef>
        <a:buFontTx/>
        <a:buNone/>
        <a:defRPr sz="1200" b="0" kern="1200">
          <a:solidFill>
            <a:schemeClr val="accent4"/>
          </a:solidFill>
          <a:latin typeface="+mn-lt"/>
          <a:ea typeface="+mn-ea"/>
          <a:cs typeface="+mn-cs"/>
        </a:defRPr>
      </a:lvl3pPr>
      <a:lvl4pPr marL="143996" indent="-143996" algn="l" defTabSz="685783" rtl="0" eaLnBrk="1" latinLnBrk="0" hangingPunct="1">
        <a:lnSpc>
          <a:spcPct val="100000"/>
        </a:lnSpc>
        <a:spcBef>
          <a:spcPts val="0"/>
        </a:spcBef>
        <a:buFont typeface="Symbol" panose="05050102010706020507" pitchFamily="18" charset="2"/>
        <a:buChar char="·"/>
        <a:defRPr sz="1200" kern="1200">
          <a:solidFill>
            <a:schemeClr val="tx1"/>
          </a:solidFill>
          <a:latin typeface="+mn-lt"/>
          <a:ea typeface="+mn-ea"/>
          <a:cs typeface="+mn-cs"/>
        </a:defRPr>
      </a:lvl4pPr>
      <a:lvl5pPr marL="0" indent="0" algn="l" defTabSz="685783" rtl="0" eaLnBrk="1" latinLnBrk="0" hangingPunct="1">
        <a:lnSpc>
          <a:spcPct val="100000"/>
        </a:lnSpc>
        <a:spcBef>
          <a:spcPts val="600"/>
        </a:spcBef>
        <a:buFontTx/>
        <a:buNone/>
        <a:defRPr sz="1000" b="0" i="1" kern="1200">
          <a:solidFill>
            <a:schemeClr val="accent4"/>
          </a:solidFill>
          <a:latin typeface="+mn-lt"/>
          <a:ea typeface="+mn-ea"/>
          <a:cs typeface="+mn-cs"/>
        </a:defRPr>
      </a:lvl5pPr>
      <a:lvl6pPr marL="0" indent="0" algn="l" defTabSz="685783" rtl="0" eaLnBrk="1" latinLnBrk="0" hangingPunct="1">
        <a:lnSpc>
          <a:spcPct val="100000"/>
        </a:lnSpc>
        <a:spcBef>
          <a:spcPts val="0"/>
        </a:spcBef>
        <a:buFontTx/>
        <a:buNone/>
        <a:defRPr sz="1000" b="0" kern="1200">
          <a:solidFill>
            <a:schemeClr val="tx1"/>
          </a:solidFill>
          <a:latin typeface="+mn-lt"/>
          <a:ea typeface="+mn-ea"/>
          <a:cs typeface="+mn-cs"/>
        </a:defRPr>
      </a:lvl6pPr>
      <a:lvl7pPr marL="0" indent="0" algn="l" defTabSz="685783" rtl="0" eaLnBrk="1" latinLnBrk="0" hangingPunct="1">
        <a:lnSpc>
          <a:spcPct val="100000"/>
        </a:lnSpc>
        <a:spcBef>
          <a:spcPts val="0"/>
        </a:spcBef>
        <a:buFontTx/>
        <a:buNone/>
        <a:defRPr sz="1000" b="0" kern="1200">
          <a:solidFill>
            <a:schemeClr val="tx1"/>
          </a:solidFill>
          <a:latin typeface="+mn-lt"/>
          <a:ea typeface="+mn-ea"/>
          <a:cs typeface="+mn-cs"/>
        </a:defRPr>
      </a:lvl7pPr>
      <a:lvl8pPr marL="0" indent="0" algn="l" defTabSz="685783" rtl="0" eaLnBrk="1" latinLnBrk="0" hangingPunct="1">
        <a:lnSpc>
          <a:spcPct val="100000"/>
        </a:lnSpc>
        <a:spcBef>
          <a:spcPts val="0"/>
        </a:spcBef>
        <a:buFontTx/>
        <a:buNone/>
        <a:defRPr sz="1000" b="0" kern="1200">
          <a:solidFill>
            <a:schemeClr val="tx1"/>
          </a:solidFill>
          <a:latin typeface="+mn-lt"/>
          <a:ea typeface="+mn-ea"/>
          <a:cs typeface="+mn-cs"/>
        </a:defRPr>
      </a:lvl8pPr>
      <a:lvl9pPr marL="0" indent="0" algn="l" defTabSz="685783" rtl="0" eaLnBrk="1" latinLnBrk="0" hangingPunct="1">
        <a:lnSpc>
          <a:spcPct val="100000"/>
        </a:lnSpc>
        <a:spcBef>
          <a:spcPts val="0"/>
        </a:spcBef>
        <a:buFontTx/>
        <a:buNone/>
        <a:defRPr sz="1000" b="0" i="0" kern="1200">
          <a:solidFill>
            <a:schemeClr val="tx1"/>
          </a:solidFill>
          <a:latin typeface="+mn-lt"/>
          <a:ea typeface="+mn-ea"/>
          <a:cs typeface="+mn-cs"/>
        </a:defRPr>
      </a:lvl9pPr>
    </p:bodyStyle>
    <p:otherStyle>
      <a:defPPr>
        <a:defRPr lang="fr-FR"/>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76">
          <p15:clr>
            <a:srgbClr val="F26B43"/>
          </p15:clr>
        </p15:guide>
        <p15:guide id="2" orient="horz" pos="2913">
          <p15:clr>
            <a:srgbClr val="F26B43"/>
          </p15:clr>
        </p15:guide>
        <p15:guide id="3" pos="5284">
          <p15:clr>
            <a:srgbClr val="F26B43"/>
          </p15:clr>
        </p15:guide>
        <p15:guide id="4" orient="horz" pos="282">
          <p15:clr>
            <a:srgbClr val="F26B43"/>
          </p15:clr>
        </p15:guide>
        <p15:guide id="5" orient="horz" pos="75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8.sv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svg"/><Relationship Id="rId3" Type="http://schemas.openxmlformats.org/officeDocument/2006/relationships/image" Target="../media/image9.png"/><Relationship Id="rId7" Type="http://schemas.openxmlformats.org/officeDocument/2006/relationships/image" Target="../media/image13.svg"/><Relationship Id="rId12"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sv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svg"/><Relationship Id="rId9" Type="http://schemas.openxmlformats.org/officeDocument/2006/relationships/image" Target="../media/image15.sv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22.emf"/><Relationship Id="rId4" Type="http://schemas.openxmlformats.org/officeDocument/2006/relationships/image" Target="../media/image21.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4.sv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11.png"/><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image" Target="../media/image35.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sv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8.sv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11.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 Id="rId14" Type="http://schemas.openxmlformats.org/officeDocument/2006/relationships/image" Target="../media/image36.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37.sv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7.svg"/></Relationships>
</file>

<file path=ppt/slides/_rels/slide8.xml.rels><?xml version="1.0" encoding="UTF-8" standalone="yes"?>
<Relationships xmlns="http://schemas.openxmlformats.org/package/2006/relationships"><Relationship Id="rId8" Type="http://schemas.openxmlformats.org/officeDocument/2006/relationships/image" Target="../media/image43.svg"/><Relationship Id="rId13" Type="http://schemas.openxmlformats.org/officeDocument/2006/relationships/image" Target="../media/image48.png"/><Relationship Id="rId18" Type="http://schemas.openxmlformats.org/officeDocument/2006/relationships/image" Target="../media/image53.svg"/><Relationship Id="rId3" Type="http://schemas.openxmlformats.org/officeDocument/2006/relationships/image" Target="../media/image38.png"/><Relationship Id="rId21" Type="http://schemas.openxmlformats.org/officeDocument/2006/relationships/image" Target="../media/image56.png"/><Relationship Id="rId7" Type="http://schemas.openxmlformats.org/officeDocument/2006/relationships/image" Target="../media/image42.png"/><Relationship Id="rId12" Type="http://schemas.openxmlformats.org/officeDocument/2006/relationships/image" Target="../media/image47.svg"/><Relationship Id="rId17" Type="http://schemas.openxmlformats.org/officeDocument/2006/relationships/image" Target="../media/image52.png"/><Relationship Id="rId2" Type="http://schemas.openxmlformats.org/officeDocument/2006/relationships/notesSlide" Target="../notesSlides/notesSlide8.xml"/><Relationship Id="rId16" Type="http://schemas.openxmlformats.org/officeDocument/2006/relationships/image" Target="../media/image51.svg"/><Relationship Id="rId20" Type="http://schemas.openxmlformats.org/officeDocument/2006/relationships/image" Target="../media/image55.svg"/><Relationship Id="rId1" Type="http://schemas.openxmlformats.org/officeDocument/2006/relationships/slideLayout" Target="../slideLayouts/slideLayout1.xml"/><Relationship Id="rId6" Type="http://schemas.openxmlformats.org/officeDocument/2006/relationships/image" Target="../media/image41.svg"/><Relationship Id="rId11" Type="http://schemas.openxmlformats.org/officeDocument/2006/relationships/image" Target="../media/image46.png"/><Relationship Id="rId24" Type="http://schemas.openxmlformats.org/officeDocument/2006/relationships/image" Target="../media/image59.svg"/><Relationship Id="rId5" Type="http://schemas.openxmlformats.org/officeDocument/2006/relationships/image" Target="../media/image40.png"/><Relationship Id="rId15" Type="http://schemas.openxmlformats.org/officeDocument/2006/relationships/image" Target="../media/image50.png"/><Relationship Id="rId23" Type="http://schemas.openxmlformats.org/officeDocument/2006/relationships/image" Target="../media/image58.png"/><Relationship Id="rId10" Type="http://schemas.openxmlformats.org/officeDocument/2006/relationships/image" Target="../media/image45.svg"/><Relationship Id="rId19" Type="http://schemas.openxmlformats.org/officeDocument/2006/relationships/image" Target="../media/image54.png"/><Relationship Id="rId4" Type="http://schemas.openxmlformats.org/officeDocument/2006/relationships/image" Target="../media/image39.svg"/><Relationship Id="rId9" Type="http://schemas.openxmlformats.org/officeDocument/2006/relationships/image" Target="../media/image44.png"/><Relationship Id="rId14" Type="http://schemas.openxmlformats.org/officeDocument/2006/relationships/image" Target="../media/image49.svg"/><Relationship Id="rId22" Type="http://schemas.openxmlformats.org/officeDocument/2006/relationships/image" Target="../media/image57.svg"/></Relationships>
</file>

<file path=ppt/slides/_rels/slide9.xml.rels><?xml version="1.0" encoding="UTF-8" standalone="yes"?>
<Relationships xmlns="http://schemas.openxmlformats.org/package/2006/relationships"><Relationship Id="rId3" Type="http://schemas.microsoft.com/office/2018/10/relationships/comments" Target="../comments/modernComment_108_FA1080AF.xm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61.svg"/><Relationship Id="rId4" Type="http://schemas.openxmlformats.org/officeDocument/2006/relationships/image" Target="../media/image60.png"/></Relationships>
</file>

<file path=ppt/slides/_rels/slide10.xml.rels><?xml version="1.0" encoding="UTF-8" standalone="yes"?>
<Relationships xmlns="http://schemas.openxmlformats.org/package/2006/relationships"><Relationship Id="rId8" Type="http://schemas.openxmlformats.org/officeDocument/2006/relationships/image" Target="../media/image67.svg"/><Relationship Id="rId13" Type="http://schemas.openxmlformats.org/officeDocument/2006/relationships/image" Target="../media/image72.png"/><Relationship Id="rId18" Type="http://schemas.openxmlformats.org/officeDocument/2006/relationships/image" Target="../media/image77.svg"/><Relationship Id="rId3" Type="http://schemas.openxmlformats.org/officeDocument/2006/relationships/image" Target="../media/image62.png"/><Relationship Id="rId21" Type="http://schemas.openxmlformats.org/officeDocument/2006/relationships/image" Target="../media/image80.png"/><Relationship Id="rId7" Type="http://schemas.openxmlformats.org/officeDocument/2006/relationships/image" Target="../media/image66.png"/><Relationship Id="rId12" Type="http://schemas.openxmlformats.org/officeDocument/2006/relationships/image" Target="../media/image71.svg"/><Relationship Id="rId17" Type="http://schemas.openxmlformats.org/officeDocument/2006/relationships/image" Target="../media/image76.png"/><Relationship Id="rId2" Type="http://schemas.openxmlformats.org/officeDocument/2006/relationships/notesSlide" Target="../notesSlides/notesSlide10.xml"/><Relationship Id="rId16" Type="http://schemas.openxmlformats.org/officeDocument/2006/relationships/image" Target="../media/image75.svg"/><Relationship Id="rId20" Type="http://schemas.openxmlformats.org/officeDocument/2006/relationships/image" Target="../media/image79.svg"/><Relationship Id="rId1" Type="http://schemas.openxmlformats.org/officeDocument/2006/relationships/slideLayout" Target="../slideLayouts/slideLayout1.xml"/><Relationship Id="rId6" Type="http://schemas.openxmlformats.org/officeDocument/2006/relationships/image" Target="../media/image65.svg"/><Relationship Id="rId11" Type="http://schemas.openxmlformats.org/officeDocument/2006/relationships/image" Target="../media/image70.png"/><Relationship Id="rId5" Type="http://schemas.openxmlformats.org/officeDocument/2006/relationships/image" Target="../media/image64.png"/><Relationship Id="rId15" Type="http://schemas.openxmlformats.org/officeDocument/2006/relationships/image" Target="../media/image74.png"/><Relationship Id="rId10" Type="http://schemas.openxmlformats.org/officeDocument/2006/relationships/image" Target="../media/image69.svg"/><Relationship Id="rId19" Type="http://schemas.openxmlformats.org/officeDocument/2006/relationships/image" Target="../media/image78.png"/><Relationship Id="rId4" Type="http://schemas.openxmlformats.org/officeDocument/2006/relationships/image" Target="../media/image63.svg"/><Relationship Id="rId9" Type="http://schemas.openxmlformats.org/officeDocument/2006/relationships/image" Target="../media/image68.png"/><Relationship Id="rId14" Type="http://schemas.openxmlformats.org/officeDocument/2006/relationships/image" Target="../media/image73.svg"/><Relationship Id="rId22" Type="http://schemas.openxmlformats.org/officeDocument/2006/relationships/image" Target="../media/image81.svg"/></Relationships>
</file>

<file path=ppt/slides/_rels/slide11.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82.png"/><Relationship Id="rId7"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12.xml.rels><?xml version="1.0" encoding="UTF-8" standalone="yes"?>
<Relationships xmlns="http://schemas.openxmlformats.org/package/2006/relationships"><Relationship Id="rId8" Type="http://schemas.openxmlformats.org/officeDocument/2006/relationships/image" Target="../media/image91.svg"/><Relationship Id="rId3" Type="http://schemas.openxmlformats.org/officeDocument/2006/relationships/image" Target="../media/image86.png"/><Relationship Id="rId7" Type="http://schemas.openxmlformats.org/officeDocument/2006/relationships/image" Target="../media/image90.png"/><Relationship Id="rId12" Type="http://schemas.openxmlformats.org/officeDocument/2006/relationships/image" Target="../media/image37.sv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89.svg"/><Relationship Id="rId11" Type="http://schemas.openxmlformats.org/officeDocument/2006/relationships/image" Target="../media/image1.png"/><Relationship Id="rId5" Type="http://schemas.openxmlformats.org/officeDocument/2006/relationships/image" Target="../media/image88.png"/><Relationship Id="rId10" Type="http://schemas.openxmlformats.org/officeDocument/2006/relationships/image" Target="../media/image93.svg"/><Relationship Id="rId4" Type="http://schemas.openxmlformats.org/officeDocument/2006/relationships/image" Target="../media/image87.svg"/><Relationship Id="rId9" Type="http://schemas.openxmlformats.org/officeDocument/2006/relationships/image" Target="../media/image92.png"/></Relationships>
</file>

<file path=ppt/slides/_rels/slide1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7.sv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image" Target="../media/image100.svg"/><Relationship Id="rId13" Type="http://schemas.openxmlformats.org/officeDocument/2006/relationships/image" Target="../media/image105.png"/><Relationship Id="rId18" Type="http://schemas.openxmlformats.org/officeDocument/2006/relationships/image" Target="../media/image110.svg"/><Relationship Id="rId3" Type="http://schemas.openxmlformats.org/officeDocument/2006/relationships/image" Target="../media/image95.png"/><Relationship Id="rId7" Type="http://schemas.openxmlformats.org/officeDocument/2006/relationships/image" Target="../media/image99.png"/><Relationship Id="rId12" Type="http://schemas.openxmlformats.org/officeDocument/2006/relationships/image" Target="../media/image104.svg"/><Relationship Id="rId17" Type="http://schemas.openxmlformats.org/officeDocument/2006/relationships/image" Target="../media/image109.png"/><Relationship Id="rId2" Type="http://schemas.openxmlformats.org/officeDocument/2006/relationships/notesSlide" Target="../notesSlides/notesSlide14.xml"/><Relationship Id="rId16" Type="http://schemas.openxmlformats.org/officeDocument/2006/relationships/image" Target="../media/image108.svg"/><Relationship Id="rId1" Type="http://schemas.openxmlformats.org/officeDocument/2006/relationships/slideLayout" Target="../slideLayouts/slideLayout1.xml"/><Relationship Id="rId6" Type="http://schemas.openxmlformats.org/officeDocument/2006/relationships/image" Target="../media/image98.svg"/><Relationship Id="rId11" Type="http://schemas.openxmlformats.org/officeDocument/2006/relationships/image" Target="../media/image103.png"/><Relationship Id="rId5" Type="http://schemas.openxmlformats.org/officeDocument/2006/relationships/image" Target="../media/image97.png"/><Relationship Id="rId15" Type="http://schemas.openxmlformats.org/officeDocument/2006/relationships/image" Target="../media/image107.png"/><Relationship Id="rId10" Type="http://schemas.openxmlformats.org/officeDocument/2006/relationships/image" Target="../media/image102.svg"/><Relationship Id="rId4" Type="http://schemas.openxmlformats.org/officeDocument/2006/relationships/image" Target="../media/image96.svg"/><Relationship Id="rId9" Type="http://schemas.openxmlformats.org/officeDocument/2006/relationships/image" Target="../media/image101.png"/><Relationship Id="rId14" Type="http://schemas.openxmlformats.org/officeDocument/2006/relationships/image" Target="../media/image106.svg"/></Relationships>
</file>

<file path=ppt/slides/_rels/slide15.xml.rels><?xml version="1.0" encoding="UTF-8" standalone="yes"?>
<Relationships xmlns="http://schemas.openxmlformats.org/package/2006/relationships"><Relationship Id="rId8" Type="http://schemas.openxmlformats.org/officeDocument/2006/relationships/image" Target="../media/image112.svg"/><Relationship Id="rId3" Type="http://schemas.openxmlformats.org/officeDocument/2006/relationships/image" Target="../media/image60.png"/><Relationship Id="rId7" Type="http://schemas.openxmlformats.org/officeDocument/2006/relationships/image" Target="../media/image11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61.svg"/><Relationship Id="rId9"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7.sv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7.svg"/></Relationships>
</file>

<file path=ppt/slides/_rels/slide19.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4.png"/><Relationship Id="rId7"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svg"/><Relationship Id="rId11" Type="http://schemas.openxmlformats.org/officeDocument/2006/relationships/image" Target="../media/image117.svg"/><Relationship Id="rId5" Type="http://schemas.openxmlformats.org/officeDocument/2006/relationships/image" Target="../media/image1.png"/><Relationship Id="rId10" Type="http://schemas.openxmlformats.org/officeDocument/2006/relationships/image" Target="../media/image116.png"/><Relationship Id="rId4" Type="http://schemas.openxmlformats.org/officeDocument/2006/relationships/image" Target="../media/image113.svg"/><Relationship Id="rId9" Type="http://schemas.openxmlformats.org/officeDocument/2006/relationships/image" Target="../media/image115.svg"/></Relationships>
</file>

<file path=ppt/slides/_rels/slide2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8.jpeg"/><Relationship Id="rId7" Type="http://schemas.openxmlformats.org/officeDocument/2006/relationships/image" Target="../media/image121.sv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16.png"/><Relationship Id="rId5" Type="http://schemas.openxmlformats.org/officeDocument/2006/relationships/image" Target="../media/image120.svg"/><Relationship Id="rId10" Type="http://schemas.openxmlformats.org/officeDocument/2006/relationships/image" Target="../media/image3.png"/><Relationship Id="rId4" Type="http://schemas.openxmlformats.org/officeDocument/2006/relationships/image" Target="../media/image119.png"/><Relationship Id="rId9" Type="http://schemas.openxmlformats.org/officeDocument/2006/relationships/image" Target="../media/image37.svg"/></Relationships>
</file>

<file path=ppt/slides/_rels/slide2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22.jpeg"/><Relationship Id="rId7" Type="http://schemas.openxmlformats.org/officeDocument/2006/relationships/image" Target="../media/image37.sv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23.svg"/><Relationship Id="rId4" Type="http://schemas.openxmlformats.org/officeDocument/2006/relationships/image" Target="../media/image114.png"/></Relationships>
</file>

<file path=ppt/slides/_rels/slide2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25.svg"/></Relationships>
</file>

<file path=ppt/slides/_rels/slide23.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29.svg"/><Relationship Id="rId5" Type="http://schemas.openxmlformats.org/officeDocument/2006/relationships/image" Target="../media/image128.png"/><Relationship Id="rId4" Type="http://schemas.openxmlformats.org/officeDocument/2006/relationships/image" Target="../media/image127.svg"/></Relationships>
</file>

<file path=ppt/slides/_rels/slide2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31.jpeg"/><Relationship Id="rId7"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32.jpeg"/><Relationship Id="rId9" Type="http://schemas.openxmlformats.org/officeDocument/2006/relationships/image" Target="../media/image5.svg"/></Relationships>
</file>

<file path=ppt/slides/_rels/slide26.xml.rels><?xml version="1.0" encoding="UTF-8" standalone="yes"?>
<Relationships xmlns="http://schemas.openxmlformats.org/package/2006/relationships"><Relationship Id="rId3" Type="http://schemas.openxmlformats.org/officeDocument/2006/relationships/video" Target="../media/media1.mp4"/><Relationship Id="rId2" Type="http://schemas.microsoft.com/office/2007/relationships/media" Target="../media/media1.mp4"/><Relationship Id="rId1" Type="http://schemas.openxmlformats.org/officeDocument/2006/relationships/tags" Target="../tags/tag9.xml"/><Relationship Id="rId6" Type="http://schemas.openxmlformats.org/officeDocument/2006/relationships/image" Target="../media/image133.png"/><Relationship Id="rId5" Type="http://schemas.openxmlformats.org/officeDocument/2006/relationships/notesSlide" Target="../notesSlides/notesSlide26.xml"/><Relationship Id="rId4"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134.png"/><Relationship Id="rId7"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sv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141.svg"/><Relationship Id="rId13" Type="http://schemas.openxmlformats.org/officeDocument/2006/relationships/image" Target="../media/image146.png"/><Relationship Id="rId3" Type="http://schemas.openxmlformats.org/officeDocument/2006/relationships/image" Target="../media/image136.png"/><Relationship Id="rId7" Type="http://schemas.openxmlformats.org/officeDocument/2006/relationships/image" Target="../media/image140.png"/><Relationship Id="rId12" Type="http://schemas.openxmlformats.org/officeDocument/2006/relationships/image" Target="../media/image145.sv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39.svg"/><Relationship Id="rId11" Type="http://schemas.openxmlformats.org/officeDocument/2006/relationships/image" Target="../media/image144.png"/><Relationship Id="rId5" Type="http://schemas.openxmlformats.org/officeDocument/2006/relationships/image" Target="../media/image138.png"/><Relationship Id="rId10" Type="http://schemas.openxmlformats.org/officeDocument/2006/relationships/image" Target="../media/image143.svg"/><Relationship Id="rId4" Type="http://schemas.openxmlformats.org/officeDocument/2006/relationships/image" Target="../media/image137.svg"/><Relationship Id="rId9" Type="http://schemas.openxmlformats.org/officeDocument/2006/relationships/image" Target="../media/image142.png"/><Relationship Id="rId14" Type="http://schemas.openxmlformats.org/officeDocument/2006/relationships/image" Target="../media/image147.svg"/></Relationships>
</file>

<file path=ppt/slides/_rels/slide31.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image" Target="../media/image11.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sv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28.sv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Bildobjekt 19" descr="En bild som visar utomhus, natur, nära, natthimmel&#10;&#10;Automatiskt genererad beskrivning">
            <a:extLst>
              <a:ext uri="{FF2B5EF4-FFF2-40B4-BE49-F238E27FC236}">
                <a16:creationId xmlns:a16="http://schemas.microsoft.com/office/drawing/2014/main" id="{6EB0F29A-AFB4-76D1-1EF3-A40148CED1D9}"/>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0" y="0"/>
            <a:ext cx="6671558" cy="5143500"/>
          </a:xfrm>
          <a:prstGeom prst="rect">
            <a:avLst/>
          </a:prstGeom>
        </p:spPr>
      </p:pic>
      <p:sp>
        <p:nvSpPr>
          <p:cNvPr id="18" name="Rektangel 17">
            <a:extLst>
              <a:ext uri="{FF2B5EF4-FFF2-40B4-BE49-F238E27FC236}">
                <a16:creationId xmlns:a16="http://schemas.microsoft.com/office/drawing/2014/main" id="{FCCB2E34-4893-E877-6AB8-9E9175687532}"/>
              </a:ext>
            </a:extLst>
          </p:cNvPr>
          <p:cNvSpPr/>
          <p:nvPr/>
        </p:nvSpPr>
        <p:spPr>
          <a:xfrm>
            <a:off x="0" y="0"/>
            <a:ext cx="6475440" cy="4587974"/>
          </a:xfrm>
          <a:prstGeom prst="rect">
            <a:avLst/>
          </a:prstGeom>
          <a:gradFill>
            <a:gsLst>
              <a:gs pos="0">
                <a:schemeClr val="tx1"/>
              </a:gs>
              <a:gs pos="100000">
                <a:schemeClr val="tx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3" name="Bild 22">
            <a:extLst>
              <a:ext uri="{FF2B5EF4-FFF2-40B4-BE49-F238E27FC236}">
                <a16:creationId xmlns:a16="http://schemas.microsoft.com/office/drawing/2014/main" id="{1B5E0669-2F43-CA4E-464E-E3ACD83A6C8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77000" y="0"/>
            <a:ext cx="2667000" cy="5143500"/>
          </a:xfrm>
          <a:prstGeom prst="rect">
            <a:avLst/>
          </a:prstGeom>
        </p:spPr>
      </p:pic>
      <p:pic>
        <p:nvPicPr>
          <p:cNvPr id="9" name="Bildobjekt 8" descr="En bild som visar text&#10;&#10;Automatiskt genererad beskrivning">
            <a:extLst>
              <a:ext uri="{FF2B5EF4-FFF2-40B4-BE49-F238E27FC236}">
                <a16:creationId xmlns:a16="http://schemas.microsoft.com/office/drawing/2014/main" id="{D093F8B6-459E-11B6-613C-E6C3076A0E51}"/>
              </a:ext>
            </a:extLst>
          </p:cNvPr>
          <p:cNvPicPr>
            <a:picLocks noChangeAspect="1"/>
          </p:cNvPicPr>
          <p:nvPr/>
        </p:nvPicPr>
        <p:blipFill>
          <a:blip r:embed="rId6"/>
          <a:stretch>
            <a:fillRect/>
          </a:stretch>
        </p:blipFill>
        <p:spPr>
          <a:xfrm>
            <a:off x="6682937" y="3867894"/>
            <a:ext cx="1855345" cy="912248"/>
          </a:xfrm>
          <a:prstGeom prst="rect">
            <a:avLst/>
          </a:prstGeom>
        </p:spPr>
      </p:pic>
      <p:sp>
        <p:nvSpPr>
          <p:cNvPr id="16" name="textruta 15">
            <a:extLst>
              <a:ext uri="{FF2B5EF4-FFF2-40B4-BE49-F238E27FC236}">
                <a16:creationId xmlns:a16="http://schemas.microsoft.com/office/drawing/2014/main" id="{74894286-5D55-536B-0180-979F8E129BEE}"/>
              </a:ext>
            </a:extLst>
          </p:cNvPr>
          <p:cNvSpPr txBox="1"/>
          <p:nvPr/>
        </p:nvSpPr>
        <p:spPr>
          <a:xfrm>
            <a:off x="255244" y="733618"/>
            <a:ext cx="5966513" cy="830997"/>
          </a:xfrm>
          <a:prstGeom prst="rect">
            <a:avLst/>
          </a:prstGeom>
          <a:noFill/>
        </p:spPr>
        <p:txBody>
          <a:bodyPr wrap="square" rtlCol="0">
            <a:spAutoFit/>
          </a:bodyPr>
          <a:lstStyle/>
          <a:p>
            <a:r>
              <a:rPr lang="sv-SE" sz="4800" b="1" dirty="0">
                <a:solidFill>
                  <a:schemeClr val="bg1"/>
                </a:solidFill>
                <a:latin typeface="Arial" panose="020B0604020202020204" pitchFamily="34" charset="0"/>
                <a:cs typeface="Arial" panose="020B0604020202020204" pitchFamily="34" charset="0"/>
              </a:rPr>
              <a:t>Join the good move</a:t>
            </a:r>
          </a:p>
        </p:txBody>
      </p:sp>
      <p:sp>
        <p:nvSpPr>
          <p:cNvPr id="17" name="textruta 16">
            <a:extLst>
              <a:ext uri="{FF2B5EF4-FFF2-40B4-BE49-F238E27FC236}">
                <a16:creationId xmlns:a16="http://schemas.microsoft.com/office/drawing/2014/main" id="{47338770-F424-609E-0AB0-1E9C69510D89}"/>
              </a:ext>
            </a:extLst>
          </p:cNvPr>
          <p:cNvSpPr txBox="1"/>
          <p:nvPr/>
        </p:nvSpPr>
        <p:spPr>
          <a:xfrm>
            <a:off x="6702183" y="627534"/>
            <a:ext cx="2451636" cy="523220"/>
          </a:xfrm>
          <a:prstGeom prst="rect">
            <a:avLst/>
          </a:prstGeom>
          <a:noFill/>
        </p:spPr>
        <p:txBody>
          <a:bodyPr wrap="square" rtlCol="0">
            <a:spAutoFit/>
          </a:bodyPr>
          <a:lstStyle/>
          <a:p>
            <a:r>
              <a:rPr lang="sv-SE" sz="1400" b="1" dirty="0">
                <a:solidFill>
                  <a:schemeClr val="bg1"/>
                </a:solidFill>
                <a:latin typeface="Arial" panose="020B0604020202020204" pitchFamily="34" charset="0"/>
                <a:cs typeface="Arial" panose="020B0604020202020204" pitchFamily="34" charset="0"/>
              </a:rPr>
              <a:t>Richelle Buchner</a:t>
            </a:r>
          </a:p>
          <a:p>
            <a:r>
              <a:rPr lang="sv-SE" sz="1400" i="1" dirty="0">
                <a:solidFill>
                  <a:schemeClr val="bg1"/>
                </a:solidFill>
                <a:latin typeface="Arial" panose="020B0604020202020204" pitchFamily="34" charset="0"/>
                <a:cs typeface="Arial" panose="020B0604020202020204" pitchFamily="34" charset="0"/>
              </a:rPr>
              <a:t>Governmental Partner</a:t>
            </a:r>
          </a:p>
        </p:txBody>
      </p:sp>
      <p:sp>
        <p:nvSpPr>
          <p:cNvPr id="2" name="textruta 16">
            <a:extLst>
              <a:ext uri="{FF2B5EF4-FFF2-40B4-BE49-F238E27FC236}">
                <a16:creationId xmlns:a16="http://schemas.microsoft.com/office/drawing/2014/main" id="{961E2FC2-5159-C3E8-4F76-D4A09A694BC1}"/>
              </a:ext>
            </a:extLst>
          </p:cNvPr>
          <p:cNvSpPr txBox="1"/>
          <p:nvPr/>
        </p:nvSpPr>
        <p:spPr>
          <a:xfrm>
            <a:off x="6732808" y="1149117"/>
            <a:ext cx="2451636" cy="738664"/>
          </a:xfrm>
          <a:prstGeom prst="rect">
            <a:avLst/>
          </a:prstGeom>
          <a:noFill/>
        </p:spPr>
        <p:txBody>
          <a:bodyPr wrap="square" rtlCol="0">
            <a:spAutoFit/>
          </a:bodyPr>
          <a:lstStyle/>
          <a:p>
            <a:r>
              <a:rPr lang="sv-SE" sz="1400" b="1" dirty="0">
                <a:solidFill>
                  <a:schemeClr val="bg1"/>
                </a:solidFill>
                <a:latin typeface="Arial" panose="020B0604020202020204" pitchFamily="34" charset="0"/>
                <a:cs typeface="Arial" panose="020B0604020202020204" pitchFamily="34" charset="0"/>
              </a:rPr>
              <a:t>Erik Lenssen</a:t>
            </a:r>
          </a:p>
          <a:p>
            <a:r>
              <a:rPr lang="sv-SE" sz="1400" i="1" dirty="0">
                <a:solidFill>
                  <a:schemeClr val="bg1"/>
                </a:solidFill>
                <a:latin typeface="Arial" panose="020B0604020202020204" pitchFamily="34" charset="0"/>
                <a:cs typeface="Arial" panose="020B0604020202020204" pitchFamily="34" charset="0"/>
              </a:rPr>
              <a:t>E-mobility Product en Charging manager</a:t>
            </a:r>
          </a:p>
        </p:txBody>
      </p:sp>
    </p:spTree>
    <p:extLst>
      <p:ext uri="{BB962C8B-B14F-4D97-AF65-F5344CB8AC3E}">
        <p14:creationId xmlns:p14="http://schemas.microsoft.com/office/powerpoint/2010/main" val="170754653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Bild 30">
            <a:extLst>
              <a:ext uri="{FF2B5EF4-FFF2-40B4-BE49-F238E27FC236}">
                <a16:creationId xmlns:a16="http://schemas.microsoft.com/office/drawing/2014/main" id="{17DBDFA0-A540-1F6E-0634-29D211F72E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77000" y="0"/>
            <a:ext cx="2667000" cy="5143500"/>
          </a:xfrm>
          <a:prstGeom prst="rect">
            <a:avLst/>
          </a:prstGeom>
        </p:spPr>
      </p:pic>
      <p:sp>
        <p:nvSpPr>
          <p:cNvPr id="2" name="Platshållare för bildnummer 1">
            <a:extLst>
              <a:ext uri="{FF2B5EF4-FFF2-40B4-BE49-F238E27FC236}">
                <a16:creationId xmlns:a16="http://schemas.microsoft.com/office/drawing/2014/main" id="{BB36FE99-A25B-37AA-0CFD-A5247DB7021B}"/>
              </a:ext>
            </a:extLst>
          </p:cNvPr>
          <p:cNvSpPr>
            <a:spLocks noGrp="1"/>
          </p:cNvSpPr>
          <p:nvPr>
            <p:ph type="sldNum" sz="quarter" idx="12"/>
          </p:nvPr>
        </p:nvSpPr>
        <p:spPr/>
        <p:txBody>
          <a:bodyPr/>
          <a:lstStyle/>
          <a:p>
            <a:fld id="{2A87C61E-47BC-6247-8D0D-49C3F0F28455}" type="slidenum">
              <a:rPr lang="fr-FR" smtClean="0"/>
              <a:pPr/>
              <a:t>2</a:t>
            </a:fld>
            <a:endParaRPr lang="fr-FR"/>
          </a:p>
        </p:txBody>
      </p:sp>
      <p:sp>
        <p:nvSpPr>
          <p:cNvPr id="4" name="Rubrik 3">
            <a:extLst>
              <a:ext uri="{FF2B5EF4-FFF2-40B4-BE49-F238E27FC236}">
                <a16:creationId xmlns:a16="http://schemas.microsoft.com/office/drawing/2014/main" id="{B8BD41A6-F4CF-A044-1F1D-78B004877C59}"/>
              </a:ext>
            </a:extLst>
          </p:cNvPr>
          <p:cNvSpPr>
            <a:spLocks noGrp="1"/>
          </p:cNvSpPr>
          <p:nvPr>
            <p:ph type="title"/>
          </p:nvPr>
        </p:nvSpPr>
        <p:spPr>
          <a:xfrm>
            <a:off x="626986" y="1263128"/>
            <a:ext cx="6737248" cy="408411"/>
          </a:xfrm>
        </p:spPr>
        <p:txBody>
          <a:bodyPr/>
          <a:lstStyle/>
          <a:p>
            <a:r>
              <a:rPr lang="en-US" sz="1800" b="1" cap="none" dirty="0">
                <a:solidFill>
                  <a:schemeClr val="tx1"/>
                </a:solidFill>
                <a:latin typeface="+mj-lt"/>
              </a:rPr>
              <a:t>Wie </a:t>
            </a:r>
            <a:r>
              <a:rPr lang="en-US" sz="1800" b="1" cap="none" dirty="0" err="1">
                <a:solidFill>
                  <a:schemeClr val="tx1"/>
                </a:solidFill>
                <a:latin typeface="+mj-lt"/>
              </a:rPr>
              <a:t>zitten</a:t>
            </a:r>
            <a:r>
              <a:rPr lang="en-US" sz="1800" b="1" cap="none" dirty="0">
                <a:solidFill>
                  <a:schemeClr val="tx1"/>
                </a:solidFill>
                <a:latin typeface="+mj-lt"/>
              </a:rPr>
              <a:t> er in de </a:t>
            </a:r>
            <a:r>
              <a:rPr lang="en-US" sz="1800" b="1" cap="none" dirty="0" err="1">
                <a:solidFill>
                  <a:schemeClr val="tx1"/>
                </a:solidFill>
                <a:latin typeface="+mj-lt"/>
              </a:rPr>
              <a:t>zaal</a:t>
            </a:r>
            <a:r>
              <a:rPr lang="en-US" sz="1800" b="1" cap="none" dirty="0">
                <a:solidFill>
                  <a:schemeClr val="tx1"/>
                </a:solidFill>
                <a:latin typeface="+mj-lt"/>
              </a:rPr>
              <a:t>?</a:t>
            </a:r>
            <a:br>
              <a:rPr lang="en-US" sz="1800" b="1" cap="none" dirty="0">
                <a:solidFill>
                  <a:schemeClr val="tx1"/>
                </a:solidFill>
                <a:latin typeface="+mj-lt"/>
              </a:rPr>
            </a:br>
            <a:endParaRPr lang="sv-SE" sz="1800" b="1" cap="none" dirty="0">
              <a:solidFill>
                <a:schemeClr val="tx1"/>
              </a:solidFill>
              <a:latin typeface="+mj-lt"/>
            </a:endParaRPr>
          </a:p>
        </p:txBody>
      </p:sp>
      <p:sp>
        <p:nvSpPr>
          <p:cNvPr id="5" name="Platshållare för datum 4">
            <a:extLst>
              <a:ext uri="{FF2B5EF4-FFF2-40B4-BE49-F238E27FC236}">
                <a16:creationId xmlns:a16="http://schemas.microsoft.com/office/drawing/2014/main" id="{BBF224E9-B076-A5DB-945E-D5952FA200A7}"/>
              </a:ext>
            </a:extLst>
          </p:cNvPr>
          <p:cNvSpPr>
            <a:spLocks noGrp="1"/>
          </p:cNvSpPr>
          <p:nvPr>
            <p:ph type="dt" sz="half" idx="14"/>
          </p:nvPr>
        </p:nvSpPr>
        <p:spPr/>
        <p:txBody>
          <a:bodyPr/>
          <a:lstStyle/>
          <a:p>
            <a:fld id="{6C659DA4-866B-49CA-B6D3-63A50866D848}" type="datetime3">
              <a:rPr lang="sv-SE" smtClean="0"/>
              <a:pPr/>
              <a:t>23-11-20</a:t>
            </a:fld>
            <a:endParaRPr lang="sv-SE"/>
          </a:p>
        </p:txBody>
      </p:sp>
      <p:pic>
        <p:nvPicPr>
          <p:cNvPr id="15" name="Bildobjekt 14">
            <a:extLst>
              <a:ext uri="{FF2B5EF4-FFF2-40B4-BE49-F238E27FC236}">
                <a16:creationId xmlns:a16="http://schemas.microsoft.com/office/drawing/2014/main" id="{76FB957D-951C-8649-AC87-9A6CC70E47BF}"/>
              </a:ext>
            </a:extLst>
          </p:cNvPr>
          <p:cNvPicPr>
            <a:picLocks noChangeAspect="1"/>
          </p:cNvPicPr>
          <p:nvPr/>
        </p:nvPicPr>
        <p:blipFill>
          <a:blip r:embed="rId5"/>
          <a:srcRect/>
          <a:stretch/>
        </p:blipFill>
        <p:spPr>
          <a:xfrm>
            <a:off x="6682937" y="3867894"/>
            <a:ext cx="1855344" cy="912248"/>
          </a:xfrm>
          <a:prstGeom prst="rect">
            <a:avLst/>
          </a:prstGeom>
        </p:spPr>
      </p:pic>
      <p:sp>
        <p:nvSpPr>
          <p:cNvPr id="22" name="textruta 21">
            <a:extLst>
              <a:ext uri="{FF2B5EF4-FFF2-40B4-BE49-F238E27FC236}">
                <a16:creationId xmlns:a16="http://schemas.microsoft.com/office/drawing/2014/main" id="{BD3203AA-D4FB-69A6-FD1C-291CFBD1EAD1}"/>
              </a:ext>
            </a:extLst>
          </p:cNvPr>
          <p:cNvSpPr txBox="1"/>
          <p:nvPr/>
        </p:nvSpPr>
        <p:spPr>
          <a:xfrm>
            <a:off x="539552" y="401637"/>
            <a:ext cx="5425860" cy="830997"/>
          </a:xfrm>
          <a:prstGeom prst="rect">
            <a:avLst/>
          </a:prstGeom>
          <a:noFill/>
        </p:spPr>
        <p:txBody>
          <a:bodyPr wrap="square" rtlCol="0">
            <a:spAutoFit/>
          </a:bodyPr>
          <a:lstStyle/>
          <a:p>
            <a:r>
              <a:rPr lang="sv-SE" sz="4800" b="1" dirty="0">
                <a:solidFill>
                  <a:schemeClr val="tx2"/>
                </a:solidFill>
                <a:latin typeface="Arial" panose="020B0604020202020204" pitchFamily="34" charset="0"/>
                <a:cs typeface="Arial" panose="020B0604020202020204" pitchFamily="34" charset="0"/>
              </a:rPr>
              <a:t>Check-in</a:t>
            </a:r>
          </a:p>
        </p:txBody>
      </p:sp>
      <p:sp>
        <p:nvSpPr>
          <p:cNvPr id="3" name="Rektangel 2">
            <a:extLst>
              <a:ext uri="{FF2B5EF4-FFF2-40B4-BE49-F238E27FC236}">
                <a16:creationId xmlns:a16="http://schemas.microsoft.com/office/drawing/2014/main" id="{D650896D-4520-3FC1-68F0-83D932FECB15}"/>
              </a:ext>
            </a:extLst>
          </p:cNvPr>
          <p:cNvSpPr/>
          <p:nvPr/>
        </p:nvSpPr>
        <p:spPr>
          <a:xfrm>
            <a:off x="-5237" y="186431"/>
            <a:ext cx="122195" cy="5075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3" name="Bild 22">
            <a:extLst>
              <a:ext uri="{FF2B5EF4-FFF2-40B4-BE49-F238E27FC236}">
                <a16:creationId xmlns:a16="http://schemas.microsoft.com/office/drawing/2014/main" id="{2EFAC8A1-C60C-262C-6584-4CB4D91541D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123728" y="2351109"/>
            <a:ext cx="776662" cy="937950"/>
          </a:xfrm>
          <a:prstGeom prst="rect">
            <a:avLst/>
          </a:prstGeom>
        </p:spPr>
      </p:pic>
      <p:pic>
        <p:nvPicPr>
          <p:cNvPr id="25" name="Bild 24">
            <a:extLst>
              <a:ext uri="{FF2B5EF4-FFF2-40B4-BE49-F238E27FC236}">
                <a16:creationId xmlns:a16="http://schemas.microsoft.com/office/drawing/2014/main" id="{9F4299F3-BCCD-D484-A17C-328D48F91A9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377127" y="2270612"/>
            <a:ext cx="1077859" cy="1013025"/>
          </a:xfrm>
          <a:prstGeom prst="rect">
            <a:avLst/>
          </a:prstGeom>
        </p:spPr>
      </p:pic>
      <p:pic>
        <p:nvPicPr>
          <p:cNvPr id="27" name="Bild 26">
            <a:extLst>
              <a:ext uri="{FF2B5EF4-FFF2-40B4-BE49-F238E27FC236}">
                <a16:creationId xmlns:a16="http://schemas.microsoft.com/office/drawing/2014/main" id="{E37B7D40-07FE-2C33-A2B4-5A5BFF1D943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57941" y="2355726"/>
            <a:ext cx="883233" cy="931915"/>
          </a:xfrm>
          <a:prstGeom prst="rect">
            <a:avLst/>
          </a:prstGeom>
        </p:spPr>
      </p:pic>
      <p:pic>
        <p:nvPicPr>
          <p:cNvPr id="29" name="Bild 28">
            <a:extLst>
              <a:ext uri="{FF2B5EF4-FFF2-40B4-BE49-F238E27FC236}">
                <a16:creationId xmlns:a16="http://schemas.microsoft.com/office/drawing/2014/main" id="{8AD05D46-30F3-A3D8-40FA-9B8F1F19F95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852923" y="2351109"/>
            <a:ext cx="894410" cy="929348"/>
          </a:xfrm>
          <a:prstGeom prst="rect">
            <a:avLst/>
          </a:prstGeom>
        </p:spPr>
      </p:pic>
      <p:sp>
        <p:nvSpPr>
          <p:cNvPr id="30" name="Rubrik 3">
            <a:extLst>
              <a:ext uri="{FF2B5EF4-FFF2-40B4-BE49-F238E27FC236}">
                <a16:creationId xmlns:a16="http://schemas.microsoft.com/office/drawing/2014/main" id="{BA69C181-72F4-16F0-BD6A-5F1269FD95C5}"/>
              </a:ext>
            </a:extLst>
          </p:cNvPr>
          <p:cNvSpPr txBox="1">
            <a:spLocks/>
          </p:cNvSpPr>
          <p:nvPr/>
        </p:nvSpPr>
        <p:spPr>
          <a:xfrm>
            <a:off x="521977" y="3447088"/>
            <a:ext cx="1058480" cy="408411"/>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600" b="0" i="0" kern="1200" cap="all" baseline="0">
                <a:solidFill>
                  <a:schemeClr val="tx2"/>
                </a:solidFill>
                <a:latin typeface="Franklin Gothic Medium Cond" panose="020B0606030402020204" pitchFamily="34" charset="0"/>
                <a:ea typeface="+mj-ea"/>
                <a:cs typeface="+mj-cs"/>
              </a:defRPr>
            </a:lvl1pPr>
          </a:lstStyle>
          <a:p>
            <a:pPr algn="ctr"/>
            <a:r>
              <a:rPr lang="en-US" sz="1200" cap="none" dirty="0" err="1">
                <a:solidFill>
                  <a:schemeClr val="accent1"/>
                </a:solidFill>
                <a:latin typeface="+mj-lt"/>
              </a:rPr>
              <a:t>Ontdekker</a:t>
            </a:r>
            <a:endParaRPr lang="sv-SE" sz="1200" cap="none" dirty="0">
              <a:solidFill>
                <a:schemeClr val="accent1"/>
              </a:solidFill>
              <a:latin typeface="+mj-lt"/>
            </a:endParaRPr>
          </a:p>
        </p:txBody>
      </p:sp>
      <p:sp>
        <p:nvSpPr>
          <p:cNvPr id="32" name="Rubrik 3">
            <a:extLst>
              <a:ext uri="{FF2B5EF4-FFF2-40B4-BE49-F238E27FC236}">
                <a16:creationId xmlns:a16="http://schemas.microsoft.com/office/drawing/2014/main" id="{EB262183-543C-9E2B-B775-EA0AEDBA7E4F}"/>
              </a:ext>
            </a:extLst>
          </p:cNvPr>
          <p:cNvSpPr txBox="1">
            <a:spLocks/>
          </p:cNvSpPr>
          <p:nvPr/>
        </p:nvSpPr>
        <p:spPr>
          <a:xfrm>
            <a:off x="1952252" y="3447088"/>
            <a:ext cx="1058480" cy="408411"/>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600" b="0" i="0" kern="1200" cap="all" baseline="0">
                <a:solidFill>
                  <a:schemeClr val="tx2"/>
                </a:solidFill>
                <a:latin typeface="Franklin Gothic Medium Cond" panose="020B0606030402020204" pitchFamily="34" charset="0"/>
                <a:ea typeface="+mj-ea"/>
                <a:cs typeface="+mj-cs"/>
              </a:defRPr>
            </a:lvl1pPr>
          </a:lstStyle>
          <a:p>
            <a:pPr algn="ctr"/>
            <a:r>
              <a:rPr lang="en-US" sz="1200" cap="none" dirty="0" err="1">
                <a:solidFill>
                  <a:schemeClr val="accent1"/>
                </a:solidFill>
                <a:latin typeface="+mj-lt"/>
              </a:rPr>
              <a:t>Aankoper</a:t>
            </a:r>
            <a:endParaRPr lang="sv-SE" sz="1200" cap="none" dirty="0">
              <a:solidFill>
                <a:schemeClr val="accent1"/>
              </a:solidFill>
              <a:latin typeface="+mj-lt"/>
            </a:endParaRPr>
          </a:p>
        </p:txBody>
      </p:sp>
      <p:sp>
        <p:nvSpPr>
          <p:cNvPr id="33" name="Rubrik 3">
            <a:extLst>
              <a:ext uri="{FF2B5EF4-FFF2-40B4-BE49-F238E27FC236}">
                <a16:creationId xmlns:a16="http://schemas.microsoft.com/office/drawing/2014/main" id="{AA6BE043-7CFF-45C5-14B5-BF3DC501907D}"/>
              </a:ext>
            </a:extLst>
          </p:cNvPr>
          <p:cNvSpPr txBox="1">
            <a:spLocks/>
          </p:cNvSpPr>
          <p:nvPr/>
        </p:nvSpPr>
        <p:spPr>
          <a:xfrm>
            <a:off x="3382527" y="3447088"/>
            <a:ext cx="1058480" cy="408411"/>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600" b="0" i="0" kern="1200" cap="all" baseline="0">
                <a:solidFill>
                  <a:schemeClr val="tx2"/>
                </a:solidFill>
                <a:latin typeface="Franklin Gothic Medium Cond" panose="020B0606030402020204" pitchFamily="34" charset="0"/>
                <a:ea typeface="+mj-ea"/>
                <a:cs typeface="+mj-cs"/>
              </a:defRPr>
            </a:lvl1pPr>
          </a:lstStyle>
          <a:p>
            <a:pPr algn="ctr"/>
            <a:r>
              <a:rPr lang="en-US" sz="1200" cap="none" dirty="0" err="1">
                <a:solidFill>
                  <a:schemeClr val="accent1"/>
                </a:solidFill>
                <a:latin typeface="+mj-lt"/>
              </a:rPr>
              <a:t>Orienterend</a:t>
            </a:r>
            <a:endParaRPr lang="sv-SE" sz="1200" cap="none" dirty="0">
              <a:solidFill>
                <a:schemeClr val="accent1"/>
              </a:solidFill>
              <a:latin typeface="+mj-lt"/>
            </a:endParaRPr>
          </a:p>
        </p:txBody>
      </p:sp>
      <p:sp>
        <p:nvSpPr>
          <p:cNvPr id="34" name="Rubrik 3">
            <a:extLst>
              <a:ext uri="{FF2B5EF4-FFF2-40B4-BE49-F238E27FC236}">
                <a16:creationId xmlns:a16="http://schemas.microsoft.com/office/drawing/2014/main" id="{50DC3E92-379D-831F-1585-9DA072AF9090}"/>
              </a:ext>
            </a:extLst>
          </p:cNvPr>
          <p:cNvSpPr txBox="1">
            <a:spLocks/>
          </p:cNvSpPr>
          <p:nvPr/>
        </p:nvSpPr>
        <p:spPr>
          <a:xfrm>
            <a:off x="4812801" y="3447088"/>
            <a:ext cx="1058480" cy="408411"/>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600" b="0" i="0" kern="1200" cap="all" baseline="0">
                <a:solidFill>
                  <a:schemeClr val="tx2"/>
                </a:solidFill>
                <a:latin typeface="Franklin Gothic Medium Cond" panose="020B0606030402020204" pitchFamily="34" charset="0"/>
                <a:ea typeface="+mj-ea"/>
                <a:cs typeface="+mj-cs"/>
              </a:defRPr>
            </a:lvl1pPr>
          </a:lstStyle>
          <a:p>
            <a:pPr algn="ctr"/>
            <a:r>
              <a:rPr lang="en-US" sz="1200" cap="none" dirty="0" err="1">
                <a:solidFill>
                  <a:schemeClr val="accent1"/>
                </a:solidFill>
                <a:latin typeface="+mj-lt"/>
              </a:rPr>
              <a:t>Verplichte</a:t>
            </a:r>
            <a:r>
              <a:rPr lang="en-US" sz="1200" cap="none" dirty="0">
                <a:solidFill>
                  <a:schemeClr val="accent1"/>
                </a:solidFill>
                <a:latin typeface="+mj-lt"/>
              </a:rPr>
              <a:t>…</a:t>
            </a:r>
            <a:endParaRPr lang="sv-SE" sz="1200" cap="none" dirty="0">
              <a:solidFill>
                <a:schemeClr val="accent1"/>
              </a:solidFill>
              <a:latin typeface="+mj-lt"/>
            </a:endParaRPr>
          </a:p>
        </p:txBody>
      </p:sp>
    </p:spTree>
    <p:extLst>
      <p:ext uri="{BB962C8B-B14F-4D97-AF65-F5344CB8AC3E}">
        <p14:creationId xmlns:p14="http://schemas.microsoft.com/office/powerpoint/2010/main" val="61507890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pic>
        <p:nvPicPr>
          <p:cNvPr id="27" name="Bild 26">
            <a:extLst>
              <a:ext uri="{FF2B5EF4-FFF2-40B4-BE49-F238E27FC236}">
                <a16:creationId xmlns:a16="http://schemas.microsoft.com/office/drawing/2014/main" id="{EF732C5D-ED23-04BA-30C0-253870BBDDE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77000" y="0"/>
            <a:ext cx="2667000" cy="5143500"/>
          </a:xfrm>
          <a:prstGeom prst="rect">
            <a:avLst/>
          </a:prstGeom>
        </p:spPr>
      </p:pic>
      <p:pic>
        <p:nvPicPr>
          <p:cNvPr id="14" name="Bildobjekt 13">
            <a:extLst>
              <a:ext uri="{FF2B5EF4-FFF2-40B4-BE49-F238E27FC236}">
                <a16:creationId xmlns:a16="http://schemas.microsoft.com/office/drawing/2014/main" id="{581663CB-84E0-6C93-BEC2-C78C7B3620D7}"/>
              </a:ext>
            </a:extLst>
          </p:cNvPr>
          <p:cNvPicPr>
            <a:picLocks noChangeAspect="1"/>
          </p:cNvPicPr>
          <p:nvPr/>
        </p:nvPicPr>
        <p:blipFill rotWithShape="1">
          <a:blip r:embed="rId5">
            <a:extLst>
              <a:ext uri="{28A0092B-C50C-407E-A947-70E740481C1C}">
                <a14:useLocalDpi xmlns:a14="http://schemas.microsoft.com/office/drawing/2010/main"/>
              </a:ext>
            </a:extLst>
          </a:blip>
          <a:srcRect b="-3483"/>
          <a:stretch/>
        </p:blipFill>
        <p:spPr>
          <a:xfrm>
            <a:off x="31975" y="124834"/>
            <a:ext cx="9112025" cy="4319123"/>
          </a:xfrm>
          <a:prstGeom prst="rect">
            <a:avLst/>
          </a:prstGeom>
        </p:spPr>
      </p:pic>
      <p:sp>
        <p:nvSpPr>
          <p:cNvPr id="2" name="Platshållare för bildnummer 1">
            <a:extLst>
              <a:ext uri="{FF2B5EF4-FFF2-40B4-BE49-F238E27FC236}">
                <a16:creationId xmlns:a16="http://schemas.microsoft.com/office/drawing/2014/main" id="{BB36FE99-A25B-37AA-0CFD-A5247DB7021B}"/>
              </a:ext>
            </a:extLst>
          </p:cNvPr>
          <p:cNvSpPr>
            <a:spLocks noGrp="1"/>
          </p:cNvSpPr>
          <p:nvPr>
            <p:ph type="sldNum" sz="quarter" idx="12"/>
          </p:nvPr>
        </p:nvSpPr>
        <p:spPr/>
        <p:txBody>
          <a:bodyPr/>
          <a:lstStyle/>
          <a:p>
            <a:fld id="{2A87C61E-47BC-6247-8D0D-49C3F0F28455}" type="slidenum">
              <a:rPr lang="fr-FR" smtClean="0"/>
              <a:pPr/>
              <a:t>3</a:t>
            </a:fld>
            <a:endParaRPr lang="fr-FR"/>
          </a:p>
        </p:txBody>
      </p:sp>
      <p:sp>
        <p:nvSpPr>
          <p:cNvPr id="4" name="Rubrik 3">
            <a:extLst>
              <a:ext uri="{FF2B5EF4-FFF2-40B4-BE49-F238E27FC236}">
                <a16:creationId xmlns:a16="http://schemas.microsoft.com/office/drawing/2014/main" id="{B8BD41A6-F4CF-A044-1F1D-78B004877C59}"/>
              </a:ext>
            </a:extLst>
          </p:cNvPr>
          <p:cNvSpPr>
            <a:spLocks noGrp="1"/>
          </p:cNvSpPr>
          <p:nvPr>
            <p:ph type="title"/>
          </p:nvPr>
        </p:nvSpPr>
        <p:spPr>
          <a:xfrm>
            <a:off x="626986" y="1263128"/>
            <a:ext cx="6737248" cy="408411"/>
          </a:xfrm>
        </p:spPr>
        <p:txBody>
          <a:bodyPr/>
          <a:lstStyle/>
          <a:p>
            <a:r>
              <a:rPr lang="sv-SE" sz="1000" b="1" cap="none" dirty="0">
                <a:solidFill>
                  <a:schemeClr val="tx1"/>
                </a:solidFill>
                <a:latin typeface="+mj-lt"/>
              </a:rPr>
              <a:t>Waar staan we vandaag de dag en wat is ’the good move’?</a:t>
            </a:r>
          </a:p>
        </p:txBody>
      </p:sp>
      <p:sp>
        <p:nvSpPr>
          <p:cNvPr id="5" name="Platshållare för datum 4">
            <a:extLst>
              <a:ext uri="{FF2B5EF4-FFF2-40B4-BE49-F238E27FC236}">
                <a16:creationId xmlns:a16="http://schemas.microsoft.com/office/drawing/2014/main" id="{BBF224E9-B076-A5DB-945E-D5952FA200A7}"/>
              </a:ext>
            </a:extLst>
          </p:cNvPr>
          <p:cNvSpPr>
            <a:spLocks noGrp="1"/>
          </p:cNvSpPr>
          <p:nvPr>
            <p:ph type="dt" sz="half" idx="14"/>
          </p:nvPr>
        </p:nvSpPr>
        <p:spPr/>
        <p:txBody>
          <a:bodyPr/>
          <a:lstStyle/>
          <a:p>
            <a:fld id="{6C659DA4-866B-49CA-B6D3-63A50866D848}" type="datetime3">
              <a:rPr lang="sv-SE" smtClean="0"/>
              <a:pPr/>
              <a:t>23-11-20</a:t>
            </a:fld>
            <a:endParaRPr lang="sv-SE"/>
          </a:p>
        </p:txBody>
      </p:sp>
      <p:sp>
        <p:nvSpPr>
          <p:cNvPr id="16" name="Ellipse 9">
            <a:extLst>
              <a:ext uri="{FF2B5EF4-FFF2-40B4-BE49-F238E27FC236}">
                <a16:creationId xmlns:a16="http://schemas.microsoft.com/office/drawing/2014/main" id="{A8E05B14-16CD-95B9-A8A2-F1FCD3967FEC}"/>
              </a:ext>
            </a:extLst>
          </p:cNvPr>
          <p:cNvSpPr/>
          <p:nvPr/>
        </p:nvSpPr>
        <p:spPr>
          <a:xfrm>
            <a:off x="479584" y="2470154"/>
            <a:ext cx="599125" cy="599125"/>
          </a:xfrm>
          <a:prstGeom prst="ellipse">
            <a:avLst/>
          </a:prstGeom>
          <a:solidFill>
            <a:schemeClr val="tx2"/>
          </a:solidFill>
          <a:ln>
            <a:noFill/>
          </a:ln>
          <a:effectLst>
            <a:outerShdw blurRad="139700" dist="165100" dir="5400000" algn="t"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defTabSz="914377">
              <a:lnSpc>
                <a:spcPts val="1420"/>
              </a:lnSpc>
              <a:defRPr/>
            </a:pPr>
            <a:r>
              <a:rPr lang="en-US" sz="700" b="1" dirty="0" err="1">
                <a:solidFill>
                  <a:srgbClr val="FFFFFF"/>
                </a:solidFill>
                <a:latin typeface="+mj-lt"/>
              </a:rPr>
              <a:t>Vandaag</a:t>
            </a:r>
            <a:endParaRPr lang="en-US" sz="700" b="1" dirty="0">
              <a:solidFill>
                <a:srgbClr val="FFFFFF"/>
              </a:solidFill>
              <a:latin typeface="+mj-lt"/>
            </a:endParaRPr>
          </a:p>
        </p:txBody>
      </p:sp>
      <p:sp>
        <p:nvSpPr>
          <p:cNvPr id="17" name="Ellipse 9">
            <a:extLst>
              <a:ext uri="{FF2B5EF4-FFF2-40B4-BE49-F238E27FC236}">
                <a16:creationId xmlns:a16="http://schemas.microsoft.com/office/drawing/2014/main" id="{E21B425D-0B9F-7260-02FB-87D807812416}"/>
              </a:ext>
            </a:extLst>
          </p:cNvPr>
          <p:cNvSpPr/>
          <p:nvPr/>
        </p:nvSpPr>
        <p:spPr>
          <a:xfrm>
            <a:off x="2170208" y="3934936"/>
            <a:ext cx="509021" cy="509021"/>
          </a:xfrm>
          <a:prstGeom prst="ellipse">
            <a:avLst/>
          </a:prstGeom>
          <a:solidFill>
            <a:schemeClr val="tx2"/>
          </a:solidFill>
          <a:ln>
            <a:noFill/>
          </a:ln>
          <a:effectLst>
            <a:outerShdw blurRad="139700" dist="165100" dir="5400000" algn="t"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defTabSz="914377">
              <a:lnSpc>
                <a:spcPts val="1420"/>
              </a:lnSpc>
              <a:defRPr/>
            </a:pPr>
            <a:r>
              <a:rPr lang="en-US" sz="1200" b="1">
                <a:solidFill>
                  <a:srgbClr val="FFFFFF"/>
                </a:solidFill>
                <a:latin typeface="+mj-lt"/>
              </a:rPr>
              <a:t>?</a:t>
            </a:r>
          </a:p>
        </p:txBody>
      </p:sp>
      <p:sp>
        <p:nvSpPr>
          <p:cNvPr id="18" name="Ellipse 9">
            <a:extLst>
              <a:ext uri="{FF2B5EF4-FFF2-40B4-BE49-F238E27FC236}">
                <a16:creationId xmlns:a16="http://schemas.microsoft.com/office/drawing/2014/main" id="{A065E8A1-E5F9-A607-C36C-F38E778D8915}"/>
              </a:ext>
            </a:extLst>
          </p:cNvPr>
          <p:cNvSpPr/>
          <p:nvPr/>
        </p:nvSpPr>
        <p:spPr>
          <a:xfrm>
            <a:off x="5328702" y="3540461"/>
            <a:ext cx="509021" cy="509021"/>
          </a:xfrm>
          <a:prstGeom prst="ellipse">
            <a:avLst/>
          </a:prstGeom>
          <a:solidFill>
            <a:schemeClr val="tx2"/>
          </a:solidFill>
          <a:ln>
            <a:noFill/>
          </a:ln>
          <a:effectLst>
            <a:outerShdw blurRad="139700" dist="165100" dir="5400000" algn="t"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defTabSz="914377">
              <a:lnSpc>
                <a:spcPts val="1420"/>
              </a:lnSpc>
              <a:defRPr/>
            </a:pPr>
            <a:r>
              <a:rPr lang="en-US" sz="1200" b="1">
                <a:solidFill>
                  <a:srgbClr val="FFFFFF"/>
                </a:solidFill>
                <a:latin typeface="+mj-lt"/>
              </a:rPr>
              <a:t>?</a:t>
            </a:r>
          </a:p>
        </p:txBody>
      </p:sp>
      <p:sp>
        <p:nvSpPr>
          <p:cNvPr id="19" name="Ellipse 9">
            <a:extLst>
              <a:ext uri="{FF2B5EF4-FFF2-40B4-BE49-F238E27FC236}">
                <a16:creationId xmlns:a16="http://schemas.microsoft.com/office/drawing/2014/main" id="{3463A38D-FC6D-93DB-E386-54E1C48B8437}"/>
              </a:ext>
            </a:extLst>
          </p:cNvPr>
          <p:cNvSpPr/>
          <p:nvPr/>
        </p:nvSpPr>
        <p:spPr>
          <a:xfrm>
            <a:off x="3157191" y="1934170"/>
            <a:ext cx="509021" cy="509021"/>
          </a:xfrm>
          <a:prstGeom prst="ellipse">
            <a:avLst/>
          </a:prstGeom>
          <a:solidFill>
            <a:schemeClr val="tx2"/>
          </a:solidFill>
          <a:ln>
            <a:noFill/>
          </a:ln>
          <a:effectLst>
            <a:outerShdw blurRad="139700" dist="165100" dir="5400000" algn="t"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defTabSz="914377">
              <a:lnSpc>
                <a:spcPts val="1420"/>
              </a:lnSpc>
              <a:defRPr/>
            </a:pPr>
            <a:r>
              <a:rPr lang="en-US" sz="1200" b="1">
                <a:solidFill>
                  <a:srgbClr val="FFFFFF"/>
                </a:solidFill>
                <a:latin typeface="+mj-lt"/>
              </a:rPr>
              <a:t>?</a:t>
            </a:r>
          </a:p>
        </p:txBody>
      </p:sp>
      <p:sp>
        <p:nvSpPr>
          <p:cNvPr id="20" name="Ellipse 9">
            <a:extLst>
              <a:ext uri="{FF2B5EF4-FFF2-40B4-BE49-F238E27FC236}">
                <a16:creationId xmlns:a16="http://schemas.microsoft.com/office/drawing/2014/main" id="{206005B1-BA42-2631-94DD-8D3B51624125}"/>
              </a:ext>
            </a:extLst>
          </p:cNvPr>
          <p:cNvSpPr/>
          <p:nvPr/>
        </p:nvSpPr>
        <p:spPr>
          <a:xfrm>
            <a:off x="5761083" y="201339"/>
            <a:ext cx="509021" cy="509021"/>
          </a:xfrm>
          <a:prstGeom prst="ellipse">
            <a:avLst/>
          </a:prstGeom>
          <a:solidFill>
            <a:schemeClr val="tx2"/>
          </a:solidFill>
          <a:ln>
            <a:noFill/>
          </a:ln>
          <a:effectLst>
            <a:outerShdw blurRad="139700" dist="165100" dir="5400000" algn="t"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defTabSz="914377">
              <a:lnSpc>
                <a:spcPts val="1420"/>
              </a:lnSpc>
              <a:defRPr/>
            </a:pPr>
            <a:r>
              <a:rPr lang="en-US" sz="1200" b="1">
                <a:solidFill>
                  <a:srgbClr val="FFFFFF"/>
                </a:solidFill>
                <a:latin typeface="+mj-lt"/>
              </a:rPr>
              <a:t>?</a:t>
            </a:r>
          </a:p>
        </p:txBody>
      </p:sp>
      <p:sp>
        <p:nvSpPr>
          <p:cNvPr id="21" name="Ellipse 9">
            <a:extLst>
              <a:ext uri="{FF2B5EF4-FFF2-40B4-BE49-F238E27FC236}">
                <a16:creationId xmlns:a16="http://schemas.microsoft.com/office/drawing/2014/main" id="{AC806CD1-9181-E1CD-87F0-64683B871FA0}"/>
              </a:ext>
            </a:extLst>
          </p:cNvPr>
          <p:cNvSpPr/>
          <p:nvPr/>
        </p:nvSpPr>
        <p:spPr>
          <a:xfrm>
            <a:off x="6222489" y="3022688"/>
            <a:ext cx="509021" cy="509021"/>
          </a:xfrm>
          <a:prstGeom prst="ellipse">
            <a:avLst/>
          </a:prstGeom>
          <a:solidFill>
            <a:schemeClr val="tx2"/>
          </a:solidFill>
          <a:ln>
            <a:noFill/>
          </a:ln>
          <a:effectLst>
            <a:outerShdw blurRad="139700" dist="165100" dir="5400000" algn="t"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defTabSz="914377">
              <a:lnSpc>
                <a:spcPts val="1420"/>
              </a:lnSpc>
              <a:defRPr/>
            </a:pPr>
            <a:r>
              <a:rPr lang="en-US" sz="1200" b="1">
                <a:solidFill>
                  <a:srgbClr val="FFFFFF"/>
                </a:solidFill>
                <a:latin typeface="+mj-lt"/>
              </a:rPr>
              <a:t>?</a:t>
            </a:r>
          </a:p>
        </p:txBody>
      </p:sp>
      <p:sp>
        <p:nvSpPr>
          <p:cNvPr id="6" name="Triangel 5">
            <a:extLst>
              <a:ext uri="{FF2B5EF4-FFF2-40B4-BE49-F238E27FC236}">
                <a16:creationId xmlns:a16="http://schemas.microsoft.com/office/drawing/2014/main" id="{1537566A-FA22-26A9-4A5F-4B14001E55F8}"/>
              </a:ext>
            </a:extLst>
          </p:cNvPr>
          <p:cNvSpPr/>
          <p:nvPr/>
        </p:nvSpPr>
        <p:spPr>
          <a:xfrm rot="5400000">
            <a:off x="-112856" y="2748526"/>
            <a:ext cx="393902" cy="104241"/>
          </a:xfrm>
          <a:prstGeom prst="triangle">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a:extLst>
              <a:ext uri="{FF2B5EF4-FFF2-40B4-BE49-F238E27FC236}">
                <a16:creationId xmlns:a16="http://schemas.microsoft.com/office/drawing/2014/main" id="{7D4B6308-A843-FF6F-65C7-17F1C21D63DD}"/>
              </a:ext>
            </a:extLst>
          </p:cNvPr>
          <p:cNvSpPr/>
          <p:nvPr/>
        </p:nvSpPr>
        <p:spPr>
          <a:xfrm>
            <a:off x="8946277" y="2546859"/>
            <a:ext cx="197724" cy="5075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Triangel 6">
            <a:extLst>
              <a:ext uri="{FF2B5EF4-FFF2-40B4-BE49-F238E27FC236}">
                <a16:creationId xmlns:a16="http://schemas.microsoft.com/office/drawing/2014/main" id="{7C96A1B8-3C91-3300-34A6-8E0379E543F7}"/>
              </a:ext>
            </a:extLst>
          </p:cNvPr>
          <p:cNvSpPr/>
          <p:nvPr/>
        </p:nvSpPr>
        <p:spPr>
          <a:xfrm rot="5400000">
            <a:off x="8852508" y="2747802"/>
            <a:ext cx="277756" cy="9022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49AD2C61-51F7-2CDF-CE38-E18F754CE23C}"/>
              </a:ext>
            </a:extLst>
          </p:cNvPr>
          <p:cNvSpPr/>
          <p:nvPr/>
        </p:nvSpPr>
        <p:spPr>
          <a:xfrm>
            <a:off x="-5237" y="186431"/>
            <a:ext cx="122195" cy="507574"/>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extruta 21">
            <a:extLst>
              <a:ext uri="{FF2B5EF4-FFF2-40B4-BE49-F238E27FC236}">
                <a16:creationId xmlns:a16="http://schemas.microsoft.com/office/drawing/2014/main" id="{BD3203AA-D4FB-69A6-FD1C-291CFBD1EAD1}"/>
              </a:ext>
            </a:extLst>
          </p:cNvPr>
          <p:cNvSpPr txBox="1"/>
          <p:nvPr/>
        </p:nvSpPr>
        <p:spPr>
          <a:xfrm>
            <a:off x="539552" y="401637"/>
            <a:ext cx="3033464" cy="830997"/>
          </a:xfrm>
          <a:prstGeom prst="rect">
            <a:avLst/>
          </a:prstGeom>
          <a:noFill/>
        </p:spPr>
        <p:txBody>
          <a:bodyPr wrap="square" rtlCol="0">
            <a:spAutoFit/>
          </a:bodyPr>
          <a:lstStyle/>
          <a:p>
            <a:r>
              <a:rPr lang="sv-SE" sz="4800" b="1" dirty="0">
                <a:solidFill>
                  <a:schemeClr val="tx2"/>
                </a:solidFill>
                <a:latin typeface="Arial" panose="020B0604020202020204" pitchFamily="34" charset="0"/>
                <a:cs typeface="Arial" panose="020B0604020202020204" pitchFamily="34" charset="0"/>
              </a:rPr>
              <a:t>Een reis</a:t>
            </a:r>
          </a:p>
        </p:txBody>
      </p:sp>
      <p:pic>
        <p:nvPicPr>
          <p:cNvPr id="28" name="Bildobjekt 27">
            <a:extLst>
              <a:ext uri="{FF2B5EF4-FFF2-40B4-BE49-F238E27FC236}">
                <a16:creationId xmlns:a16="http://schemas.microsoft.com/office/drawing/2014/main" id="{269579EC-1062-8725-B184-061610EC3228}"/>
              </a:ext>
            </a:extLst>
          </p:cNvPr>
          <p:cNvPicPr>
            <a:picLocks noChangeAspect="1"/>
          </p:cNvPicPr>
          <p:nvPr/>
        </p:nvPicPr>
        <p:blipFill>
          <a:blip r:embed="rId6"/>
          <a:srcRect/>
          <a:stretch/>
        </p:blipFill>
        <p:spPr>
          <a:xfrm>
            <a:off x="6682937" y="3867894"/>
            <a:ext cx="1855344" cy="912248"/>
          </a:xfrm>
          <a:prstGeom prst="rect">
            <a:avLst/>
          </a:prstGeom>
        </p:spPr>
      </p:pic>
      <p:sp>
        <p:nvSpPr>
          <p:cNvPr id="30" name="Rubrik 3">
            <a:extLst>
              <a:ext uri="{FF2B5EF4-FFF2-40B4-BE49-F238E27FC236}">
                <a16:creationId xmlns:a16="http://schemas.microsoft.com/office/drawing/2014/main" id="{63C649B3-BF41-9AA9-D564-4D020296E869}"/>
              </a:ext>
            </a:extLst>
          </p:cNvPr>
          <p:cNvSpPr txBox="1">
            <a:spLocks/>
          </p:cNvSpPr>
          <p:nvPr/>
        </p:nvSpPr>
        <p:spPr>
          <a:xfrm>
            <a:off x="258064" y="3214845"/>
            <a:ext cx="1098608" cy="408411"/>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600" b="0" i="0" kern="1200" cap="all" baseline="0">
                <a:solidFill>
                  <a:schemeClr val="tx2"/>
                </a:solidFill>
                <a:latin typeface="Franklin Gothic Medium Cond" panose="020B0606030402020204" pitchFamily="34" charset="0"/>
                <a:ea typeface="+mj-ea"/>
                <a:cs typeface="+mj-cs"/>
              </a:defRPr>
            </a:lvl1pPr>
          </a:lstStyle>
          <a:p>
            <a:pPr algn="ctr"/>
            <a:r>
              <a:rPr lang="en-US" sz="800" b="1" cap="none" dirty="0" err="1">
                <a:solidFill>
                  <a:schemeClr val="accent1"/>
                </a:solidFill>
                <a:latin typeface="+mj-lt"/>
              </a:rPr>
              <a:t>Klimaatverandering</a:t>
            </a:r>
            <a:r>
              <a:rPr lang="en-US" sz="800" b="1" cap="none" dirty="0">
                <a:solidFill>
                  <a:schemeClr val="accent1"/>
                </a:solidFill>
                <a:latin typeface="+mj-lt"/>
              </a:rPr>
              <a:t> </a:t>
            </a:r>
            <a:r>
              <a:rPr lang="en-US" sz="800" b="1" cap="none" dirty="0" err="1">
                <a:solidFill>
                  <a:schemeClr val="accent1"/>
                </a:solidFill>
                <a:latin typeface="+mj-lt"/>
              </a:rPr>
              <a:t>en</a:t>
            </a:r>
            <a:r>
              <a:rPr lang="en-US" sz="800" b="1" cap="none" dirty="0">
                <a:solidFill>
                  <a:schemeClr val="accent1"/>
                </a:solidFill>
                <a:latin typeface="+mj-lt"/>
              </a:rPr>
              <a:t> </a:t>
            </a:r>
            <a:r>
              <a:rPr lang="en-US" sz="800" b="1" cap="none" dirty="0" err="1">
                <a:solidFill>
                  <a:schemeClr val="accent1"/>
                </a:solidFill>
                <a:latin typeface="+mj-lt"/>
              </a:rPr>
              <a:t>onze</a:t>
            </a:r>
            <a:r>
              <a:rPr lang="en-US" sz="800" b="1" cap="none" dirty="0">
                <a:solidFill>
                  <a:schemeClr val="accent1"/>
                </a:solidFill>
                <a:latin typeface="+mj-lt"/>
              </a:rPr>
              <a:t> </a:t>
            </a:r>
            <a:r>
              <a:rPr lang="en-US" sz="800" b="1" cap="none" dirty="0" err="1">
                <a:solidFill>
                  <a:schemeClr val="accent1"/>
                </a:solidFill>
                <a:latin typeface="+mj-lt"/>
              </a:rPr>
              <a:t>rol</a:t>
            </a:r>
            <a:r>
              <a:rPr lang="en-US" sz="800" b="1" cap="none" dirty="0">
                <a:solidFill>
                  <a:schemeClr val="accent1"/>
                </a:solidFill>
                <a:latin typeface="+mj-lt"/>
              </a:rPr>
              <a:t> in de </a:t>
            </a:r>
            <a:r>
              <a:rPr lang="en-US" sz="800" b="1" cap="none" dirty="0" err="1">
                <a:solidFill>
                  <a:schemeClr val="accent1"/>
                </a:solidFill>
                <a:latin typeface="+mj-lt"/>
              </a:rPr>
              <a:t>strategie</a:t>
            </a:r>
            <a:r>
              <a:rPr lang="en-US" sz="800" b="1" cap="none" dirty="0">
                <a:solidFill>
                  <a:schemeClr val="accent1"/>
                </a:solidFill>
                <a:latin typeface="+mj-lt"/>
              </a:rPr>
              <a:t> </a:t>
            </a:r>
            <a:r>
              <a:rPr lang="en-US" sz="800" b="1" cap="none" dirty="0" err="1">
                <a:solidFill>
                  <a:schemeClr val="accent1"/>
                </a:solidFill>
                <a:latin typeface="+mj-lt"/>
              </a:rPr>
              <a:t>en</a:t>
            </a:r>
            <a:r>
              <a:rPr lang="en-US" sz="800" b="1" cap="none" dirty="0">
                <a:solidFill>
                  <a:schemeClr val="accent1"/>
                </a:solidFill>
                <a:latin typeface="+mj-lt"/>
              </a:rPr>
              <a:t> </a:t>
            </a:r>
            <a:r>
              <a:rPr lang="en-US" sz="800" b="1" cap="none" dirty="0" err="1">
                <a:solidFill>
                  <a:schemeClr val="accent1"/>
                </a:solidFill>
                <a:latin typeface="+mj-lt"/>
              </a:rPr>
              <a:t>ambitie</a:t>
            </a:r>
            <a:endParaRPr lang="sv-SE" sz="800" b="1" cap="none" dirty="0">
              <a:solidFill>
                <a:schemeClr val="accent1"/>
              </a:solidFill>
              <a:latin typeface="+mj-lt"/>
            </a:endParaRPr>
          </a:p>
        </p:txBody>
      </p:sp>
    </p:spTree>
    <p:extLst>
      <p:ext uri="{BB962C8B-B14F-4D97-AF65-F5344CB8AC3E}">
        <p14:creationId xmlns:p14="http://schemas.microsoft.com/office/powerpoint/2010/main" val="20280123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2000"/>
                                        <p:tgtEl>
                                          <p:spTgt spid="17"/>
                                        </p:tgtEl>
                                      </p:cBhvr>
                                    </p:animEffect>
                                  </p:childTnLst>
                                </p:cTn>
                              </p:par>
                              <p:par>
                                <p:cTn id="11" presetID="10" presetClass="entr" presetSubtype="0" fill="hold" grpId="0" nodeType="withEffect">
                                  <p:stCondLst>
                                    <p:cond delay="200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2000"/>
                                        <p:tgtEl>
                                          <p:spTgt spid="18"/>
                                        </p:tgtEl>
                                      </p:cBhvr>
                                    </p:animEffect>
                                  </p:childTnLst>
                                </p:cTn>
                              </p:par>
                              <p:par>
                                <p:cTn id="14" presetID="10" presetClass="entr" presetSubtype="0" fill="hold" grpId="0" nodeType="withEffect">
                                  <p:stCondLst>
                                    <p:cond delay="250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2000"/>
                                        <p:tgtEl>
                                          <p:spTgt spid="19"/>
                                        </p:tgtEl>
                                      </p:cBhvr>
                                    </p:animEffect>
                                  </p:childTnLst>
                                </p:cTn>
                              </p:par>
                              <p:par>
                                <p:cTn id="17" presetID="10" presetClass="entr" presetSubtype="0" fill="hold" grpId="0" nodeType="withEffect">
                                  <p:stCondLst>
                                    <p:cond delay="300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2000"/>
                                        <p:tgtEl>
                                          <p:spTgt spid="20"/>
                                        </p:tgtEl>
                                      </p:cBhvr>
                                    </p:animEffect>
                                  </p:childTnLst>
                                </p:cTn>
                              </p:par>
                              <p:par>
                                <p:cTn id="20" presetID="10" presetClass="entr" presetSubtype="0" fill="hold" grpId="0" nodeType="withEffect">
                                  <p:stCondLst>
                                    <p:cond delay="35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2000"/>
                                        <p:tgtEl>
                                          <p:spTgt spid="2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Bild 30">
            <a:extLst>
              <a:ext uri="{FF2B5EF4-FFF2-40B4-BE49-F238E27FC236}">
                <a16:creationId xmlns:a16="http://schemas.microsoft.com/office/drawing/2014/main" id="{17DBDFA0-A540-1F6E-0634-29D211F72E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77000" y="0"/>
            <a:ext cx="2667000" cy="5143500"/>
          </a:xfrm>
          <a:prstGeom prst="rect">
            <a:avLst/>
          </a:prstGeom>
        </p:spPr>
      </p:pic>
      <p:sp>
        <p:nvSpPr>
          <p:cNvPr id="2" name="Platshållare för bildnummer 1">
            <a:extLst>
              <a:ext uri="{FF2B5EF4-FFF2-40B4-BE49-F238E27FC236}">
                <a16:creationId xmlns:a16="http://schemas.microsoft.com/office/drawing/2014/main" id="{BB36FE99-A25B-37AA-0CFD-A5247DB7021B}"/>
              </a:ext>
            </a:extLst>
          </p:cNvPr>
          <p:cNvSpPr>
            <a:spLocks noGrp="1"/>
          </p:cNvSpPr>
          <p:nvPr>
            <p:ph type="sldNum" sz="quarter" idx="12"/>
          </p:nvPr>
        </p:nvSpPr>
        <p:spPr/>
        <p:txBody>
          <a:bodyPr/>
          <a:lstStyle/>
          <a:p>
            <a:fld id="{2A87C61E-47BC-6247-8D0D-49C3F0F28455}" type="slidenum">
              <a:rPr lang="fr-FR" smtClean="0"/>
              <a:pPr/>
              <a:t>4</a:t>
            </a:fld>
            <a:endParaRPr lang="fr-FR"/>
          </a:p>
        </p:txBody>
      </p:sp>
      <p:sp>
        <p:nvSpPr>
          <p:cNvPr id="4" name="Rubrik 3">
            <a:extLst>
              <a:ext uri="{FF2B5EF4-FFF2-40B4-BE49-F238E27FC236}">
                <a16:creationId xmlns:a16="http://schemas.microsoft.com/office/drawing/2014/main" id="{B8BD41A6-F4CF-A044-1F1D-78B004877C59}"/>
              </a:ext>
            </a:extLst>
          </p:cNvPr>
          <p:cNvSpPr>
            <a:spLocks noGrp="1"/>
          </p:cNvSpPr>
          <p:nvPr>
            <p:ph type="title"/>
          </p:nvPr>
        </p:nvSpPr>
        <p:spPr>
          <a:xfrm>
            <a:off x="3055072" y="952275"/>
            <a:ext cx="2040015" cy="385024"/>
          </a:xfrm>
        </p:spPr>
        <p:txBody>
          <a:bodyPr/>
          <a:lstStyle/>
          <a:p>
            <a:pPr marL="0" indent="0" algn="ctr">
              <a:buNone/>
            </a:pPr>
            <a:r>
              <a:rPr lang="en-US" sz="1400" b="1" cap="none" dirty="0">
                <a:solidFill>
                  <a:schemeClr val="tx1"/>
                </a:solidFill>
                <a:latin typeface="+mj-lt"/>
              </a:rPr>
              <a:t>We </a:t>
            </a:r>
            <a:r>
              <a:rPr lang="en-US" sz="1400" b="1" cap="none" dirty="0" err="1">
                <a:solidFill>
                  <a:schemeClr val="tx1"/>
                </a:solidFill>
                <a:latin typeface="+mj-lt"/>
              </a:rPr>
              <a:t>maken</a:t>
            </a:r>
            <a:r>
              <a:rPr lang="en-US" sz="1400" b="1" cap="none" dirty="0">
                <a:solidFill>
                  <a:schemeClr val="tx1"/>
                </a:solidFill>
                <a:latin typeface="+mj-lt"/>
              </a:rPr>
              <a:t> </a:t>
            </a:r>
            <a:r>
              <a:rPr lang="en-US" sz="1400" b="1" cap="none" dirty="0" err="1">
                <a:solidFill>
                  <a:schemeClr val="tx1"/>
                </a:solidFill>
                <a:latin typeface="+mj-lt"/>
              </a:rPr>
              <a:t>allen</a:t>
            </a:r>
            <a:r>
              <a:rPr lang="en-US" sz="1400" b="1" cap="none" dirty="0">
                <a:solidFill>
                  <a:schemeClr val="tx1"/>
                </a:solidFill>
                <a:latin typeface="+mj-lt"/>
              </a:rPr>
              <a:t> </a:t>
            </a:r>
            <a:r>
              <a:rPr lang="en-US" sz="1400" b="1" cap="none" dirty="0" err="1">
                <a:solidFill>
                  <a:schemeClr val="tx1"/>
                </a:solidFill>
                <a:latin typeface="+mj-lt"/>
              </a:rPr>
              <a:t>deel</a:t>
            </a:r>
            <a:r>
              <a:rPr lang="en-US" sz="1400" b="1" cap="none" dirty="0">
                <a:solidFill>
                  <a:schemeClr val="tx1"/>
                </a:solidFill>
                <a:latin typeface="+mj-lt"/>
              </a:rPr>
              <a:t> van </a:t>
            </a:r>
            <a:r>
              <a:rPr lang="en-US" sz="1400" b="1" cap="none" dirty="0" err="1">
                <a:solidFill>
                  <a:schemeClr val="tx1"/>
                </a:solidFill>
                <a:latin typeface="+mj-lt"/>
              </a:rPr>
              <a:t>uit</a:t>
            </a:r>
            <a:endParaRPr lang="fr-FR" sz="1400" b="1" cap="none" dirty="0">
              <a:solidFill>
                <a:schemeClr val="tx1"/>
              </a:solidFill>
              <a:latin typeface="+mj-lt"/>
            </a:endParaRPr>
          </a:p>
        </p:txBody>
      </p:sp>
      <p:sp>
        <p:nvSpPr>
          <p:cNvPr id="5" name="Platshållare för datum 4">
            <a:extLst>
              <a:ext uri="{FF2B5EF4-FFF2-40B4-BE49-F238E27FC236}">
                <a16:creationId xmlns:a16="http://schemas.microsoft.com/office/drawing/2014/main" id="{BBF224E9-B076-A5DB-945E-D5952FA200A7}"/>
              </a:ext>
            </a:extLst>
          </p:cNvPr>
          <p:cNvSpPr>
            <a:spLocks noGrp="1"/>
          </p:cNvSpPr>
          <p:nvPr>
            <p:ph type="dt" sz="half" idx="14"/>
          </p:nvPr>
        </p:nvSpPr>
        <p:spPr/>
        <p:txBody>
          <a:bodyPr/>
          <a:lstStyle/>
          <a:p>
            <a:fld id="{6C659DA4-866B-49CA-B6D3-63A50866D848}" type="datetime3">
              <a:rPr lang="sv-SE" smtClean="0"/>
              <a:pPr/>
              <a:t>23-11-20</a:t>
            </a:fld>
            <a:endParaRPr lang="sv-SE"/>
          </a:p>
        </p:txBody>
      </p:sp>
      <p:pic>
        <p:nvPicPr>
          <p:cNvPr id="15" name="Bildobjekt 14">
            <a:extLst>
              <a:ext uri="{FF2B5EF4-FFF2-40B4-BE49-F238E27FC236}">
                <a16:creationId xmlns:a16="http://schemas.microsoft.com/office/drawing/2014/main" id="{76FB957D-951C-8649-AC87-9A6CC70E47BF}"/>
              </a:ext>
            </a:extLst>
          </p:cNvPr>
          <p:cNvPicPr>
            <a:picLocks noChangeAspect="1"/>
          </p:cNvPicPr>
          <p:nvPr/>
        </p:nvPicPr>
        <p:blipFill>
          <a:blip r:embed="rId5"/>
          <a:srcRect/>
          <a:stretch/>
        </p:blipFill>
        <p:spPr>
          <a:xfrm>
            <a:off x="6682937" y="3867894"/>
            <a:ext cx="1855344" cy="912248"/>
          </a:xfrm>
          <a:prstGeom prst="rect">
            <a:avLst/>
          </a:prstGeom>
        </p:spPr>
      </p:pic>
      <p:sp>
        <p:nvSpPr>
          <p:cNvPr id="22" name="textruta 21">
            <a:extLst>
              <a:ext uri="{FF2B5EF4-FFF2-40B4-BE49-F238E27FC236}">
                <a16:creationId xmlns:a16="http://schemas.microsoft.com/office/drawing/2014/main" id="{BD3203AA-D4FB-69A6-FD1C-291CFBD1EAD1}"/>
              </a:ext>
            </a:extLst>
          </p:cNvPr>
          <p:cNvSpPr txBox="1"/>
          <p:nvPr/>
        </p:nvSpPr>
        <p:spPr>
          <a:xfrm>
            <a:off x="258064" y="1924760"/>
            <a:ext cx="5425860" cy="1152560"/>
          </a:xfrm>
          <a:prstGeom prst="rect">
            <a:avLst/>
          </a:prstGeom>
          <a:noFill/>
        </p:spPr>
        <p:txBody>
          <a:bodyPr wrap="square" rtlCol="0">
            <a:spAutoFit/>
          </a:bodyPr>
          <a:lstStyle/>
          <a:p>
            <a:pPr>
              <a:lnSpc>
                <a:spcPts val="4060"/>
              </a:lnSpc>
            </a:pPr>
            <a:r>
              <a:rPr lang="sv-SE" sz="4800" b="1" dirty="0">
                <a:solidFill>
                  <a:schemeClr val="tx2"/>
                </a:solidFill>
                <a:latin typeface="Arial" panose="020B0604020202020204" pitchFamily="34" charset="0"/>
                <a:cs typeface="Arial" panose="020B0604020202020204" pitchFamily="34" charset="0"/>
              </a:rPr>
              <a:t>Onze </a:t>
            </a:r>
          </a:p>
          <a:p>
            <a:pPr>
              <a:lnSpc>
                <a:spcPts val="4060"/>
              </a:lnSpc>
            </a:pPr>
            <a:r>
              <a:rPr lang="sv-SE" sz="4800" b="1" dirty="0">
                <a:solidFill>
                  <a:schemeClr val="tx2"/>
                </a:solidFill>
                <a:latin typeface="Arial" panose="020B0604020202020204" pitchFamily="34" charset="0"/>
                <a:cs typeface="Arial" panose="020B0604020202020204" pitchFamily="34" charset="0"/>
              </a:rPr>
              <a:t>toekomst</a:t>
            </a:r>
          </a:p>
        </p:txBody>
      </p:sp>
      <p:sp>
        <p:nvSpPr>
          <p:cNvPr id="3" name="Rektangel 2">
            <a:extLst>
              <a:ext uri="{FF2B5EF4-FFF2-40B4-BE49-F238E27FC236}">
                <a16:creationId xmlns:a16="http://schemas.microsoft.com/office/drawing/2014/main" id="{D650896D-4520-3FC1-68F0-83D932FECB15}"/>
              </a:ext>
            </a:extLst>
          </p:cNvPr>
          <p:cNvSpPr/>
          <p:nvPr/>
        </p:nvSpPr>
        <p:spPr>
          <a:xfrm>
            <a:off x="-5237" y="186431"/>
            <a:ext cx="122195" cy="5075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3">
            <a:extLst>
              <a:ext uri="{FF2B5EF4-FFF2-40B4-BE49-F238E27FC236}">
                <a16:creationId xmlns:a16="http://schemas.microsoft.com/office/drawing/2014/main" id="{43D0E4E7-576A-C61A-67B5-54CCEC66FD4A}"/>
              </a:ext>
            </a:extLst>
          </p:cNvPr>
          <p:cNvSpPr txBox="1">
            <a:spLocks/>
          </p:cNvSpPr>
          <p:nvPr/>
        </p:nvSpPr>
        <p:spPr>
          <a:xfrm>
            <a:off x="6790518" y="2211710"/>
            <a:ext cx="2353482" cy="720080"/>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600" b="0" i="0" kern="1200" cap="all" baseline="0">
                <a:solidFill>
                  <a:schemeClr val="tx2"/>
                </a:solidFill>
                <a:latin typeface="Franklin Gothic Medium Cond" panose="020B0606030402020204" pitchFamily="34" charset="0"/>
                <a:ea typeface="+mj-ea"/>
                <a:cs typeface="+mj-cs"/>
              </a:defRPr>
            </a:lvl1pPr>
          </a:lstStyle>
          <a:p>
            <a:endParaRPr lang="fr-FR" sz="1000" cap="none" dirty="0">
              <a:solidFill>
                <a:schemeClr val="accent1"/>
              </a:solidFill>
              <a:latin typeface="+mj-lt"/>
            </a:endParaRPr>
          </a:p>
        </p:txBody>
      </p:sp>
      <p:pic>
        <p:nvPicPr>
          <p:cNvPr id="8" name="Bild 7">
            <a:extLst>
              <a:ext uri="{FF2B5EF4-FFF2-40B4-BE49-F238E27FC236}">
                <a16:creationId xmlns:a16="http://schemas.microsoft.com/office/drawing/2014/main" id="{4233BCDB-3F3E-FC01-09AA-38E98A59831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096287" y="1491630"/>
            <a:ext cx="1957586" cy="1790774"/>
          </a:xfrm>
          <a:prstGeom prst="rect">
            <a:avLst/>
          </a:prstGeom>
        </p:spPr>
      </p:pic>
      <p:sp>
        <p:nvSpPr>
          <p:cNvPr id="9" name="Rubrik 3">
            <a:extLst>
              <a:ext uri="{FF2B5EF4-FFF2-40B4-BE49-F238E27FC236}">
                <a16:creationId xmlns:a16="http://schemas.microsoft.com/office/drawing/2014/main" id="{B3C1F116-4259-E6DA-840A-CCE368834FAB}"/>
              </a:ext>
            </a:extLst>
          </p:cNvPr>
          <p:cNvSpPr txBox="1">
            <a:spLocks/>
          </p:cNvSpPr>
          <p:nvPr/>
        </p:nvSpPr>
        <p:spPr>
          <a:xfrm>
            <a:off x="2611956" y="3664782"/>
            <a:ext cx="2926245" cy="1092598"/>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600" b="0" i="0" kern="1200" cap="all" baseline="0">
                <a:solidFill>
                  <a:schemeClr val="tx2"/>
                </a:solidFill>
                <a:latin typeface="Franklin Gothic Medium Cond" panose="020B0606030402020204" pitchFamily="34" charset="0"/>
                <a:ea typeface="+mj-ea"/>
                <a:cs typeface="+mj-cs"/>
              </a:defRPr>
            </a:lvl1pPr>
          </a:lstStyle>
          <a:p>
            <a:pPr algn="ctr"/>
            <a:r>
              <a:rPr lang="en-US" sz="1400" b="1" cap="none" dirty="0" err="1">
                <a:solidFill>
                  <a:schemeClr val="tx1"/>
                </a:solidFill>
                <a:latin typeface="+mj-lt"/>
              </a:rPr>
              <a:t>Kennis</a:t>
            </a:r>
            <a:r>
              <a:rPr lang="en-US" sz="1400" b="1" cap="none" dirty="0">
                <a:solidFill>
                  <a:schemeClr val="tx1"/>
                </a:solidFill>
                <a:latin typeface="+mj-lt"/>
              </a:rPr>
              <a:t> </a:t>
            </a:r>
            <a:r>
              <a:rPr lang="en-US" sz="1400" b="1" cap="none" dirty="0" err="1">
                <a:solidFill>
                  <a:schemeClr val="tx1"/>
                </a:solidFill>
                <a:latin typeface="+mj-lt"/>
              </a:rPr>
              <a:t>en</a:t>
            </a:r>
            <a:r>
              <a:rPr lang="en-US" sz="1400" b="1" cap="none" dirty="0">
                <a:solidFill>
                  <a:schemeClr val="tx1"/>
                </a:solidFill>
                <a:latin typeface="+mj-lt"/>
              </a:rPr>
              <a:t> </a:t>
            </a:r>
            <a:r>
              <a:rPr lang="en-US" sz="1400" b="1" cap="none" dirty="0" err="1">
                <a:solidFill>
                  <a:schemeClr val="tx1"/>
                </a:solidFill>
                <a:latin typeface="+mj-lt"/>
              </a:rPr>
              <a:t>ervaringen</a:t>
            </a:r>
            <a:r>
              <a:rPr lang="en-US" sz="1400" b="1" cap="none" dirty="0">
                <a:solidFill>
                  <a:schemeClr val="tx1"/>
                </a:solidFill>
                <a:latin typeface="+mj-lt"/>
              </a:rPr>
              <a:t> </a:t>
            </a:r>
            <a:r>
              <a:rPr lang="en-US" sz="1400" b="1" cap="none" dirty="0" err="1">
                <a:solidFill>
                  <a:schemeClr val="tx1"/>
                </a:solidFill>
                <a:latin typeface="+mj-lt"/>
              </a:rPr>
              <a:t>delen</a:t>
            </a:r>
            <a:endParaRPr lang="fr-FR" sz="1400" b="1" cap="none" dirty="0">
              <a:solidFill>
                <a:schemeClr val="tx1"/>
              </a:solidFill>
              <a:latin typeface="+mj-lt"/>
            </a:endParaRPr>
          </a:p>
        </p:txBody>
      </p:sp>
    </p:spTree>
    <p:extLst>
      <p:ext uri="{BB962C8B-B14F-4D97-AF65-F5344CB8AC3E}">
        <p14:creationId xmlns:p14="http://schemas.microsoft.com/office/powerpoint/2010/main" val="359277507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D04ECC8F-D159-D448-DCD8-D8EAF890CD90}"/>
              </a:ext>
            </a:extLst>
          </p:cNvPr>
          <p:cNvSpPr/>
          <p:nvPr/>
        </p:nvSpPr>
        <p:spPr>
          <a:xfrm>
            <a:off x="0" y="0"/>
            <a:ext cx="9143999" cy="5143500"/>
          </a:xfrm>
          <a:prstGeom prst="rect">
            <a:avLst/>
          </a:prstGeom>
          <a:solidFill>
            <a:srgbClr val="DCD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3" name="Bild 22">
            <a:extLst>
              <a:ext uri="{FF2B5EF4-FFF2-40B4-BE49-F238E27FC236}">
                <a16:creationId xmlns:a16="http://schemas.microsoft.com/office/drawing/2014/main" id="{E051A3C1-CFB8-62E0-5BD0-E0D68E222CE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28725" y="698536"/>
            <a:ext cx="3115274" cy="4444964"/>
          </a:xfrm>
          <a:prstGeom prst="rect">
            <a:avLst/>
          </a:prstGeom>
        </p:spPr>
      </p:pic>
      <p:sp>
        <p:nvSpPr>
          <p:cNvPr id="2" name="Platshållare för bildnummer 1">
            <a:extLst>
              <a:ext uri="{FF2B5EF4-FFF2-40B4-BE49-F238E27FC236}">
                <a16:creationId xmlns:a16="http://schemas.microsoft.com/office/drawing/2014/main" id="{E8448196-5A4D-7FD9-7790-E5A38F6DB50A}"/>
              </a:ext>
            </a:extLst>
          </p:cNvPr>
          <p:cNvSpPr>
            <a:spLocks noGrp="1"/>
          </p:cNvSpPr>
          <p:nvPr>
            <p:ph type="sldNum" sz="quarter" idx="12"/>
          </p:nvPr>
        </p:nvSpPr>
        <p:spPr/>
        <p:txBody>
          <a:bodyPr/>
          <a:lstStyle/>
          <a:p>
            <a:fld id="{2A87C61E-47BC-6247-8D0D-49C3F0F28455}" type="slidenum">
              <a:rPr lang="fr-FR" smtClean="0"/>
              <a:pPr/>
              <a:t>5</a:t>
            </a:fld>
            <a:endParaRPr lang="fr-FR"/>
          </a:p>
        </p:txBody>
      </p:sp>
      <p:pic>
        <p:nvPicPr>
          <p:cNvPr id="19" name="Bild 18">
            <a:extLst>
              <a:ext uri="{FF2B5EF4-FFF2-40B4-BE49-F238E27FC236}">
                <a16:creationId xmlns:a16="http://schemas.microsoft.com/office/drawing/2014/main" id="{72FCEF13-CB91-94E1-5DBB-E085AE39B32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00192" y="185705"/>
            <a:ext cx="2664296" cy="2245621"/>
          </a:xfrm>
          <a:prstGeom prst="rect">
            <a:avLst/>
          </a:prstGeom>
        </p:spPr>
      </p:pic>
      <p:pic>
        <p:nvPicPr>
          <p:cNvPr id="20" name="Bild 19">
            <a:extLst>
              <a:ext uri="{FF2B5EF4-FFF2-40B4-BE49-F238E27FC236}">
                <a16:creationId xmlns:a16="http://schemas.microsoft.com/office/drawing/2014/main" id="{79DD5D4D-6E5A-9FBB-23E5-AC346A12FCE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37770" y="3111897"/>
            <a:ext cx="1148185" cy="2283683"/>
          </a:xfrm>
          <a:prstGeom prst="rect">
            <a:avLst/>
          </a:prstGeom>
        </p:spPr>
      </p:pic>
      <p:pic>
        <p:nvPicPr>
          <p:cNvPr id="21" name="Bild 20">
            <a:extLst>
              <a:ext uri="{FF2B5EF4-FFF2-40B4-BE49-F238E27FC236}">
                <a16:creationId xmlns:a16="http://schemas.microsoft.com/office/drawing/2014/main" id="{87F2AAD1-9211-B51B-C64F-B50FCF28D12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285257" y="3622123"/>
            <a:ext cx="1712762" cy="1769854"/>
          </a:xfrm>
          <a:prstGeom prst="rect">
            <a:avLst/>
          </a:prstGeom>
        </p:spPr>
      </p:pic>
      <p:pic>
        <p:nvPicPr>
          <p:cNvPr id="22" name="Bild 21">
            <a:extLst>
              <a:ext uri="{FF2B5EF4-FFF2-40B4-BE49-F238E27FC236}">
                <a16:creationId xmlns:a16="http://schemas.microsoft.com/office/drawing/2014/main" id="{440857F9-7D56-7C9D-7BAD-AF1B1F48934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085099" y="1454467"/>
            <a:ext cx="2116256" cy="3634586"/>
          </a:xfrm>
          <a:prstGeom prst="rect">
            <a:avLst/>
          </a:prstGeom>
        </p:spPr>
      </p:pic>
      <p:sp>
        <p:nvSpPr>
          <p:cNvPr id="26" name="Romb 25">
            <a:extLst>
              <a:ext uri="{FF2B5EF4-FFF2-40B4-BE49-F238E27FC236}">
                <a16:creationId xmlns:a16="http://schemas.microsoft.com/office/drawing/2014/main" id="{E247E108-0DDE-1C51-48D4-10480AE823D2}"/>
              </a:ext>
            </a:extLst>
          </p:cNvPr>
          <p:cNvSpPr/>
          <p:nvPr/>
        </p:nvSpPr>
        <p:spPr>
          <a:xfrm>
            <a:off x="7668000" y="2787774"/>
            <a:ext cx="1182796" cy="2253624"/>
          </a:xfrm>
          <a:custGeom>
            <a:avLst/>
            <a:gdLst>
              <a:gd name="connsiteX0" fmla="*/ 0 w 2097196"/>
              <a:gd name="connsiteY0" fmla="*/ 2231712 h 4463424"/>
              <a:gd name="connsiteX1" fmla="*/ 1048598 w 2097196"/>
              <a:gd name="connsiteY1" fmla="*/ 0 h 4463424"/>
              <a:gd name="connsiteX2" fmla="*/ 2097196 w 2097196"/>
              <a:gd name="connsiteY2" fmla="*/ 2231712 h 4463424"/>
              <a:gd name="connsiteX3" fmla="*/ 1048598 w 2097196"/>
              <a:gd name="connsiteY3" fmla="*/ 4463424 h 4463424"/>
              <a:gd name="connsiteX4" fmla="*/ 0 w 2097196"/>
              <a:gd name="connsiteY4" fmla="*/ 2231712 h 4463424"/>
              <a:gd name="connsiteX0" fmla="*/ 0 w 2097196"/>
              <a:gd name="connsiteY0" fmla="*/ 2231712 h 2431424"/>
              <a:gd name="connsiteX1" fmla="*/ 1048598 w 2097196"/>
              <a:gd name="connsiteY1" fmla="*/ 0 h 2431424"/>
              <a:gd name="connsiteX2" fmla="*/ 2097196 w 2097196"/>
              <a:gd name="connsiteY2" fmla="*/ 2231712 h 2431424"/>
              <a:gd name="connsiteX3" fmla="*/ 946998 w 2097196"/>
              <a:gd name="connsiteY3" fmla="*/ 2431424 h 2431424"/>
              <a:gd name="connsiteX4" fmla="*/ 0 w 2097196"/>
              <a:gd name="connsiteY4" fmla="*/ 2231712 h 2431424"/>
              <a:gd name="connsiteX0" fmla="*/ 0 w 1182796"/>
              <a:gd name="connsiteY0" fmla="*/ 2231712 h 2431424"/>
              <a:gd name="connsiteX1" fmla="*/ 1048598 w 1182796"/>
              <a:gd name="connsiteY1" fmla="*/ 0 h 2431424"/>
              <a:gd name="connsiteX2" fmla="*/ 1182796 w 1182796"/>
              <a:gd name="connsiteY2" fmla="*/ 1990412 h 2431424"/>
              <a:gd name="connsiteX3" fmla="*/ 946998 w 1182796"/>
              <a:gd name="connsiteY3" fmla="*/ 2431424 h 2431424"/>
              <a:gd name="connsiteX4" fmla="*/ 0 w 1182796"/>
              <a:gd name="connsiteY4" fmla="*/ 2231712 h 2431424"/>
              <a:gd name="connsiteX0" fmla="*/ 0 w 1182796"/>
              <a:gd name="connsiteY0" fmla="*/ 2231712 h 2253624"/>
              <a:gd name="connsiteX1" fmla="*/ 1048598 w 1182796"/>
              <a:gd name="connsiteY1" fmla="*/ 0 h 2253624"/>
              <a:gd name="connsiteX2" fmla="*/ 1182796 w 1182796"/>
              <a:gd name="connsiteY2" fmla="*/ 1990412 h 2253624"/>
              <a:gd name="connsiteX3" fmla="*/ 908898 w 1182796"/>
              <a:gd name="connsiteY3" fmla="*/ 2253624 h 2253624"/>
              <a:gd name="connsiteX4" fmla="*/ 0 w 1182796"/>
              <a:gd name="connsiteY4" fmla="*/ 2231712 h 2253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2796" h="2253624">
                <a:moveTo>
                  <a:pt x="0" y="2231712"/>
                </a:moveTo>
                <a:lnTo>
                  <a:pt x="1048598" y="0"/>
                </a:lnTo>
                <a:lnTo>
                  <a:pt x="1182796" y="1990412"/>
                </a:lnTo>
                <a:lnTo>
                  <a:pt x="908898" y="2253624"/>
                </a:lnTo>
                <a:lnTo>
                  <a:pt x="0" y="2231712"/>
                </a:lnTo>
                <a:close/>
              </a:path>
            </a:pathLst>
          </a:custGeom>
          <a:solidFill>
            <a:srgbClr val="DCD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Rektangel 33">
            <a:extLst>
              <a:ext uri="{FF2B5EF4-FFF2-40B4-BE49-F238E27FC236}">
                <a16:creationId xmlns:a16="http://schemas.microsoft.com/office/drawing/2014/main" id="{8A0D0DFD-9B9C-AD9E-6FF2-C09570B08BFB}"/>
              </a:ext>
            </a:extLst>
          </p:cNvPr>
          <p:cNvSpPr/>
          <p:nvPr/>
        </p:nvSpPr>
        <p:spPr>
          <a:xfrm>
            <a:off x="-12934" y="0"/>
            <a:ext cx="9140991" cy="5143500"/>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33" name="Bild 32">
            <a:extLst>
              <a:ext uri="{FF2B5EF4-FFF2-40B4-BE49-F238E27FC236}">
                <a16:creationId xmlns:a16="http://schemas.microsoft.com/office/drawing/2014/main" id="{AC774EE3-5B8E-1B8C-6C43-BBDBCCEA6C8B}"/>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6028725" y="698536"/>
            <a:ext cx="3115273" cy="4444964"/>
          </a:xfrm>
          <a:prstGeom prst="rect">
            <a:avLst/>
          </a:prstGeom>
        </p:spPr>
      </p:pic>
      <p:pic>
        <p:nvPicPr>
          <p:cNvPr id="13" name="Bildobjekt 12" descr="En bild som visar text&#10;&#10;Automatiskt genererad beskrivning">
            <a:extLst>
              <a:ext uri="{FF2B5EF4-FFF2-40B4-BE49-F238E27FC236}">
                <a16:creationId xmlns:a16="http://schemas.microsoft.com/office/drawing/2014/main" id="{47F71658-2ADC-D178-249D-46A23C2AFD72}"/>
              </a:ext>
            </a:extLst>
          </p:cNvPr>
          <p:cNvPicPr>
            <a:picLocks noChangeAspect="1"/>
          </p:cNvPicPr>
          <p:nvPr/>
        </p:nvPicPr>
        <p:blipFill>
          <a:blip r:embed="rId15"/>
          <a:stretch>
            <a:fillRect/>
          </a:stretch>
        </p:blipFill>
        <p:spPr>
          <a:xfrm>
            <a:off x="440657" y="1838279"/>
            <a:ext cx="2682221" cy="1318811"/>
          </a:xfrm>
          <a:prstGeom prst="rect">
            <a:avLst/>
          </a:prstGeom>
        </p:spPr>
      </p:pic>
      <p:sp>
        <p:nvSpPr>
          <p:cNvPr id="16" name="Triangel 15">
            <a:extLst>
              <a:ext uri="{FF2B5EF4-FFF2-40B4-BE49-F238E27FC236}">
                <a16:creationId xmlns:a16="http://schemas.microsoft.com/office/drawing/2014/main" id="{B3B24500-42B5-9DA7-74B6-E33C2FE30F9B}"/>
              </a:ext>
            </a:extLst>
          </p:cNvPr>
          <p:cNvSpPr>
            <a:spLocks noChangeAspect="1"/>
          </p:cNvSpPr>
          <p:nvPr/>
        </p:nvSpPr>
        <p:spPr>
          <a:xfrm rot="10800000">
            <a:off x="4017600" y="1986747"/>
            <a:ext cx="165600" cy="43814"/>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Triangel 27">
            <a:extLst>
              <a:ext uri="{FF2B5EF4-FFF2-40B4-BE49-F238E27FC236}">
                <a16:creationId xmlns:a16="http://schemas.microsoft.com/office/drawing/2014/main" id="{B616C424-C24A-5B1D-DA81-FA72A53D25A3}"/>
              </a:ext>
            </a:extLst>
          </p:cNvPr>
          <p:cNvSpPr>
            <a:spLocks noChangeAspect="1"/>
          </p:cNvSpPr>
          <p:nvPr/>
        </p:nvSpPr>
        <p:spPr>
          <a:xfrm rot="10800000">
            <a:off x="4017599" y="1986747"/>
            <a:ext cx="165600" cy="43814"/>
          </a:xfrm>
          <a:prstGeom prst="triangle">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textruta 21">
            <a:extLst>
              <a:ext uri="{FF2B5EF4-FFF2-40B4-BE49-F238E27FC236}">
                <a16:creationId xmlns:a16="http://schemas.microsoft.com/office/drawing/2014/main" id="{A0F0F2AC-490C-1880-022B-377FD6371A63}"/>
              </a:ext>
            </a:extLst>
          </p:cNvPr>
          <p:cNvSpPr txBox="1"/>
          <p:nvPr/>
        </p:nvSpPr>
        <p:spPr>
          <a:xfrm>
            <a:off x="539551" y="401637"/>
            <a:ext cx="5584137" cy="750302"/>
          </a:xfrm>
          <a:prstGeom prst="rect">
            <a:avLst/>
          </a:prstGeom>
          <a:noFill/>
        </p:spPr>
        <p:txBody>
          <a:bodyPr wrap="square" rtlCol="0">
            <a:spAutoFit/>
          </a:bodyPr>
          <a:lstStyle/>
          <a:p>
            <a:r>
              <a:rPr lang="sv-SE" sz="4200" b="1" dirty="0">
                <a:solidFill>
                  <a:schemeClr val="tx2"/>
                </a:solidFill>
                <a:latin typeface="Arial" panose="020B0604020202020204" pitchFamily="34" charset="0"/>
                <a:cs typeface="Arial" panose="020B0604020202020204" pitchFamily="34" charset="0"/>
              </a:rPr>
              <a:t>Join the good move</a:t>
            </a:r>
          </a:p>
        </p:txBody>
      </p:sp>
    </p:spTree>
    <p:extLst>
      <p:ext uri="{BB962C8B-B14F-4D97-AF65-F5344CB8AC3E}">
        <p14:creationId xmlns:p14="http://schemas.microsoft.com/office/powerpoint/2010/main" val="37840421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3000"/>
                                        <p:tgtEl>
                                          <p:spTgt spid="33"/>
                                        </p:tgtEl>
                                      </p:cBhvr>
                                    </p:animEffect>
                                    <p:set>
                                      <p:cBhvr>
                                        <p:cTn id="7" dur="1" fill="hold">
                                          <p:stCondLst>
                                            <p:cond delay="2999"/>
                                          </p:stCondLst>
                                        </p:cTn>
                                        <p:tgtEl>
                                          <p:spTgt spid="33"/>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34"/>
                                        </p:tgtEl>
                                      </p:cBhvr>
                                    </p:animEffect>
                                    <p:set>
                                      <p:cBhvr>
                                        <p:cTn id="10" dur="1" fill="hold">
                                          <p:stCondLst>
                                            <p:cond delay="1999"/>
                                          </p:stCondLst>
                                        </p:cTn>
                                        <p:tgtEl>
                                          <p:spTgt spid="34"/>
                                        </p:tgtEl>
                                        <p:attrNameLst>
                                          <p:attrName>style.visibility</p:attrName>
                                        </p:attrNameLst>
                                      </p:cBhvr>
                                      <p:to>
                                        <p:strVal val="hidden"/>
                                      </p:to>
                                    </p:set>
                                  </p:childTnLst>
                                </p:cTn>
                              </p:par>
                              <p:par>
                                <p:cTn id="11" presetID="22" presetClass="entr" presetSubtype="4"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down)">
                                      <p:cBhvr>
                                        <p:cTn id="13" dur="3000"/>
                                        <p:tgtEl>
                                          <p:spTgt spid="22"/>
                                        </p:tgtEl>
                                      </p:cBhvr>
                                    </p:animEffect>
                                  </p:childTnLst>
                                </p:cTn>
                              </p:par>
                              <p:par>
                                <p:cTn id="14" presetID="22" presetClass="entr" presetSubtype="4"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down)">
                                      <p:cBhvr>
                                        <p:cTn id="16" dur="3000"/>
                                        <p:tgtEl>
                                          <p:spTgt spid="20"/>
                                        </p:tgtEl>
                                      </p:cBhvr>
                                    </p:animEffect>
                                  </p:childTnLst>
                                </p:cTn>
                              </p:par>
                              <p:par>
                                <p:cTn id="17" presetID="22" presetClass="entr" presetSubtype="4"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down)">
                                      <p:cBhvr>
                                        <p:cTn id="19" dur="3000"/>
                                        <p:tgtEl>
                                          <p:spTgt spid="21"/>
                                        </p:tgtEl>
                                      </p:cBhvr>
                                    </p:animEffect>
                                  </p:childTnLst>
                                </p:cTn>
                              </p:par>
                              <p:par>
                                <p:cTn id="20" presetID="22" presetClass="entr" presetSubtype="8"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3000"/>
                                        <p:tgtEl>
                                          <p:spTgt spid="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10" presetClass="exit" presetSubtype="0" fill="hold" grpId="0" nodeType="withEffect">
                                  <p:stCondLst>
                                    <p:cond delay="500"/>
                                  </p:stCondLst>
                                  <p:childTnLst>
                                    <p:animEffect transition="out" filter="fade">
                                      <p:cBhvr>
                                        <p:cTn id="27" dur="500"/>
                                        <p:tgtEl>
                                          <p:spTgt spid="28"/>
                                        </p:tgtEl>
                                      </p:cBhvr>
                                    </p:animEffect>
                                    <p:set>
                                      <p:cBhvr>
                                        <p:cTn id="28" dur="1" fill="hold">
                                          <p:stCondLst>
                                            <p:cond delay="4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16"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0264C07D-2A7A-37E7-CBF6-C59B99618A95}"/>
              </a:ext>
            </a:extLst>
          </p:cNvPr>
          <p:cNvSpPr/>
          <p:nvPr/>
        </p:nvSpPr>
        <p:spPr>
          <a:xfrm>
            <a:off x="0" y="148314"/>
            <a:ext cx="457080"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a:extLst>
              <a:ext uri="{FF2B5EF4-FFF2-40B4-BE49-F238E27FC236}">
                <a16:creationId xmlns:a16="http://schemas.microsoft.com/office/drawing/2014/main" id="{692F2534-5834-B2C4-B43A-CF0BD010F8B1}"/>
              </a:ext>
            </a:extLst>
          </p:cNvPr>
          <p:cNvSpPr/>
          <p:nvPr/>
        </p:nvSpPr>
        <p:spPr>
          <a:xfrm>
            <a:off x="2957052" y="8303"/>
            <a:ext cx="6372199" cy="5143500"/>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1" name="Rektangel 30">
            <a:extLst>
              <a:ext uri="{FF2B5EF4-FFF2-40B4-BE49-F238E27FC236}">
                <a16:creationId xmlns:a16="http://schemas.microsoft.com/office/drawing/2014/main" id="{97072326-43F3-C787-6174-A3D0C0392FAF}"/>
              </a:ext>
            </a:extLst>
          </p:cNvPr>
          <p:cNvSpPr/>
          <p:nvPr/>
        </p:nvSpPr>
        <p:spPr>
          <a:xfrm>
            <a:off x="6299679" y="0"/>
            <a:ext cx="2844321" cy="5143500"/>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bildnummer 1">
            <a:extLst>
              <a:ext uri="{FF2B5EF4-FFF2-40B4-BE49-F238E27FC236}">
                <a16:creationId xmlns:a16="http://schemas.microsoft.com/office/drawing/2014/main" id="{01024474-5B2C-ED1D-9A1F-C481E96AFE98}"/>
              </a:ext>
            </a:extLst>
          </p:cNvPr>
          <p:cNvSpPr>
            <a:spLocks noGrp="1"/>
          </p:cNvSpPr>
          <p:nvPr>
            <p:ph type="sldNum" sz="quarter" idx="12"/>
          </p:nvPr>
        </p:nvSpPr>
        <p:spPr/>
        <p:txBody>
          <a:bodyPr/>
          <a:lstStyle/>
          <a:p>
            <a:fld id="{2A87C61E-47BC-6247-8D0D-49C3F0F28455}" type="slidenum">
              <a:rPr lang="fr-FR" smtClean="0">
                <a:solidFill>
                  <a:schemeClr val="tx1"/>
                </a:solidFill>
              </a:rPr>
              <a:pPr/>
              <a:t>6</a:t>
            </a:fld>
            <a:endParaRPr lang="fr-FR">
              <a:solidFill>
                <a:schemeClr val="tx1"/>
              </a:solidFill>
            </a:endParaRPr>
          </a:p>
        </p:txBody>
      </p:sp>
      <p:sp>
        <p:nvSpPr>
          <p:cNvPr id="6" name="Platshållare för datum 5">
            <a:extLst>
              <a:ext uri="{FF2B5EF4-FFF2-40B4-BE49-F238E27FC236}">
                <a16:creationId xmlns:a16="http://schemas.microsoft.com/office/drawing/2014/main" id="{F77F7255-4305-587F-FB26-860115417781}"/>
              </a:ext>
            </a:extLst>
          </p:cNvPr>
          <p:cNvSpPr>
            <a:spLocks noGrp="1"/>
          </p:cNvSpPr>
          <p:nvPr>
            <p:ph type="dt" sz="half" idx="14"/>
          </p:nvPr>
        </p:nvSpPr>
        <p:spPr/>
        <p:txBody>
          <a:bodyPr/>
          <a:lstStyle/>
          <a:p>
            <a:fld id="{6C659DA4-866B-49CA-B6D3-63A50866D848}" type="datetime3">
              <a:rPr lang="sv-SE" smtClean="0"/>
              <a:pPr/>
              <a:t>23-11-20</a:t>
            </a:fld>
            <a:endParaRPr lang="sv-SE"/>
          </a:p>
        </p:txBody>
      </p:sp>
      <p:sp>
        <p:nvSpPr>
          <p:cNvPr id="26" name="Ellipse 9">
            <a:extLst>
              <a:ext uri="{FF2B5EF4-FFF2-40B4-BE49-F238E27FC236}">
                <a16:creationId xmlns:a16="http://schemas.microsoft.com/office/drawing/2014/main" id="{5FE614B6-6D74-427F-A627-BC0B281CD22D}"/>
              </a:ext>
            </a:extLst>
          </p:cNvPr>
          <p:cNvSpPr/>
          <p:nvPr/>
        </p:nvSpPr>
        <p:spPr>
          <a:xfrm>
            <a:off x="1874443" y="1795830"/>
            <a:ext cx="1301109" cy="1301109"/>
          </a:xfrm>
          <a:prstGeom prst="ellipse">
            <a:avLst/>
          </a:prstGeom>
          <a:solidFill>
            <a:schemeClr val="tx2"/>
          </a:solidFill>
          <a:ln>
            <a:noFill/>
          </a:ln>
          <a:effectLst>
            <a:outerShdw blurRad="139700" dist="165100" dir="5400000" algn="t"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defTabSz="914377">
              <a:lnSpc>
                <a:spcPts val="1420"/>
              </a:lnSpc>
              <a:defRPr/>
            </a:pPr>
            <a:r>
              <a:rPr lang="en-US" sz="1200" b="1" dirty="0">
                <a:solidFill>
                  <a:srgbClr val="FFFFFF"/>
                </a:solidFill>
                <a:latin typeface="+mj-lt"/>
              </a:rPr>
              <a:t>Het </a:t>
            </a:r>
            <a:r>
              <a:rPr lang="en-US" sz="1200" b="1" dirty="0" err="1">
                <a:solidFill>
                  <a:srgbClr val="FFFFFF"/>
                </a:solidFill>
                <a:latin typeface="+mj-lt"/>
              </a:rPr>
              <a:t>probleem</a:t>
            </a:r>
            <a:endParaRPr lang="en-US" sz="1200" b="1" dirty="0">
              <a:solidFill>
                <a:srgbClr val="FFFFFF"/>
              </a:solidFill>
              <a:latin typeface="+mj-lt"/>
            </a:endParaRPr>
          </a:p>
        </p:txBody>
      </p:sp>
      <p:sp>
        <p:nvSpPr>
          <p:cNvPr id="27" name="Ellipse 9">
            <a:extLst>
              <a:ext uri="{FF2B5EF4-FFF2-40B4-BE49-F238E27FC236}">
                <a16:creationId xmlns:a16="http://schemas.microsoft.com/office/drawing/2014/main" id="{DBCEEF24-4208-AFFD-4322-CC2708594B5B}"/>
              </a:ext>
            </a:extLst>
          </p:cNvPr>
          <p:cNvSpPr/>
          <p:nvPr/>
        </p:nvSpPr>
        <p:spPr>
          <a:xfrm>
            <a:off x="3772935" y="1795830"/>
            <a:ext cx="1301109" cy="1301109"/>
          </a:xfrm>
          <a:prstGeom prst="ellipse">
            <a:avLst/>
          </a:prstGeom>
          <a:solidFill>
            <a:schemeClr val="tx2"/>
          </a:solidFill>
          <a:ln>
            <a:noFill/>
          </a:ln>
          <a:effectLst>
            <a:outerShdw blurRad="139700" dist="165100" dir="5400000" algn="t"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defTabSz="914377">
              <a:lnSpc>
                <a:spcPts val="1420"/>
              </a:lnSpc>
              <a:defRPr/>
            </a:pPr>
            <a:r>
              <a:rPr lang="en-US" sz="1200" b="1" dirty="0">
                <a:solidFill>
                  <a:srgbClr val="FFFFFF"/>
                </a:solidFill>
                <a:latin typeface="+mj-lt"/>
              </a:rPr>
              <a:t>Het commitment</a:t>
            </a:r>
          </a:p>
        </p:txBody>
      </p:sp>
      <p:sp>
        <p:nvSpPr>
          <p:cNvPr id="28" name="Ellipse 9">
            <a:extLst>
              <a:ext uri="{FF2B5EF4-FFF2-40B4-BE49-F238E27FC236}">
                <a16:creationId xmlns:a16="http://schemas.microsoft.com/office/drawing/2014/main" id="{C89964CC-B937-103C-5C97-33BCAD76C7E6}"/>
              </a:ext>
            </a:extLst>
          </p:cNvPr>
          <p:cNvSpPr/>
          <p:nvPr/>
        </p:nvSpPr>
        <p:spPr>
          <a:xfrm>
            <a:off x="5671427" y="1795829"/>
            <a:ext cx="1301109" cy="1301109"/>
          </a:xfrm>
          <a:prstGeom prst="ellipse">
            <a:avLst/>
          </a:prstGeom>
          <a:solidFill>
            <a:schemeClr val="tx2"/>
          </a:solidFill>
          <a:ln>
            <a:noFill/>
          </a:ln>
          <a:effectLst>
            <a:outerShdw blurRad="139700" dist="165100" dir="5400000" algn="t"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defTabSz="914377">
              <a:lnSpc>
                <a:spcPts val="1420"/>
              </a:lnSpc>
              <a:defRPr/>
            </a:pPr>
            <a:r>
              <a:rPr lang="en-US" sz="1200" b="1" dirty="0">
                <a:solidFill>
                  <a:srgbClr val="FFFFFF"/>
                </a:solidFill>
                <a:latin typeface="+mj-lt"/>
              </a:rPr>
              <a:t>De </a:t>
            </a:r>
            <a:r>
              <a:rPr lang="en-US" sz="1200" b="1" dirty="0" err="1">
                <a:solidFill>
                  <a:srgbClr val="FFFFFF"/>
                </a:solidFill>
                <a:latin typeface="+mj-lt"/>
              </a:rPr>
              <a:t>oplossing</a:t>
            </a:r>
            <a:endParaRPr lang="en-US" sz="1200" b="1" dirty="0">
              <a:solidFill>
                <a:srgbClr val="FFFFFF"/>
              </a:solidFill>
              <a:latin typeface="+mj-lt"/>
            </a:endParaRPr>
          </a:p>
        </p:txBody>
      </p:sp>
      <p:pic>
        <p:nvPicPr>
          <p:cNvPr id="30" name="Bild 29">
            <a:extLst>
              <a:ext uri="{FF2B5EF4-FFF2-40B4-BE49-F238E27FC236}">
                <a16:creationId xmlns:a16="http://schemas.microsoft.com/office/drawing/2014/main" id="{7200FE4B-71A4-F348-A93B-4BF40B294E2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37810" y="2931790"/>
            <a:ext cx="1606190" cy="2211710"/>
          </a:xfrm>
          <a:prstGeom prst="rect">
            <a:avLst/>
          </a:prstGeom>
        </p:spPr>
      </p:pic>
      <p:pic>
        <p:nvPicPr>
          <p:cNvPr id="5" name="Bildobjekt 4" descr="En bild som visar text&#10;&#10;Automatiskt genererad beskrivning">
            <a:extLst>
              <a:ext uri="{FF2B5EF4-FFF2-40B4-BE49-F238E27FC236}">
                <a16:creationId xmlns:a16="http://schemas.microsoft.com/office/drawing/2014/main" id="{378E336C-867F-DA5B-CD57-2AA357FC8428}"/>
              </a:ext>
            </a:extLst>
          </p:cNvPr>
          <p:cNvPicPr>
            <a:picLocks noChangeAspect="1"/>
          </p:cNvPicPr>
          <p:nvPr/>
        </p:nvPicPr>
        <p:blipFill>
          <a:blip r:embed="rId5"/>
          <a:stretch>
            <a:fillRect/>
          </a:stretch>
        </p:blipFill>
        <p:spPr>
          <a:xfrm>
            <a:off x="7840247" y="129600"/>
            <a:ext cx="1208089" cy="594000"/>
          </a:xfrm>
          <a:prstGeom prst="rect">
            <a:avLst/>
          </a:prstGeom>
        </p:spPr>
      </p:pic>
    </p:spTree>
    <p:extLst>
      <p:ext uri="{BB962C8B-B14F-4D97-AF65-F5344CB8AC3E}">
        <p14:creationId xmlns:p14="http://schemas.microsoft.com/office/powerpoint/2010/main" val="3345591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2000" fill="hold"/>
                                        <p:tgtEl>
                                          <p:spTgt spid="29"/>
                                        </p:tgtEl>
                                        <p:attrNameLst>
                                          <p:attrName>ppt_x</p:attrName>
                                        </p:attrNameLst>
                                      </p:cBhvr>
                                      <p:tavLst>
                                        <p:tav tm="0">
                                          <p:val>
                                            <p:strVal val="1+#ppt_w/2"/>
                                          </p:val>
                                        </p:tav>
                                        <p:tav tm="100000">
                                          <p:val>
                                            <p:strVal val="#ppt_x"/>
                                          </p:val>
                                        </p:tav>
                                      </p:tavLst>
                                    </p:anim>
                                    <p:anim calcmode="lin" valueType="num">
                                      <p:cBhvr additive="base">
                                        <p:cTn id="8" dur="20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10" presetClass="entr" presetSubtype="0"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2000"/>
                                        <p:tgtEl>
                                          <p:spTgt spid="30"/>
                                        </p:tgtEl>
                                      </p:cBhvr>
                                    </p:animEffect>
                                  </p:childTnLst>
                                </p:cTn>
                              </p:par>
                              <p:par>
                                <p:cTn id="13" presetID="10" presetClass="entr" presetSubtype="0" fill="hold" grpId="0" nodeType="withEffect">
                                  <p:stCondLst>
                                    <p:cond delay="300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1000"/>
                                        <p:tgtEl>
                                          <p:spTgt spid="26"/>
                                        </p:tgtEl>
                                      </p:cBhvr>
                                    </p:animEffect>
                                  </p:childTnLst>
                                </p:cTn>
                              </p:par>
                              <p:par>
                                <p:cTn id="16" presetID="10" presetClass="entr" presetSubtype="0" fill="hold" grpId="0" nodeType="withEffect">
                                  <p:stCondLst>
                                    <p:cond delay="350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childTnLst>
                                </p:cTn>
                              </p:par>
                              <p:par>
                                <p:cTn id="19" presetID="10" presetClass="entr" presetSubtype="0" fill="hold" grpId="0" nodeType="withEffect">
                                  <p:stCondLst>
                                    <p:cond delay="400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6" grpId="0" animBg="1"/>
      <p:bldP spid="27"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2DE00">
            <a:alpha val="20000"/>
          </a:srgbClr>
        </a:solidFill>
        <a:effectLst/>
      </p:bgPr>
    </p:bg>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F050A8AD-8063-A3AB-D09E-99BCF6C852D8}"/>
              </a:ext>
            </a:extLst>
          </p:cNvPr>
          <p:cNvSpPr>
            <a:spLocks noGrp="1"/>
          </p:cNvSpPr>
          <p:nvPr>
            <p:ph type="sldNum" sz="quarter" idx="12"/>
          </p:nvPr>
        </p:nvSpPr>
        <p:spPr/>
        <p:txBody>
          <a:bodyPr/>
          <a:lstStyle/>
          <a:p>
            <a:fld id="{2A87C61E-47BC-6247-8D0D-49C3F0F28455}" type="slidenum">
              <a:rPr lang="fr-FR" smtClean="0"/>
              <a:pPr/>
              <a:t>7</a:t>
            </a:fld>
            <a:endParaRPr lang="fr-FR"/>
          </a:p>
        </p:txBody>
      </p:sp>
      <p:sp>
        <p:nvSpPr>
          <p:cNvPr id="6" name="Platshållare för datum 5">
            <a:extLst>
              <a:ext uri="{FF2B5EF4-FFF2-40B4-BE49-F238E27FC236}">
                <a16:creationId xmlns:a16="http://schemas.microsoft.com/office/drawing/2014/main" id="{4CA4D036-220C-1C11-685C-E10F2C6BB615}"/>
              </a:ext>
            </a:extLst>
          </p:cNvPr>
          <p:cNvSpPr>
            <a:spLocks noGrp="1"/>
          </p:cNvSpPr>
          <p:nvPr>
            <p:ph type="dt" sz="half" idx="14"/>
          </p:nvPr>
        </p:nvSpPr>
        <p:spPr/>
        <p:txBody>
          <a:bodyPr/>
          <a:lstStyle/>
          <a:p>
            <a:fld id="{6C659DA4-866B-49CA-B6D3-63A50866D848}" type="datetime3">
              <a:rPr lang="sv-SE" smtClean="0"/>
              <a:pPr/>
              <a:t>23-11-20</a:t>
            </a:fld>
            <a:endParaRPr lang="sv-SE"/>
          </a:p>
        </p:txBody>
      </p:sp>
      <p:sp>
        <p:nvSpPr>
          <p:cNvPr id="3" name="textruta 2">
            <a:extLst>
              <a:ext uri="{FF2B5EF4-FFF2-40B4-BE49-F238E27FC236}">
                <a16:creationId xmlns:a16="http://schemas.microsoft.com/office/drawing/2014/main" id="{3126AAAB-6C17-6FBB-1725-EDB0F0B9CCBB}"/>
              </a:ext>
            </a:extLst>
          </p:cNvPr>
          <p:cNvSpPr txBox="1"/>
          <p:nvPr/>
        </p:nvSpPr>
        <p:spPr>
          <a:xfrm>
            <a:off x="1030666" y="2014783"/>
            <a:ext cx="4405430" cy="1400383"/>
          </a:xfrm>
          <a:prstGeom prst="rect">
            <a:avLst/>
          </a:prstGeom>
          <a:noFill/>
        </p:spPr>
        <p:txBody>
          <a:bodyPr wrap="square" rtlCol="0" anchor="ctr">
            <a:spAutoFit/>
          </a:bodyPr>
          <a:lstStyle/>
          <a:p>
            <a:pPr>
              <a:lnSpc>
                <a:spcPts val="5080"/>
              </a:lnSpc>
            </a:pPr>
            <a:r>
              <a:rPr lang="sv-SE" sz="5400" b="1" dirty="0">
                <a:latin typeface="+mj-lt"/>
              </a:rPr>
              <a:t>Wat is het probleem?</a:t>
            </a:r>
          </a:p>
        </p:txBody>
      </p:sp>
      <p:sp>
        <p:nvSpPr>
          <p:cNvPr id="4" name="Rektangel 3">
            <a:extLst>
              <a:ext uri="{FF2B5EF4-FFF2-40B4-BE49-F238E27FC236}">
                <a16:creationId xmlns:a16="http://schemas.microsoft.com/office/drawing/2014/main" id="{49BDB39D-59C5-1BC9-5E63-3AAF8A07A10E}"/>
              </a:ext>
            </a:extLst>
          </p:cNvPr>
          <p:cNvSpPr/>
          <p:nvPr/>
        </p:nvSpPr>
        <p:spPr>
          <a:xfrm>
            <a:off x="7740352" y="0"/>
            <a:ext cx="1403648"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textruta 7">
            <a:extLst>
              <a:ext uri="{FF2B5EF4-FFF2-40B4-BE49-F238E27FC236}">
                <a16:creationId xmlns:a16="http://schemas.microsoft.com/office/drawing/2014/main" id="{0E121A9F-1EB8-513A-4C18-1736C7AB2075}"/>
              </a:ext>
            </a:extLst>
          </p:cNvPr>
          <p:cNvSpPr txBox="1"/>
          <p:nvPr/>
        </p:nvSpPr>
        <p:spPr>
          <a:xfrm>
            <a:off x="1030666" y="1358088"/>
            <a:ext cx="4405430" cy="634213"/>
          </a:xfrm>
          <a:prstGeom prst="rect">
            <a:avLst/>
          </a:prstGeom>
          <a:noFill/>
        </p:spPr>
        <p:txBody>
          <a:bodyPr wrap="square" lIns="91440" tIns="45720" rIns="91440" bIns="45720" rtlCol="0" anchor="ctr">
            <a:spAutoFit/>
          </a:bodyPr>
          <a:lstStyle/>
          <a:p>
            <a:pPr>
              <a:lnSpc>
                <a:spcPts val="5080"/>
              </a:lnSpc>
            </a:pPr>
            <a:r>
              <a:rPr lang="sv-SE" sz="1800" b="1" dirty="0">
                <a:solidFill>
                  <a:srgbClr val="E2DE00"/>
                </a:solidFill>
                <a:latin typeface="+mj-lt"/>
              </a:rPr>
              <a:t>Deel 1</a:t>
            </a:r>
            <a:endParaRPr lang="sv-SE" sz="1800" b="1" dirty="0">
              <a:solidFill>
                <a:srgbClr val="E2DE00"/>
              </a:solidFill>
              <a:latin typeface="+mj-lt"/>
              <a:cs typeface="Arial"/>
            </a:endParaRPr>
          </a:p>
        </p:txBody>
      </p:sp>
      <p:pic>
        <p:nvPicPr>
          <p:cNvPr id="9" name="Bild 8">
            <a:extLst>
              <a:ext uri="{FF2B5EF4-FFF2-40B4-BE49-F238E27FC236}">
                <a16:creationId xmlns:a16="http://schemas.microsoft.com/office/drawing/2014/main" id="{98ACA3BA-37A7-648B-7EC7-4F394CFFA1D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65701" y="220355"/>
            <a:ext cx="3575290" cy="4923145"/>
          </a:xfrm>
          <a:prstGeom prst="rect">
            <a:avLst/>
          </a:prstGeom>
        </p:spPr>
      </p:pic>
      <p:sp>
        <p:nvSpPr>
          <p:cNvPr id="15" name="Triangel 14">
            <a:extLst>
              <a:ext uri="{FF2B5EF4-FFF2-40B4-BE49-F238E27FC236}">
                <a16:creationId xmlns:a16="http://schemas.microsoft.com/office/drawing/2014/main" id="{4E0E772B-18BB-8C4B-EA51-75C9047A4FE0}"/>
              </a:ext>
            </a:extLst>
          </p:cNvPr>
          <p:cNvSpPr/>
          <p:nvPr/>
        </p:nvSpPr>
        <p:spPr>
          <a:xfrm rot="5400000">
            <a:off x="-144830" y="374481"/>
            <a:ext cx="393902" cy="104241"/>
          </a:xfrm>
          <a:prstGeom prst="triangle">
            <a:avLst/>
          </a:prstGeom>
          <a:solidFill>
            <a:srgbClr val="E2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2798174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lips 2">
            <a:extLst>
              <a:ext uri="{FF2B5EF4-FFF2-40B4-BE49-F238E27FC236}">
                <a16:creationId xmlns:a16="http://schemas.microsoft.com/office/drawing/2014/main" id="{8E2243C3-CC9A-B585-F0A0-D4DF3EACC22D}"/>
              </a:ext>
            </a:extLst>
          </p:cNvPr>
          <p:cNvSpPr/>
          <p:nvPr/>
        </p:nvSpPr>
        <p:spPr>
          <a:xfrm>
            <a:off x="2572053" y="1971377"/>
            <a:ext cx="3147740" cy="314774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2" name="Bild 31">
            <a:extLst>
              <a:ext uri="{FF2B5EF4-FFF2-40B4-BE49-F238E27FC236}">
                <a16:creationId xmlns:a16="http://schemas.microsoft.com/office/drawing/2014/main" id="{757E8089-6A67-69E3-1D95-9722A5CD89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27281" y="2341567"/>
            <a:ext cx="2371243" cy="2398266"/>
          </a:xfrm>
          <a:prstGeom prst="rect">
            <a:avLst/>
          </a:prstGeom>
        </p:spPr>
      </p:pic>
      <p:sp>
        <p:nvSpPr>
          <p:cNvPr id="2" name="Platshållare för bildnummer 1">
            <a:extLst>
              <a:ext uri="{FF2B5EF4-FFF2-40B4-BE49-F238E27FC236}">
                <a16:creationId xmlns:a16="http://schemas.microsoft.com/office/drawing/2014/main" id="{4117896D-5E2B-6EFD-E8D3-B068DD5CBDE9}"/>
              </a:ext>
            </a:extLst>
          </p:cNvPr>
          <p:cNvSpPr>
            <a:spLocks noGrp="1"/>
          </p:cNvSpPr>
          <p:nvPr>
            <p:ph type="sldNum" sz="quarter" idx="12"/>
          </p:nvPr>
        </p:nvSpPr>
        <p:spPr/>
        <p:txBody>
          <a:bodyPr/>
          <a:lstStyle/>
          <a:p>
            <a:fld id="{2A87C61E-47BC-6247-8D0D-49C3F0F28455}" type="slidenum">
              <a:rPr lang="fr-FR" smtClean="0"/>
              <a:pPr/>
              <a:t>8</a:t>
            </a:fld>
            <a:endParaRPr lang="fr-FR"/>
          </a:p>
        </p:txBody>
      </p:sp>
      <p:sp>
        <p:nvSpPr>
          <p:cNvPr id="4" name="Rubrik 3">
            <a:extLst>
              <a:ext uri="{FF2B5EF4-FFF2-40B4-BE49-F238E27FC236}">
                <a16:creationId xmlns:a16="http://schemas.microsoft.com/office/drawing/2014/main" id="{28227450-3255-E8F0-D05B-8445E9025F22}"/>
              </a:ext>
            </a:extLst>
          </p:cNvPr>
          <p:cNvSpPr>
            <a:spLocks noGrp="1"/>
          </p:cNvSpPr>
          <p:nvPr>
            <p:ph type="title"/>
          </p:nvPr>
        </p:nvSpPr>
        <p:spPr>
          <a:xfrm>
            <a:off x="500185" y="248477"/>
            <a:ext cx="6737248" cy="408411"/>
          </a:xfrm>
        </p:spPr>
        <p:txBody>
          <a:bodyPr/>
          <a:lstStyle/>
          <a:p>
            <a:r>
              <a:rPr lang="sv-SE" sz="2400" b="1" cap="none" dirty="0">
                <a:latin typeface="+mj-lt"/>
                <a:cs typeface="Arial" panose="020B0604020202020204" pitchFamily="34" charset="0"/>
              </a:rPr>
              <a:t>Het broeikas effect</a:t>
            </a:r>
          </a:p>
        </p:txBody>
      </p:sp>
      <p:sp>
        <p:nvSpPr>
          <p:cNvPr id="6" name="Platshållare för datum 5">
            <a:extLst>
              <a:ext uri="{FF2B5EF4-FFF2-40B4-BE49-F238E27FC236}">
                <a16:creationId xmlns:a16="http://schemas.microsoft.com/office/drawing/2014/main" id="{4118DE76-2850-8D70-22AA-522557F36B5A}"/>
              </a:ext>
            </a:extLst>
          </p:cNvPr>
          <p:cNvSpPr>
            <a:spLocks noGrp="1"/>
          </p:cNvSpPr>
          <p:nvPr>
            <p:ph type="dt" sz="half" idx="14"/>
          </p:nvPr>
        </p:nvSpPr>
        <p:spPr/>
        <p:txBody>
          <a:bodyPr/>
          <a:lstStyle/>
          <a:p>
            <a:fld id="{6C659DA4-866B-49CA-B6D3-63A50866D848}" type="datetime3">
              <a:rPr lang="sv-SE" smtClean="0"/>
              <a:pPr/>
              <a:t>23-11-20</a:t>
            </a:fld>
            <a:endParaRPr lang="sv-SE"/>
          </a:p>
        </p:txBody>
      </p:sp>
      <p:pic>
        <p:nvPicPr>
          <p:cNvPr id="30" name="Bild 29">
            <a:extLst>
              <a:ext uri="{FF2B5EF4-FFF2-40B4-BE49-F238E27FC236}">
                <a16:creationId xmlns:a16="http://schemas.microsoft.com/office/drawing/2014/main" id="{9E764E87-0D9A-F95D-6645-686B2B98551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93859" y="1549715"/>
            <a:ext cx="229693" cy="533699"/>
          </a:xfrm>
          <a:prstGeom prst="rect">
            <a:avLst/>
          </a:prstGeom>
        </p:spPr>
      </p:pic>
      <p:pic>
        <p:nvPicPr>
          <p:cNvPr id="34" name="Bild 33">
            <a:extLst>
              <a:ext uri="{FF2B5EF4-FFF2-40B4-BE49-F238E27FC236}">
                <a16:creationId xmlns:a16="http://schemas.microsoft.com/office/drawing/2014/main" id="{C7737675-1419-2D61-C204-A134A249F6F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37479" y="1942982"/>
            <a:ext cx="932284" cy="1614607"/>
          </a:xfrm>
          <a:prstGeom prst="rect">
            <a:avLst/>
          </a:prstGeom>
        </p:spPr>
      </p:pic>
      <p:pic>
        <p:nvPicPr>
          <p:cNvPr id="36" name="Bild 35">
            <a:extLst>
              <a:ext uri="{FF2B5EF4-FFF2-40B4-BE49-F238E27FC236}">
                <a16:creationId xmlns:a16="http://schemas.microsoft.com/office/drawing/2014/main" id="{CA44FE43-6F22-D71B-AD98-5C327D6041F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360364" y="1826539"/>
            <a:ext cx="1114687" cy="1216022"/>
          </a:xfrm>
          <a:prstGeom prst="rect">
            <a:avLst/>
          </a:prstGeom>
        </p:spPr>
      </p:pic>
      <p:pic>
        <p:nvPicPr>
          <p:cNvPr id="38" name="Bild 37">
            <a:extLst>
              <a:ext uri="{FF2B5EF4-FFF2-40B4-BE49-F238E27FC236}">
                <a16:creationId xmlns:a16="http://schemas.microsoft.com/office/drawing/2014/main" id="{9EB94B83-4264-F058-1271-E13FB406DFB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867797" y="1299506"/>
            <a:ext cx="121602" cy="1384914"/>
          </a:xfrm>
          <a:prstGeom prst="rect">
            <a:avLst/>
          </a:prstGeom>
        </p:spPr>
      </p:pic>
      <p:pic>
        <p:nvPicPr>
          <p:cNvPr id="40" name="Bild 39">
            <a:extLst>
              <a:ext uri="{FF2B5EF4-FFF2-40B4-BE49-F238E27FC236}">
                <a16:creationId xmlns:a16="http://schemas.microsoft.com/office/drawing/2014/main" id="{BC2868E1-15CF-4455-1D8B-B9A20EA918B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856117" y="2208704"/>
            <a:ext cx="121602" cy="709346"/>
          </a:xfrm>
          <a:prstGeom prst="rect">
            <a:avLst/>
          </a:prstGeom>
        </p:spPr>
      </p:pic>
      <p:pic>
        <p:nvPicPr>
          <p:cNvPr id="42" name="Bild 41">
            <a:extLst>
              <a:ext uri="{FF2B5EF4-FFF2-40B4-BE49-F238E27FC236}">
                <a16:creationId xmlns:a16="http://schemas.microsoft.com/office/drawing/2014/main" id="{4F2E873C-7D29-BE61-DDF4-46E849A0070B}"/>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413709" y="2126410"/>
            <a:ext cx="364807" cy="628278"/>
          </a:xfrm>
          <a:prstGeom prst="rect">
            <a:avLst/>
          </a:prstGeom>
        </p:spPr>
      </p:pic>
      <p:pic>
        <p:nvPicPr>
          <p:cNvPr id="44" name="Bild 43">
            <a:extLst>
              <a:ext uri="{FF2B5EF4-FFF2-40B4-BE49-F238E27FC236}">
                <a16:creationId xmlns:a16="http://schemas.microsoft.com/office/drawing/2014/main" id="{4CD1161A-62BD-49C2-10A3-EF81612EE3E9}"/>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113694" y="750917"/>
            <a:ext cx="121602" cy="1925368"/>
          </a:xfrm>
          <a:prstGeom prst="rect">
            <a:avLst/>
          </a:prstGeom>
        </p:spPr>
      </p:pic>
      <p:pic>
        <p:nvPicPr>
          <p:cNvPr id="46" name="Bild 45">
            <a:extLst>
              <a:ext uri="{FF2B5EF4-FFF2-40B4-BE49-F238E27FC236}">
                <a16:creationId xmlns:a16="http://schemas.microsoft.com/office/drawing/2014/main" id="{CC966069-026D-251E-ED00-4C1C537E24B8}"/>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420589" y="858327"/>
            <a:ext cx="1168732" cy="1168732"/>
          </a:xfrm>
          <a:prstGeom prst="rect">
            <a:avLst/>
          </a:prstGeom>
        </p:spPr>
      </p:pic>
      <p:pic>
        <p:nvPicPr>
          <p:cNvPr id="50" name="Bild 49">
            <a:extLst>
              <a:ext uri="{FF2B5EF4-FFF2-40B4-BE49-F238E27FC236}">
                <a16:creationId xmlns:a16="http://schemas.microsoft.com/office/drawing/2014/main" id="{A53C71CA-B4B3-63D8-75B3-AB227A03DE97}"/>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4406176" y="2126410"/>
            <a:ext cx="376936" cy="661364"/>
          </a:xfrm>
          <a:prstGeom prst="rect">
            <a:avLst/>
          </a:prstGeom>
        </p:spPr>
      </p:pic>
      <p:pic>
        <p:nvPicPr>
          <p:cNvPr id="52" name="Bild 51">
            <a:extLst>
              <a:ext uri="{FF2B5EF4-FFF2-40B4-BE49-F238E27FC236}">
                <a16:creationId xmlns:a16="http://schemas.microsoft.com/office/drawing/2014/main" id="{A044BC49-3138-6093-CF8B-EFC8165420CF}"/>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4807305" y="2169465"/>
            <a:ext cx="235585" cy="748585"/>
          </a:xfrm>
          <a:prstGeom prst="rect">
            <a:avLst/>
          </a:prstGeom>
        </p:spPr>
      </p:pic>
    </p:spTree>
    <p:extLst>
      <p:ext uri="{BB962C8B-B14F-4D97-AF65-F5344CB8AC3E}">
        <p14:creationId xmlns:p14="http://schemas.microsoft.com/office/powerpoint/2010/main" val="20650054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up)">
                                      <p:cBhvr>
                                        <p:cTn id="7" dur="2000"/>
                                        <p:tgtEl>
                                          <p:spTgt spid="34"/>
                                        </p:tgtEl>
                                      </p:cBhvr>
                                    </p:animEffect>
                                  </p:childTnLst>
                                </p:cTn>
                              </p:par>
                              <p:par>
                                <p:cTn id="8" presetID="22" presetClass="entr" presetSubtype="1"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up)">
                                      <p:cBhvr>
                                        <p:cTn id="10" dur="2000"/>
                                        <p:tgtEl>
                                          <p:spTgt spid="36"/>
                                        </p:tgtEl>
                                      </p:cBhvr>
                                    </p:animEffect>
                                  </p:childTnLst>
                                </p:cTn>
                              </p:par>
                            </p:childTnLst>
                          </p:cTn>
                        </p:par>
                        <p:par>
                          <p:cTn id="11" fill="hold">
                            <p:stCondLst>
                              <p:cond delay="2000"/>
                            </p:stCondLst>
                            <p:childTnLst>
                              <p:par>
                                <p:cTn id="12" presetID="22" presetClass="entr" presetSubtype="4" fill="hold" nodeType="after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wipe(down)">
                                      <p:cBhvr>
                                        <p:cTn id="14" dur="2000"/>
                                        <p:tgtEl>
                                          <p:spTgt spid="38"/>
                                        </p:tgtEl>
                                      </p:cBhvr>
                                    </p:animEffect>
                                  </p:childTnLst>
                                </p:cTn>
                              </p:par>
                              <p:par>
                                <p:cTn id="15" presetID="22" presetClass="entr" presetSubtype="4"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down)">
                                      <p:cBhvr>
                                        <p:cTn id="17" dur="2000"/>
                                        <p:tgtEl>
                                          <p:spTgt spid="44"/>
                                        </p:tgtEl>
                                      </p:cBhvr>
                                    </p:animEffect>
                                  </p:childTnLst>
                                </p:cTn>
                              </p:par>
                              <p:par>
                                <p:cTn id="18" presetID="22" presetClass="entr" presetSubtype="4" fill="hold" nodeType="with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wipe(down)">
                                      <p:cBhvr>
                                        <p:cTn id="20" dur="1000"/>
                                        <p:tgtEl>
                                          <p:spTgt spid="40"/>
                                        </p:tgtEl>
                                      </p:cBhvr>
                                    </p:animEffect>
                                  </p:childTnLst>
                                </p:cTn>
                              </p:par>
                              <p:par>
                                <p:cTn id="21" presetID="22" presetClass="entr" presetSubtype="1" fill="hold" nodeType="withEffect">
                                  <p:stCondLst>
                                    <p:cond delay="1000"/>
                                  </p:stCondLst>
                                  <p:childTnLst>
                                    <p:set>
                                      <p:cBhvr>
                                        <p:cTn id="22" dur="1" fill="hold">
                                          <p:stCondLst>
                                            <p:cond delay="0"/>
                                          </p:stCondLst>
                                        </p:cTn>
                                        <p:tgtEl>
                                          <p:spTgt spid="42"/>
                                        </p:tgtEl>
                                        <p:attrNameLst>
                                          <p:attrName>style.visibility</p:attrName>
                                        </p:attrNameLst>
                                      </p:cBhvr>
                                      <p:to>
                                        <p:strVal val="visible"/>
                                      </p:to>
                                    </p:set>
                                    <p:animEffect transition="in" filter="wipe(up)">
                                      <p:cBhvr>
                                        <p:cTn id="23" dur="1000"/>
                                        <p:tgtEl>
                                          <p:spTgt spid="4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wipe(down)">
                                      <p:cBhvr>
                                        <p:cTn id="28" dur="1000"/>
                                        <p:tgtEl>
                                          <p:spTgt spid="52"/>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wipe(up)">
                                      <p:cBhvr>
                                        <p:cTn id="32" dur="1000"/>
                                        <p:tgtEl>
                                          <p:spTgt spid="50"/>
                                        </p:tgtEl>
                                      </p:cBhvr>
                                    </p:animEffect>
                                  </p:childTnLst>
                                </p:cTn>
                              </p:par>
                            </p:childTnLst>
                          </p:cTn>
                        </p:par>
                        <p:par>
                          <p:cTn id="33" fill="hold">
                            <p:stCondLst>
                              <p:cond delay="2000"/>
                            </p:stCondLst>
                            <p:childTnLst>
                              <p:par>
                                <p:cTn id="34" presetID="10" presetClass="entr" presetSubtype="0"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F050A8AD-8063-A3AB-D09E-99BCF6C852D8}"/>
              </a:ext>
            </a:extLst>
          </p:cNvPr>
          <p:cNvSpPr>
            <a:spLocks noGrp="1"/>
          </p:cNvSpPr>
          <p:nvPr>
            <p:ph type="sldNum" sz="quarter" idx="12"/>
          </p:nvPr>
        </p:nvSpPr>
        <p:spPr/>
        <p:txBody>
          <a:bodyPr/>
          <a:lstStyle/>
          <a:p>
            <a:fld id="{2A87C61E-47BC-6247-8D0D-49C3F0F28455}" type="slidenum">
              <a:rPr lang="fr-FR" smtClean="0"/>
              <a:pPr/>
              <a:t>9</a:t>
            </a:fld>
            <a:endParaRPr lang="fr-FR"/>
          </a:p>
        </p:txBody>
      </p:sp>
      <p:sp>
        <p:nvSpPr>
          <p:cNvPr id="6" name="Platshållare för datum 5">
            <a:extLst>
              <a:ext uri="{FF2B5EF4-FFF2-40B4-BE49-F238E27FC236}">
                <a16:creationId xmlns:a16="http://schemas.microsoft.com/office/drawing/2014/main" id="{4CA4D036-220C-1C11-685C-E10F2C6BB615}"/>
              </a:ext>
            </a:extLst>
          </p:cNvPr>
          <p:cNvSpPr>
            <a:spLocks noGrp="1"/>
          </p:cNvSpPr>
          <p:nvPr>
            <p:ph type="dt" sz="half" idx="14"/>
          </p:nvPr>
        </p:nvSpPr>
        <p:spPr/>
        <p:txBody>
          <a:bodyPr/>
          <a:lstStyle/>
          <a:p>
            <a:fld id="{6C659DA4-866B-49CA-B6D3-63A50866D848}" type="datetime3">
              <a:rPr lang="sv-SE" smtClean="0"/>
              <a:pPr/>
              <a:t>23-11-20</a:t>
            </a:fld>
            <a:endParaRPr lang="sv-SE"/>
          </a:p>
        </p:txBody>
      </p:sp>
      <p:pic>
        <p:nvPicPr>
          <p:cNvPr id="16" name="Bild 15">
            <a:extLst>
              <a:ext uri="{FF2B5EF4-FFF2-40B4-BE49-F238E27FC236}">
                <a16:creationId xmlns:a16="http://schemas.microsoft.com/office/drawing/2014/main" id="{3FEB6F90-75E2-BB23-141A-1F42D7120C0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505" y="0"/>
            <a:ext cx="1615546" cy="1615546"/>
          </a:xfrm>
          <a:prstGeom prst="rect">
            <a:avLst/>
          </a:prstGeom>
          <a:effectLst/>
        </p:spPr>
      </p:pic>
      <p:sp>
        <p:nvSpPr>
          <p:cNvPr id="8" name="Triangel 7">
            <a:extLst>
              <a:ext uri="{FF2B5EF4-FFF2-40B4-BE49-F238E27FC236}">
                <a16:creationId xmlns:a16="http://schemas.microsoft.com/office/drawing/2014/main" id="{A13C43B5-86D2-00B9-6C61-D1A45FB3D935}"/>
              </a:ext>
            </a:extLst>
          </p:cNvPr>
          <p:cNvSpPr/>
          <p:nvPr/>
        </p:nvSpPr>
        <p:spPr>
          <a:xfrm rot="5400000">
            <a:off x="-144830" y="374481"/>
            <a:ext cx="393902" cy="10424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2">
            <a:extLst>
              <a:ext uri="{FF2B5EF4-FFF2-40B4-BE49-F238E27FC236}">
                <a16:creationId xmlns:a16="http://schemas.microsoft.com/office/drawing/2014/main" id="{0926AA17-1361-44E3-BF8F-241A98497222}"/>
              </a:ext>
            </a:extLst>
          </p:cNvPr>
          <p:cNvSpPr txBox="1"/>
          <p:nvPr/>
        </p:nvSpPr>
        <p:spPr>
          <a:xfrm>
            <a:off x="683568" y="2269550"/>
            <a:ext cx="7380820" cy="707886"/>
          </a:xfrm>
          <a:prstGeom prst="rect">
            <a:avLst/>
          </a:prstGeom>
          <a:noFill/>
        </p:spPr>
        <p:txBody>
          <a:bodyPr wrap="square" rtlCol="0">
            <a:spAutoFit/>
          </a:bodyPr>
          <a:lstStyle/>
          <a:p>
            <a:pPr algn="ctr" rtl="0"/>
            <a:r>
              <a:rPr lang="sv-SE" sz="4000" b="1" dirty="0">
                <a:effectLst/>
                <a:latin typeface="+mj-lt"/>
              </a:rPr>
              <a:t>Wat is de impact?</a:t>
            </a:r>
          </a:p>
        </p:txBody>
      </p:sp>
      <p:grpSp>
        <p:nvGrpSpPr>
          <p:cNvPr id="3" name="Grupp 2">
            <a:extLst>
              <a:ext uri="{FF2B5EF4-FFF2-40B4-BE49-F238E27FC236}">
                <a16:creationId xmlns:a16="http://schemas.microsoft.com/office/drawing/2014/main" id="{96A76195-32B9-AFBA-401E-46C13434CFD6}"/>
              </a:ext>
            </a:extLst>
          </p:cNvPr>
          <p:cNvGrpSpPr/>
          <p:nvPr/>
        </p:nvGrpSpPr>
        <p:grpSpPr>
          <a:xfrm>
            <a:off x="7257591" y="1971577"/>
            <a:ext cx="1005859" cy="1005859"/>
            <a:chOff x="6012160" y="1971577"/>
            <a:chExt cx="1005859" cy="1005859"/>
          </a:xfrm>
          <a:effectLst>
            <a:outerShdw blurRad="381000" dist="254000" dir="5400000" algn="t" rotWithShape="0">
              <a:prstClr val="black">
                <a:alpha val="40000"/>
              </a:prstClr>
            </a:outerShdw>
          </a:effectLst>
        </p:grpSpPr>
        <p:sp>
          <p:nvSpPr>
            <p:cNvPr id="4" name="Ellips 3">
              <a:extLst>
                <a:ext uri="{FF2B5EF4-FFF2-40B4-BE49-F238E27FC236}">
                  <a16:creationId xmlns:a16="http://schemas.microsoft.com/office/drawing/2014/main" id="{47A8C38A-F9EF-1E6B-856F-7B20CB776172}"/>
                </a:ext>
              </a:extLst>
            </p:cNvPr>
            <p:cNvSpPr/>
            <p:nvPr/>
          </p:nvSpPr>
          <p:spPr>
            <a:xfrm>
              <a:off x="6012160" y="1971577"/>
              <a:ext cx="1005859" cy="100585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textruta 4">
              <a:extLst>
                <a:ext uri="{FF2B5EF4-FFF2-40B4-BE49-F238E27FC236}">
                  <a16:creationId xmlns:a16="http://schemas.microsoft.com/office/drawing/2014/main" id="{71F2D5A7-4AEE-6235-601D-9F717201BE6A}"/>
                </a:ext>
              </a:extLst>
            </p:cNvPr>
            <p:cNvSpPr txBox="1"/>
            <p:nvPr/>
          </p:nvSpPr>
          <p:spPr>
            <a:xfrm>
              <a:off x="6083041" y="2035058"/>
              <a:ext cx="864096" cy="830997"/>
            </a:xfrm>
            <a:prstGeom prst="rect">
              <a:avLst/>
            </a:prstGeom>
            <a:noFill/>
          </p:spPr>
          <p:txBody>
            <a:bodyPr wrap="square" lIns="0" rIns="0" rtlCol="0">
              <a:spAutoFit/>
            </a:bodyPr>
            <a:lstStyle/>
            <a:p>
              <a:pPr algn="ctr"/>
              <a:r>
                <a:rPr lang="sv-SE" sz="2400" b="1" dirty="0">
                  <a:solidFill>
                    <a:schemeClr val="bg1"/>
                  </a:solidFill>
                  <a:latin typeface="Arial" panose="020B0604020202020204" pitchFamily="34" charset="0"/>
                  <a:cs typeface="Arial" panose="020B0604020202020204" pitchFamily="34" charset="0"/>
                </a:rPr>
                <a:t>6X</a:t>
              </a:r>
            </a:p>
            <a:p>
              <a:pPr algn="ctr"/>
              <a:r>
                <a:rPr lang="sv-SE" sz="1200" b="1" dirty="0">
                  <a:solidFill>
                    <a:schemeClr val="bg1"/>
                  </a:solidFill>
                  <a:latin typeface="Arial" panose="020B0604020202020204" pitchFamily="34" charset="0"/>
                  <a:cs typeface="Arial" panose="020B0604020202020204" pitchFamily="34" charset="0"/>
                </a:rPr>
                <a:t>Meer straling</a:t>
              </a:r>
            </a:p>
          </p:txBody>
        </p:sp>
      </p:grpSp>
    </p:spTree>
    <p:extLst>
      <p:ext uri="{BB962C8B-B14F-4D97-AF65-F5344CB8AC3E}">
        <p14:creationId xmlns:p14="http://schemas.microsoft.com/office/powerpoint/2010/main" val="41953855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2.22222E-6 -1.11111E-6 L -0.38802 -0.16327 " pathEditMode="relative" rAng="0" ptsTypes="AA">
                                      <p:cBhvr>
                                        <p:cTn id="6" dur="2000" fill="hold"/>
                                        <p:tgtEl>
                                          <p:spTgt spid="3"/>
                                        </p:tgtEl>
                                        <p:attrNameLst>
                                          <p:attrName>ppt_x</p:attrName>
                                          <p:attrName>ppt_y</p:attrName>
                                        </p:attrNameLst>
                                      </p:cBhvr>
                                      <p:rCtr x="-19306" y="-842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F050A8AD-8063-A3AB-D09E-99BCF6C852D8}"/>
              </a:ext>
            </a:extLst>
          </p:cNvPr>
          <p:cNvSpPr>
            <a:spLocks noGrp="1"/>
          </p:cNvSpPr>
          <p:nvPr>
            <p:ph type="sldNum" sz="quarter" idx="12"/>
          </p:nvPr>
        </p:nvSpPr>
        <p:spPr/>
        <p:txBody>
          <a:bodyPr/>
          <a:lstStyle/>
          <a:p>
            <a:fld id="{2A87C61E-47BC-6247-8D0D-49C3F0F28455}" type="slidenum">
              <a:rPr lang="fr-FR" smtClean="0"/>
              <a:pPr/>
              <a:t>10</a:t>
            </a:fld>
            <a:endParaRPr lang="fr-FR"/>
          </a:p>
        </p:txBody>
      </p:sp>
      <p:sp>
        <p:nvSpPr>
          <p:cNvPr id="4" name="Rubrik 3">
            <a:extLst>
              <a:ext uri="{FF2B5EF4-FFF2-40B4-BE49-F238E27FC236}">
                <a16:creationId xmlns:a16="http://schemas.microsoft.com/office/drawing/2014/main" id="{A56D1757-35AC-0E53-6458-6720F95BB226}"/>
              </a:ext>
            </a:extLst>
          </p:cNvPr>
          <p:cNvSpPr>
            <a:spLocks noGrp="1"/>
          </p:cNvSpPr>
          <p:nvPr>
            <p:ph type="title"/>
          </p:nvPr>
        </p:nvSpPr>
        <p:spPr>
          <a:xfrm>
            <a:off x="500185" y="248477"/>
            <a:ext cx="6737248" cy="408411"/>
          </a:xfrm>
        </p:spPr>
        <p:txBody>
          <a:bodyPr/>
          <a:lstStyle/>
          <a:p>
            <a:r>
              <a:rPr lang="sv-SE" sz="2400" b="1" i="0" u="none" strike="noStrike" cap="none" dirty="0">
                <a:solidFill>
                  <a:srgbClr val="E3021B"/>
                </a:solidFill>
                <a:effectLst/>
                <a:latin typeface="+mj-lt"/>
              </a:rPr>
              <a:t>De impact van menselijke activiteiten</a:t>
            </a:r>
            <a:r>
              <a:rPr lang="sv-SE" sz="2400" b="1" i="0" cap="none" dirty="0">
                <a:solidFill>
                  <a:srgbClr val="000000"/>
                </a:solidFill>
                <a:effectLst/>
                <a:latin typeface="+mj-lt"/>
              </a:rPr>
              <a:t>​</a:t>
            </a:r>
            <a:endParaRPr lang="sv-SE" sz="2400" b="1" cap="none" dirty="0">
              <a:latin typeface="+mj-lt"/>
            </a:endParaRPr>
          </a:p>
        </p:txBody>
      </p:sp>
      <p:sp>
        <p:nvSpPr>
          <p:cNvPr id="6" name="Platshållare för datum 5">
            <a:extLst>
              <a:ext uri="{FF2B5EF4-FFF2-40B4-BE49-F238E27FC236}">
                <a16:creationId xmlns:a16="http://schemas.microsoft.com/office/drawing/2014/main" id="{4CA4D036-220C-1C11-685C-E10F2C6BB615}"/>
              </a:ext>
            </a:extLst>
          </p:cNvPr>
          <p:cNvSpPr>
            <a:spLocks noGrp="1"/>
          </p:cNvSpPr>
          <p:nvPr>
            <p:ph type="dt" sz="half" idx="14"/>
          </p:nvPr>
        </p:nvSpPr>
        <p:spPr/>
        <p:txBody>
          <a:bodyPr/>
          <a:lstStyle/>
          <a:p>
            <a:fld id="{6C659DA4-866B-49CA-B6D3-63A50866D848}" type="datetime3">
              <a:rPr lang="sv-SE" smtClean="0"/>
              <a:pPr/>
              <a:t>23-11-20</a:t>
            </a:fld>
            <a:endParaRPr lang="sv-SE"/>
          </a:p>
        </p:txBody>
      </p:sp>
      <p:pic>
        <p:nvPicPr>
          <p:cNvPr id="50" name="Bild 49">
            <a:extLst>
              <a:ext uri="{FF2B5EF4-FFF2-40B4-BE49-F238E27FC236}">
                <a16:creationId xmlns:a16="http://schemas.microsoft.com/office/drawing/2014/main" id="{68248AFF-2B19-E6EB-5832-14D191D6DB9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55807" y="2289458"/>
            <a:ext cx="5040630" cy="1525905"/>
          </a:xfrm>
          <a:prstGeom prst="rect">
            <a:avLst/>
          </a:prstGeom>
        </p:spPr>
      </p:pic>
      <p:pic>
        <p:nvPicPr>
          <p:cNvPr id="44" name="Bild 43">
            <a:extLst>
              <a:ext uri="{FF2B5EF4-FFF2-40B4-BE49-F238E27FC236}">
                <a16:creationId xmlns:a16="http://schemas.microsoft.com/office/drawing/2014/main" id="{78BED96E-FD13-1770-9609-63B2ADB6BA1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5877" y="1919418"/>
            <a:ext cx="5040560" cy="1657327"/>
          </a:xfrm>
          <a:prstGeom prst="rect">
            <a:avLst/>
          </a:prstGeom>
        </p:spPr>
      </p:pic>
      <p:pic>
        <p:nvPicPr>
          <p:cNvPr id="46" name="Bild 45">
            <a:extLst>
              <a:ext uri="{FF2B5EF4-FFF2-40B4-BE49-F238E27FC236}">
                <a16:creationId xmlns:a16="http://schemas.microsoft.com/office/drawing/2014/main" id="{F0E7B942-BACF-D086-2F3F-D23FDB84292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55807" y="1783804"/>
            <a:ext cx="5040630" cy="1731645"/>
          </a:xfrm>
          <a:prstGeom prst="rect">
            <a:avLst/>
          </a:prstGeom>
        </p:spPr>
      </p:pic>
      <p:pic>
        <p:nvPicPr>
          <p:cNvPr id="48" name="Bild 47">
            <a:extLst>
              <a:ext uri="{FF2B5EF4-FFF2-40B4-BE49-F238E27FC236}">
                <a16:creationId xmlns:a16="http://schemas.microsoft.com/office/drawing/2014/main" id="{3A75C392-D600-2046-244B-721CBE8DA28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450392" y="1512000"/>
            <a:ext cx="2646045" cy="1594485"/>
          </a:xfrm>
          <a:prstGeom prst="rect">
            <a:avLst/>
          </a:prstGeom>
        </p:spPr>
      </p:pic>
      <p:pic>
        <p:nvPicPr>
          <p:cNvPr id="52" name="Bild 51">
            <a:extLst>
              <a:ext uri="{FF2B5EF4-FFF2-40B4-BE49-F238E27FC236}">
                <a16:creationId xmlns:a16="http://schemas.microsoft.com/office/drawing/2014/main" id="{CE6FD41A-2C93-D767-8D70-BF5CCEA5DDE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467719" y="4201866"/>
            <a:ext cx="211455" cy="74295"/>
          </a:xfrm>
          <a:prstGeom prst="rect">
            <a:avLst/>
          </a:prstGeom>
        </p:spPr>
      </p:pic>
      <p:pic>
        <p:nvPicPr>
          <p:cNvPr id="58" name="Bild 57">
            <a:extLst>
              <a:ext uri="{FF2B5EF4-FFF2-40B4-BE49-F238E27FC236}">
                <a16:creationId xmlns:a16="http://schemas.microsoft.com/office/drawing/2014/main" id="{C464EFAB-F042-FC7F-0E17-D3D4E05A776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40971" y="1283690"/>
            <a:ext cx="5772150" cy="2857500"/>
          </a:xfrm>
          <a:prstGeom prst="rect">
            <a:avLst/>
          </a:prstGeom>
        </p:spPr>
      </p:pic>
      <p:grpSp>
        <p:nvGrpSpPr>
          <p:cNvPr id="31" name="Grupp 30">
            <a:extLst>
              <a:ext uri="{FF2B5EF4-FFF2-40B4-BE49-F238E27FC236}">
                <a16:creationId xmlns:a16="http://schemas.microsoft.com/office/drawing/2014/main" id="{CA0DD666-DBDE-EB63-7BD7-F1A241B84DBB}"/>
              </a:ext>
            </a:extLst>
          </p:cNvPr>
          <p:cNvGrpSpPr/>
          <p:nvPr/>
        </p:nvGrpSpPr>
        <p:grpSpPr>
          <a:xfrm>
            <a:off x="6209044" y="1691922"/>
            <a:ext cx="1534779" cy="230832"/>
            <a:chOff x="6209044" y="1691922"/>
            <a:chExt cx="1534779" cy="230832"/>
          </a:xfrm>
        </p:grpSpPr>
        <p:sp>
          <p:nvSpPr>
            <p:cNvPr id="8" name="textruta 7">
              <a:extLst>
                <a:ext uri="{FF2B5EF4-FFF2-40B4-BE49-F238E27FC236}">
                  <a16:creationId xmlns:a16="http://schemas.microsoft.com/office/drawing/2014/main" id="{D4CDC6AE-F74F-E019-32B0-B9563D9C11D4}"/>
                </a:ext>
              </a:extLst>
            </p:cNvPr>
            <p:cNvSpPr txBox="1"/>
            <p:nvPr/>
          </p:nvSpPr>
          <p:spPr>
            <a:xfrm>
              <a:off x="6555148" y="1691922"/>
              <a:ext cx="1188675" cy="230832"/>
            </a:xfrm>
            <a:prstGeom prst="rect">
              <a:avLst/>
            </a:prstGeom>
            <a:noFill/>
          </p:spPr>
          <p:txBody>
            <a:bodyPr wrap="square" lIns="0" rtlCol="0">
              <a:spAutoFit/>
            </a:bodyPr>
            <a:lstStyle/>
            <a:p>
              <a:r>
                <a:rPr lang="sv-SE" sz="900" dirty="0">
                  <a:latin typeface="+mj-lt"/>
                </a:rPr>
                <a:t>N</a:t>
              </a:r>
              <a:r>
                <a:rPr lang="sv-SE" sz="900" baseline="-25000" dirty="0">
                  <a:latin typeface="+mj-lt"/>
                </a:rPr>
                <a:t>2</a:t>
              </a:r>
              <a:r>
                <a:rPr lang="sv-SE" sz="900" dirty="0">
                  <a:latin typeface="+mj-lt"/>
                </a:rPr>
                <a:t>0 – Distikstofoxide</a:t>
              </a:r>
            </a:p>
          </p:txBody>
        </p:sp>
        <p:pic>
          <p:nvPicPr>
            <p:cNvPr id="21" name="Bild 20">
              <a:extLst>
                <a:ext uri="{FF2B5EF4-FFF2-40B4-BE49-F238E27FC236}">
                  <a16:creationId xmlns:a16="http://schemas.microsoft.com/office/drawing/2014/main" id="{C231E68F-422E-6EC4-8ED8-94BBFA126C5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6209044" y="1713588"/>
              <a:ext cx="202721" cy="183414"/>
            </a:xfrm>
            <a:prstGeom prst="rect">
              <a:avLst/>
            </a:prstGeom>
          </p:spPr>
        </p:pic>
      </p:grpSp>
      <p:grpSp>
        <p:nvGrpSpPr>
          <p:cNvPr id="29" name="Grupp 28">
            <a:extLst>
              <a:ext uri="{FF2B5EF4-FFF2-40B4-BE49-F238E27FC236}">
                <a16:creationId xmlns:a16="http://schemas.microsoft.com/office/drawing/2014/main" id="{F55CE0E7-2BB7-559A-E30D-359A69A1FE08}"/>
              </a:ext>
            </a:extLst>
          </p:cNvPr>
          <p:cNvGrpSpPr/>
          <p:nvPr/>
        </p:nvGrpSpPr>
        <p:grpSpPr>
          <a:xfrm>
            <a:off x="6189738" y="2931790"/>
            <a:ext cx="1597027" cy="230832"/>
            <a:chOff x="6189738" y="2931790"/>
            <a:chExt cx="1597027" cy="230832"/>
          </a:xfrm>
        </p:grpSpPr>
        <p:sp>
          <p:nvSpPr>
            <p:cNvPr id="10" name="textruta 9">
              <a:extLst>
                <a:ext uri="{FF2B5EF4-FFF2-40B4-BE49-F238E27FC236}">
                  <a16:creationId xmlns:a16="http://schemas.microsoft.com/office/drawing/2014/main" id="{2E540CF9-23E1-8642-695E-64E671813627}"/>
                </a:ext>
              </a:extLst>
            </p:cNvPr>
            <p:cNvSpPr txBox="1"/>
            <p:nvPr/>
          </p:nvSpPr>
          <p:spPr>
            <a:xfrm>
              <a:off x="6522236" y="2931790"/>
              <a:ext cx="1264529" cy="230832"/>
            </a:xfrm>
            <a:prstGeom prst="rect">
              <a:avLst/>
            </a:prstGeom>
            <a:noFill/>
          </p:spPr>
          <p:txBody>
            <a:bodyPr wrap="square" lIns="0" rtlCol="0">
              <a:spAutoFit/>
            </a:bodyPr>
            <a:lstStyle/>
            <a:p>
              <a:r>
                <a:rPr lang="sv-SE" sz="900" dirty="0">
                  <a:latin typeface="+mj-lt"/>
                </a:rPr>
                <a:t>CO</a:t>
              </a:r>
              <a:r>
                <a:rPr lang="sv-SE" sz="900" baseline="-25000" dirty="0">
                  <a:latin typeface="+mj-lt"/>
                </a:rPr>
                <a:t>2</a:t>
              </a:r>
              <a:r>
                <a:rPr lang="sv-SE" sz="900" dirty="0">
                  <a:latin typeface="+mj-lt"/>
                </a:rPr>
                <a:t> – Koolstofdioxide</a:t>
              </a:r>
            </a:p>
          </p:txBody>
        </p:sp>
        <p:pic>
          <p:nvPicPr>
            <p:cNvPr id="23" name="Bild 22">
              <a:extLst>
                <a:ext uri="{FF2B5EF4-FFF2-40B4-BE49-F238E27FC236}">
                  <a16:creationId xmlns:a16="http://schemas.microsoft.com/office/drawing/2014/main" id="{06E15A75-D8B6-8D79-6318-C4F9E4655F7E}"/>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189738" y="2993360"/>
              <a:ext cx="241335" cy="154454"/>
            </a:xfrm>
            <a:prstGeom prst="rect">
              <a:avLst/>
            </a:prstGeom>
          </p:spPr>
        </p:pic>
      </p:grpSp>
      <p:grpSp>
        <p:nvGrpSpPr>
          <p:cNvPr id="30" name="Grupp 29">
            <a:extLst>
              <a:ext uri="{FF2B5EF4-FFF2-40B4-BE49-F238E27FC236}">
                <a16:creationId xmlns:a16="http://schemas.microsoft.com/office/drawing/2014/main" id="{5EF3AA66-72F2-F09C-436E-4E3D34B190ED}"/>
              </a:ext>
            </a:extLst>
          </p:cNvPr>
          <p:cNvGrpSpPr/>
          <p:nvPr/>
        </p:nvGrpSpPr>
        <p:grpSpPr>
          <a:xfrm>
            <a:off x="6174050" y="1994955"/>
            <a:ext cx="1572866" cy="230832"/>
            <a:chOff x="6174050" y="1994955"/>
            <a:chExt cx="1572866" cy="230832"/>
          </a:xfrm>
        </p:grpSpPr>
        <p:sp>
          <p:nvSpPr>
            <p:cNvPr id="17" name="textruta 16">
              <a:extLst>
                <a:ext uri="{FF2B5EF4-FFF2-40B4-BE49-F238E27FC236}">
                  <a16:creationId xmlns:a16="http://schemas.microsoft.com/office/drawing/2014/main" id="{2F76DD7B-2D6B-C4B7-A1E9-54DEEE877A9C}"/>
                </a:ext>
              </a:extLst>
            </p:cNvPr>
            <p:cNvSpPr txBox="1"/>
            <p:nvPr/>
          </p:nvSpPr>
          <p:spPr>
            <a:xfrm>
              <a:off x="6558241" y="1994955"/>
              <a:ext cx="1188675" cy="230832"/>
            </a:xfrm>
            <a:prstGeom prst="rect">
              <a:avLst/>
            </a:prstGeom>
            <a:noFill/>
          </p:spPr>
          <p:txBody>
            <a:bodyPr wrap="square" lIns="0" rtlCol="0">
              <a:spAutoFit/>
            </a:bodyPr>
            <a:lstStyle/>
            <a:p>
              <a:r>
                <a:rPr lang="sv-SE" sz="900" dirty="0">
                  <a:latin typeface="+mj-lt"/>
                </a:rPr>
                <a:t>CH</a:t>
              </a:r>
              <a:r>
                <a:rPr lang="sv-SE" sz="900" baseline="-25000" dirty="0">
                  <a:latin typeface="+mj-lt"/>
                </a:rPr>
                <a:t>4 </a:t>
              </a:r>
              <a:r>
                <a:rPr lang="sv-SE" sz="900" dirty="0">
                  <a:latin typeface="+mj-lt"/>
                </a:rPr>
                <a:t>– Methaan</a:t>
              </a:r>
            </a:p>
          </p:txBody>
        </p:sp>
        <p:pic>
          <p:nvPicPr>
            <p:cNvPr id="25" name="Bild 24">
              <a:extLst>
                <a:ext uri="{FF2B5EF4-FFF2-40B4-BE49-F238E27FC236}">
                  <a16:creationId xmlns:a16="http://schemas.microsoft.com/office/drawing/2014/main" id="{14949F2F-20D9-0BCE-56D5-287C9DA3D239}"/>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6174050" y="2045446"/>
              <a:ext cx="272708" cy="164108"/>
            </a:xfrm>
            <a:prstGeom prst="rect">
              <a:avLst/>
            </a:prstGeom>
          </p:spPr>
        </p:pic>
      </p:grpSp>
      <p:grpSp>
        <p:nvGrpSpPr>
          <p:cNvPr id="32" name="Grupp 31">
            <a:extLst>
              <a:ext uri="{FF2B5EF4-FFF2-40B4-BE49-F238E27FC236}">
                <a16:creationId xmlns:a16="http://schemas.microsoft.com/office/drawing/2014/main" id="{1928E943-D04B-E4B2-6D05-97E73EA00A2F}"/>
              </a:ext>
            </a:extLst>
          </p:cNvPr>
          <p:cNvGrpSpPr/>
          <p:nvPr/>
        </p:nvGrpSpPr>
        <p:grpSpPr>
          <a:xfrm>
            <a:off x="6226076" y="1322590"/>
            <a:ext cx="1530099" cy="369332"/>
            <a:chOff x="6226076" y="1322590"/>
            <a:chExt cx="1530099" cy="369332"/>
          </a:xfrm>
        </p:grpSpPr>
        <p:sp>
          <p:nvSpPr>
            <p:cNvPr id="7" name="textruta 6">
              <a:extLst>
                <a:ext uri="{FF2B5EF4-FFF2-40B4-BE49-F238E27FC236}">
                  <a16:creationId xmlns:a16="http://schemas.microsoft.com/office/drawing/2014/main" id="{3CF4783A-8BBD-7766-0601-AD322BAA05F4}"/>
                </a:ext>
              </a:extLst>
            </p:cNvPr>
            <p:cNvSpPr txBox="1"/>
            <p:nvPr/>
          </p:nvSpPr>
          <p:spPr>
            <a:xfrm>
              <a:off x="6555148" y="1322590"/>
              <a:ext cx="1201027" cy="369332"/>
            </a:xfrm>
            <a:prstGeom prst="rect">
              <a:avLst/>
            </a:prstGeom>
            <a:noFill/>
          </p:spPr>
          <p:txBody>
            <a:bodyPr wrap="square" lIns="0" rtlCol="0">
              <a:spAutoFit/>
            </a:bodyPr>
            <a:lstStyle/>
            <a:p>
              <a:r>
                <a:rPr lang="sv-SE" sz="900" dirty="0">
                  <a:latin typeface="+mj-lt"/>
                </a:rPr>
                <a:t>Synthetische broeikasgassen</a:t>
              </a:r>
            </a:p>
          </p:txBody>
        </p:sp>
        <p:pic>
          <p:nvPicPr>
            <p:cNvPr id="27" name="Bild 26">
              <a:extLst>
                <a:ext uri="{FF2B5EF4-FFF2-40B4-BE49-F238E27FC236}">
                  <a16:creationId xmlns:a16="http://schemas.microsoft.com/office/drawing/2014/main" id="{6B4A1F2E-958C-7A55-A4ED-CAA7D97F971E}"/>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6226076" y="1422706"/>
              <a:ext cx="166521" cy="178588"/>
            </a:xfrm>
            <a:prstGeom prst="rect">
              <a:avLst/>
            </a:prstGeom>
          </p:spPr>
        </p:pic>
      </p:grpSp>
      <p:sp>
        <p:nvSpPr>
          <p:cNvPr id="3" name="textruta 2">
            <a:extLst>
              <a:ext uri="{FF2B5EF4-FFF2-40B4-BE49-F238E27FC236}">
                <a16:creationId xmlns:a16="http://schemas.microsoft.com/office/drawing/2014/main" id="{3053499E-156E-85CD-D47B-D00D073ADCCE}"/>
              </a:ext>
            </a:extLst>
          </p:cNvPr>
          <p:cNvSpPr txBox="1"/>
          <p:nvPr/>
        </p:nvSpPr>
        <p:spPr>
          <a:xfrm>
            <a:off x="4067945" y="4780353"/>
            <a:ext cx="3668108" cy="200055"/>
          </a:xfrm>
          <a:prstGeom prst="rect">
            <a:avLst/>
          </a:prstGeom>
          <a:noFill/>
        </p:spPr>
        <p:txBody>
          <a:bodyPr wrap="square" rtlCol="0">
            <a:spAutoFit/>
          </a:bodyPr>
          <a:lstStyle/>
          <a:p>
            <a:pPr algn="r"/>
            <a:r>
              <a:rPr lang="fr-FR" sz="700" i="1">
                <a:solidFill>
                  <a:schemeClr val="accent1"/>
                </a:solidFill>
                <a:latin typeface="Arial" panose="020B0604020202020204" pitchFamily="34" charset="0"/>
                <a:cs typeface="Arial" panose="020B0604020202020204" pitchFamily="34" charset="0"/>
              </a:rPr>
              <a:t>Source: CSIRO </a:t>
            </a:r>
            <a:r>
              <a:rPr lang="fr-FR" sz="700" i="1" err="1">
                <a:solidFill>
                  <a:schemeClr val="accent1"/>
                </a:solidFill>
                <a:latin typeface="Arial" panose="020B0604020202020204" pitchFamily="34" charset="0"/>
                <a:cs typeface="Arial" panose="020B0604020202020204" pitchFamily="34" charset="0"/>
              </a:rPr>
              <a:t>website</a:t>
            </a:r>
            <a:endParaRPr lang="sv-SE" sz="700" i="1">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67469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1000"/>
                                        <p:tgtEl>
                                          <p:spTgt spid="50"/>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1000"/>
                                        <p:tgtEl>
                                          <p:spTgt spid="2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wipe(left)">
                                      <p:cBhvr>
                                        <p:cTn id="16" dur="1000"/>
                                        <p:tgtEl>
                                          <p:spTgt spid="44"/>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1000"/>
                                        <p:tgtEl>
                                          <p:spTgt spid="3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wipe(left)">
                                      <p:cBhvr>
                                        <p:cTn id="25" dur="1000"/>
                                        <p:tgtEl>
                                          <p:spTgt spid="46"/>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1000"/>
                                        <p:tgtEl>
                                          <p:spTgt spid="31"/>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wipe(left)">
                                      <p:cBhvr>
                                        <p:cTn id="34" dur="1000"/>
                                        <p:tgtEl>
                                          <p:spTgt spid="48"/>
                                        </p:tgtEl>
                                      </p:cBhvr>
                                    </p:animEffect>
                                  </p:childTnLst>
                                </p:cTn>
                              </p:par>
                            </p:childTnLst>
                          </p:cTn>
                        </p:par>
                        <p:par>
                          <p:cTn id="35" fill="hold">
                            <p:stCondLst>
                              <p:cond delay="1000"/>
                            </p:stCondLst>
                            <p:childTnLst>
                              <p:par>
                                <p:cTn id="36" presetID="10"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1F7748E3-6050-3A12-7A28-172525394F5B}"/>
              </a:ext>
            </a:extLst>
          </p:cNvPr>
          <p:cNvPicPr>
            <a:picLocks noChangeAspect="1"/>
          </p:cNvPicPr>
          <p:nvPr/>
        </p:nvPicPr>
        <p:blipFill>
          <a:blip r:embed="rId3"/>
          <a:stretch>
            <a:fillRect/>
          </a:stretch>
        </p:blipFill>
        <p:spPr>
          <a:xfrm>
            <a:off x="0" y="0"/>
            <a:ext cx="1935909" cy="5143500"/>
          </a:xfrm>
          <a:prstGeom prst="rect">
            <a:avLst/>
          </a:prstGeom>
          <a:effectLst>
            <a:outerShdw blurRad="153309" dist="67156" dir="10800000" algn="r" rotWithShape="0">
              <a:prstClr val="black">
                <a:alpha val="40000"/>
              </a:prstClr>
            </a:outerShdw>
          </a:effectLst>
        </p:spPr>
      </p:pic>
      <p:pic>
        <p:nvPicPr>
          <p:cNvPr id="8" name="Bildobjekt 7">
            <a:extLst>
              <a:ext uri="{FF2B5EF4-FFF2-40B4-BE49-F238E27FC236}">
                <a16:creationId xmlns:a16="http://schemas.microsoft.com/office/drawing/2014/main" id="{2D82E876-C36D-8B6B-BA88-966DAB05FEF7}"/>
              </a:ext>
            </a:extLst>
          </p:cNvPr>
          <p:cNvPicPr>
            <a:picLocks noChangeAspect="1"/>
          </p:cNvPicPr>
          <p:nvPr/>
        </p:nvPicPr>
        <p:blipFill>
          <a:blip r:embed="rId4"/>
          <a:stretch>
            <a:fillRect/>
          </a:stretch>
        </p:blipFill>
        <p:spPr>
          <a:xfrm>
            <a:off x="1932900" y="0"/>
            <a:ext cx="1935909" cy="5143500"/>
          </a:xfrm>
          <a:prstGeom prst="rect">
            <a:avLst/>
          </a:prstGeom>
          <a:effectLst>
            <a:outerShdw blurRad="153309" dist="67156" dir="10800000" algn="r" rotWithShape="0">
              <a:prstClr val="black">
                <a:alpha val="40000"/>
              </a:prstClr>
            </a:outerShdw>
          </a:effectLst>
        </p:spPr>
      </p:pic>
      <p:pic>
        <p:nvPicPr>
          <p:cNvPr id="9" name="Bildobjekt 8">
            <a:extLst>
              <a:ext uri="{FF2B5EF4-FFF2-40B4-BE49-F238E27FC236}">
                <a16:creationId xmlns:a16="http://schemas.microsoft.com/office/drawing/2014/main" id="{8521A91B-DEC5-B857-30C6-99B3F77CC7DE}"/>
              </a:ext>
            </a:extLst>
          </p:cNvPr>
          <p:cNvPicPr>
            <a:picLocks noChangeAspect="1"/>
          </p:cNvPicPr>
          <p:nvPr/>
        </p:nvPicPr>
        <p:blipFill>
          <a:blip r:embed="rId5"/>
          <a:stretch>
            <a:fillRect/>
          </a:stretch>
        </p:blipFill>
        <p:spPr>
          <a:xfrm>
            <a:off x="3868809" y="0"/>
            <a:ext cx="1935909" cy="5143500"/>
          </a:xfrm>
          <a:prstGeom prst="rect">
            <a:avLst/>
          </a:prstGeom>
          <a:effectLst>
            <a:outerShdw blurRad="153309" dist="67156" dir="10800000" algn="r" rotWithShape="0">
              <a:prstClr val="black">
                <a:alpha val="40000"/>
              </a:prstClr>
            </a:outerShdw>
          </a:effectLst>
        </p:spPr>
      </p:pic>
      <p:pic>
        <p:nvPicPr>
          <p:cNvPr id="10" name="Bildobjekt 9">
            <a:extLst>
              <a:ext uri="{FF2B5EF4-FFF2-40B4-BE49-F238E27FC236}">
                <a16:creationId xmlns:a16="http://schemas.microsoft.com/office/drawing/2014/main" id="{CD17E589-AA4B-CF79-FB6B-2DF9A04FE9CD}"/>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5803200" y="836528"/>
            <a:ext cx="2297192" cy="4306971"/>
          </a:xfrm>
          <a:prstGeom prst="rect">
            <a:avLst/>
          </a:prstGeom>
          <a:effectLst>
            <a:outerShdw blurRad="153309" dist="67156" dir="10800000" algn="r" rotWithShape="0">
              <a:prstClr val="black">
                <a:alpha val="40000"/>
              </a:prstClr>
            </a:outerShdw>
          </a:effectLst>
        </p:spPr>
      </p:pic>
      <p:sp>
        <p:nvSpPr>
          <p:cNvPr id="12" name="Rektangel 11">
            <a:extLst>
              <a:ext uri="{FF2B5EF4-FFF2-40B4-BE49-F238E27FC236}">
                <a16:creationId xmlns:a16="http://schemas.microsoft.com/office/drawing/2014/main" id="{3E06AD3E-2798-E716-8315-7F3B8D7061D9}"/>
              </a:ext>
            </a:extLst>
          </p:cNvPr>
          <p:cNvSpPr/>
          <p:nvPr/>
        </p:nvSpPr>
        <p:spPr>
          <a:xfrm>
            <a:off x="-6963" y="-2"/>
            <a:ext cx="9150963"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bildnummer 1">
            <a:extLst>
              <a:ext uri="{FF2B5EF4-FFF2-40B4-BE49-F238E27FC236}">
                <a16:creationId xmlns:a16="http://schemas.microsoft.com/office/drawing/2014/main" id="{C87E93BD-C640-D91D-13C4-DFC92D374A31}"/>
              </a:ext>
            </a:extLst>
          </p:cNvPr>
          <p:cNvSpPr>
            <a:spLocks noGrp="1"/>
          </p:cNvSpPr>
          <p:nvPr>
            <p:ph type="sldNum" sz="quarter" idx="12"/>
          </p:nvPr>
        </p:nvSpPr>
        <p:spPr/>
        <p:txBody>
          <a:bodyPr/>
          <a:lstStyle/>
          <a:p>
            <a:fld id="{2A87C61E-47BC-6247-8D0D-49C3F0F28455}" type="slidenum">
              <a:rPr lang="fr-FR" smtClean="0">
                <a:solidFill>
                  <a:schemeClr val="tx1"/>
                </a:solidFill>
              </a:rPr>
              <a:pPr/>
              <a:t>11</a:t>
            </a:fld>
            <a:endParaRPr lang="fr-FR">
              <a:solidFill>
                <a:schemeClr val="tx1"/>
              </a:solidFill>
            </a:endParaRPr>
          </a:p>
        </p:txBody>
      </p:sp>
      <p:sp>
        <p:nvSpPr>
          <p:cNvPr id="6" name="Platshållare för datum 5">
            <a:extLst>
              <a:ext uri="{FF2B5EF4-FFF2-40B4-BE49-F238E27FC236}">
                <a16:creationId xmlns:a16="http://schemas.microsoft.com/office/drawing/2014/main" id="{992270D9-DDA7-B3C8-3CD1-B66819F9A547}"/>
              </a:ext>
            </a:extLst>
          </p:cNvPr>
          <p:cNvSpPr>
            <a:spLocks noGrp="1"/>
          </p:cNvSpPr>
          <p:nvPr>
            <p:ph type="dt" sz="half" idx="14"/>
          </p:nvPr>
        </p:nvSpPr>
        <p:spPr/>
        <p:txBody>
          <a:bodyPr/>
          <a:lstStyle/>
          <a:p>
            <a:fld id="{6C659DA4-866B-49CA-B6D3-63A50866D848}" type="datetime3">
              <a:rPr lang="sv-SE" smtClean="0">
                <a:solidFill>
                  <a:schemeClr val="tx1"/>
                </a:solidFill>
              </a:rPr>
              <a:pPr/>
              <a:t>23-11-20</a:t>
            </a:fld>
            <a:endParaRPr lang="sv-SE">
              <a:solidFill>
                <a:schemeClr val="tx1"/>
              </a:solidFill>
            </a:endParaRPr>
          </a:p>
        </p:txBody>
      </p:sp>
      <p:sp>
        <p:nvSpPr>
          <p:cNvPr id="4" name="Rubrik 3">
            <a:extLst>
              <a:ext uri="{FF2B5EF4-FFF2-40B4-BE49-F238E27FC236}">
                <a16:creationId xmlns:a16="http://schemas.microsoft.com/office/drawing/2014/main" id="{A7D68441-5232-CB9F-7661-6BAD1F56FD5F}"/>
              </a:ext>
            </a:extLst>
          </p:cNvPr>
          <p:cNvSpPr>
            <a:spLocks noGrp="1"/>
          </p:cNvSpPr>
          <p:nvPr>
            <p:ph type="title"/>
          </p:nvPr>
        </p:nvSpPr>
        <p:spPr>
          <a:xfrm>
            <a:off x="500185" y="248477"/>
            <a:ext cx="6737248" cy="408411"/>
          </a:xfrm>
        </p:spPr>
        <p:txBody>
          <a:bodyPr/>
          <a:lstStyle/>
          <a:p>
            <a:r>
              <a:rPr lang="sv-SE" sz="2400" b="1" i="0" u="none" strike="noStrike" cap="none" dirty="0">
                <a:solidFill>
                  <a:srgbClr val="E3021B"/>
                </a:solidFill>
                <a:effectLst/>
                <a:latin typeface="+mj-lt"/>
              </a:rPr>
              <a:t>De effecten zijn al zichtbaar</a:t>
            </a:r>
            <a:r>
              <a:rPr lang="sv-SE" sz="2400" b="1" i="0" cap="none" dirty="0">
                <a:solidFill>
                  <a:srgbClr val="000000"/>
                </a:solidFill>
                <a:effectLst/>
                <a:latin typeface="+mj-lt"/>
              </a:rPr>
              <a:t>​</a:t>
            </a:r>
            <a:endParaRPr lang="sv-SE" sz="2400" b="1" cap="none" dirty="0">
              <a:latin typeface="+mj-lt"/>
            </a:endParaRPr>
          </a:p>
        </p:txBody>
      </p:sp>
      <p:pic>
        <p:nvPicPr>
          <p:cNvPr id="19" name="Bild 18">
            <a:extLst>
              <a:ext uri="{FF2B5EF4-FFF2-40B4-BE49-F238E27FC236}">
                <a16:creationId xmlns:a16="http://schemas.microsoft.com/office/drawing/2014/main" id="{4561B878-6EEF-6841-1108-CBEA7A6F6D3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537810" y="2928294"/>
            <a:ext cx="1606190" cy="2211710"/>
          </a:xfrm>
          <a:prstGeom prst="rect">
            <a:avLst/>
          </a:prstGeom>
        </p:spPr>
      </p:pic>
      <p:sp>
        <p:nvSpPr>
          <p:cNvPr id="22" name="Triangel 21">
            <a:extLst>
              <a:ext uri="{FF2B5EF4-FFF2-40B4-BE49-F238E27FC236}">
                <a16:creationId xmlns:a16="http://schemas.microsoft.com/office/drawing/2014/main" id="{C9EEB60A-98E5-2353-6E8E-22DC48A9AAA0}"/>
              </a:ext>
            </a:extLst>
          </p:cNvPr>
          <p:cNvSpPr/>
          <p:nvPr/>
        </p:nvSpPr>
        <p:spPr>
          <a:xfrm rot="5400000">
            <a:off x="-144830" y="374481"/>
            <a:ext cx="393902" cy="104241"/>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Frihandsfigur 2">
            <a:extLst>
              <a:ext uri="{FF2B5EF4-FFF2-40B4-BE49-F238E27FC236}">
                <a16:creationId xmlns:a16="http://schemas.microsoft.com/office/drawing/2014/main" id="{8038DA71-9DB6-26C2-CB1A-B56036EA8D94}"/>
              </a:ext>
            </a:extLst>
          </p:cNvPr>
          <p:cNvSpPr/>
          <p:nvPr/>
        </p:nvSpPr>
        <p:spPr>
          <a:xfrm rot="5400000">
            <a:off x="5871117" y="1872040"/>
            <a:ext cx="5143503" cy="1399423"/>
          </a:xfrm>
          <a:custGeom>
            <a:avLst/>
            <a:gdLst>
              <a:gd name="connsiteX0" fmla="*/ 0 w 5143503"/>
              <a:gd name="connsiteY0" fmla="*/ 1399423 h 1399423"/>
              <a:gd name="connsiteX1" fmla="*/ 1 w 5143503"/>
              <a:gd name="connsiteY1" fmla="*/ 0 h 1399423"/>
              <a:gd name="connsiteX2" fmla="*/ 5143503 w 5143503"/>
              <a:gd name="connsiteY2" fmla="*/ 0 h 1399423"/>
              <a:gd name="connsiteX3" fmla="*/ 5143503 w 5143503"/>
              <a:gd name="connsiteY3" fmla="*/ 1399423 h 1399423"/>
              <a:gd name="connsiteX4" fmla="*/ 608067 w 5143503"/>
              <a:gd name="connsiteY4" fmla="*/ 1399423 h 1399423"/>
              <a:gd name="connsiteX5" fmla="*/ 608065 w 5143503"/>
              <a:gd name="connsiteY5" fmla="*/ 1399422 h 1399423"/>
              <a:gd name="connsiteX6" fmla="*/ 623553 w 5143503"/>
              <a:gd name="connsiteY6" fmla="*/ 1399422 h 1399423"/>
              <a:gd name="connsiteX7" fmla="*/ 426602 w 5143503"/>
              <a:gd name="connsiteY7" fmla="*/ 1295180 h 1399423"/>
              <a:gd name="connsiteX8" fmla="*/ 229650 w 5143503"/>
              <a:gd name="connsiteY8" fmla="*/ 1399422 h 1399423"/>
              <a:gd name="connsiteX9" fmla="*/ 245142 w 5143503"/>
              <a:gd name="connsiteY9" fmla="*/ 1399422 h 1399423"/>
              <a:gd name="connsiteX10" fmla="*/ 245140 w 5143503"/>
              <a:gd name="connsiteY10" fmla="*/ 1399423 h 1399423"/>
              <a:gd name="connsiteX11" fmla="*/ 0 w 5143503"/>
              <a:gd name="connsiteY11" fmla="*/ 1399423 h 13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3503" h="1399423">
                <a:moveTo>
                  <a:pt x="0" y="1399423"/>
                </a:moveTo>
                <a:lnTo>
                  <a:pt x="1" y="0"/>
                </a:lnTo>
                <a:lnTo>
                  <a:pt x="5143503" y="0"/>
                </a:lnTo>
                <a:lnTo>
                  <a:pt x="5143503" y="1399423"/>
                </a:lnTo>
                <a:lnTo>
                  <a:pt x="608067" y="1399423"/>
                </a:lnTo>
                <a:lnTo>
                  <a:pt x="608065" y="1399422"/>
                </a:lnTo>
                <a:lnTo>
                  <a:pt x="623553" y="1399422"/>
                </a:lnTo>
                <a:lnTo>
                  <a:pt x="426602" y="1295180"/>
                </a:lnTo>
                <a:lnTo>
                  <a:pt x="229650" y="1399422"/>
                </a:lnTo>
                <a:lnTo>
                  <a:pt x="245142" y="1399422"/>
                </a:lnTo>
                <a:lnTo>
                  <a:pt x="245140" y="1399423"/>
                </a:lnTo>
                <a:lnTo>
                  <a:pt x="0" y="139942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pic>
        <p:nvPicPr>
          <p:cNvPr id="5" name="Bild 4">
            <a:extLst>
              <a:ext uri="{FF2B5EF4-FFF2-40B4-BE49-F238E27FC236}">
                <a16:creationId xmlns:a16="http://schemas.microsoft.com/office/drawing/2014/main" id="{95C96C4E-F485-82F7-ED0F-3616ADB52F1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536390" y="2928294"/>
            <a:ext cx="1606190" cy="2211710"/>
          </a:xfrm>
          <a:prstGeom prst="rect">
            <a:avLst/>
          </a:prstGeom>
        </p:spPr>
      </p:pic>
    </p:spTree>
    <p:extLst>
      <p:ext uri="{BB962C8B-B14F-4D97-AF65-F5344CB8AC3E}">
        <p14:creationId xmlns:p14="http://schemas.microsoft.com/office/powerpoint/2010/main" val="406307285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ktangel 32">
            <a:extLst>
              <a:ext uri="{FF2B5EF4-FFF2-40B4-BE49-F238E27FC236}">
                <a16:creationId xmlns:a16="http://schemas.microsoft.com/office/drawing/2014/main" id="{9B6A1813-6EFE-FE6A-9047-59F310F631E4}"/>
              </a:ext>
            </a:extLst>
          </p:cNvPr>
          <p:cNvSpPr/>
          <p:nvPr/>
        </p:nvSpPr>
        <p:spPr>
          <a:xfrm>
            <a:off x="147979" y="2505451"/>
            <a:ext cx="7448357" cy="401207"/>
          </a:xfrm>
          <a:prstGeom prst="rect">
            <a:avLst/>
          </a:prstGeom>
          <a:solidFill>
            <a:schemeClr val="bg2">
              <a:alpha val="2016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bildnummer 1">
            <a:extLst>
              <a:ext uri="{FF2B5EF4-FFF2-40B4-BE49-F238E27FC236}">
                <a16:creationId xmlns:a16="http://schemas.microsoft.com/office/drawing/2014/main" id="{83260C74-1C1C-F960-D41C-6BFCD89D8F4B}"/>
              </a:ext>
            </a:extLst>
          </p:cNvPr>
          <p:cNvSpPr>
            <a:spLocks noGrp="1"/>
          </p:cNvSpPr>
          <p:nvPr>
            <p:ph type="sldNum" sz="quarter" idx="12"/>
          </p:nvPr>
        </p:nvSpPr>
        <p:spPr/>
        <p:txBody>
          <a:bodyPr/>
          <a:lstStyle/>
          <a:p>
            <a:fld id="{2A87C61E-47BC-6247-8D0D-49C3F0F28455}" type="slidenum">
              <a:rPr lang="fr-FR" smtClean="0"/>
              <a:pPr/>
              <a:t>12</a:t>
            </a:fld>
            <a:endParaRPr lang="fr-FR"/>
          </a:p>
        </p:txBody>
      </p:sp>
      <p:sp>
        <p:nvSpPr>
          <p:cNvPr id="4" name="Rubrik 3">
            <a:extLst>
              <a:ext uri="{FF2B5EF4-FFF2-40B4-BE49-F238E27FC236}">
                <a16:creationId xmlns:a16="http://schemas.microsoft.com/office/drawing/2014/main" id="{D5D24A6A-8CA5-218B-BE59-7B742B827677}"/>
              </a:ext>
            </a:extLst>
          </p:cNvPr>
          <p:cNvSpPr>
            <a:spLocks noGrp="1"/>
          </p:cNvSpPr>
          <p:nvPr>
            <p:ph type="title"/>
          </p:nvPr>
        </p:nvSpPr>
        <p:spPr>
          <a:xfrm>
            <a:off x="500185" y="248477"/>
            <a:ext cx="6737248" cy="408411"/>
          </a:xfrm>
        </p:spPr>
        <p:txBody>
          <a:bodyPr/>
          <a:lstStyle/>
          <a:p>
            <a:r>
              <a:rPr lang="sv-SE" sz="2400" b="1" i="0" u="none" strike="noStrike" cap="none" dirty="0">
                <a:solidFill>
                  <a:srgbClr val="E3021B"/>
                </a:solidFill>
                <a:effectLst/>
                <a:latin typeface="+mj-lt"/>
              </a:rPr>
              <a:t>Het +4.0°C scenario een slecht vooruitzicht</a:t>
            </a:r>
            <a:endParaRPr lang="sv-SE" sz="2400" b="1" cap="none" dirty="0">
              <a:latin typeface="+mj-lt"/>
            </a:endParaRPr>
          </a:p>
        </p:txBody>
      </p:sp>
      <p:sp>
        <p:nvSpPr>
          <p:cNvPr id="6" name="Platshållare för datum 5">
            <a:extLst>
              <a:ext uri="{FF2B5EF4-FFF2-40B4-BE49-F238E27FC236}">
                <a16:creationId xmlns:a16="http://schemas.microsoft.com/office/drawing/2014/main" id="{6E0D41AF-1370-E4C5-59A3-8463910D3546}"/>
              </a:ext>
            </a:extLst>
          </p:cNvPr>
          <p:cNvSpPr>
            <a:spLocks noGrp="1"/>
          </p:cNvSpPr>
          <p:nvPr>
            <p:ph type="dt" sz="half" idx="14"/>
          </p:nvPr>
        </p:nvSpPr>
        <p:spPr/>
        <p:txBody>
          <a:bodyPr/>
          <a:lstStyle/>
          <a:p>
            <a:fld id="{6C659DA4-866B-49CA-B6D3-63A50866D848}" type="datetime3">
              <a:rPr lang="sv-SE" smtClean="0"/>
              <a:pPr/>
              <a:t>23-11-20</a:t>
            </a:fld>
            <a:endParaRPr lang="sv-SE"/>
          </a:p>
        </p:txBody>
      </p:sp>
      <p:pic>
        <p:nvPicPr>
          <p:cNvPr id="25" name="Bild 24">
            <a:extLst>
              <a:ext uri="{FF2B5EF4-FFF2-40B4-BE49-F238E27FC236}">
                <a16:creationId xmlns:a16="http://schemas.microsoft.com/office/drawing/2014/main" id="{266ACCA0-52FE-A0A0-FABB-25BF5EAB13B7}"/>
              </a:ext>
            </a:extLst>
          </p:cNvPr>
          <p:cNvPicPr>
            <a:picLocks noChangeAspect="1"/>
          </p:cNvPicPr>
          <p:nvPr/>
        </p:nvPicPr>
        <p:blipFill rotWithShape="1">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b="79937"/>
          <a:stretch/>
        </p:blipFill>
        <p:spPr>
          <a:xfrm>
            <a:off x="1115616" y="906163"/>
            <a:ext cx="5461728" cy="741489"/>
          </a:xfrm>
          <a:prstGeom prst="rect">
            <a:avLst/>
          </a:prstGeom>
        </p:spPr>
      </p:pic>
      <p:pic>
        <p:nvPicPr>
          <p:cNvPr id="29" name="Bild 28">
            <a:extLst>
              <a:ext uri="{FF2B5EF4-FFF2-40B4-BE49-F238E27FC236}">
                <a16:creationId xmlns:a16="http://schemas.microsoft.com/office/drawing/2014/main" id="{A8B3F05F-22A0-E69B-DDBB-1399241BCFFE}"/>
              </a:ext>
            </a:extLst>
          </p:cNvPr>
          <p:cNvPicPr>
            <a:picLocks noChangeAspect="1"/>
          </p:cNvPicPr>
          <p:nvPr/>
        </p:nvPicPr>
        <p:blipFill rotWithShape="1">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t="20216" b="56404"/>
          <a:stretch/>
        </p:blipFill>
        <p:spPr>
          <a:xfrm>
            <a:off x="1115616" y="1646820"/>
            <a:ext cx="5461728" cy="864097"/>
          </a:xfrm>
          <a:prstGeom prst="rect">
            <a:avLst/>
          </a:prstGeom>
        </p:spPr>
      </p:pic>
      <p:pic>
        <p:nvPicPr>
          <p:cNvPr id="30" name="Bild 29">
            <a:extLst>
              <a:ext uri="{FF2B5EF4-FFF2-40B4-BE49-F238E27FC236}">
                <a16:creationId xmlns:a16="http://schemas.microsoft.com/office/drawing/2014/main" id="{F8095670-5760-EB6E-B2B5-66F2FC59FA81}"/>
              </a:ext>
            </a:extLst>
          </p:cNvPr>
          <p:cNvPicPr>
            <a:picLocks noChangeAspect="1"/>
          </p:cNvPicPr>
          <p:nvPr/>
        </p:nvPicPr>
        <p:blipFill rotWithShape="1">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t="43752" b="45393"/>
          <a:stretch/>
        </p:blipFill>
        <p:spPr>
          <a:xfrm>
            <a:off x="1115616" y="2510917"/>
            <a:ext cx="5461728" cy="401207"/>
          </a:xfrm>
          <a:prstGeom prst="rect">
            <a:avLst/>
          </a:prstGeom>
        </p:spPr>
      </p:pic>
      <p:pic>
        <p:nvPicPr>
          <p:cNvPr id="31" name="Bild 30">
            <a:extLst>
              <a:ext uri="{FF2B5EF4-FFF2-40B4-BE49-F238E27FC236}">
                <a16:creationId xmlns:a16="http://schemas.microsoft.com/office/drawing/2014/main" id="{FEC51740-0A91-328E-41DB-E04806D49CC7}"/>
              </a:ext>
            </a:extLst>
          </p:cNvPr>
          <p:cNvPicPr>
            <a:picLocks noChangeAspect="1"/>
          </p:cNvPicPr>
          <p:nvPr/>
        </p:nvPicPr>
        <p:blipFill rotWithShape="1">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t="54607" b="33011"/>
          <a:stretch/>
        </p:blipFill>
        <p:spPr>
          <a:xfrm>
            <a:off x="1115616" y="2912124"/>
            <a:ext cx="5461728" cy="457615"/>
          </a:xfrm>
          <a:prstGeom prst="rect">
            <a:avLst/>
          </a:prstGeom>
        </p:spPr>
      </p:pic>
      <p:pic>
        <p:nvPicPr>
          <p:cNvPr id="32" name="Bild 31">
            <a:extLst>
              <a:ext uri="{FF2B5EF4-FFF2-40B4-BE49-F238E27FC236}">
                <a16:creationId xmlns:a16="http://schemas.microsoft.com/office/drawing/2014/main" id="{6007B88D-CFD7-5593-868B-B91AC5F44508}"/>
              </a:ext>
            </a:extLst>
          </p:cNvPr>
          <p:cNvPicPr>
            <a:picLocks noChangeAspect="1"/>
          </p:cNvPicPr>
          <p:nvPr/>
        </p:nvPicPr>
        <p:blipFill rotWithShape="1">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t="66988" b="-638"/>
          <a:stretch/>
        </p:blipFill>
        <p:spPr>
          <a:xfrm>
            <a:off x="1115616" y="3369739"/>
            <a:ext cx="5461728" cy="1243630"/>
          </a:xfrm>
          <a:prstGeom prst="rect">
            <a:avLst/>
          </a:prstGeom>
        </p:spPr>
      </p:pic>
      <p:sp>
        <p:nvSpPr>
          <p:cNvPr id="34" name="textruta 33">
            <a:extLst>
              <a:ext uri="{FF2B5EF4-FFF2-40B4-BE49-F238E27FC236}">
                <a16:creationId xmlns:a16="http://schemas.microsoft.com/office/drawing/2014/main" id="{373EFA21-24D3-AE0F-86C1-49735BABFCCB}"/>
              </a:ext>
            </a:extLst>
          </p:cNvPr>
          <p:cNvSpPr txBox="1"/>
          <p:nvPr/>
        </p:nvSpPr>
        <p:spPr>
          <a:xfrm>
            <a:off x="229152" y="2573020"/>
            <a:ext cx="2179793" cy="276999"/>
          </a:xfrm>
          <a:prstGeom prst="rect">
            <a:avLst/>
          </a:prstGeom>
          <a:noFill/>
        </p:spPr>
        <p:txBody>
          <a:bodyPr wrap="square" lIns="36000" rIns="36000" rtlCol="0" anchor="b">
            <a:spAutoFit/>
          </a:bodyPr>
          <a:lstStyle/>
          <a:p>
            <a:pPr algn="ctr"/>
            <a:r>
              <a:rPr lang="sv-SE" sz="1200" b="1" dirty="0">
                <a:solidFill>
                  <a:schemeClr val="tx2"/>
                </a:solidFill>
                <a:latin typeface="+mj-lt"/>
              </a:rPr>
              <a:t>Onbewoonbaar land</a:t>
            </a:r>
          </a:p>
        </p:txBody>
      </p:sp>
      <p:pic>
        <p:nvPicPr>
          <p:cNvPr id="41" name="Bild 40">
            <a:extLst>
              <a:ext uri="{FF2B5EF4-FFF2-40B4-BE49-F238E27FC236}">
                <a16:creationId xmlns:a16="http://schemas.microsoft.com/office/drawing/2014/main" id="{9AF58106-51C5-56EC-1327-3FA54FFE4E9B}"/>
              </a:ext>
            </a:extLst>
          </p:cNvPr>
          <p:cNvPicPr>
            <a:picLocks/>
          </p:cNvPicPr>
          <p:nvPr/>
        </p:nvPicPr>
        <p:blipFill>
          <a:blip r:embed="rId9">
            <a:extLst>
              <a:ext uri="{96DAC541-7B7A-43D3-8B79-37D633B846F1}">
                <asvg:svgBlip xmlns:asvg="http://schemas.microsoft.com/office/drawing/2016/SVG/main" r:embed="rId10"/>
              </a:ext>
            </a:extLst>
          </a:blip>
          <a:stretch>
            <a:fillRect/>
          </a:stretch>
        </p:blipFill>
        <p:spPr>
          <a:xfrm>
            <a:off x="3477600" y="1969395"/>
            <a:ext cx="749808" cy="292608"/>
          </a:xfrm>
          <a:prstGeom prst="rect">
            <a:avLst/>
          </a:prstGeom>
        </p:spPr>
      </p:pic>
      <p:sp>
        <p:nvSpPr>
          <p:cNvPr id="3" name="textruta 2">
            <a:extLst>
              <a:ext uri="{FF2B5EF4-FFF2-40B4-BE49-F238E27FC236}">
                <a16:creationId xmlns:a16="http://schemas.microsoft.com/office/drawing/2014/main" id="{562D7A95-66EF-E28C-2B34-443671307C36}"/>
              </a:ext>
            </a:extLst>
          </p:cNvPr>
          <p:cNvSpPr txBox="1"/>
          <p:nvPr/>
        </p:nvSpPr>
        <p:spPr>
          <a:xfrm>
            <a:off x="4067945" y="4780353"/>
            <a:ext cx="3668108" cy="200055"/>
          </a:xfrm>
          <a:prstGeom prst="rect">
            <a:avLst/>
          </a:prstGeom>
          <a:noFill/>
        </p:spPr>
        <p:txBody>
          <a:bodyPr wrap="square" rtlCol="0">
            <a:spAutoFit/>
          </a:bodyPr>
          <a:lstStyle/>
          <a:p>
            <a:pPr algn="r"/>
            <a:r>
              <a:rPr lang="fr-FR" sz="700" i="1">
                <a:solidFill>
                  <a:schemeClr val="accent1"/>
                </a:solidFill>
                <a:latin typeface="Arial" panose="020B0604020202020204" pitchFamily="34" charset="0"/>
                <a:cs typeface="Arial" panose="020B0604020202020204" pitchFamily="34" charset="0"/>
              </a:rPr>
              <a:t>Source: Guardian </a:t>
            </a:r>
            <a:r>
              <a:rPr lang="fr-FR" sz="700" i="1" err="1">
                <a:solidFill>
                  <a:schemeClr val="accent1"/>
                </a:solidFill>
                <a:latin typeface="Arial" panose="020B0604020202020204" pitchFamily="34" charset="0"/>
                <a:cs typeface="Arial" panose="020B0604020202020204" pitchFamily="34" charset="0"/>
              </a:rPr>
              <a:t>graphic</a:t>
            </a:r>
            <a:endParaRPr lang="fr-FR" sz="700" i="1">
              <a:solidFill>
                <a:schemeClr val="accent1"/>
              </a:solidFill>
              <a:latin typeface="Arial" panose="020B0604020202020204" pitchFamily="34" charset="0"/>
              <a:cs typeface="Arial" panose="020B0604020202020204" pitchFamily="34" charset="0"/>
            </a:endParaRPr>
          </a:p>
        </p:txBody>
      </p:sp>
      <p:pic>
        <p:nvPicPr>
          <p:cNvPr id="11" name="Bild 10">
            <a:extLst>
              <a:ext uri="{FF2B5EF4-FFF2-40B4-BE49-F238E27FC236}">
                <a16:creationId xmlns:a16="http://schemas.microsoft.com/office/drawing/2014/main" id="{E6F25D62-8405-63A1-F9BD-948EB7AB6DD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537810" y="2928294"/>
            <a:ext cx="1606190" cy="2211710"/>
          </a:xfrm>
          <a:prstGeom prst="rect">
            <a:avLst/>
          </a:prstGeom>
        </p:spPr>
      </p:pic>
    </p:spTree>
    <p:extLst>
      <p:ext uri="{BB962C8B-B14F-4D97-AF65-F5344CB8AC3E}">
        <p14:creationId xmlns:p14="http://schemas.microsoft.com/office/powerpoint/2010/main" val="90307910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99BC">
            <a:alpha val="20000"/>
          </a:srgbClr>
        </a:solidFill>
        <a:effectLst/>
      </p:bgPr>
    </p:bg>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F050A8AD-8063-A3AB-D09E-99BCF6C852D8}"/>
              </a:ext>
            </a:extLst>
          </p:cNvPr>
          <p:cNvSpPr>
            <a:spLocks noGrp="1"/>
          </p:cNvSpPr>
          <p:nvPr>
            <p:ph type="sldNum" sz="quarter" idx="12"/>
          </p:nvPr>
        </p:nvSpPr>
        <p:spPr/>
        <p:txBody>
          <a:bodyPr/>
          <a:lstStyle/>
          <a:p>
            <a:fld id="{2A87C61E-47BC-6247-8D0D-49C3F0F28455}" type="slidenum">
              <a:rPr lang="fr-FR" smtClean="0">
                <a:solidFill>
                  <a:schemeClr val="tx1"/>
                </a:solidFill>
              </a:rPr>
              <a:pPr/>
              <a:t>13</a:t>
            </a:fld>
            <a:endParaRPr lang="fr-FR">
              <a:solidFill>
                <a:schemeClr val="tx1"/>
              </a:solidFill>
            </a:endParaRPr>
          </a:p>
        </p:txBody>
      </p:sp>
      <p:sp>
        <p:nvSpPr>
          <p:cNvPr id="6" name="Platshållare för datum 5">
            <a:extLst>
              <a:ext uri="{FF2B5EF4-FFF2-40B4-BE49-F238E27FC236}">
                <a16:creationId xmlns:a16="http://schemas.microsoft.com/office/drawing/2014/main" id="{4CA4D036-220C-1C11-685C-E10F2C6BB615}"/>
              </a:ext>
            </a:extLst>
          </p:cNvPr>
          <p:cNvSpPr>
            <a:spLocks noGrp="1"/>
          </p:cNvSpPr>
          <p:nvPr>
            <p:ph type="dt" sz="half" idx="14"/>
          </p:nvPr>
        </p:nvSpPr>
        <p:spPr/>
        <p:txBody>
          <a:bodyPr/>
          <a:lstStyle/>
          <a:p>
            <a:fld id="{6C659DA4-866B-49CA-B6D3-63A50866D848}" type="datetime3">
              <a:rPr lang="sv-SE" smtClean="0">
                <a:solidFill>
                  <a:schemeClr val="tx1"/>
                </a:solidFill>
              </a:rPr>
              <a:pPr/>
              <a:t>23-11-20</a:t>
            </a:fld>
            <a:endParaRPr lang="sv-SE">
              <a:solidFill>
                <a:schemeClr val="tx1"/>
              </a:solidFill>
            </a:endParaRPr>
          </a:p>
        </p:txBody>
      </p:sp>
      <p:sp>
        <p:nvSpPr>
          <p:cNvPr id="4" name="Rektangel 3">
            <a:extLst>
              <a:ext uri="{FF2B5EF4-FFF2-40B4-BE49-F238E27FC236}">
                <a16:creationId xmlns:a16="http://schemas.microsoft.com/office/drawing/2014/main" id="{49BDB39D-59C5-1BC9-5E63-3AAF8A07A10E}"/>
              </a:ext>
            </a:extLst>
          </p:cNvPr>
          <p:cNvSpPr/>
          <p:nvPr/>
        </p:nvSpPr>
        <p:spPr>
          <a:xfrm>
            <a:off x="7740352" y="0"/>
            <a:ext cx="1403648"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textruta 7">
            <a:extLst>
              <a:ext uri="{FF2B5EF4-FFF2-40B4-BE49-F238E27FC236}">
                <a16:creationId xmlns:a16="http://schemas.microsoft.com/office/drawing/2014/main" id="{CEEE827E-4F7F-CB23-8227-AE96C1D256E3}"/>
              </a:ext>
            </a:extLst>
          </p:cNvPr>
          <p:cNvSpPr txBox="1"/>
          <p:nvPr/>
        </p:nvSpPr>
        <p:spPr>
          <a:xfrm>
            <a:off x="1030666" y="1861908"/>
            <a:ext cx="5557558" cy="1419684"/>
          </a:xfrm>
          <a:prstGeom prst="rect">
            <a:avLst/>
          </a:prstGeom>
          <a:noFill/>
        </p:spPr>
        <p:txBody>
          <a:bodyPr wrap="square" rtlCol="0" anchor="ctr">
            <a:spAutoFit/>
          </a:bodyPr>
          <a:lstStyle/>
          <a:p>
            <a:pPr>
              <a:lnSpc>
                <a:spcPts val="5080"/>
              </a:lnSpc>
            </a:pPr>
            <a:r>
              <a:rPr lang="sv-SE" sz="5400" b="1" dirty="0">
                <a:latin typeface="+mj-lt"/>
              </a:rPr>
              <a:t>Onze</a:t>
            </a:r>
          </a:p>
          <a:p>
            <a:pPr>
              <a:lnSpc>
                <a:spcPts val="5080"/>
              </a:lnSpc>
            </a:pPr>
            <a:r>
              <a:rPr lang="sv-SE" sz="5400" b="1" dirty="0">
                <a:latin typeface="+mj-lt"/>
              </a:rPr>
              <a:t>Commitments</a:t>
            </a:r>
          </a:p>
        </p:txBody>
      </p:sp>
      <p:sp>
        <p:nvSpPr>
          <p:cNvPr id="9" name="textruta 8">
            <a:extLst>
              <a:ext uri="{FF2B5EF4-FFF2-40B4-BE49-F238E27FC236}">
                <a16:creationId xmlns:a16="http://schemas.microsoft.com/office/drawing/2014/main" id="{4B198B80-B272-1F9B-002C-B878A3C341D6}"/>
              </a:ext>
            </a:extLst>
          </p:cNvPr>
          <p:cNvSpPr txBox="1"/>
          <p:nvPr/>
        </p:nvSpPr>
        <p:spPr>
          <a:xfrm>
            <a:off x="1030666" y="1237345"/>
            <a:ext cx="4405430" cy="634213"/>
          </a:xfrm>
          <a:prstGeom prst="rect">
            <a:avLst/>
          </a:prstGeom>
          <a:noFill/>
        </p:spPr>
        <p:txBody>
          <a:bodyPr wrap="square" lIns="91440" tIns="45720" rIns="91440" bIns="45720" rtlCol="0" anchor="ctr">
            <a:spAutoFit/>
          </a:bodyPr>
          <a:lstStyle/>
          <a:p>
            <a:pPr>
              <a:lnSpc>
                <a:spcPts val="5080"/>
              </a:lnSpc>
            </a:pPr>
            <a:r>
              <a:rPr lang="sv-SE" sz="1800" b="1" dirty="0">
                <a:solidFill>
                  <a:srgbClr val="0099BC"/>
                </a:solidFill>
                <a:latin typeface="+mj-lt"/>
              </a:rPr>
              <a:t>DEEL 2</a:t>
            </a:r>
            <a:endParaRPr lang="sv-SE" sz="1800" b="1" dirty="0">
              <a:solidFill>
                <a:srgbClr val="0099BC"/>
              </a:solidFill>
              <a:latin typeface="+mj-lt"/>
              <a:cs typeface="Arial"/>
            </a:endParaRPr>
          </a:p>
        </p:txBody>
      </p:sp>
      <p:pic>
        <p:nvPicPr>
          <p:cNvPr id="10" name="Bildobjekt 9">
            <a:extLst>
              <a:ext uri="{FF2B5EF4-FFF2-40B4-BE49-F238E27FC236}">
                <a16:creationId xmlns:a16="http://schemas.microsoft.com/office/drawing/2014/main" id="{288DC5A5-7B3F-A380-09D7-495F5775FAED}"/>
              </a:ext>
            </a:extLst>
          </p:cNvPr>
          <p:cNvPicPr>
            <a:picLocks noChangeAspect="1"/>
          </p:cNvPicPr>
          <p:nvPr/>
        </p:nvPicPr>
        <p:blipFill>
          <a:blip r:embed="rId3"/>
          <a:stretch>
            <a:fillRect/>
          </a:stretch>
        </p:blipFill>
        <p:spPr>
          <a:xfrm>
            <a:off x="1141300" y="3515864"/>
            <a:ext cx="2137420" cy="968964"/>
          </a:xfrm>
          <a:prstGeom prst="rect">
            <a:avLst/>
          </a:prstGeom>
        </p:spPr>
      </p:pic>
      <p:pic>
        <p:nvPicPr>
          <p:cNvPr id="3" name="Bild 2">
            <a:extLst>
              <a:ext uri="{FF2B5EF4-FFF2-40B4-BE49-F238E27FC236}">
                <a16:creationId xmlns:a16="http://schemas.microsoft.com/office/drawing/2014/main" id="{B476C699-5795-FEE0-8314-5CA41D5D646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65701" y="220355"/>
            <a:ext cx="3575290" cy="4923145"/>
          </a:xfrm>
          <a:prstGeom prst="rect">
            <a:avLst/>
          </a:prstGeom>
        </p:spPr>
      </p:pic>
      <p:sp>
        <p:nvSpPr>
          <p:cNvPr id="12" name="Triangel 11">
            <a:extLst>
              <a:ext uri="{FF2B5EF4-FFF2-40B4-BE49-F238E27FC236}">
                <a16:creationId xmlns:a16="http://schemas.microsoft.com/office/drawing/2014/main" id="{839A5ADF-9DED-DF91-504C-963A77150805}"/>
              </a:ext>
            </a:extLst>
          </p:cNvPr>
          <p:cNvSpPr/>
          <p:nvPr/>
        </p:nvSpPr>
        <p:spPr>
          <a:xfrm rot="5400000">
            <a:off x="-144830" y="374481"/>
            <a:ext cx="393902" cy="104241"/>
          </a:xfrm>
          <a:prstGeom prst="triangle">
            <a:avLst/>
          </a:prstGeom>
          <a:solidFill>
            <a:srgbClr val="0099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2950824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Bild 33">
            <a:extLst>
              <a:ext uri="{FF2B5EF4-FFF2-40B4-BE49-F238E27FC236}">
                <a16:creationId xmlns:a16="http://schemas.microsoft.com/office/drawing/2014/main" id="{C673139D-24F6-E133-8119-698E51F74299}"/>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825236" y="1707654"/>
            <a:ext cx="5918130" cy="3381789"/>
          </a:xfrm>
          <a:prstGeom prst="rect">
            <a:avLst/>
          </a:prstGeom>
        </p:spPr>
      </p:pic>
      <p:sp>
        <p:nvSpPr>
          <p:cNvPr id="2" name="Platshållare för bildnummer 1">
            <a:extLst>
              <a:ext uri="{FF2B5EF4-FFF2-40B4-BE49-F238E27FC236}">
                <a16:creationId xmlns:a16="http://schemas.microsoft.com/office/drawing/2014/main" id="{6A694FFE-F2D8-DD3E-EC14-BB48F083CE5E}"/>
              </a:ext>
            </a:extLst>
          </p:cNvPr>
          <p:cNvSpPr>
            <a:spLocks noGrp="1"/>
          </p:cNvSpPr>
          <p:nvPr>
            <p:ph type="sldNum" sz="quarter" idx="12"/>
          </p:nvPr>
        </p:nvSpPr>
        <p:spPr/>
        <p:txBody>
          <a:bodyPr/>
          <a:lstStyle/>
          <a:p>
            <a:fld id="{2A87C61E-47BC-6247-8D0D-49C3F0F28455}" type="slidenum">
              <a:rPr lang="fr-FR" smtClean="0"/>
              <a:pPr/>
              <a:t>14</a:t>
            </a:fld>
            <a:endParaRPr lang="fr-FR"/>
          </a:p>
        </p:txBody>
      </p:sp>
      <p:sp>
        <p:nvSpPr>
          <p:cNvPr id="4" name="Rubrik 3">
            <a:extLst>
              <a:ext uri="{FF2B5EF4-FFF2-40B4-BE49-F238E27FC236}">
                <a16:creationId xmlns:a16="http://schemas.microsoft.com/office/drawing/2014/main" id="{8301B394-5B68-EA4F-DC33-B8D7EB968ABB}"/>
              </a:ext>
            </a:extLst>
          </p:cNvPr>
          <p:cNvSpPr>
            <a:spLocks noGrp="1"/>
          </p:cNvSpPr>
          <p:nvPr>
            <p:ph type="title"/>
          </p:nvPr>
        </p:nvSpPr>
        <p:spPr/>
        <p:txBody>
          <a:bodyPr/>
          <a:lstStyle/>
          <a:p>
            <a:r>
              <a:rPr lang="sv-SE" cap="none" dirty="0">
                <a:latin typeface="+mj-lt"/>
              </a:rPr>
              <a:t>Uitstoot en effect</a:t>
            </a:r>
            <a:r>
              <a:rPr lang="sv-SE" sz="2400" b="1" cap="none" dirty="0">
                <a:latin typeface="+mj-lt"/>
              </a:rPr>
              <a:t> door transport</a:t>
            </a:r>
            <a:br>
              <a:rPr lang="sv-SE" sz="2400" b="1" cap="none" dirty="0">
                <a:latin typeface="+mj-lt"/>
              </a:rPr>
            </a:br>
            <a:endParaRPr lang="sv-SE" sz="2400" b="1" cap="none" dirty="0">
              <a:latin typeface="+mj-lt"/>
            </a:endParaRPr>
          </a:p>
        </p:txBody>
      </p:sp>
      <p:sp>
        <p:nvSpPr>
          <p:cNvPr id="6" name="Platshållare för datum 5">
            <a:extLst>
              <a:ext uri="{FF2B5EF4-FFF2-40B4-BE49-F238E27FC236}">
                <a16:creationId xmlns:a16="http://schemas.microsoft.com/office/drawing/2014/main" id="{F9405EA9-24F9-17FA-D287-E80013A52C92}"/>
              </a:ext>
            </a:extLst>
          </p:cNvPr>
          <p:cNvSpPr>
            <a:spLocks noGrp="1"/>
          </p:cNvSpPr>
          <p:nvPr>
            <p:ph type="dt" sz="half" idx="14"/>
          </p:nvPr>
        </p:nvSpPr>
        <p:spPr/>
        <p:txBody>
          <a:bodyPr/>
          <a:lstStyle/>
          <a:p>
            <a:fld id="{6C659DA4-866B-49CA-B6D3-63A50866D848}" type="datetime3">
              <a:rPr lang="sv-SE" smtClean="0"/>
              <a:pPr/>
              <a:t>23-11-20</a:t>
            </a:fld>
            <a:endParaRPr lang="sv-SE"/>
          </a:p>
        </p:txBody>
      </p:sp>
      <p:pic>
        <p:nvPicPr>
          <p:cNvPr id="38" name="Bild 37">
            <a:extLst>
              <a:ext uri="{FF2B5EF4-FFF2-40B4-BE49-F238E27FC236}">
                <a16:creationId xmlns:a16="http://schemas.microsoft.com/office/drawing/2014/main" id="{17982B28-AFF4-B604-C138-FB25C027E50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043251" y="2253142"/>
            <a:ext cx="1440596" cy="1018234"/>
          </a:xfrm>
          <a:prstGeom prst="rect">
            <a:avLst/>
          </a:prstGeom>
        </p:spPr>
      </p:pic>
      <p:pic>
        <p:nvPicPr>
          <p:cNvPr id="51" name="Bild 50">
            <a:extLst>
              <a:ext uri="{FF2B5EF4-FFF2-40B4-BE49-F238E27FC236}">
                <a16:creationId xmlns:a16="http://schemas.microsoft.com/office/drawing/2014/main" id="{09B0A9AE-B516-6B6D-469B-C0961E1B9FA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15134" y="924185"/>
            <a:ext cx="176419" cy="269370"/>
          </a:xfrm>
          <a:prstGeom prst="rect">
            <a:avLst/>
          </a:prstGeom>
        </p:spPr>
      </p:pic>
      <p:pic>
        <p:nvPicPr>
          <p:cNvPr id="53" name="Bild 52">
            <a:extLst>
              <a:ext uri="{FF2B5EF4-FFF2-40B4-BE49-F238E27FC236}">
                <a16:creationId xmlns:a16="http://schemas.microsoft.com/office/drawing/2014/main" id="{A580C67C-8E2F-80CF-FB89-F8C3AC1C6C9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506819" y="894241"/>
            <a:ext cx="214358" cy="281384"/>
          </a:xfrm>
          <a:prstGeom prst="rect">
            <a:avLst/>
          </a:prstGeom>
        </p:spPr>
      </p:pic>
      <p:pic>
        <p:nvPicPr>
          <p:cNvPr id="55" name="Bild 54">
            <a:extLst>
              <a:ext uri="{FF2B5EF4-FFF2-40B4-BE49-F238E27FC236}">
                <a16:creationId xmlns:a16="http://schemas.microsoft.com/office/drawing/2014/main" id="{97066195-FAEB-DE3C-7A04-89868654544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842419" y="931140"/>
            <a:ext cx="256091" cy="255459"/>
          </a:xfrm>
          <a:prstGeom prst="rect">
            <a:avLst/>
          </a:prstGeom>
        </p:spPr>
      </p:pic>
      <p:pic>
        <p:nvPicPr>
          <p:cNvPr id="59" name="Bild 58">
            <a:extLst>
              <a:ext uri="{FF2B5EF4-FFF2-40B4-BE49-F238E27FC236}">
                <a16:creationId xmlns:a16="http://schemas.microsoft.com/office/drawing/2014/main" id="{D613A94D-6590-65F3-FF16-A64ECB55EE5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219752" y="971420"/>
            <a:ext cx="597547" cy="218152"/>
          </a:xfrm>
          <a:prstGeom prst="rect">
            <a:avLst/>
          </a:prstGeom>
        </p:spPr>
      </p:pic>
      <p:sp>
        <p:nvSpPr>
          <p:cNvPr id="61" name="textruta 60">
            <a:extLst>
              <a:ext uri="{FF2B5EF4-FFF2-40B4-BE49-F238E27FC236}">
                <a16:creationId xmlns:a16="http://schemas.microsoft.com/office/drawing/2014/main" id="{CB67326E-EFCF-3BAB-1437-905015E9DF7E}"/>
              </a:ext>
            </a:extLst>
          </p:cNvPr>
          <p:cNvSpPr txBox="1"/>
          <p:nvPr/>
        </p:nvSpPr>
        <p:spPr>
          <a:xfrm>
            <a:off x="1908105" y="1162964"/>
            <a:ext cx="2242990" cy="523220"/>
          </a:xfrm>
          <a:prstGeom prst="rect">
            <a:avLst/>
          </a:prstGeom>
          <a:noFill/>
        </p:spPr>
        <p:txBody>
          <a:bodyPr wrap="square" rtlCol="0">
            <a:spAutoFit/>
          </a:bodyPr>
          <a:lstStyle/>
          <a:p>
            <a:pPr algn="ctr"/>
            <a:r>
              <a:rPr lang="sv-SE" sz="2800" b="1">
                <a:solidFill>
                  <a:schemeClr val="tx2"/>
                </a:solidFill>
                <a:latin typeface="+mj-lt"/>
              </a:rPr>
              <a:t>28% </a:t>
            </a:r>
            <a:r>
              <a:rPr lang="sv-SE" sz="2800" b="1">
                <a:solidFill>
                  <a:schemeClr val="accent6"/>
                </a:solidFill>
                <a:latin typeface="+mj-lt"/>
              </a:rPr>
              <a:t>14%</a:t>
            </a:r>
            <a:endParaRPr lang="sv-SE" sz="2800" b="1">
              <a:solidFill>
                <a:schemeClr val="tx2"/>
              </a:solidFill>
              <a:latin typeface="+mj-lt"/>
            </a:endParaRPr>
          </a:p>
        </p:txBody>
      </p:sp>
      <p:sp>
        <p:nvSpPr>
          <p:cNvPr id="64" name="textruta 63">
            <a:extLst>
              <a:ext uri="{FF2B5EF4-FFF2-40B4-BE49-F238E27FC236}">
                <a16:creationId xmlns:a16="http://schemas.microsoft.com/office/drawing/2014/main" id="{4891B4D2-F1A4-4364-FD11-8AC3FA6F5F1B}"/>
              </a:ext>
            </a:extLst>
          </p:cNvPr>
          <p:cNvSpPr txBox="1"/>
          <p:nvPr/>
        </p:nvSpPr>
        <p:spPr>
          <a:xfrm>
            <a:off x="3635896" y="1162964"/>
            <a:ext cx="2242990" cy="523220"/>
          </a:xfrm>
          <a:prstGeom prst="rect">
            <a:avLst/>
          </a:prstGeom>
          <a:noFill/>
        </p:spPr>
        <p:txBody>
          <a:bodyPr wrap="square" rtlCol="0">
            <a:spAutoFit/>
          </a:bodyPr>
          <a:lstStyle/>
          <a:p>
            <a:pPr algn="ctr"/>
            <a:r>
              <a:rPr lang="sv-SE" sz="2800" b="1">
                <a:solidFill>
                  <a:schemeClr val="tx2"/>
                </a:solidFill>
                <a:latin typeface="+mj-lt"/>
              </a:rPr>
              <a:t>7% </a:t>
            </a:r>
            <a:r>
              <a:rPr lang="sv-SE" sz="2800" b="1">
                <a:solidFill>
                  <a:schemeClr val="accent6"/>
                </a:solidFill>
                <a:latin typeface="+mj-lt"/>
              </a:rPr>
              <a:t>4%</a:t>
            </a:r>
          </a:p>
        </p:txBody>
      </p:sp>
      <p:pic>
        <p:nvPicPr>
          <p:cNvPr id="65" name="Bild 64">
            <a:extLst>
              <a:ext uri="{FF2B5EF4-FFF2-40B4-BE49-F238E27FC236}">
                <a16:creationId xmlns:a16="http://schemas.microsoft.com/office/drawing/2014/main" id="{C97056E3-3993-72C4-AD59-3DE2941A8D6B}"/>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219751" y="968447"/>
            <a:ext cx="597547" cy="218152"/>
          </a:xfrm>
          <a:prstGeom prst="rect">
            <a:avLst/>
          </a:prstGeom>
        </p:spPr>
      </p:pic>
      <p:pic>
        <p:nvPicPr>
          <p:cNvPr id="66" name="Bild 65">
            <a:extLst>
              <a:ext uri="{FF2B5EF4-FFF2-40B4-BE49-F238E27FC236}">
                <a16:creationId xmlns:a16="http://schemas.microsoft.com/office/drawing/2014/main" id="{077E237C-5CBA-F399-10F9-DD6BDA54ACF5}"/>
              </a:ext>
            </a:extLst>
          </p:cNvPr>
          <p:cNvPicPr>
            <a:picLocks noChangeAspect="1"/>
          </p:cNvPicPr>
          <p:nvPr/>
        </p:nvPicPr>
        <p:blipFill>
          <a:blip r:embed="rId17">
            <a:extLst>
              <a:ext uri="{96DAC541-7B7A-43D3-8B79-37D633B846F1}">
                <asvg:svgBlip xmlns:asvg="http://schemas.microsoft.com/office/drawing/2016/SVG/main" r:embed="rId18"/>
              </a:ext>
            </a:extLst>
          </a:blip>
          <a:srcRect/>
          <a:stretch/>
        </p:blipFill>
        <p:spPr>
          <a:xfrm>
            <a:off x="826189" y="1707653"/>
            <a:ext cx="5918130" cy="3381789"/>
          </a:xfrm>
          <a:prstGeom prst="rect">
            <a:avLst/>
          </a:prstGeom>
        </p:spPr>
      </p:pic>
      <p:sp>
        <p:nvSpPr>
          <p:cNvPr id="3" name="textruta 2">
            <a:extLst>
              <a:ext uri="{FF2B5EF4-FFF2-40B4-BE49-F238E27FC236}">
                <a16:creationId xmlns:a16="http://schemas.microsoft.com/office/drawing/2014/main" id="{441A8A26-D274-64E7-E4AF-1F853C427282}"/>
              </a:ext>
            </a:extLst>
          </p:cNvPr>
          <p:cNvSpPr txBox="1"/>
          <p:nvPr/>
        </p:nvSpPr>
        <p:spPr>
          <a:xfrm>
            <a:off x="2543880" y="1540648"/>
            <a:ext cx="869872" cy="246221"/>
          </a:xfrm>
          <a:prstGeom prst="rect">
            <a:avLst/>
          </a:prstGeom>
          <a:noFill/>
        </p:spPr>
        <p:txBody>
          <a:bodyPr wrap="square" rtlCol="0">
            <a:spAutoFit/>
          </a:bodyPr>
          <a:lstStyle/>
          <a:p>
            <a:pPr algn="r"/>
            <a:r>
              <a:rPr lang="sv-SE" sz="1000" b="1">
                <a:solidFill>
                  <a:schemeClr val="bg1">
                    <a:lumMod val="75000"/>
                  </a:schemeClr>
                </a:solidFill>
                <a:latin typeface="+mj-lt"/>
              </a:rPr>
              <a:t>Transports</a:t>
            </a:r>
          </a:p>
        </p:txBody>
      </p:sp>
      <p:sp>
        <p:nvSpPr>
          <p:cNvPr id="5" name="textruta 4">
            <a:extLst>
              <a:ext uri="{FF2B5EF4-FFF2-40B4-BE49-F238E27FC236}">
                <a16:creationId xmlns:a16="http://schemas.microsoft.com/office/drawing/2014/main" id="{79462647-D2D4-5D26-283E-F53DBA6615BD}"/>
              </a:ext>
            </a:extLst>
          </p:cNvPr>
          <p:cNvSpPr txBox="1"/>
          <p:nvPr/>
        </p:nvSpPr>
        <p:spPr>
          <a:xfrm>
            <a:off x="4073315" y="1540648"/>
            <a:ext cx="1368152" cy="246221"/>
          </a:xfrm>
          <a:prstGeom prst="rect">
            <a:avLst/>
          </a:prstGeom>
          <a:noFill/>
        </p:spPr>
        <p:txBody>
          <a:bodyPr wrap="square" rtlCol="0">
            <a:spAutoFit/>
          </a:bodyPr>
          <a:lstStyle/>
          <a:p>
            <a:r>
              <a:rPr lang="sv-SE" sz="1000" b="1">
                <a:solidFill>
                  <a:schemeClr val="bg1">
                    <a:lumMod val="75000"/>
                  </a:schemeClr>
                </a:solidFill>
                <a:latin typeface="+mj-lt"/>
              </a:rPr>
              <a:t>Heavy trucks &gt;3.5T</a:t>
            </a:r>
          </a:p>
        </p:txBody>
      </p:sp>
      <p:sp>
        <p:nvSpPr>
          <p:cNvPr id="8" name="textruta 7">
            <a:extLst>
              <a:ext uri="{FF2B5EF4-FFF2-40B4-BE49-F238E27FC236}">
                <a16:creationId xmlns:a16="http://schemas.microsoft.com/office/drawing/2014/main" id="{66D17225-3876-6F2F-E9D9-93BBE2A8764D}"/>
              </a:ext>
            </a:extLst>
          </p:cNvPr>
          <p:cNvSpPr txBox="1"/>
          <p:nvPr/>
        </p:nvSpPr>
        <p:spPr>
          <a:xfrm>
            <a:off x="2890005" y="4780353"/>
            <a:ext cx="4846048" cy="200055"/>
          </a:xfrm>
          <a:prstGeom prst="rect">
            <a:avLst/>
          </a:prstGeom>
          <a:noFill/>
        </p:spPr>
        <p:txBody>
          <a:bodyPr wrap="square" rtlCol="0">
            <a:spAutoFit/>
          </a:bodyPr>
          <a:lstStyle/>
          <a:p>
            <a:pPr algn="r"/>
            <a:r>
              <a:rPr lang="fr-FR" sz="700" i="1">
                <a:solidFill>
                  <a:schemeClr val="accent1"/>
                </a:solidFill>
                <a:latin typeface="Arial" panose="020B0604020202020204" pitchFamily="34" charset="0"/>
                <a:cs typeface="Arial" panose="020B0604020202020204" pitchFamily="34" charset="0"/>
              </a:rPr>
              <a:t>Source: EEA, EU27 in 2019</a:t>
            </a:r>
          </a:p>
        </p:txBody>
      </p:sp>
    </p:spTree>
    <p:extLst>
      <p:ext uri="{BB962C8B-B14F-4D97-AF65-F5344CB8AC3E}">
        <p14:creationId xmlns:p14="http://schemas.microsoft.com/office/powerpoint/2010/main" val="14576625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decel="50000" fill="hold" nodeType="clickEffect">
                                  <p:stCondLst>
                                    <p:cond delay="0"/>
                                  </p:stCondLst>
                                  <p:childTnLst>
                                    <p:animMotion origin="layout" path="M 0.0033 3.45679E-6 L 0.13542 3.45679E-6 " pathEditMode="relative" rAng="0" ptsTypes="AA">
                                      <p:cBhvr>
                                        <p:cTn id="6" dur="2000" fill="hold"/>
                                        <p:tgtEl>
                                          <p:spTgt spid="59"/>
                                        </p:tgtEl>
                                        <p:attrNameLst>
                                          <p:attrName>ppt_x</p:attrName>
                                          <p:attrName>ppt_y</p:attrName>
                                        </p:attrNameLst>
                                      </p:cBhvr>
                                      <p:rCtr x="6597" y="0"/>
                                    </p:animMotion>
                                  </p:childTnLst>
                                </p:cTn>
                              </p:par>
                              <p:par>
                                <p:cTn id="7" presetID="10" presetClass="entr" presetSubtype="0" fill="hold" grpId="0" nodeType="withEffect">
                                  <p:stCondLst>
                                    <p:cond delay="500"/>
                                  </p:stCondLst>
                                  <p:childTnLst>
                                    <p:set>
                                      <p:cBhvr>
                                        <p:cTn id="8" dur="1" fill="hold">
                                          <p:stCondLst>
                                            <p:cond delay="0"/>
                                          </p:stCondLst>
                                        </p:cTn>
                                        <p:tgtEl>
                                          <p:spTgt spid="64"/>
                                        </p:tgtEl>
                                        <p:attrNameLst>
                                          <p:attrName>style.visibility</p:attrName>
                                        </p:attrNameLst>
                                      </p:cBhvr>
                                      <p:to>
                                        <p:strVal val="visible"/>
                                      </p:to>
                                    </p:set>
                                    <p:animEffect transition="in" filter="fade">
                                      <p:cBhvr>
                                        <p:cTn id="9" dur="1000"/>
                                        <p:tgtEl>
                                          <p:spTgt spid="64"/>
                                        </p:tgtEl>
                                      </p:cBhvr>
                                    </p:animEffect>
                                  </p:childTnLst>
                                </p:cTn>
                              </p:par>
                              <p:par>
                                <p:cTn id="10" presetID="10" presetClass="entr" presetSubtype="0" fill="hold" nodeType="with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2000"/>
                                        <p:tgtEl>
                                          <p:spTgt spid="6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F050A8AD-8063-A3AB-D09E-99BCF6C852D8}"/>
              </a:ext>
            </a:extLst>
          </p:cNvPr>
          <p:cNvSpPr>
            <a:spLocks noGrp="1"/>
          </p:cNvSpPr>
          <p:nvPr>
            <p:ph type="sldNum" sz="quarter" idx="12"/>
          </p:nvPr>
        </p:nvSpPr>
        <p:spPr/>
        <p:txBody>
          <a:bodyPr/>
          <a:lstStyle/>
          <a:p>
            <a:fld id="{2A87C61E-47BC-6247-8D0D-49C3F0F28455}" type="slidenum">
              <a:rPr lang="fr-FR" smtClean="0">
                <a:solidFill>
                  <a:schemeClr val="tx1"/>
                </a:solidFill>
              </a:rPr>
              <a:pPr/>
              <a:t>15</a:t>
            </a:fld>
            <a:endParaRPr lang="fr-FR">
              <a:solidFill>
                <a:schemeClr val="tx1"/>
              </a:solidFill>
            </a:endParaRPr>
          </a:p>
        </p:txBody>
      </p:sp>
      <p:sp>
        <p:nvSpPr>
          <p:cNvPr id="6" name="Platshållare för datum 5">
            <a:extLst>
              <a:ext uri="{FF2B5EF4-FFF2-40B4-BE49-F238E27FC236}">
                <a16:creationId xmlns:a16="http://schemas.microsoft.com/office/drawing/2014/main" id="{4CA4D036-220C-1C11-685C-E10F2C6BB615}"/>
              </a:ext>
            </a:extLst>
          </p:cNvPr>
          <p:cNvSpPr>
            <a:spLocks noGrp="1"/>
          </p:cNvSpPr>
          <p:nvPr>
            <p:ph type="dt" sz="half" idx="14"/>
          </p:nvPr>
        </p:nvSpPr>
        <p:spPr/>
        <p:txBody>
          <a:bodyPr/>
          <a:lstStyle/>
          <a:p>
            <a:fld id="{6C659DA4-866B-49CA-B6D3-63A50866D848}" type="datetime3">
              <a:rPr lang="sv-SE" smtClean="0">
                <a:solidFill>
                  <a:schemeClr val="tx1"/>
                </a:solidFill>
              </a:rPr>
              <a:pPr/>
              <a:t>23-11-20</a:t>
            </a:fld>
            <a:endParaRPr lang="sv-SE">
              <a:solidFill>
                <a:schemeClr val="tx1"/>
              </a:solidFill>
            </a:endParaRPr>
          </a:p>
        </p:txBody>
      </p:sp>
      <p:sp>
        <p:nvSpPr>
          <p:cNvPr id="3" name="textruta 2">
            <a:extLst>
              <a:ext uri="{FF2B5EF4-FFF2-40B4-BE49-F238E27FC236}">
                <a16:creationId xmlns:a16="http://schemas.microsoft.com/office/drawing/2014/main" id="{3126AAAB-6C17-6FBB-1725-EDB0F0B9CCBB}"/>
              </a:ext>
            </a:extLst>
          </p:cNvPr>
          <p:cNvSpPr txBox="1"/>
          <p:nvPr/>
        </p:nvSpPr>
        <p:spPr>
          <a:xfrm>
            <a:off x="1583668" y="2012622"/>
            <a:ext cx="5976664" cy="1118255"/>
          </a:xfrm>
          <a:prstGeom prst="rect">
            <a:avLst/>
          </a:prstGeom>
          <a:noFill/>
        </p:spPr>
        <p:txBody>
          <a:bodyPr wrap="square" rtlCol="0">
            <a:spAutoFit/>
          </a:bodyPr>
          <a:lstStyle/>
          <a:p>
            <a:pPr algn="ctr" rtl="0">
              <a:lnSpc>
                <a:spcPts val="4000"/>
              </a:lnSpc>
            </a:pPr>
            <a:r>
              <a:rPr lang="sv-SE" sz="4000" b="1" dirty="0">
                <a:effectLst/>
                <a:latin typeface="Arial" panose="020B0604020202020204" pitchFamily="34" charset="0"/>
              </a:rPr>
              <a:t>Wat betekend </a:t>
            </a:r>
            <a:br>
              <a:rPr lang="sv-SE" sz="4000" b="1" dirty="0">
                <a:effectLst/>
                <a:latin typeface="Arial" panose="020B0604020202020204" pitchFamily="34" charset="0"/>
              </a:rPr>
            </a:br>
            <a:r>
              <a:rPr lang="sv-SE" sz="4000" b="1" dirty="0">
                <a:effectLst/>
                <a:latin typeface="Arial" panose="020B0604020202020204" pitchFamily="34" charset="0"/>
              </a:rPr>
              <a:t>Co2 neutraal?</a:t>
            </a:r>
          </a:p>
        </p:txBody>
      </p:sp>
      <p:pic>
        <p:nvPicPr>
          <p:cNvPr id="16" name="Bild 15">
            <a:extLst>
              <a:ext uri="{FF2B5EF4-FFF2-40B4-BE49-F238E27FC236}">
                <a16:creationId xmlns:a16="http://schemas.microsoft.com/office/drawing/2014/main" id="{3FEB6F90-75E2-BB23-141A-1F42D7120C0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505" y="0"/>
            <a:ext cx="1615546" cy="1615546"/>
          </a:xfrm>
          <a:prstGeom prst="rect">
            <a:avLst/>
          </a:prstGeom>
          <a:effectLst/>
        </p:spPr>
      </p:pic>
      <p:pic>
        <p:nvPicPr>
          <p:cNvPr id="5" name="Bild 4">
            <a:extLst>
              <a:ext uri="{FF2B5EF4-FFF2-40B4-BE49-F238E27FC236}">
                <a16:creationId xmlns:a16="http://schemas.microsoft.com/office/drawing/2014/main" id="{6C4FA7AD-4965-07C1-D66E-160FDF927AD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37810" y="2931790"/>
            <a:ext cx="1606190" cy="2211710"/>
          </a:xfrm>
          <a:prstGeom prst="rect">
            <a:avLst/>
          </a:prstGeom>
        </p:spPr>
      </p:pic>
      <p:grpSp>
        <p:nvGrpSpPr>
          <p:cNvPr id="9" name="Grupp 8">
            <a:extLst>
              <a:ext uri="{FF2B5EF4-FFF2-40B4-BE49-F238E27FC236}">
                <a16:creationId xmlns:a16="http://schemas.microsoft.com/office/drawing/2014/main" id="{D725F17C-24FC-810F-EED8-513356940E09}"/>
              </a:ext>
            </a:extLst>
          </p:cNvPr>
          <p:cNvGrpSpPr/>
          <p:nvPr/>
        </p:nvGrpSpPr>
        <p:grpSpPr>
          <a:xfrm>
            <a:off x="6225028" y="1886400"/>
            <a:ext cx="1014053" cy="626225"/>
            <a:chOff x="1614938" y="1747886"/>
            <a:chExt cx="1875364" cy="1158125"/>
          </a:xfrm>
        </p:grpSpPr>
        <p:pic>
          <p:nvPicPr>
            <p:cNvPr id="10" name="Bild 9">
              <a:extLst>
                <a:ext uri="{FF2B5EF4-FFF2-40B4-BE49-F238E27FC236}">
                  <a16:creationId xmlns:a16="http://schemas.microsoft.com/office/drawing/2014/main" id="{6D85B16E-8422-CC5D-D1A7-AFFE0D32B59B}"/>
                </a:ext>
              </a:extLst>
            </p:cNvPr>
            <p:cNvPicPr>
              <a:picLocks noChangeAspect="1"/>
            </p:cNvPicPr>
            <p:nvPr/>
          </p:nvPicPr>
          <p:blipFill rotWithShape="1">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t="11845" b="26400"/>
            <a:stretch/>
          </p:blipFill>
          <p:spPr>
            <a:xfrm>
              <a:off x="1614938" y="1747886"/>
              <a:ext cx="1875364" cy="1158125"/>
            </a:xfrm>
            <a:prstGeom prst="rect">
              <a:avLst/>
            </a:prstGeom>
          </p:spPr>
        </p:pic>
        <p:sp>
          <p:nvSpPr>
            <p:cNvPr id="11" name="textruta 10">
              <a:extLst>
                <a:ext uri="{FF2B5EF4-FFF2-40B4-BE49-F238E27FC236}">
                  <a16:creationId xmlns:a16="http://schemas.microsoft.com/office/drawing/2014/main" id="{511551D9-C207-A68C-5630-CEA774352632}"/>
                </a:ext>
              </a:extLst>
            </p:cNvPr>
            <p:cNvSpPr txBox="1"/>
            <p:nvPr/>
          </p:nvSpPr>
          <p:spPr>
            <a:xfrm>
              <a:off x="1835698" y="2012204"/>
              <a:ext cx="1541574" cy="716237"/>
            </a:xfrm>
            <a:prstGeom prst="rect">
              <a:avLst/>
            </a:prstGeom>
            <a:noFill/>
          </p:spPr>
          <p:txBody>
            <a:bodyPr wrap="square" rtlCol="0">
              <a:spAutoFit/>
            </a:bodyPr>
            <a:lstStyle/>
            <a:p>
              <a:pPr algn="ctr">
                <a:lnSpc>
                  <a:spcPts val="2340"/>
                </a:lnSpc>
              </a:pPr>
              <a:r>
                <a:rPr lang="en-GB" sz="2000" b="1">
                  <a:solidFill>
                    <a:schemeClr val="bg1"/>
                  </a:solidFill>
                  <a:latin typeface="+mj-lt"/>
                  <a:cs typeface="Arial"/>
                </a:rPr>
                <a:t>CO</a:t>
              </a:r>
              <a:r>
                <a:rPr lang="en-GB" sz="2000" b="1" baseline="-25000">
                  <a:solidFill>
                    <a:schemeClr val="bg1"/>
                  </a:solidFill>
                  <a:latin typeface="+mj-lt"/>
                  <a:cs typeface="Arial"/>
                </a:rPr>
                <a:t>2</a:t>
              </a:r>
              <a:endParaRPr lang="sv-SE" sz="2000" b="1" baseline="-25000">
                <a:solidFill>
                  <a:schemeClr val="bg1"/>
                </a:solidFill>
                <a:latin typeface="+mj-lt"/>
              </a:endParaRPr>
            </a:p>
          </p:txBody>
        </p:sp>
      </p:grpSp>
      <p:pic>
        <p:nvPicPr>
          <p:cNvPr id="12" name="Bildobjekt 11" descr="En bild som visar text&#10;&#10;Automatiskt genererad beskrivning">
            <a:extLst>
              <a:ext uri="{FF2B5EF4-FFF2-40B4-BE49-F238E27FC236}">
                <a16:creationId xmlns:a16="http://schemas.microsoft.com/office/drawing/2014/main" id="{74B070CC-7E94-0443-B1EE-0A1B72B83838}"/>
              </a:ext>
            </a:extLst>
          </p:cNvPr>
          <p:cNvPicPr>
            <a:picLocks noChangeAspect="1"/>
          </p:cNvPicPr>
          <p:nvPr/>
        </p:nvPicPr>
        <p:blipFill>
          <a:blip r:embed="rId9"/>
          <a:stretch>
            <a:fillRect/>
          </a:stretch>
        </p:blipFill>
        <p:spPr>
          <a:xfrm>
            <a:off x="7840247" y="129600"/>
            <a:ext cx="1208089" cy="594000"/>
          </a:xfrm>
          <a:prstGeom prst="rect">
            <a:avLst/>
          </a:prstGeom>
        </p:spPr>
      </p:pic>
      <p:sp>
        <p:nvSpPr>
          <p:cNvPr id="13" name="Triangel 12">
            <a:extLst>
              <a:ext uri="{FF2B5EF4-FFF2-40B4-BE49-F238E27FC236}">
                <a16:creationId xmlns:a16="http://schemas.microsoft.com/office/drawing/2014/main" id="{394AB45A-7843-C902-E80B-4044256E4B40}"/>
              </a:ext>
            </a:extLst>
          </p:cNvPr>
          <p:cNvSpPr/>
          <p:nvPr/>
        </p:nvSpPr>
        <p:spPr>
          <a:xfrm rot="5400000">
            <a:off x="-144830" y="374481"/>
            <a:ext cx="393902" cy="10424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4615901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0833 0.00062 L -0.23611 -0.15309 " pathEditMode="relative" rAng="0" ptsTypes="AA">
                                      <p:cBhvr>
                                        <p:cTn id="6" dur="2000" fill="hold"/>
                                        <p:tgtEl>
                                          <p:spTgt spid="9"/>
                                        </p:tgtEl>
                                        <p:attrNameLst>
                                          <p:attrName>ppt_x</p:attrName>
                                          <p:attrName>ppt_y</p:attrName>
                                        </p:attrNameLst>
                                      </p:cBhvr>
                                      <p:rCtr x="-11389" y="-76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9D982594-6003-4078-28F0-CA36DDFDDBCD}"/>
              </a:ext>
            </a:extLst>
          </p:cNvPr>
          <p:cNvSpPr>
            <a:spLocks noGrp="1"/>
          </p:cNvSpPr>
          <p:nvPr>
            <p:ph type="sldNum" sz="quarter" idx="12"/>
          </p:nvPr>
        </p:nvSpPr>
        <p:spPr/>
        <p:txBody>
          <a:bodyPr/>
          <a:lstStyle/>
          <a:p>
            <a:fld id="{2A87C61E-47BC-6247-8D0D-49C3F0F28455}" type="slidenum">
              <a:rPr lang="fr-FR" smtClean="0">
                <a:solidFill>
                  <a:schemeClr val="bg2"/>
                </a:solidFill>
              </a:rPr>
              <a:pPr/>
              <a:t>16</a:t>
            </a:fld>
            <a:endParaRPr lang="fr-FR">
              <a:solidFill>
                <a:schemeClr val="bg2"/>
              </a:solidFill>
            </a:endParaRPr>
          </a:p>
        </p:txBody>
      </p:sp>
      <p:sp>
        <p:nvSpPr>
          <p:cNvPr id="4" name="Rubrik 3">
            <a:extLst>
              <a:ext uri="{FF2B5EF4-FFF2-40B4-BE49-F238E27FC236}">
                <a16:creationId xmlns:a16="http://schemas.microsoft.com/office/drawing/2014/main" id="{41D30855-FD59-04B3-2FF7-4377F2471B09}"/>
              </a:ext>
            </a:extLst>
          </p:cNvPr>
          <p:cNvSpPr>
            <a:spLocks noGrp="1"/>
          </p:cNvSpPr>
          <p:nvPr>
            <p:ph type="title"/>
          </p:nvPr>
        </p:nvSpPr>
        <p:spPr/>
        <p:txBody>
          <a:bodyPr/>
          <a:lstStyle/>
          <a:p>
            <a:r>
              <a:rPr lang="en-US" sz="2400" b="1" cap="none" dirty="0">
                <a:latin typeface="+mj-lt"/>
              </a:rPr>
              <a:t>The good move</a:t>
            </a:r>
            <a:endParaRPr lang="sv-SE" sz="2400" b="1" cap="none" dirty="0">
              <a:latin typeface="+mj-lt"/>
            </a:endParaRPr>
          </a:p>
        </p:txBody>
      </p:sp>
      <p:sp>
        <p:nvSpPr>
          <p:cNvPr id="5" name="Platshållare för datum 4">
            <a:extLst>
              <a:ext uri="{FF2B5EF4-FFF2-40B4-BE49-F238E27FC236}">
                <a16:creationId xmlns:a16="http://schemas.microsoft.com/office/drawing/2014/main" id="{42DCA832-2F49-7FB7-BFB7-4F64B90C5BBE}"/>
              </a:ext>
            </a:extLst>
          </p:cNvPr>
          <p:cNvSpPr>
            <a:spLocks noGrp="1"/>
          </p:cNvSpPr>
          <p:nvPr>
            <p:ph type="dt" sz="half" idx="14"/>
          </p:nvPr>
        </p:nvSpPr>
        <p:spPr/>
        <p:txBody>
          <a:bodyPr/>
          <a:lstStyle/>
          <a:p>
            <a:fld id="{6C659DA4-866B-49CA-B6D3-63A50866D848}" type="datetime3">
              <a:rPr lang="sv-SE" smtClean="0">
                <a:solidFill>
                  <a:schemeClr val="bg2"/>
                </a:solidFill>
              </a:rPr>
              <a:pPr/>
              <a:t>23-11-20</a:t>
            </a:fld>
            <a:endParaRPr lang="sv-SE">
              <a:solidFill>
                <a:schemeClr val="bg2"/>
              </a:solidFill>
            </a:endParaRPr>
          </a:p>
        </p:txBody>
      </p:sp>
      <p:sp>
        <p:nvSpPr>
          <p:cNvPr id="6" name="textruta 5">
            <a:extLst>
              <a:ext uri="{FF2B5EF4-FFF2-40B4-BE49-F238E27FC236}">
                <a16:creationId xmlns:a16="http://schemas.microsoft.com/office/drawing/2014/main" id="{2F29CD2C-4834-0BA0-D6A3-4EFAB5B1A62B}"/>
              </a:ext>
            </a:extLst>
          </p:cNvPr>
          <p:cNvSpPr txBox="1"/>
          <p:nvPr/>
        </p:nvSpPr>
        <p:spPr>
          <a:xfrm>
            <a:off x="1316790" y="4324503"/>
            <a:ext cx="1007032" cy="364908"/>
          </a:xfrm>
          <a:prstGeom prst="rect">
            <a:avLst/>
          </a:prstGeom>
          <a:noFill/>
        </p:spPr>
        <p:txBody>
          <a:bodyPr wrap="square" rtlCol="0">
            <a:spAutoFit/>
          </a:bodyPr>
          <a:lstStyle/>
          <a:p>
            <a:pPr algn="ctr">
              <a:lnSpc>
                <a:spcPts val="2340"/>
              </a:lnSpc>
            </a:pPr>
            <a:r>
              <a:rPr lang="en-GB" sz="1800" b="1">
                <a:solidFill>
                  <a:schemeClr val="accent1"/>
                </a:solidFill>
                <a:latin typeface="+mj-lt"/>
                <a:cs typeface="Arial"/>
              </a:rPr>
              <a:t>2030</a:t>
            </a:r>
            <a:endParaRPr lang="sv-SE" sz="1800" b="1">
              <a:solidFill>
                <a:schemeClr val="accent1"/>
              </a:solidFill>
              <a:latin typeface="+mj-lt"/>
            </a:endParaRPr>
          </a:p>
        </p:txBody>
      </p:sp>
      <p:sp>
        <p:nvSpPr>
          <p:cNvPr id="7" name="textruta 6">
            <a:extLst>
              <a:ext uri="{FF2B5EF4-FFF2-40B4-BE49-F238E27FC236}">
                <a16:creationId xmlns:a16="http://schemas.microsoft.com/office/drawing/2014/main" id="{5FCEE84E-78A7-E874-4571-9DF945FBD7FF}"/>
              </a:ext>
            </a:extLst>
          </p:cNvPr>
          <p:cNvSpPr txBox="1"/>
          <p:nvPr/>
        </p:nvSpPr>
        <p:spPr>
          <a:xfrm>
            <a:off x="3048478" y="4349895"/>
            <a:ext cx="1649302" cy="364908"/>
          </a:xfrm>
          <a:prstGeom prst="rect">
            <a:avLst/>
          </a:prstGeom>
          <a:noFill/>
        </p:spPr>
        <p:txBody>
          <a:bodyPr wrap="square" rtlCol="0">
            <a:spAutoFit/>
          </a:bodyPr>
          <a:lstStyle/>
          <a:p>
            <a:pPr algn="ctr">
              <a:lnSpc>
                <a:spcPts val="2340"/>
              </a:lnSpc>
            </a:pPr>
            <a:r>
              <a:rPr lang="en-GB" sz="1800" b="1">
                <a:solidFill>
                  <a:schemeClr val="accent1"/>
                </a:solidFill>
                <a:latin typeface="+mj-lt"/>
                <a:cs typeface="Arial"/>
              </a:rPr>
              <a:t>2040</a:t>
            </a:r>
            <a:endParaRPr lang="sv-SE" sz="1800" b="1">
              <a:solidFill>
                <a:schemeClr val="accent1"/>
              </a:solidFill>
              <a:latin typeface="+mj-lt"/>
            </a:endParaRPr>
          </a:p>
        </p:txBody>
      </p:sp>
      <p:cxnSp>
        <p:nvCxnSpPr>
          <p:cNvPr id="8" name="Rak 7">
            <a:extLst>
              <a:ext uri="{FF2B5EF4-FFF2-40B4-BE49-F238E27FC236}">
                <a16:creationId xmlns:a16="http://schemas.microsoft.com/office/drawing/2014/main" id="{8AC765FB-161D-4F3F-9ACA-9082504D8A79}"/>
              </a:ext>
            </a:extLst>
          </p:cNvPr>
          <p:cNvCxnSpPr/>
          <p:nvPr/>
        </p:nvCxnSpPr>
        <p:spPr>
          <a:xfrm>
            <a:off x="611560" y="3291830"/>
            <a:ext cx="6576923" cy="0"/>
          </a:xfrm>
          <a:prstGeom prst="line">
            <a:avLst/>
          </a:prstGeom>
          <a:ln w="1905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14" name="ZoneTexte 6">
            <a:extLst>
              <a:ext uri="{FF2B5EF4-FFF2-40B4-BE49-F238E27FC236}">
                <a16:creationId xmlns:a16="http://schemas.microsoft.com/office/drawing/2014/main" id="{212147DD-4840-7BFA-7F20-AD80335B5D04}"/>
              </a:ext>
            </a:extLst>
          </p:cNvPr>
          <p:cNvSpPr txBox="1"/>
          <p:nvPr/>
        </p:nvSpPr>
        <p:spPr>
          <a:xfrm>
            <a:off x="835180" y="1725040"/>
            <a:ext cx="1960303" cy="625812"/>
          </a:xfrm>
          <a:prstGeom prst="rect">
            <a:avLst/>
          </a:prstGeom>
          <a:noFill/>
        </p:spPr>
        <p:txBody>
          <a:bodyPr wrap="square" anchor="ctr">
            <a:spAutoFit/>
          </a:bodyPr>
          <a:lstStyle/>
          <a:p>
            <a:pPr algn="ctr" defTabSz="967509" fontAlgn="base">
              <a:spcBef>
                <a:spcPts val="800"/>
              </a:spcBef>
              <a:spcAft>
                <a:spcPct val="0"/>
              </a:spcAft>
              <a:buClr>
                <a:srgbClr val="634632"/>
              </a:buClr>
              <a:buSzPct val="100000"/>
              <a:defRPr/>
            </a:pPr>
            <a:r>
              <a:rPr lang="en-US" sz="1400" b="1" kern="0" dirty="0" err="1">
                <a:solidFill>
                  <a:schemeClr val="accent5"/>
                </a:solidFill>
                <a:latin typeface="+mj-lt"/>
              </a:rPr>
              <a:t>Klimaat</a:t>
            </a:r>
            <a:endParaRPr lang="en-US" sz="1400" b="1" kern="0" dirty="0">
              <a:solidFill>
                <a:schemeClr val="accent5"/>
              </a:solidFill>
              <a:latin typeface="+mj-lt"/>
            </a:endParaRPr>
          </a:p>
          <a:p>
            <a:pPr defTabSz="967509" fontAlgn="base">
              <a:spcBef>
                <a:spcPts val="800"/>
              </a:spcBef>
              <a:spcAft>
                <a:spcPct val="0"/>
              </a:spcAft>
              <a:buClr>
                <a:srgbClr val="FFFFFF"/>
              </a:buClr>
              <a:buSzPct val="100000"/>
              <a:defRPr/>
            </a:pPr>
            <a:endParaRPr lang="en-US" sz="1400" b="1" kern="0" dirty="0">
              <a:solidFill>
                <a:schemeClr val="accent5"/>
              </a:solidFill>
              <a:latin typeface="+mj-lt"/>
            </a:endParaRPr>
          </a:p>
        </p:txBody>
      </p:sp>
      <p:grpSp>
        <p:nvGrpSpPr>
          <p:cNvPr id="55" name="Grupp 54">
            <a:extLst>
              <a:ext uri="{FF2B5EF4-FFF2-40B4-BE49-F238E27FC236}">
                <a16:creationId xmlns:a16="http://schemas.microsoft.com/office/drawing/2014/main" id="{3746A2F7-3382-F92D-A1CF-4F80B82C4E59}"/>
              </a:ext>
            </a:extLst>
          </p:cNvPr>
          <p:cNvGrpSpPr/>
          <p:nvPr/>
        </p:nvGrpSpPr>
        <p:grpSpPr>
          <a:xfrm>
            <a:off x="5211103" y="1025464"/>
            <a:ext cx="1428901" cy="1325388"/>
            <a:chOff x="5211103" y="1025464"/>
            <a:chExt cx="1428901" cy="1325388"/>
          </a:xfrm>
        </p:grpSpPr>
        <p:sp>
          <p:nvSpPr>
            <p:cNvPr id="16" name="ZoneTexte 11">
              <a:extLst>
                <a:ext uri="{FF2B5EF4-FFF2-40B4-BE49-F238E27FC236}">
                  <a16:creationId xmlns:a16="http://schemas.microsoft.com/office/drawing/2014/main" id="{F40FD5EF-22FB-9F62-0327-D34C4AD8FB94}"/>
                </a:ext>
              </a:extLst>
            </p:cNvPr>
            <p:cNvSpPr txBox="1"/>
            <p:nvPr/>
          </p:nvSpPr>
          <p:spPr>
            <a:xfrm>
              <a:off x="5211103" y="1725040"/>
              <a:ext cx="1428901" cy="625812"/>
            </a:xfrm>
            <a:prstGeom prst="rect">
              <a:avLst/>
            </a:prstGeom>
            <a:noFill/>
          </p:spPr>
          <p:txBody>
            <a:bodyPr wrap="square" anchor="ctr">
              <a:spAutoFit/>
            </a:bodyPr>
            <a:lstStyle/>
            <a:p>
              <a:pPr algn="ctr" defTabSz="967509" fontAlgn="base">
                <a:spcBef>
                  <a:spcPts val="800"/>
                </a:spcBef>
                <a:spcAft>
                  <a:spcPct val="0"/>
                </a:spcAft>
                <a:buClr>
                  <a:srgbClr val="634632"/>
                </a:buClr>
                <a:buSzPct val="100000"/>
                <a:defRPr/>
              </a:pPr>
              <a:r>
                <a:rPr lang="en-US" sz="1400" b="1" kern="0" dirty="0" err="1">
                  <a:solidFill>
                    <a:schemeClr val="accent1"/>
                  </a:solidFill>
                  <a:latin typeface="+mj-lt"/>
                </a:rPr>
                <a:t>Mensen</a:t>
              </a:r>
              <a:endParaRPr lang="en-US" sz="1400" b="1" kern="0" dirty="0">
                <a:solidFill>
                  <a:schemeClr val="accent1"/>
                </a:solidFill>
                <a:latin typeface="+mj-lt"/>
              </a:endParaRPr>
            </a:p>
            <a:p>
              <a:pPr defTabSz="967509" fontAlgn="base">
                <a:spcBef>
                  <a:spcPts val="800"/>
                </a:spcBef>
                <a:spcAft>
                  <a:spcPct val="0"/>
                </a:spcAft>
                <a:buClr>
                  <a:srgbClr val="FFFFFF"/>
                </a:buClr>
                <a:buSzPct val="100000"/>
                <a:defRPr/>
              </a:pPr>
              <a:endParaRPr lang="en-US" sz="1400" b="1" kern="0" dirty="0">
                <a:solidFill>
                  <a:schemeClr val="accent1"/>
                </a:solidFill>
                <a:latin typeface="+mj-lt"/>
              </a:endParaRPr>
            </a:p>
          </p:txBody>
        </p:sp>
        <p:grpSp>
          <p:nvGrpSpPr>
            <p:cNvPr id="47" name="Grupp 46">
              <a:extLst>
                <a:ext uri="{FF2B5EF4-FFF2-40B4-BE49-F238E27FC236}">
                  <a16:creationId xmlns:a16="http://schemas.microsoft.com/office/drawing/2014/main" id="{00091405-D0B6-E645-E945-9B42DD7E628C}"/>
                </a:ext>
              </a:extLst>
            </p:cNvPr>
            <p:cNvGrpSpPr/>
            <p:nvPr/>
          </p:nvGrpSpPr>
          <p:grpSpPr>
            <a:xfrm>
              <a:off x="5588444" y="1025464"/>
              <a:ext cx="659248" cy="659248"/>
              <a:chOff x="5588444" y="1103494"/>
              <a:chExt cx="659248" cy="659248"/>
            </a:xfrm>
          </p:grpSpPr>
          <p:sp>
            <p:nvSpPr>
              <p:cNvPr id="17" name="Ellipse 11">
                <a:extLst>
                  <a:ext uri="{FF2B5EF4-FFF2-40B4-BE49-F238E27FC236}">
                    <a16:creationId xmlns:a16="http://schemas.microsoft.com/office/drawing/2014/main" id="{21873497-ECB4-BF1E-A8C7-112B24628794}"/>
                  </a:ext>
                </a:extLst>
              </p:cNvPr>
              <p:cNvSpPr/>
              <p:nvPr/>
            </p:nvSpPr>
            <p:spPr>
              <a:xfrm>
                <a:off x="5588444" y="1103494"/>
                <a:ext cx="659248" cy="659248"/>
              </a:xfrm>
              <a:prstGeom prst="ellipse">
                <a:avLst/>
              </a:prstGeom>
              <a:solidFill>
                <a:schemeClr val="accent1"/>
              </a:solidFill>
              <a:ln>
                <a:no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914377">
                  <a:defRPr/>
                </a:pPr>
                <a:endParaRPr lang="en-US">
                  <a:solidFill>
                    <a:srgbClr val="FFFFFF"/>
                  </a:solidFill>
                  <a:latin typeface="+mj-lt"/>
                </a:endParaRPr>
              </a:p>
            </p:txBody>
          </p:sp>
          <p:grpSp>
            <p:nvGrpSpPr>
              <p:cNvPr id="18" name="Group 9">
                <a:extLst>
                  <a:ext uri="{FF2B5EF4-FFF2-40B4-BE49-F238E27FC236}">
                    <a16:creationId xmlns:a16="http://schemas.microsoft.com/office/drawing/2014/main" id="{3D29C08B-88A7-5372-D1DB-6C7FF73DBDB4}"/>
                  </a:ext>
                </a:extLst>
              </p:cNvPr>
              <p:cNvGrpSpPr/>
              <p:nvPr/>
            </p:nvGrpSpPr>
            <p:grpSpPr>
              <a:xfrm>
                <a:off x="5723001" y="1309509"/>
                <a:ext cx="390131" cy="206540"/>
                <a:chOff x="11398113" y="695328"/>
                <a:chExt cx="323960" cy="171508"/>
              </a:xfrm>
            </p:grpSpPr>
            <p:sp>
              <p:nvSpPr>
                <p:cNvPr id="19" name="Freeform: Shape 49">
                  <a:extLst>
                    <a:ext uri="{FF2B5EF4-FFF2-40B4-BE49-F238E27FC236}">
                      <a16:creationId xmlns:a16="http://schemas.microsoft.com/office/drawing/2014/main" id="{D6A9ED8F-6D1D-8697-11FC-E7062D86CC2A}"/>
                    </a:ext>
                  </a:extLst>
                </p:cNvPr>
                <p:cNvSpPr/>
                <p:nvPr/>
              </p:nvSpPr>
              <p:spPr>
                <a:xfrm>
                  <a:off x="11521980" y="695328"/>
                  <a:ext cx="76226" cy="95282"/>
                </a:xfrm>
                <a:custGeom>
                  <a:avLst/>
                  <a:gdLst>
                    <a:gd name="connsiteX0" fmla="*/ 38113 w 76226"/>
                    <a:gd name="connsiteY0" fmla="*/ 95283 h 95282"/>
                    <a:gd name="connsiteX1" fmla="*/ 76226 w 76226"/>
                    <a:gd name="connsiteY1" fmla="*/ 54430 h 95282"/>
                    <a:gd name="connsiteX2" fmla="*/ 76226 w 76226"/>
                    <a:gd name="connsiteY2" fmla="*/ 40852 h 95282"/>
                    <a:gd name="connsiteX3" fmla="*/ 38113 w 76226"/>
                    <a:gd name="connsiteY3" fmla="*/ 0 h 95282"/>
                    <a:gd name="connsiteX4" fmla="*/ 0 w 76226"/>
                    <a:gd name="connsiteY4" fmla="*/ 40852 h 95282"/>
                    <a:gd name="connsiteX5" fmla="*/ 0 w 76226"/>
                    <a:gd name="connsiteY5" fmla="*/ 54430 h 95282"/>
                    <a:gd name="connsiteX6" fmla="*/ 38113 w 76226"/>
                    <a:gd name="connsiteY6" fmla="*/ 95283 h 9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26" h="95282">
                      <a:moveTo>
                        <a:pt x="38113" y="95283"/>
                      </a:moveTo>
                      <a:cubicBezTo>
                        <a:pt x="59909" y="95283"/>
                        <a:pt x="76226" y="77060"/>
                        <a:pt x="76226" y="54430"/>
                      </a:cubicBezTo>
                      <a:lnTo>
                        <a:pt x="76226" y="40852"/>
                      </a:lnTo>
                      <a:cubicBezTo>
                        <a:pt x="76226" y="18342"/>
                        <a:pt x="59909" y="0"/>
                        <a:pt x="38113" y="0"/>
                      </a:cubicBezTo>
                      <a:cubicBezTo>
                        <a:pt x="16317" y="0"/>
                        <a:pt x="0" y="18223"/>
                        <a:pt x="0" y="40852"/>
                      </a:cubicBezTo>
                      <a:lnTo>
                        <a:pt x="0" y="54430"/>
                      </a:lnTo>
                      <a:cubicBezTo>
                        <a:pt x="0" y="77060"/>
                        <a:pt x="16317" y="95283"/>
                        <a:pt x="38113" y="95283"/>
                      </a:cubicBezTo>
                      <a:close/>
                    </a:path>
                  </a:pathLst>
                </a:custGeom>
                <a:noFill/>
                <a:ln w="19050" cap="flat">
                  <a:solidFill>
                    <a:schemeClr val="bg1"/>
                  </a:solidFill>
                  <a:prstDash val="solid"/>
                  <a:miter/>
                </a:ln>
              </p:spPr>
              <p:txBody>
                <a:bodyPr rtlCol="0" anchor="ctr"/>
                <a:lstStyle/>
                <a:p>
                  <a:pPr defTabSz="914377">
                    <a:defRPr/>
                  </a:pPr>
                  <a:endParaRPr lang="en-US">
                    <a:solidFill>
                      <a:srgbClr val="000000"/>
                    </a:solidFill>
                    <a:latin typeface="+mj-lt"/>
                  </a:endParaRPr>
                </a:p>
              </p:txBody>
            </p:sp>
            <p:sp>
              <p:nvSpPr>
                <p:cNvPr id="20" name="Freeform: Shape 50">
                  <a:extLst>
                    <a:ext uri="{FF2B5EF4-FFF2-40B4-BE49-F238E27FC236}">
                      <a16:creationId xmlns:a16="http://schemas.microsoft.com/office/drawing/2014/main" id="{96A746E4-D759-71ED-6557-C9C983BF66F2}"/>
                    </a:ext>
                  </a:extLst>
                </p:cNvPr>
                <p:cNvSpPr/>
                <p:nvPr/>
              </p:nvSpPr>
              <p:spPr>
                <a:xfrm>
                  <a:off x="11483867" y="790610"/>
                  <a:ext cx="152452" cy="76226"/>
                </a:xfrm>
                <a:custGeom>
                  <a:avLst/>
                  <a:gdLst>
                    <a:gd name="connsiteX0" fmla="*/ 152452 w 152452"/>
                    <a:gd name="connsiteY0" fmla="*/ 76226 h 76226"/>
                    <a:gd name="connsiteX1" fmla="*/ 152452 w 152452"/>
                    <a:gd name="connsiteY1" fmla="*/ 47641 h 76226"/>
                    <a:gd name="connsiteX2" fmla="*/ 76226 w 152452"/>
                    <a:gd name="connsiteY2" fmla="*/ 0 h 76226"/>
                    <a:gd name="connsiteX3" fmla="*/ 0 w 152452"/>
                    <a:gd name="connsiteY3" fmla="*/ 47641 h 76226"/>
                    <a:gd name="connsiteX4" fmla="*/ 0 w 152452"/>
                    <a:gd name="connsiteY4" fmla="*/ 76226 h 762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52" h="76226">
                      <a:moveTo>
                        <a:pt x="152452" y="76226"/>
                      </a:moveTo>
                      <a:lnTo>
                        <a:pt x="152452" y="47641"/>
                      </a:lnTo>
                      <a:cubicBezTo>
                        <a:pt x="152452" y="21319"/>
                        <a:pt x="119818" y="0"/>
                        <a:pt x="76226" y="0"/>
                      </a:cubicBezTo>
                      <a:cubicBezTo>
                        <a:pt x="32634" y="0"/>
                        <a:pt x="0" y="21319"/>
                        <a:pt x="0" y="47641"/>
                      </a:cubicBezTo>
                      <a:lnTo>
                        <a:pt x="0" y="76226"/>
                      </a:lnTo>
                    </a:path>
                  </a:pathLst>
                </a:custGeom>
                <a:noFill/>
                <a:ln w="19050" cap="rnd">
                  <a:solidFill>
                    <a:schemeClr val="bg1"/>
                  </a:solidFill>
                  <a:prstDash val="solid"/>
                  <a:miter/>
                </a:ln>
              </p:spPr>
              <p:txBody>
                <a:bodyPr rtlCol="0" anchor="ctr"/>
                <a:lstStyle/>
                <a:p>
                  <a:pPr defTabSz="914377">
                    <a:defRPr/>
                  </a:pPr>
                  <a:endParaRPr lang="en-US">
                    <a:solidFill>
                      <a:srgbClr val="000000"/>
                    </a:solidFill>
                    <a:latin typeface="+mj-lt"/>
                  </a:endParaRPr>
                </a:p>
              </p:txBody>
            </p:sp>
            <p:sp>
              <p:nvSpPr>
                <p:cNvPr id="21" name="Freeform: Shape 51">
                  <a:extLst>
                    <a:ext uri="{FF2B5EF4-FFF2-40B4-BE49-F238E27FC236}">
                      <a16:creationId xmlns:a16="http://schemas.microsoft.com/office/drawing/2014/main" id="{A8B181AD-3C7E-A0E8-9B5B-18FC0CD2C276}"/>
                    </a:ext>
                  </a:extLst>
                </p:cNvPr>
                <p:cNvSpPr/>
                <p:nvPr/>
              </p:nvSpPr>
              <p:spPr>
                <a:xfrm>
                  <a:off x="11636319" y="695328"/>
                  <a:ext cx="66697" cy="85754"/>
                </a:xfrm>
                <a:custGeom>
                  <a:avLst/>
                  <a:gdLst>
                    <a:gd name="connsiteX0" fmla="*/ 33349 w 66697"/>
                    <a:gd name="connsiteY0" fmla="*/ 85754 h 85754"/>
                    <a:gd name="connsiteX1" fmla="*/ 66698 w 66697"/>
                    <a:gd name="connsiteY1" fmla="*/ 48951 h 85754"/>
                    <a:gd name="connsiteX2" fmla="*/ 66698 w 66697"/>
                    <a:gd name="connsiteY2" fmla="*/ 36803 h 85754"/>
                    <a:gd name="connsiteX3" fmla="*/ 33349 w 66697"/>
                    <a:gd name="connsiteY3" fmla="*/ 0 h 85754"/>
                    <a:gd name="connsiteX4" fmla="*/ 0 w 66697"/>
                    <a:gd name="connsiteY4" fmla="*/ 36803 h 85754"/>
                    <a:gd name="connsiteX5" fmla="*/ 0 w 66697"/>
                    <a:gd name="connsiteY5" fmla="*/ 49071 h 85754"/>
                    <a:gd name="connsiteX6" fmla="*/ 33349 w 66697"/>
                    <a:gd name="connsiteY6" fmla="*/ 85754 h 8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697" h="85754">
                      <a:moveTo>
                        <a:pt x="33349" y="85754"/>
                      </a:moveTo>
                      <a:cubicBezTo>
                        <a:pt x="52405" y="85754"/>
                        <a:pt x="66698" y="69318"/>
                        <a:pt x="66698" y="48951"/>
                      </a:cubicBezTo>
                      <a:lnTo>
                        <a:pt x="66698" y="36803"/>
                      </a:lnTo>
                      <a:cubicBezTo>
                        <a:pt x="66698" y="16555"/>
                        <a:pt x="52405" y="0"/>
                        <a:pt x="33349" y="0"/>
                      </a:cubicBezTo>
                      <a:cubicBezTo>
                        <a:pt x="14292" y="0"/>
                        <a:pt x="0" y="16436"/>
                        <a:pt x="0" y="36803"/>
                      </a:cubicBezTo>
                      <a:lnTo>
                        <a:pt x="0" y="49071"/>
                      </a:lnTo>
                      <a:cubicBezTo>
                        <a:pt x="0" y="69318"/>
                        <a:pt x="14292" y="85754"/>
                        <a:pt x="33349" y="85754"/>
                      </a:cubicBezTo>
                      <a:close/>
                    </a:path>
                  </a:pathLst>
                </a:custGeom>
                <a:noFill/>
                <a:ln w="19050" cap="flat">
                  <a:solidFill>
                    <a:schemeClr val="bg1"/>
                  </a:solidFill>
                  <a:prstDash val="solid"/>
                  <a:miter/>
                </a:ln>
              </p:spPr>
              <p:txBody>
                <a:bodyPr rtlCol="0" anchor="ctr"/>
                <a:lstStyle/>
                <a:p>
                  <a:pPr defTabSz="914377">
                    <a:defRPr/>
                  </a:pPr>
                  <a:endParaRPr lang="en-US">
                    <a:solidFill>
                      <a:srgbClr val="000000"/>
                    </a:solidFill>
                    <a:latin typeface="+mj-lt"/>
                  </a:endParaRPr>
                </a:p>
              </p:txBody>
            </p:sp>
            <p:sp>
              <p:nvSpPr>
                <p:cNvPr id="22" name="Freeform: Shape 52">
                  <a:extLst>
                    <a:ext uri="{FF2B5EF4-FFF2-40B4-BE49-F238E27FC236}">
                      <a16:creationId xmlns:a16="http://schemas.microsoft.com/office/drawing/2014/main" id="{B46D9348-1102-B158-31D0-F9125B868F94}"/>
                    </a:ext>
                  </a:extLst>
                </p:cNvPr>
                <p:cNvSpPr/>
                <p:nvPr/>
              </p:nvSpPr>
              <p:spPr>
                <a:xfrm>
                  <a:off x="11636319" y="781082"/>
                  <a:ext cx="85754" cy="66697"/>
                </a:xfrm>
                <a:custGeom>
                  <a:avLst/>
                  <a:gdLst>
                    <a:gd name="connsiteX0" fmla="*/ 0 w 85754"/>
                    <a:gd name="connsiteY0" fmla="*/ 8814 h 66697"/>
                    <a:gd name="connsiteX1" fmla="*/ 33706 w 85754"/>
                    <a:gd name="connsiteY1" fmla="*/ 0 h 66697"/>
                    <a:gd name="connsiteX2" fmla="*/ 85754 w 85754"/>
                    <a:gd name="connsiteY2" fmla="*/ 38113 h 66697"/>
                    <a:gd name="connsiteX3" fmla="*/ 85754 w 85754"/>
                    <a:gd name="connsiteY3" fmla="*/ 66698 h 66697"/>
                  </a:gdLst>
                  <a:ahLst/>
                  <a:cxnLst>
                    <a:cxn ang="0">
                      <a:pos x="connsiteX0" y="connsiteY0"/>
                    </a:cxn>
                    <a:cxn ang="0">
                      <a:pos x="connsiteX1" y="connsiteY1"/>
                    </a:cxn>
                    <a:cxn ang="0">
                      <a:pos x="connsiteX2" y="connsiteY2"/>
                    </a:cxn>
                    <a:cxn ang="0">
                      <a:pos x="connsiteX3" y="connsiteY3"/>
                    </a:cxn>
                  </a:cxnLst>
                  <a:rect l="l" t="t" r="r" b="b"/>
                  <a:pathLst>
                    <a:path w="85754" h="66697">
                      <a:moveTo>
                        <a:pt x="0" y="8814"/>
                      </a:moveTo>
                      <a:cubicBezTo>
                        <a:pt x="8933" y="3335"/>
                        <a:pt x="20605" y="0"/>
                        <a:pt x="33706" y="0"/>
                      </a:cubicBezTo>
                      <a:cubicBezTo>
                        <a:pt x="63482" y="0"/>
                        <a:pt x="85754" y="17032"/>
                        <a:pt x="85754" y="38113"/>
                      </a:cubicBezTo>
                      <a:lnTo>
                        <a:pt x="85754" y="66698"/>
                      </a:lnTo>
                    </a:path>
                  </a:pathLst>
                </a:custGeom>
                <a:noFill/>
                <a:ln w="19050" cap="rnd">
                  <a:solidFill>
                    <a:schemeClr val="bg1"/>
                  </a:solidFill>
                  <a:prstDash val="solid"/>
                  <a:miter/>
                </a:ln>
              </p:spPr>
              <p:txBody>
                <a:bodyPr rtlCol="0" anchor="ctr"/>
                <a:lstStyle/>
                <a:p>
                  <a:pPr defTabSz="914377">
                    <a:defRPr/>
                  </a:pPr>
                  <a:endParaRPr lang="en-US">
                    <a:solidFill>
                      <a:srgbClr val="000000"/>
                    </a:solidFill>
                    <a:latin typeface="+mj-lt"/>
                  </a:endParaRPr>
                </a:p>
              </p:txBody>
            </p:sp>
            <p:sp>
              <p:nvSpPr>
                <p:cNvPr id="23" name="Freeform: Shape 53">
                  <a:extLst>
                    <a:ext uri="{FF2B5EF4-FFF2-40B4-BE49-F238E27FC236}">
                      <a16:creationId xmlns:a16="http://schemas.microsoft.com/office/drawing/2014/main" id="{8052C043-5493-62FB-9E28-F7D280E2FDAD}"/>
                    </a:ext>
                  </a:extLst>
                </p:cNvPr>
                <p:cNvSpPr/>
                <p:nvPr/>
              </p:nvSpPr>
              <p:spPr>
                <a:xfrm>
                  <a:off x="11417169" y="695328"/>
                  <a:ext cx="66697" cy="85754"/>
                </a:xfrm>
                <a:custGeom>
                  <a:avLst/>
                  <a:gdLst>
                    <a:gd name="connsiteX0" fmla="*/ 33349 w 66697"/>
                    <a:gd name="connsiteY0" fmla="*/ 85754 h 85754"/>
                    <a:gd name="connsiteX1" fmla="*/ 0 w 66697"/>
                    <a:gd name="connsiteY1" fmla="*/ 48951 h 85754"/>
                    <a:gd name="connsiteX2" fmla="*/ 0 w 66697"/>
                    <a:gd name="connsiteY2" fmla="*/ 36803 h 85754"/>
                    <a:gd name="connsiteX3" fmla="*/ 33349 w 66697"/>
                    <a:gd name="connsiteY3" fmla="*/ 0 h 85754"/>
                    <a:gd name="connsiteX4" fmla="*/ 66698 w 66697"/>
                    <a:gd name="connsiteY4" fmla="*/ 36803 h 85754"/>
                    <a:gd name="connsiteX5" fmla="*/ 66698 w 66697"/>
                    <a:gd name="connsiteY5" fmla="*/ 49071 h 85754"/>
                    <a:gd name="connsiteX6" fmla="*/ 33349 w 66697"/>
                    <a:gd name="connsiteY6" fmla="*/ 85754 h 8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697" h="85754">
                      <a:moveTo>
                        <a:pt x="33349" y="85754"/>
                      </a:moveTo>
                      <a:cubicBezTo>
                        <a:pt x="14292" y="85754"/>
                        <a:pt x="0" y="69318"/>
                        <a:pt x="0" y="48951"/>
                      </a:cubicBezTo>
                      <a:lnTo>
                        <a:pt x="0" y="36803"/>
                      </a:lnTo>
                      <a:cubicBezTo>
                        <a:pt x="0" y="16555"/>
                        <a:pt x="14292" y="0"/>
                        <a:pt x="33349" y="0"/>
                      </a:cubicBezTo>
                      <a:cubicBezTo>
                        <a:pt x="52405" y="0"/>
                        <a:pt x="66698" y="16436"/>
                        <a:pt x="66698" y="36803"/>
                      </a:cubicBezTo>
                      <a:lnTo>
                        <a:pt x="66698" y="49071"/>
                      </a:lnTo>
                      <a:cubicBezTo>
                        <a:pt x="66698" y="69318"/>
                        <a:pt x="52405" y="85754"/>
                        <a:pt x="33349" y="85754"/>
                      </a:cubicBezTo>
                      <a:close/>
                    </a:path>
                  </a:pathLst>
                </a:custGeom>
                <a:noFill/>
                <a:ln w="19050" cap="flat">
                  <a:solidFill>
                    <a:schemeClr val="bg1"/>
                  </a:solidFill>
                  <a:prstDash val="solid"/>
                  <a:miter/>
                </a:ln>
              </p:spPr>
              <p:txBody>
                <a:bodyPr rtlCol="0" anchor="ctr"/>
                <a:lstStyle/>
                <a:p>
                  <a:pPr defTabSz="914377">
                    <a:defRPr/>
                  </a:pPr>
                  <a:endParaRPr lang="en-US">
                    <a:solidFill>
                      <a:srgbClr val="000000"/>
                    </a:solidFill>
                    <a:latin typeface="+mj-lt"/>
                  </a:endParaRPr>
                </a:p>
              </p:txBody>
            </p:sp>
            <p:sp>
              <p:nvSpPr>
                <p:cNvPr id="24" name="Freeform: Shape 54">
                  <a:extLst>
                    <a:ext uri="{FF2B5EF4-FFF2-40B4-BE49-F238E27FC236}">
                      <a16:creationId xmlns:a16="http://schemas.microsoft.com/office/drawing/2014/main" id="{1B9C39C9-CAA4-3C68-043D-10E03E7AC637}"/>
                    </a:ext>
                  </a:extLst>
                </p:cNvPr>
                <p:cNvSpPr/>
                <p:nvPr/>
              </p:nvSpPr>
              <p:spPr>
                <a:xfrm>
                  <a:off x="11398113" y="781082"/>
                  <a:ext cx="87540" cy="66697"/>
                </a:xfrm>
                <a:custGeom>
                  <a:avLst/>
                  <a:gdLst>
                    <a:gd name="connsiteX0" fmla="*/ 87541 w 87540"/>
                    <a:gd name="connsiteY0" fmla="*/ 9886 h 66697"/>
                    <a:gd name="connsiteX1" fmla="*/ 52048 w 87540"/>
                    <a:gd name="connsiteY1" fmla="*/ 0 h 66697"/>
                    <a:gd name="connsiteX2" fmla="*/ 0 w 87540"/>
                    <a:gd name="connsiteY2" fmla="*/ 38113 h 66697"/>
                    <a:gd name="connsiteX3" fmla="*/ 0 w 87540"/>
                    <a:gd name="connsiteY3" fmla="*/ 66698 h 66697"/>
                  </a:gdLst>
                  <a:ahLst/>
                  <a:cxnLst>
                    <a:cxn ang="0">
                      <a:pos x="connsiteX0" y="connsiteY0"/>
                    </a:cxn>
                    <a:cxn ang="0">
                      <a:pos x="connsiteX1" y="connsiteY1"/>
                    </a:cxn>
                    <a:cxn ang="0">
                      <a:pos x="connsiteX2" y="connsiteY2"/>
                    </a:cxn>
                    <a:cxn ang="0">
                      <a:pos x="connsiteX3" y="connsiteY3"/>
                    </a:cxn>
                  </a:cxnLst>
                  <a:rect l="l" t="t" r="r" b="b"/>
                  <a:pathLst>
                    <a:path w="87540" h="66697">
                      <a:moveTo>
                        <a:pt x="87541" y="9886"/>
                      </a:moveTo>
                      <a:cubicBezTo>
                        <a:pt x="78370" y="3692"/>
                        <a:pt x="66102" y="0"/>
                        <a:pt x="52048" y="0"/>
                      </a:cubicBezTo>
                      <a:cubicBezTo>
                        <a:pt x="22272" y="0"/>
                        <a:pt x="0" y="17032"/>
                        <a:pt x="0" y="38113"/>
                      </a:cubicBezTo>
                      <a:lnTo>
                        <a:pt x="0" y="66698"/>
                      </a:lnTo>
                    </a:path>
                  </a:pathLst>
                </a:custGeom>
                <a:noFill/>
                <a:ln w="19050" cap="rnd">
                  <a:solidFill>
                    <a:schemeClr val="bg1"/>
                  </a:solidFill>
                  <a:prstDash val="solid"/>
                  <a:miter/>
                </a:ln>
              </p:spPr>
              <p:txBody>
                <a:bodyPr rtlCol="0" anchor="ctr"/>
                <a:lstStyle/>
                <a:p>
                  <a:pPr defTabSz="914377">
                    <a:defRPr/>
                  </a:pPr>
                  <a:endParaRPr lang="en-US">
                    <a:solidFill>
                      <a:srgbClr val="000000"/>
                    </a:solidFill>
                    <a:latin typeface="+mj-lt"/>
                  </a:endParaRPr>
                </a:p>
              </p:txBody>
            </p:sp>
          </p:grpSp>
        </p:grpSp>
      </p:grpSp>
      <p:grpSp>
        <p:nvGrpSpPr>
          <p:cNvPr id="48" name="Grupp 47">
            <a:extLst>
              <a:ext uri="{FF2B5EF4-FFF2-40B4-BE49-F238E27FC236}">
                <a16:creationId xmlns:a16="http://schemas.microsoft.com/office/drawing/2014/main" id="{E846038B-1F8F-F24C-9C6E-4362D8F895AF}"/>
              </a:ext>
            </a:extLst>
          </p:cNvPr>
          <p:cNvGrpSpPr/>
          <p:nvPr/>
        </p:nvGrpSpPr>
        <p:grpSpPr>
          <a:xfrm>
            <a:off x="1503329" y="1014672"/>
            <a:ext cx="659248" cy="659248"/>
            <a:chOff x="1392653" y="1092702"/>
            <a:chExt cx="659248" cy="659248"/>
          </a:xfrm>
        </p:grpSpPr>
        <p:sp>
          <p:nvSpPr>
            <p:cNvPr id="25" name="Ellipse 9">
              <a:extLst>
                <a:ext uri="{FF2B5EF4-FFF2-40B4-BE49-F238E27FC236}">
                  <a16:creationId xmlns:a16="http://schemas.microsoft.com/office/drawing/2014/main" id="{84CCD95D-9DDB-D711-27BD-6233AC3B0151}"/>
                </a:ext>
              </a:extLst>
            </p:cNvPr>
            <p:cNvSpPr/>
            <p:nvPr/>
          </p:nvSpPr>
          <p:spPr>
            <a:xfrm>
              <a:off x="1392653" y="1092702"/>
              <a:ext cx="659248" cy="659248"/>
            </a:xfrm>
            <a:prstGeom prst="ellipse">
              <a:avLst/>
            </a:prstGeom>
            <a:solidFill>
              <a:schemeClr val="accent5"/>
            </a:solidFill>
            <a:ln>
              <a:no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914377">
                <a:defRPr/>
              </a:pPr>
              <a:endParaRPr lang="en-US">
                <a:solidFill>
                  <a:srgbClr val="FFFFFF"/>
                </a:solidFill>
                <a:latin typeface="+mj-lt"/>
              </a:endParaRPr>
            </a:p>
          </p:txBody>
        </p:sp>
        <p:grpSp>
          <p:nvGrpSpPr>
            <p:cNvPr id="26" name="Graphic 2">
              <a:extLst>
                <a:ext uri="{FF2B5EF4-FFF2-40B4-BE49-F238E27FC236}">
                  <a16:creationId xmlns:a16="http://schemas.microsoft.com/office/drawing/2014/main" id="{0E9C8E68-C0DB-D5D2-A5D6-0EAABECCCB29}"/>
                </a:ext>
              </a:extLst>
            </p:cNvPr>
            <p:cNvGrpSpPr/>
            <p:nvPr/>
          </p:nvGrpSpPr>
          <p:grpSpPr>
            <a:xfrm>
              <a:off x="1609939" y="1264497"/>
              <a:ext cx="267937" cy="315658"/>
              <a:chOff x="11342524" y="695325"/>
              <a:chExt cx="371638" cy="437829"/>
            </a:xfrm>
            <a:noFill/>
          </p:grpSpPr>
          <p:sp>
            <p:nvSpPr>
              <p:cNvPr id="27" name="Freeform: Shape 18">
                <a:extLst>
                  <a:ext uri="{FF2B5EF4-FFF2-40B4-BE49-F238E27FC236}">
                    <a16:creationId xmlns:a16="http://schemas.microsoft.com/office/drawing/2014/main" id="{BE9AE0E5-0E3D-9141-68EC-2994285A9320}"/>
                  </a:ext>
                </a:extLst>
              </p:cNvPr>
              <p:cNvSpPr/>
              <p:nvPr/>
            </p:nvSpPr>
            <p:spPr>
              <a:xfrm>
                <a:off x="11390312" y="695325"/>
                <a:ext cx="304800" cy="240982"/>
              </a:xfrm>
              <a:custGeom>
                <a:avLst/>
                <a:gdLst>
                  <a:gd name="connsiteX0" fmla="*/ 28575 w 304800"/>
                  <a:gd name="connsiteY0" fmla="*/ 240983 h 240982"/>
                  <a:gd name="connsiteX1" fmla="*/ 0 w 304800"/>
                  <a:gd name="connsiteY1" fmla="*/ 152400 h 240982"/>
                  <a:gd name="connsiteX2" fmla="*/ 152400 w 304800"/>
                  <a:gd name="connsiteY2" fmla="*/ 0 h 240982"/>
                  <a:gd name="connsiteX3" fmla="*/ 304800 w 304800"/>
                  <a:gd name="connsiteY3" fmla="*/ 152400 h 240982"/>
                  <a:gd name="connsiteX4" fmla="*/ 293370 w 304800"/>
                  <a:gd name="connsiteY4" fmla="*/ 209550 h 240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240982">
                    <a:moveTo>
                      <a:pt x="28575" y="240983"/>
                    </a:moveTo>
                    <a:cubicBezTo>
                      <a:pt x="10478" y="216218"/>
                      <a:pt x="0" y="185738"/>
                      <a:pt x="0" y="152400"/>
                    </a:cubicBezTo>
                    <a:cubicBezTo>
                      <a:pt x="0" y="68580"/>
                      <a:pt x="68580" y="0"/>
                      <a:pt x="152400" y="0"/>
                    </a:cubicBezTo>
                    <a:cubicBezTo>
                      <a:pt x="236220" y="0"/>
                      <a:pt x="304800" y="68580"/>
                      <a:pt x="304800" y="152400"/>
                    </a:cubicBezTo>
                    <a:cubicBezTo>
                      <a:pt x="304800" y="172403"/>
                      <a:pt x="300990" y="191453"/>
                      <a:pt x="293370" y="209550"/>
                    </a:cubicBezTo>
                  </a:path>
                </a:pathLst>
              </a:custGeom>
              <a:noFill/>
              <a:ln w="15875" cap="flat">
                <a:solidFill>
                  <a:schemeClr val="bg1"/>
                </a:solidFill>
                <a:prstDash val="solid"/>
                <a:round/>
              </a:ln>
            </p:spPr>
            <p:txBody>
              <a:bodyPr rtlCol="0" anchor="ctr"/>
              <a:lstStyle/>
              <a:p>
                <a:pPr defTabSz="914377">
                  <a:defRPr/>
                </a:pPr>
                <a:endParaRPr lang="en-US">
                  <a:solidFill>
                    <a:srgbClr val="6EA92D"/>
                  </a:solidFill>
                  <a:latin typeface="+mj-lt"/>
                </a:endParaRPr>
              </a:p>
            </p:txBody>
          </p:sp>
          <p:sp>
            <p:nvSpPr>
              <p:cNvPr id="28" name="Freeform: Shape 19">
                <a:extLst>
                  <a:ext uri="{FF2B5EF4-FFF2-40B4-BE49-F238E27FC236}">
                    <a16:creationId xmlns:a16="http://schemas.microsoft.com/office/drawing/2014/main" id="{CBBA8141-7F63-76B0-AEE0-D9E415C924F3}"/>
                  </a:ext>
                </a:extLst>
              </p:cNvPr>
              <p:cNvSpPr/>
              <p:nvPr/>
            </p:nvSpPr>
            <p:spPr>
              <a:xfrm>
                <a:off x="11437937" y="903662"/>
                <a:ext cx="276225" cy="163137"/>
              </a:xfrm>
              <a:custGeom>
                <a:avLst/>
                <a:gdLst>
                  <a:gd name="connsiteX0" fmla="*/ 0 w 276225"/>
                  <a:gd name="connsiteY0" fmla="*/ 163138 h 163137"/>
                  <a:gd name="connsiteX1" fmla="*/ 19050 w 276225"/>
                  <a:gd name="connsiteY1" fmla="*/ 153613 h 163137"/>
                  <a:gd name="connsiteX2" fmla="*/ 152400 w 276225"/>
                  <a:gd name="connsiteY2" fmla="*/ 153613 h 163137"/>
                  <a:gd name="connsiteX3" fmla="*/ 228600 w 276225"/>
                  <a:gd name="connsiteY3" fmla="*/ 86938 h 163137"/>
                  <a:gd name="connsiteX4" fmla="*/ 276225 w 276225"/>
                  <a:gd name="connsiteY4" fmla="*/ 10738 h 163137"/>
                  <a:gd name="connsiteX5" fmla="*/ 238125 w 276225"/>
                  <a:gd name="connsiteY5" fmla="*/ 1213 h 163137"/>
                  <a:gd name="connsiteX6" fmla="*/ 200025 w 276225"/>
                  <a:gd name="connsiteY6" fmla="*/ 39313 h 163137"/>
                  <a:gd name="connsiteX7" fmla="*/ 156210 w 276225"/>
                  <a:gd name="connsiteY7" fmla="*/ 62173 h 163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6225" h="163137">
                    <a:moveTo>
                      <a:pt x="0" y="163138"/>
                    </a:moveTo>
                    <a:cubicBezTo>
                      <a:pt x="3810" y="159328"/>
                      <a:pt x="7620" y="153613"/>
                      <a:pt x="19050" y="153613"/>
                    </a:cubicBezTo>
                    <a:cubicBezTo>
                      <a:pt x="30480" y="153613"/>
                      <a:pt x="140970" y="153613"/>
                      <a:pt x="152400" y="153613"/>
                    </a:cubicBezTo>
                    <a:cubicBezTo>
                      <a:pt x="162878" y="153613"/>
                      <a:pt x="220980" y="95510"/>
                      <a:pt x="228600" y="86938"/>
                    </a:cubicBezTo>
                    <a:cubicBezTo>
                      <a:pt x="235268" y="79318"/>
                      <a:pt x="267653" y="31693"/>
                      <a:pt x="276225" y="10738"/>
                    </a:cubicBezTo>
                    <a:cubicBezTo>
                      <a:pt x="270510" y="3118"/>
                      <a:pt x="256222" y="-2597"/>
                      <a:pt x="238125" y="1213"/>
                    </a:cubicBezTo>
                    <a:cubicBezTo>
                      <a:pt x="220980" y="5023"/>
                      <a:pt x="211455" y="17405"/>
                      <a:pt x="200025" y="39313"/>
                    </a:cubicBezTo>
                    <a:lnTo>
                      <a:pt x="156210" y="62173"/>
                    </a:lnTo>
                  </a:path>
                </a:pathLst>
              </a:custGeom>
              <a:noFill/>
              <a:ln w="15875" cap="flat">
                <a:solidFill>
                  <a:schemeClr val="bg1"/>
                </a:solidFill>
                <a:prstDash val="solid"/>
                <a:round/>
              </a:ln>
            </p:spPr>
            <p:txBody>
              <a:bodyPr rtlCol="0" anchor="ctr"/>
              <a:lstStyle/>
              <a:p>
                <a:pPr defTabSz="914377">
                  <a:defRPr/>
                </a:pPr>
                <a:endParaRPr lang="en-US">
                  <a:solidFill>
                    <a:srgbClr val="6EA92D"/>
                  </a:solidFill>
                  <a:latin typeface="+mj-lt"/>
                </a:endParaRPr>
              </a:p>
            </p:txBody>
          </p:sp>
          <p:sp>
            <p:nvSpPr>
              <p:cNvPr id="29" name="Freeform: Shape 20">
                <a:extLst>
                  <a:ext uri="{FF2B5EF4-FFF2-40B4-BE49-F238E27FC236}">
                    <a16:creationId xmlns:a16="http://schemas.microsoft.com/office/drawing/2014/main" id="{25F7B513-BF71-2EF0-88AE-633DA85A9CAD}"/>
                  </a:ext>
                </a:extLst>
              </p:cNvPr>
              <p:cNvSpPr/>
              <p:nvPr/>
            </p:nvSpPr>
            <p:spPr>
              <a:xfrm>
                <a:off x="11361737" y="933450"/>
                <a:ext cx="238125" cy="66675"/>
              </a:xfrm>
              <a:custGeom>
                <a:avLst/>
                <a:gdLst>
                  <a:gd name="connsiteX0" fmla="*/ 133350 w 238125"/>
                  <a:gd name="connsiteY0" fmla="*/ 66675 h 66675"/>
                  <a:gd name="connsiteX1" fmla="*/ 209550 w 238125"/>
                  <a:gd name="connsiteY1" fmla="*/ 66675 h 66675"/>
                  <a:gd name="connsiteX2" fmla="*/ 209550 w 238125"/>
                  <a:gd name="connsiteY2" fmla="*/ 19050 h 66675"/>
                  <a:gd name="connsiteX3" fmla="*/ 159068 w 238125"/>
                  <a:gd name="connsiteY3" fmla="*/ 19050 h 66675"/>
                  <a:gd name="connsiteX4" fmla="*/ 123825 w 238125"/>
                  <a:gd name="connsiteY4" fmla="*/ 0 h 66675"/>
                  <a:gd name="connsiteX5" fmla="*/ 76200 w 238125"/>
                  <a:gd name="connsiteY5" fmla="*/ 0 h 66675"/>
                  <a:gd name="connsiteX6" fmla="*/ 38100 w 238125"/>
                  <a:gd name="connsiteY6" fmla="*/ 19050 h 66675"/>
                  <a:gd name="connsiteX7" fmla="*/ 0 w 238125"/>
                  <a:gd name="connsiteY7" fmla="*/ 57150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66675">
                    <a:moveTo>
                      <a:pt x="133350" y="66675"/>
                    </a:moveTo>
                    <a:cubicBezTo>
                      <a:pt x="133350" y="66675"/>
                      <a:pt x="200025" y="66675"/>
                      <a:pt x="209550" y="66675"/>
                    </a:cubicBezTo>
                    <a:cubicBezTo>
                      <a:pt x="247650" y="66675"/>
                      <a:pt x="247650" y="19050"/>
                      <a:pt x="209550" y="19050"/>
                    </a:cubicBezTo>
                    <a:cubicBezTo>
                      <a:pt x="200025" y="19050"/>
                      <a:pt x="185738" y="19050"/>
                      <a:pt x="159068" y="19050"/>
                    </a:cubicBezTo>
                    <a:cubicBezTo>
                      <a:pt x="151447" y="19050"/>
                      <a:pt x="136207" y="0"/>
                      <a:pt x="123825" y="0"/>
                    </a:cubicBezTo>
                    <a:cubicBezTo>
                      <a:pt x="118110" y="0"/>
                      <a:pt x="89535" y="0"/>
                      <a:pt x="76200" y="0"/>
                    </a:cubicBezTo>
                    <a:cubicBezTo>
                      <a:pt x="62865" y="0"/>
                      <a:pt x="47625" y="10478"/>
                      <a:pt x="38100" y="19050"/>
                    </a:cubicBezTo>
                    <a:cubicBezTo>
                      <a:pt x="23813" y="33338"/>
                      <a:pt x="0" y="57150"/>
                      <a:pt x="0" y="57150"/>
                    </a:cubicBezTo>
                  </a:path>
                </a:pathLst>
              </a:custGeom>
              <a:noFill/>
              <a:ln w="15875" cap="flat">
                <a:solidFill>
                  <a:schemeClr val="bg1"/>
                </a:solidFill>
                <a:prstDash val="solid"/>
                <a:round/>
              </a:ln>
            </p:spPr>
            <p:txBody>
              <a:bodyPr rtlCol="0" anchor="ctr"/>
              <a:lstStyle/>
              <a:p>
                <a:pPr defTabSz="914377">
                  <a:defRPr/>
                </a:pPr>
                <a:endParaRPr lang="en-US">
                  <a:solidFill>
                    <a:srgbClr val="6EA92D"/>
                  </a:solidFill>
                  <a:latin typeface="+mj-lt"/>
                </a:endParaRPr>
              </a:p>
            </p:txBody>
          </p:sp>
          <p:sp>
            <p:nvSpPr>
              <p:cNvPr id="30" name="Freeform: Shape 21">
                <a:extLst>
                  <a:ext uri="{FF2B5EF4-FFF2-40B4-BE49-F238E27FC236}">
                    <a16:creationId xmlns:a16="http://schemas.microsoft.com/office/drawing/2014/main" id="{179EDD5D-C9B5-B990-9447-BE793DA272CC}"/>
                  </a:ext>
                </a:extLst>
              </p:cNvPr>
              <p:cNvSpPr/>
              <p:nvPr/>
            </p:nvSpPr>
            <p:spPr>
              <a:xfrm rot="18900000">
                <a:off x="11342524" y="971231"/>
                <a:ext cx="67626" cy="161923"/>
              </a:xfrm>
              <a:custGeom>
                <a:avLst/>
                <a:gdLst>
                  <a:gd name="connsiteX0" fmla="*/ 0 w 67626"/>
                  <a:gd name="connsiteY0" fmla="*/ 0 h 161923"/>
                  <a:gd name="connsiteX1" fmla="*/ 67627 w 67626"/>
                  <a:gd name="connsiteY1" fmla="*/ 0 h 161923"/>
                  <a:gd name="connsiteX2" fmla="*/ 67627 w 67626"/>
                  <a:gd name="connsiteY2" fmla="*/ 161923 h 161923"/>
                  <a:gd name="connsiteX3" fmla="*/ 0 w 67626"/>
                  <a:gd name="connsiteY3" fmla="*/ 161923 h 161923"/>
                </a:gdLst>
                <a:ahLst/>
                <a:cxnLst>
                  <a:cxn ang="0">
                    <a:pos x="connsiteX0" y="connsiteY0"/>
                  </a:cxn>
                  <a:cxn ang="0">
                    <a:pos x="connsiteX1" y="connsiteY1"/>
                  </a:cxn>
                  <a:cxn ang="0">
                    <a:pos x="connsiteX2" y="connsiteY2"/>
                  </a:cxn>
                  <a:cxn ang="0">
                    <a:pos x="connsiteX3" y="connsiteY3"/>
                  </a:cxn>
                </a:cxnLst>
                <a:rect l="l" t="t" r="r" b="b"/>
                <a:pathLst>
                  <a:path w="67626" h="161923">
                    <a:moveTo>
                      <a:pt x="0" y="0"/>
                    </a:moveTo>
                    <a:lnTo>
                      <a:pt x="67627" y="0"/>
                    </a:lnTo>
                    <a:lnTo>
                      <a:pt x="67627" y="161923"/>
                    </a:lnTo>
                    <a:lnTo>
                      <a:pt x="0" y="161923"/>
                    </a:lnTo>
                    <a:close/>
                  </a:path>
                </a:pathLst>
              </a:custGeom>
              <a:noFill/>
              <a:ln w="15875" cap="flat">
                <a:solidFill>
                  <a:schemeClr val="bg1"/>
                </a:solidFill>
                <a:prstDash val="solid"/>
                <a:round/>
              </a:ln>
            </p:spPr>
            <p:txBody>
              <a:bodyPr rtlCol="0" anchor="ctr"/>
              <a:lstStyle/>
              <a:p>
                <a:pPr defTabSz="914377">
                  <a:defRPr/>
                </a:pPr>
                <a:endParaRPr lang="en-US">
                  <a:solidFill>
                    <a:srgbClr val="6EA92D"/>
                  </a:solidFill>
                  <a:latin typeface="+mj-lt"/>
                </a:endParaRPr>
              </a:p>
            </p:txBody>
          </p:sp>
          <p:sp>
            <p:nvSpPr>
              <p:cNvPr id="31" name="Freeform: Shape 22">
                <a:extLst>
                  <a:ext uri="{FF2B5EF4-FFF2-40B4-BE49-F238E27FC236}">
                    <a16:creationId xmlns:a16="http://schemas.microsoft.com/office/drawing/2014/main" id="{74FC1058-28BA-1A3C-7B76-827F2C043F18}"/>
                  </a:ext>
                </a:extLst>
              </p:cNvPr>
              <p:cNvSpPr/>
              <p:nvPr/>
            </p:nvSpPr>
            <p:spPr>
              <a:xfrm>
                <a:off x="11342687" y="1019175"/>
                <a:ext cx="19050" cy="19050"/>
              </a:xfrm>
              <a:custGeom>
                <a:avLst/>
                <a:gdLst>
                  <a:gd name="connsiteX0" fmla="*/ 0 w 19050"/>
                  <a:gd name="connsiteY0" fmla="*/ 0 h 19050"/>
                  <a:gd name="connsiteX1" fmla="*/ 19050 w 19050"/>
                  <a:gd name="connsiteY1" fmla="*/ 19050 h 19050"/>
                </a:gdLst>
                <a:ahLst/>
                <a:cxnLst>
                  <a:cxn ang="0">
                    <a:pos x="connsiteX0" y="connsiteY0"/>
                  </a:cxn>
                  <a:cxn ang="0">
                    <a:pos x="connsiteX1" y="connsiteY1"/>
                  </a:cxn>
                </a:cxnLst>
                <a:rect l="l" t="t" r="r" b="b"/>
                <a:pathLst>
                  <a:path w="19050" h="19050">
                    <a:moveTo>
                      <a:pt x="0" y="0"/>
                    </a:moveTo>
                    <a:lnTo>
                      <a:pt x="19050" y="19050"/>
                    </a:lnTo>
                  </a:path>
                </a:pathLst>
              </a:custGeom>
              <a:ln w="15875" cap="flat">
                <a:solidFill>
                  <a:schemeClr val="bg1"/>
                </a:solidFill>
                <a:prstDash val="solid"/>
                <a:round/>
              </a:ln>
            </p:spPr>
            <p:txBody>
              <a:bodyPr rtlCol="0" anchor="ctr"/>
              <a:lstStyle/>
              <a:p>
                <a:pPr defTabSz="914377">
                  <a:defRPr/>
                </a:pPr>
                <a:endParaRPr lang="en-US">
                  <a:solidFill>
                    <a:srgbClr val="6EA92D"/>
                  </a:solidFill>
                  <a:latin typeface="+mj-lt"/>
                </a:endParaRPr>
              </a:p>
            </p:txBody>
          </p:sp>
          <p:sp>
            <p:nvSpPr>
              <p:cNvPr id="32" name="Freeform: Shape 23">
                <a:extLst>
                  <a:ext uri="{FF2B5EF4-FFF2-40B4-BE49-F238E27FC236}">
                    <a16:creationId xmlns:a16="http://schemas.microsoft.com/office/drawing/2014/main" id="{56220538-6D0C-6265-2B85-78792D2CD96F}"/>
                  </a:ext>
                </a:extLst>
              </p:cNvPr>
              <p:cNvSpPr/>
              <p:nvPr/>
            </p:nvSpPr>
            <p:spPr>
              <a:xfrm>
                <a:off x="11533187" y="742950"/>
                <a:ext cx="161925" cy="104775"/>
              </a:xfrm>
              <a:custGeom>
                <a:avLst/>
                <a:gdLst>
                  <a:gd name="connsiteX0" fmla="*/ 161925 w 161925"/>
                  <a:gd name="connsiteY0" fmla="*/ 104775 h 104775"/>
                  <a:gd name="connsiteX1" fmla="*/ 104775 w 161925"/>
                  <a:gd name="connsiteY1" fmla="*/ 104775 h 104775"/>
                  <a:gd name="connsiteX2" fmla="*/ 104775 w 161925"/>
                  <a:gd name="connsiteY2" fmla="*/ 104775 h 104775"/>
                  <a:gd name="connsiteX3" fmla="*/ 66675 w 161925"/>
                  <a:gd name="connsiteY3" fmla="*/ 66675 h 104775"/>
                  <a:gd name="connsiteX4" fmla="*/ 0 w 161925"/>
                  <a:gd name="connsiteY4" fmla="*/ 66675 h 104775"/>
                  <a:gd name="connsiteX5" fmla="*/ 0 w 161925"/>
                  <a:gd name="connsiteY5" fmla="*/ 47625 h 104775"/>
                  <a:gd name="connsiteX6" fmla="*/ 28575 w 161925"/>
                  <a:gd name="connsiteY6" fmla="*/ 19050 h 104775"/>
                  <a:gd name="connsiteX7" fmla="*/ 57150 w 161925"/>
                  <a:gd name="connsiteY7" fmla="*/ 19050 h 104775"/>
                  <a:gd name="connsiteX8" fmla="*/ 76200 w 161925"/>
                  <a:gd name="connsiteY8" fmla="*/ 0 h 104775"/>
                  <a:gd name="connsiteX9" fmla="*/ 114300 w 161925"/>
                  <a:gd name="connsiteY9" fmla="*/ 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1925" h="104775">
                    <a:moveTo>
                      <a:pt x="161925" y="104775"/>
                    </a:moveTo>
                    <a:lnTo>
                      <a:pt x="104775" y="104775"/>
                    </a:lnTo>
                    <a:lnTo>
                      <a:pt x="104775" y="104775"/>
                    </a:lnTo>
                    <a:lnTo>
                      <a:pt x="66675" y="66675"/>
                    </a:lnTo>
                    <a:lnTo>
                      <a:pt x="0" y="66675"/>
                    </a:lnTo>
                    <a:lnTo>
                      <a:pt x="0" y="47625"/>
                    </a:lnTo>
                    <a:cubicBezTo>
                      <a:pt x="0" y="31433"/>
                      <a:pt x="12382" y="19050"/>
                      <a:pt x="28575" y="19050"/>
                    </a:cubicBezTo>
                    <a:lnTo>
                      <a:pt x="57150" y="19050"/>
                    </a:lnTo>
                    <a:lnTo>
                      <a:pt x="76200" y="0"/>
                    </a:lnTo>
                    <a:lnTo>
                      <a:pt x="114300" y="0"/>
                    </a:lnTo>
                  </a:path>
                </a:pathLst>
              </a:custGeom>
              <a:noFill/>
              <a:ln w="15875" cap="flat">
                <a:solidFill>
                  <a:schemeClr val="bg1"/>
                </a:solidFill>
                <a:prstDash val="solid"/>
                <a:round/>
              </a:ln>
            </p:spPr>
            <p:txBody>
              <a:bodyPr rtlCol="0" anchor="ctr"/>
              <a:lstStyle/>
              <a:p>
                <a:pPr defTabSz="914377">
                  <a:defRPr/>
                </a:pPr>
                <a:endParaRPr lang="en-US">
                  <a:solidFill>
                    <a:srgbClr val="6EA92D"/>
                  </a:solidFill>
                  <a:latin typeface="+mj-lt"/>
                </a:endParaRPr>
              </a:p>
            </p:txBody>
          </p:sp>
          <p:sp>
            <p:nvSpPr>
              <p:cNvPr id="33" name="Freeform: Shape 24">
                <a:extLst>
                  <a:ext uri="{FF2B5EF4-FFF2-40B4-BE49-F238E27FC236}">
                    <a16:creationId xmlns:a16="http://schemas.microsoft.com/office/drawing/2014/main" id="{6CC0D12E-24CF-899A-F948-AFDFEAAFEFFD}"/>
                  </a:ext>
                </a:extLst>
              </p:cNvPr>
              <p:cNvSpPr/>
              <p:nvPr/>
            </p:nvSpPr>
            <p:spPr>
              <a:xfrm>
                <a:off x="11533187" y="847725"/>
                <a:ext cx="104775" cy="85725"/>
              </a:xfrm>
              <a:custGeom>
                <a:avLst/>
                <a:gdLst>
                  <a:gd name="connsiteX0" fmla="*/ 47625 w 104775"/>
                  <a:gd name="connsiteY0" fmla="*/ 85725 h 85725"/>
                  <a:gd name="connsiteX1" fmla="*/ 47625 w 104775"/>
                  <a:gd name="connsiteY1" fmla="*/ 76200 h 85725"/>
                  <a:gd name="connsiteX2" fmla="*/ 28575 w 104775"/>
                  <a:gd name="connsiteY2" fmla="*/ 57150 h 85725"/>
                  <a:gd name="connsiteX3" fmla="*/ 9525 w 104775"/>
                  <a:gd name="connsiteY3" fmla="*/ 57150 h 85725"/>
                  <a:gd name="connsiteX4" fmla="*/ 0 w 104775"/>
                  <a:gd name="connsiteY4" fmla="*/ 47625 h 85725"/>
                  <a:gd name="connsiteX5" fmla="*/ 0 w 104775"/>
                  <a:gd name="connsiteY5" fmla="*/ 28575 h 85725"/>
                  <a:gd name="connsiteX6" fmla="*/ 28575 w 104775"/>
                  <a:gd name="connsiteY6" fmla="*/ 0 h 85725"/>
                  <a:gd name="connsiteX7" fmla="*/ 66675 w 104775"/>
                  <a:gd name="connsiteY7" fmla="*/ 0 h 85725"/>
                  <a:gd name="connsiteX8" fmla="*/ 104775 w 104775"/>
                  <a:gd name="connsiteY8" fmla="*/ 38100 h 85725"/>
                  <a:gd name="connsiteX9" fmla="*/ 104775 w 104775"/>
                  <a:gd name="connsiteY9" fmla="*/ 57150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775" h="85725">
                    <a:moveTo>
                      <a:pt x="47625" y="85725"/>
                    </a:moveTo>
                    <a:lnTo>
                      <a:pt x="47625" y="76200"/>
                    </a:lnTo>
                    <a:lnTo>
                      <a:pt x="28575" y="57150"/>
                    </a:lnTo>
                    <a:lnTo>
                      <a:pt x="9525" y="57150"/>
                    </a:lnTo>
                    <a:cubicBezTo>
                      <a:pt x="3810" y="57150"/>
                      <a:pt x="0" y="53340"/>
                      <a:pt x="0" y="47625"/>
                    </a:cubicBezTo>
                    <a:lnTo>
                      <a:pt x="0" y="28575"/>
                    </a:lnTo>
                    <a:cubicBezTo>
                      <a:pt x="0" y="12382"/>
                      <a:pt x="12382" y="0"/>
                      <a:pt x="28575" y="0"/>
                    </a:cubicBezTo>
                    <a:lnTo>
                      <a:pt x="66675" y="0"/>
                    </a:lnTo>
                    <a:lnTo>
                      <a:pt x="104775" y="38100"/>
                    </a:lnTo>
                    <a:lnTo>
                      <a:pt x="104775" y="57150"/>
                    </a:lnTo>
                  </a:path>
                </a:pathLst>
              </a:custGeom>
              <a:noFill/>
              <a:ln w="15875" cap="flat">
                <a:solidFill>
                  <a:schemeClr val="bg1"/>
                </a:solidFill>
                <a:prstDash val="solid"/>
                <a:round/>
              </a:ln>
            </p:spPr>
            <p:txBody>
              <a:bodyPr rtlCol="0" anchor="ctr"/>
              <a:lstStyle/>
              <a:p>
                <a:pPr defTabSz="914377">
                  <a:defRPr/>
                </a:pPr>
                <a:endParaRPr lang="en-US">
                  <a:solidFill>
                    <a:srgbClr val="6EA92D"/>
                  </a:solidFill>
                  <a:latin typeface="+mj-lt"/>
                </a:endParaRPr>
              </a:p>
            </p:txBody>
          </p:sp>
          <p:sp>
            <p:nvSpPr>
              <p:cNvPr id="34" name="Freeform: Shape 25">
                <a:extLst>
                  <a:ext uri="{FF2B5EF4-FFF2-40B4-BE49-F238E27FC236}">
                    <a16:creationId xmlns:a16="http://schemas.microsoft.com/office/drawing/2014/main" id="{671A20F9-660A-392F-CF4F-B940938D0687}"/>
                  </a:ext>
                </a:extLst>
              </p:cNvPr>
              <p:cNvSpPr/>
              <p:nvPr/>
            </p:nvSpPr>
            <p:spPr>
              <a:xfrm>
                <a:off x="11390312" y="762000"/>
                <a:ext cx="76200" cy="95250"/>
              </a:xfrm>
              <a:custGeom>
                <a:avLst/>
                <a:gdLst>
                  <a:gd name="connsiteX0" fmla="*/ 0 w 76200"/>
                  <a:gd name="connsiteY0" fmla="*/ 95250 h 95250"/>
                  <a:gd name="connsiteX1" fmla="*/ 19050 w 76200"/>
                  <a:gd name="connsiteY1" fmla="*/ 95250 h 95250"/>
                  <a:gd name="connsiteX2" fmla="*/ 38100 w 76200"/>
                  <a:gd name="connsiteY2" fmla="*/ 76200 h 95250"/>
                  <a:gd name="connsiteX3" fmla="*/ 38100 w 76200"/>
                  <a:gd name="connsiteY3" fmla="*/ 66675 h 95250"/>
                  <a:gd name="connsiteX4" fmla="*/ 57150 w 76200"/>
                  <a:gd name="connsiteY4" fmla="*/ 47625 h 95250"/>
                  <a:gd name="connsiteX5" fmla="*/ 76200 w 76200"/>
                  <a:gd name="connsiteY5" fmla="*/ 47625 h 95250"/>
                  <a:gd name="connsiteX6" fmla="*/ 76200 w 76200"/>
                  <a:gd name="connsiteY6" fmla="*/ 19050 h 95250"/>
                  <a:gd name="connsiteX7" fmla="*/ 57150 w 76200"/>
                  <a:gd name="connsiteY7" fmla="*/ 0 h 95250"/>
                  <a:gd name="connsiteX8" fmla="*/ 28575 w 76200"/>
                  <a:gd name="connsiteY8" fmla="*/ 0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200" h="95250">
                    <a:moveTo>
                      <a:pt x="0" y="95250"/>
                    </a:moveTo>
                    <a:lnTo>
                      <a:pt x="19050" y="95250"/>
                    </a:lnTo>
                    <a:lnTo>
                      <a:pt x="38100" y="76200"/>
                    </a:lnTo>
                    <a:lnTo>
                      <a:pt x="38100" y="66675"/>
                    </a:lnTo>
                    <a:lnTo>
                      <a:pt x="57150" y="47625"/>
                    </a:lnTo>
                    <a:lnTo>
                      <a:pt x="76200" y="47625"/>
                    </a:lnTo>
                    <a:lnTo>
                      <a:pt x="76200" y="19050"/>
                    </a:lnTo>
                    <a:cubicBezTo>
                      <a:pt x="76200" y="8572"/>
                      <a:pt x="67628" y="0"/>
                      <a:pt x="57150" y="0"/>
                    </a:cubicBezTo>
                    <a:lnTo>
                      <a:pt x="28575" y="0"/>
                    </a:lnTo>
                  </a:path>
                </a:pathLst>
              </a:custGeom>
              <a:noFill/>
              <a:ln w="15875" cap="flat">
                <a:solidFill>
                  <a:schemeClr val="bg1"/>
                </a:solidFill>
                <a:prstDash val="solid"/>
                <a:round/>
              </a:ln>
            </p:spPr>
            <p:txBody>
              <a:bodyPr rtlCol="0" anchor="ctr"/>
              <a:lstStyle/>
              <a:p>
                <a:pPr defTabSz="914377">
                  <a:defRPr/>
                </a:pPr>
                <a:endParaRPr lang="en-US">
                  <a:solidFill>
                    <a:srgbClr val="6EA92D"/>
                  </a:solidFill>
                  <a:latin typeface="+mj-lt"/>
                </a:endParaRPr>
              </a:p>
            </p:txBody>
          </p:sp>
          <p:sp>
            <p:nvSpPr>
              <p:cNvPr id="35" name="Freeform: Shape 26">
                <a:extLst>
                  <a:ext uri="{FF2B5EF4-FFF2-40B4-BE49-F238E27FC236}">
                    <a16:creationId xmlns:a16="http://schemas.microsoft.com/office/drawing/2014/main" id="{B4B87365-310E-3633-2792-ABADC8F5ED72}"/>
                  </a:ext>
                </a:extLst>
              </p:cNvPr>
              <p:cNvSpPr/>
              <p:nvPr/>
            </p:nvSpPr>
            <p:spPr>
              <a:xfrm>
                <a:off x="11418887" y="866775"/>
                <a:ext cx="47625" cy="47625"/>
              </a:xfrm>
              <a:custGeom>
                <a:avLst/>
                <a:gdLst>
                  <a:gd name="connsiteX0" fmla="*/ 28575 w 47625"/>
                  <a:gd name="connsiteY0" fmla="*/ 47625 h 47625"/>
                  <a:gd name="connsiteX1" fmla="*/ 47625 w 47625"/>
                  <a:gd name="connsiteY1" fmla="*/ 28575 h 47625"/>
                  <a:gd name="connsiteX2" fmla="*/ 47625 w 47625"/>
                  <a:gd name="connsiteY2" fmla="*/ 19050 h 47625"/>
                  <a:gd name="connsiteX3" fmla="*/ 28575 w 47625"/>
                  <a:gd name="connsiteY3" fmla="*/ 0 h 47625"/>
                  <a:gd name="connsiteX4" fmla="*/ 19050 w 47625"/>
                  <a:gd name="connsiteY4" fmla="*/ 0 h 47625"/>
                  <a:gd name="connsiteX5" fmla="*/ 0 w 47625"/>
                  <a:gd name="connsiteY5" fmla="*/ 1905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 h="47625">
                    <a:moveTo>
                      <a:pt x="28575" y="47625"/>
                    </a:moveTo>
                    <a:lnTo>
                      <a:pt x="47625" y="28575"/>
                    </a:lnTo>
                    <a:lnTo>
                      <a:pt x="47625" y="19050"/>
                    </a:lnTo>
                    <a:lnTo>
                      <a:pt x="28575" y="0"/>
                    </a:lnTo>
                    <a:lnTo>
                      <a:pt x="19050" y="0"/>
                    </a:lnTo>
                    <a:lnTo>
                      <a:pt x="0" y="19050"/>
                    </a:lnTo>
                  </a:path>
                </a:pathLst>
              </a:custGeom>
              <a:noFill/>
              <a:ln w="15875" cap="flat">
                <a:solidFill>
                  <a:schemeClr val="bg1"/>
                </a:solidFill>
                <a:prstDash val="solid"/>
                <a:round/>
              </a:ln>
            </p:spPr>
            <p:txBody>
              <a:bodyPr rtlCol="0" anchor="ctr"/>
              <a:lstStyle/>
              <a:p>
                <a:pPr defTabSz="914377">
                  <a:defRPr/>
                </a:pPr>
                <a:endParaRPr lang="en-US">
                  <a:solidFill>
                    <a:srgbClr val="6EA92D"/>
                  </a:solidFill>
                  <a:latin typeface="+mj-lt"/>
                </a:endParaRPr>
              </a:p>
            </p:txBody>
          </p:sp>
        </p:grpSp>
      </p:grpSp>
      <p:grpSp>
        <p:nvGrpSpPr>
          <p:cNvPr id="56" name="Grupp 55">
            <a:extLst>
              <a:ext uri="{FF2B5EF4-FFF2-40B4-BE49-F238E27FC236}">
                <a16:creationId xmlns:a16="http://schemas.microsoft.com/office/drawing/2014/main" id="{91AB7ED1-D7B1-421F-A4B3-404E456B8744}"/>
              </a:ext>
            </a:extLst>
          </p:cNvPr>
          <p:cNvGrpSpPr/>
          <p:nvPr/>
        </p:nvGrpSpPr>
        <p:grpSpPr>
          <a:xfrm>
            <a:off x="3191337" y="1020209"/>
            <a:ext cx="1428901" cy="1330643"/>
            <a:chOff x="3191337" y="1020209"/>
            <a:chExt cx="1428901" cy="1330643"/>
          </a:xfrm>
        </p:grpSpPr>
        <p:sp>
          <p:nvSpPr>
            <p:cNvPr id="15" name="ZoneTexte 11">
              <a:extLst>
                <a:ext uri="{FF2B5EF4-FFF2-40B4-BE49-F238E27FC236}">
                  <a16:creationId xmlns:a16="http://schemas.microsoft.com/office/drawing/2014/main" id="{782312DE-0715-17F1-125C-CAC58BBDC77B}"/>
                </a:ext>
              </a:extLst>
            </p:cNvPr>
            <p:cNvSpPr txBox="1"/>
            <p:nvPr/>
          </p:nvSpPr>
          <p:spPr>
            <a:xfrm>
              <a:off x="3191337" y="1725040"/>
              <a:ext cx="1428901" cy="625812"/>
            </a:xfrm>
            <a:prstGeom prst="rect">
              <a:avLst/>
            </a:prstGeom>
            <a:noFill/>
          </p:spPr>
          <p:txBody>
            <a:bodyPr wrap="square" anchor="ctr">
              <a:spAutoFit/>
            </a:bodyPr>
            <a:lstStyle/>
            <a:p>
              <a:pPr algn="ctr" defTabSz="967509" fontAlgn="base">
                <a:spcBef>
                  <a:spcPts val="800"/>
                </a:spcBef>
                <a:spcAft>
                  <a:spcPct val="0"/>
                </a:spcAft>
                <a:buClr>
                  <a:srgbClr val="634632"/>
                </a:buClr>
                <a:buSzPct val="100000"/>
                <a:defRPr/>
              </a:pPr>
              <a:r>
                <a:rPr lang="en-US" sz="1400" b="1" kern="0" dirty="0" err="1">
                  <a:solidFill>
                    <a:schemeClr val="accent6"/>
                  </a:solidFill>
                  <a:latin typeface="+mj-lt"/>
                </a:rPr>
                <a:t>Bronnen</a:t>
              </a:r>
              <a:endParaRPr lang="en-US" sz="1400" b="1" kern="0" dirty="0">
                <a:solidFill>
                  <a:schemeClr val="accent6"/>
                </a:solidFill>
                <a:latin typeface="+mj-lt"/>
              </a:endParaRPr>
            </a:p>
            <a:p>
              <a:pPr defTabSz="967509" fontAlgn="base">
                <a:spcBef>
                  <a:spcPts val="800"/>
                </a:spcBef>
                <a:spcAft>
                  <a:spcPct val="0"/>
                </a:spcAft>
                <a:buClr>
                  <a:srgbClr val="FFFFFF"/>
                </a:buClr>
                <a:buSzPct val="100000"/>
                <a:defRPr/>
              </a:pPr>
              <a:endParaRPr lang="en-US" sz="1400" b="1" kern="0" dirty="0">
                <a:solidFill>
                  <a:schemeClr val="accent6"/>
                </a:solidFill>
                <a:latin typeface="+mj-lt"/>
              </a:endParaRPr>
            </a:p>
          </p:txBody>
        </p:sp>
        <p:grpSp>
          <p:nvGrpSpPr>
            <p:cNvPr id="46" name="Grupp 45">
              <a:extLst>
                <a:ext uri="{FF2B5EF4-FFF2-40B4-BE49-F238E27FC236}">
                  <a16:creationId xmlns:a16="http://schemas.microsoft.com/office/drawing/2014/main" id="{6B29DB6C-AF87-377A-5CE3-BD1665873568}"/>
                </a:ext>
              </a:extLst>
            </p:cNvPr>
            <p:cNvGrpSpPr/>
            <p:nvPr/>
          </p:nvGrpSpPr>
          <p:grpSpPr>
            <a:xfrm>
              <a:off x="3579825" y="1020209"/>
              <a:ext cx="659248" cy="659248"/>
              <a:chOff x="3579825" y="1098239"/>
              <a:chExt cx="659248" cy="659248"/>
            </a:xfrm>
          </p:grpSpPr>
          <p:sp>
            <p:nvSpPr>
              <p:cNvPr id="36" name="Ellipse 10">
                <a:extLst>
                  <a:ext uri="{FF2B5EF4-FFF2-40B4-BE49-F238E27FC236}">
                    <a16:creationId xmlns:a16="http://schemas.microsoft.com/office/drawing/2014/main" id="{3B9ADB31-4B73-BCA1-9D66-64CF7D4CEF0C}"/>
                  </a:ext>
                </a:extLst>
              </p:cNvPr>
              <p:cNvSpPr/>
              <p:nvPr/>
            </p:nvSpPr>
            <p:spPr>
              <a:xfrm>
                <a:off x="3579825" y="1098239"/>
                <a:ext cx="659248" cy="659248"/>
              </a:xfrm>
              <a:prstGeom prst="ellipse">
                <a:avLst/>
              </a:prstGeom>
              <a:solidFill>
                <a:schemeClr val="accent6"/>
              </a:solidFill>
              <a:ln>
                <a:no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914377">
                  <a:defRPr/>
                </a:pPr>
                <a:endParaRPr lang="en-US">
                  <a:solidFill>
                    <a:srgbClr val="FFFFFF"/>
                  </a:solidFill>
                  <a:latin typeface="+mj-lt"/>
                </a:endParaRPr>
              </a:p>
            </p:txBody>
          </p:sp>
          <p:grpSp>
            <p:nvGrpSpPr>
              <p:cNvPr id="37" name="Graphique 6">
                <a:extLst>
                  <a:ext uri="{FF2B5EF4-FFF2-40B4-BE49-F238E27FC236}">
                    <a16:creationId xmlns:a16="http://schemas.microsoft.com/office/drawing/2014/main" id="{8AC71AB8-657E-2A8B-6907-E9BACCB988A6}"/>
                  </a:ext>
                </a:extLst>
              </p:cNvPr>
              <p:cNvGrpSpPr/>
              <p:nvPr/>
            </p:nvGrpSpPr>
            <p:grpSpPr>
              <a:xfrm>
                <a:off x="3800275" y="1267271"/>
                <a:ext cx="218348" cy="321184"/>
                <a:chOff x="3173081" y="1125"/>
                <a:chExt cx="2797838" cy="4115558"/>
              </a:xfrm>
              <a:solidFill>
                <a:schemeClr val="bg1"/>
              </a:solidFill>
            </p:grpSpPr>
            <p:sp>
              <p:nvSpPr>
                <p:cNvPr id="38" name="Forme libre : forme 33">
                  <a:extLst>
                    <a:ext uri="{FF2B5EF4-FFF2-40B4-BE49-F238E27FC236}">
                      <a16:creationId xmlns:a16="http://schemas.microsoft.com/office/drawing/2014/main" id="{36BBB84B-420B-7D8E-A683-C963B89CE0BB}"/>
                    </a:ext>
                  </a:extLst>
                </p:cNvPr>
                <p:cNvSpPr/>
                <p:nvPr/>
              </p:nvSpPr>
              <p:spPr>
                <a:xfrm>
                  <a:off x="3173081" y="1125"/>
                  <a:ext cx="2797838" cy="4115558"/>
                </a:xfrm>
                <a:custGeom>
                  <a:avLst/>
                  <a:gdLst>
                    <a:gd name="connsiteX0" fmla="*/ 1497833 w 2797838"/>
                    <a:gd name="connsiteY0" fmla="*/ 64817 h 4115558"/>
                    <a:gd name="connsiteX1" fmla="*/ 2091313 w 2797838"/>
                    <a:gd name="connsiteY1" fmla="*/ 1091633 h 4115558"/>
                    <a:gd name="connsiteX2" fmla="*/ 2797838 w 2797838"/>
                    <a:gd name="connsiteY2" fmla="*/ 2711930 h 4115558"/>
                    <a:gd name="connsiteX3" fmla="*/ 1394209 w 2797838"/>
                    <a:gd name="connsiteY3" fmla="*/ 4115559 h 4115558"/>
                    <a:gd name="connsiteX4" fmla="*/ 0 w 2797838"/>
                    <a:gd name="connsiteY4" fmla="*/ 2711930 h 4115558"/>
                    <a:gd name="connsiteX5" fmla="*/ 697104 w 2797838"/>
                    <a:gd name="connsiteY5" fmla="*/ 1091633 h 4115558"/>
                    <a:gd name="connsiteX6" fmla="*/ 1290585 w 2797838"/>
                    <a:gd name="connsiteY6" fmla="*/ 55396 h 4115558"/>
                    <a:gd name="connsiteX7" fmla="*/ 1497833 w 2797838"/>
                    <a:gd name="connsiteY7" fmla="*/ 64817 h 4115558"/>
                    <a:gd name="connsiteX8" fmla="*/ 1893486 w 2797838"/>
                    <a:gd name="connsiteY8" fmla="*/ 1204677 h 4115558"/>
                    <a:gd name="connsiteX9" fmla="*/ 1394209 w 2797838"/>
                    <a:gd name="connsiteY9" fmla="*/ 356847 h 4115558"/>
                    <a:gd name="connsiteX10" fmla="*/ 904352 w 2797838"/>
                    <a:gd name="connsiteY10" fmla="*/ 1204677 h 4115558"/>
                    <a:gd name="connsiteX11" fmla="*/ 235508 w 2797838"/>
                    <a:gd name="connsiteY11" fmla="*/ 2711930 h 4115558"/>
                    <a:gd name="connsiteX12" fmla="*/ 1394209 w 2797838"/>
                    <a:gd name="connsiteY12" fmla="*/ 3870630 h 4115558"/>
                    <a:gd name="connsiteX13" fmla="*/ 2552910 w 2797838"/>
                    <a:gd name="connsiteY13" fmla="*/ 2711930 h 4115558"/>
                    <a:gd name="connsiteX14" fmla="*/ 1893486 w 2797838"/>
                    <a:gd name="connsiteY14" fmla="*/ 1204677 h 4115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97838" h="4115558">
                      <a:moveTo>
                        <a:pt x="1497833" y="64817"/>
                      </a:moveTo>
                      <a:lnTo>
                        <a:pt x="2091313" y="1091633"/>
                      </a:lnTo>
                      <a:cubicBezTo>
                        <a:pt x="2392764" y="1600331"/>
                        <a:pt x="2797838" y="2099608"/>
                        <a:pt x="2797838" y="2711930"/>
                      </a:cubicBezTo>
                      <a:cubicBezTo>
                        <a:pt x="2797838" y="3484397"/>
                        <a:pt x="2166676" y="4115559"/>
                        <a:pt x="1394209" y="4115559"/>
                      </a:cubicBezTo>
                      <a:cubicBezTo>
                        <a:pt x="621742" y="4115559"/>
                        <a:pt x="0" y="3484397"/>
                        <a:pt x="0" y="2711930"/>
                      </a:cubicBezTo>
                      <a:cubicBezTo>
                        <a:pt x="0" y="2099608"/>
                        <a:pt x="405074" y="1600331"/>
                        <a:pt x="697104" y="1091633"/>
                      </a:cubicBezTo>
                      <a:lnTo>
                        <a:pt x="1290585" y="55396"/>
                      </a:lnTo>
                      <a:cubicBezTo>
                        <a:pt x="1337687" y="-19966"/>
                        <a:pt x="1460151" y="-19966"/>
                        <a:pt x="1497833" y="64817"/>
                      </a:cubicBezTo>
                      <a:close/>
                      <a:moveTo>
                        <a:pt x="1893486" y="1204677"/>
                      </a:moveTo>
                      <a:lnTo>
                        <a:pt x="1394209" y="356847"/>
                      </a:lnTo>
                      <a:lnTo>
                        <a:pt x="904352" y="1204677"/>
                      </a:lnTo>
                      <a:cubicBezTo>
                        <a:pt x="640582" y="1666273"/>
                        <a:pt x="235508" y="2174971"/>
                        <a:pt x="235508" y="2711930"/>
                      </a:cubicBezTo>
                      <a:cubicBezTo>
                        <a:pt x="235508" y="3352512"/>
                        <a:pt x="753626" y="3870630"/>
                        <a:pt x="1394209" y="3870630"/>
                      </a:cubicBezTo>
                      <a:cubicBezTo>
                        <a:pt x="2034791" y="3870630"/>
                        <a:pt x="2552910" y="3352512"/>
                        <a:pt x="2552910" y="2711930"/>
                      </a:cubicBezTo>
                      <a:cubicBezTo>
                        <a:pt x="2552910" y="2174971"/>
                        <a:pt x="2157256" y="1666273"/>
                        <a:pt x="1893486" y="1204677"/>
                      </a:cubicBezTo>
                      <a:close/>
                    </a:path>
                  </a:pathLst>
                </a:custGeom>
                <a:grpFill/>
                <a:ln w="9397" cap="flat">
                  <a:noFill/>
                  <a:prstDash val="solid"/>
                  <a:miter/>
                </a:ln>
              </p:spPr>
              <p:txBody>
                <a:bodyPr rtlCol="0" anchor="ctr"/>
                <a:lstStyle/>
                <a:p>
                  <a:pPr defTabSz="914377">
                    <a:defRPr/>
                  </a:pPr>
                  <a:endParaRPr lang="en-US">
                    <a:solidFill>
                      <a:srgbClr val="000000"/>
                    </a:solidFill>
                    <a:latin typeface="+mj-lt"/>
                  </a:endParaRPr>
                </a:p>
              </p:txBody>
            </p:sp>
            <p:sp>
              <p:nvSpPr>
                <p:cNvPr id="39" name="Forme libre : forme 34">
                  <a:extLst>
                    <a:ext uri="{FF2B5EF4-FFF2-40B4-BE49-F238E27FC236}">
                      <a16:creationId xmlns:a16="http://schemas.microsoft.com/office/drawing/2014/main" id="{C5FCE349-B0BC-1877-6406-91F32E2F8D3D}"/>
                    </a:ext>
                  </a:extLst>
                </p:cNvPr>
                <p:cNvSpPr/>
                <p:nvPr/>
              </p:nvSpPr>
              <p:spPr>
                <a:xfrm>
                  <a:off x="4575509" y="2802408"/>
                  <a:ext cx="882140" cy="816204"/>
                </a:xfrm>
                <a:custGeom>
                  <a:avLst/>
                  <a:gdLst>
                    <a:gd name="connsiteX0" fmla="*/ 651203 w 882140"/>
                    <a:gd name="connsiteY0" fmla="*/ 89633 h 816204"/>
                    <a:gd name="connsiteX1" fmla="*/ 792508 w 882140"/>
                    <a:gd name="connsiteY1" fmla="*/ 4850 h 816204"/>
                    <a:gd name="connsiteX2" fmla="*/ 877291 w 882140"/>
                    <a:gd name="connsiteY2" fmla="*/ 146155 h 816204"/>
                    <a:gd name="connsiteX3" fmla="*/ 133085 w 882140"/>
                    <a:gd name="connsiteY3" fmla="*/ 814998 h 816204"/>
                    <a:gd name="connsiteX4" fmla="*/ 1200 w 882140"/>
                    <a:gd name="connsiteY4" fmla="*/ 720795 h 816204"/>
                    <a:gd name="connsiteX5" fmla="*/ 104824 w 882140"/>
                    <a:gd name="connsiteY5" fmla="*/ 579490 h 816204"/>
                    <a:gd name="connsiteX6" fmla="*/ 651203 w 882140"/>
                    <a:gd name="connsiteY6" fmla="*/ 89633 h 816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40" h="816204">
                      <a:moveTo>
                        <a:pt x="651203" y="89633"/>
                      </a:moveTo>
                      <a:cubicBezTo>
                        <a:pt x="660623" y="23691"/>
                        <a:pt x="726566" y="-13991"/>
                        <a:pt x="792508" y="4850"/>
                      </a:cubicBezTo>
                      <a:cubicBezTo>
                        <a:pt x="858450" y="14270"/>
                        <a:pt x="896132" y="80213"/>
                        <a:pt x="877291" y="146155"/>
                      </a:cubicBezTo>
                      <a:cubicBezTo>
                        <a:pt x="783088" y="494707"/>
                        <a:pt x="491057" y="758476"/>
                        <a:pt x="133085" y="814998"/>
                      </a:cubicBezTo>
                      <a:cubicBezTo>
                        <a:pt x="76563" y="824419"/>
                        <a:pt x="10621" y="777317"/>
                        <a:pt x="1200" y="720795"/>
                      </a:cubicBezTo>
                      <a:cubicBezTo>
                        <a:pt x="-8220" y="654853"/>
                        <a:pt x="38882" y="588910"/>
                        <a:pt x="104824" y="579490"/>
                      </a:cubicBezTo>
                      <a:cubicBezTo>
                        <a:pt x="368593" y="541809"/>
                        <a:pt x="575840" y="343982"/>
                        <a:pt x="651203" y="89633"/>
                      </a:cubicBezTo>
                      <a:close/>
                    </a:path>
                  </a:pathLst>
                </a:custGeom>
                <a:grpFill/>
                <a:ln w="9397" cap="flat">
                  <a:noFill/>
                  <a:prstDash val="solid"/>
                  <a:miter/>
                </a:ln>
              </p:spPr>
              <p:txBody>
                <a:bodyPr rtlCol="0" anchor="ctr"/>
                <a:lstStyle/>
                <a:p>
                  <a:pPr defTabSz="914377">
                    <a:defRPr/>
                  </a:pPr>
                  <a:endParaRPr lang="en-US">
                    <a:solidFill>
                      <a:srgbClr val="000000"/>
                    </a:solidFill>
                    <a:latin typeface="+mj-lt"/>
                  </a:endParaRPr>
                </a:p>
              </p:txBody>
            </p:sp>
          </p:grpSp>
        </p:grpSp>
      </p:grpSp>
      <p:sp>
        <p:nvSpPr>
          <p:cNvPr id="43" name="Ellipse 9">
            <a:extLst>
              <a:ext uri="{FF2B5EF4-FFF2-40B4-BE49-F238E27FC236}">
                <a16:creationId xmlns:a16="http://schemas.microsoft.com/office/drawing/2014/main" id="{85A25082-E9DD-338F-8BB6-D1B46C8B8E3F}"/>
              </a:ext>
            </a:extLst>
          </p:cNvPr>
          <p:cNvSpPr/>
          <p:nvPr/>
        </p:nvSpPr>
        <p:spPr>
          <a:xfrm>
            <a:off x="1281379" y="3185384"/>
            <a:ext cx="1056098" cy="1056098"/>
          </a:xfrm>
          <a:prstGeom prst="ellipse">
            <a:avLst/>
          </a:prstGeom>
          <a:solidFill>
            <a:schemeClr val="tx2"/>
          </a:solidFill>
          <a:ln>
            <a:noFill/>
          </a:ln>
          <a:effectLst>
            <a:outerShdw blurRad="139700" dist="165100" dir="5400000" algn="t"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defTabSz="914377">
              <a:defRPr/>
            </a:pPr>
            <a:r>
              <a:rPr lang="en-US" sz="1000" b="1" dirty="0">
                <a:solidFill>
                  <a:srgbClr val="FFFFFF"/>
                </a:solidFill>
                <a:latin typeface="+mj-lt"/>
              </a:rPr>
              <a:t>-40% Co</a:t>
            </a:r>
            <a:r>
              <a:rPr lang="en-US" sz="1000" b="1" baseline="-25000" dirty="0">
                <a:solidFill>
                  <a:srgbClr val="FFFFFF"/>
                </a:solidFill>
                <a:latin typeface="+mj-lt"/>
              </a:rPr>
              <a:t>2</a:t>
            </a:r>
            <a:r>
              <a:rPr lang="en-US" sz="1000" b="1" dirty="0">
                <a:solidFill>
                  <a:srgbClr val="FFFFFF"/>
                </a:solidFill>
                <a:latin typeface="+mj-lt"/>
              </a:rPr>
              <a:t> </a:t>
            </a:r>
            <a:r>
              <a:rPr lang="en-US" sz="1000" b="1" dirty="0" err="1">
                <a:solidFill>
                  <a:srgbClr val="FFFFFF"/>
                </a:solidFill>
                <a:latin typeface="+mj-lt"/>
              </a:rPr>
              <a:t>emissies</a:t>
            </a:r>
            <a:endParaRPr lang="en-US" sz="1000" b="1" dirty="0">
              <a:solidFill>
                <a:srgbClr val="FFFFFF"/>
              </a:solidFill>
              <a:latin typeface="+mj-lt"/>
            </a:endParaRPr>
          </a:p>
        </p:txBody>
      </p:sp>
      <p:sp>
        <p:nvSpPr>
          <p:cNvPr id="44" name="Ellipse 9">
            <a:extLst>
              <a:ext uri="{FF2B5EF4-FFF2-40B4-BE49-F238E27FC236}">
                <a16:creationId xmlns:a16="http://schemas.microsoft.com/office/drawing/2014/main" id="{2A24175B-0E23-F366-4407-EB598B3CCC84}"/>
              </a:ext>
            </a:extLst>
          </p:cNvPr>
          <p:cNvSpPr/>
          <p:nvPr/>
        </p:nvSpPr>
        <p:spPr>
          <a:xfrm>
            <a:off x="1281379" y="2292755"/>
            <a:ext cx="1056098" cy="1056098"/>
          </a:xfrm>
          <a:prstGeom prst="ellipse">
            <a:avLst/>
          </a:prstGeom>
          <a:solidFill>
            <a:schemeClr val="tx2"/>
          </a:solidFill>
          <a:ln>
            <a:noFill/>
          </a:ln>
          <a:effectLst>
            <a:outerShdw blurRad="139700" dist="165100" dir="5400000" algn="t"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defTabSz="914377">
              <a:defRPr/>
            </a:pPr>
            <a:r>
              <a:rPr lang="en-US" sz="1000" b="1" dirty="0">
                <a:solidFill>
                  <a:srgbClr val="FFFFFF"/>
                </a:solidFill>
                <a:latin typeface="+mj-lt"/>
              </a:rPr>
              <a:t>50% </a:t>
            </a:r>
            <a:br>
              <a:rPr lang="en-US" sz="1000" b="1" dirty="0">
                <a:solidFill>
                  <a:srgbClr val="FFFFFF"/>
                </a:solidFill>
                <a:latin typeface="+mj-lt"/>
              </a:rPr>
            </a:br>
            <a:r>
              <a:rPr lang="en-US" sz="1000" b="1" dirty="0" err="1">
                <a:solidFill>
                  <a:srgbClr val="FFFFFF"/>
                </a:solidFill>
                <a:latin typeface="+mj-lt"/>
              </a:rPr>
              <a:t>Elektrische</a:t>
            </a:r>
            <a:r>
              <a:rPr lang="en-US" sz="1000" b="1" dirty="0">
                <a:solidFill>
                  <a:srgbClr val="FFFFFF"/>
                </a:solidFill>
                <a:latin typeface="+mj-lt"/>
              </a:rPr>
              <a:t> trucks</a:t>
            </a:r>
          </a:p>
        </p:txBody>
      </p:sp>
      <p:sp>
        <p:nvSpPr>
          <p:cNvPr id="45" name="Ellipse 9">
            <a:extLst>
              <a:ext uri="{FF2B5EF4-FFF2-40B4-BE49-F238E27FC236}">
                <a16:creationId xmlns:a16="http://schemas.microsoft.com/office/drawing/2014/main" id="{1EFE01C2-0360-B437-0C3F-DE4BDBD7C8BA}"/>
              </a:ext>
            </a:extLst>
          </p:cNvPr>
          <p:cNvSpPr/>
          <p:nvPr/>
        </p:nvSpPr>
        <p:spPr>
          <a:xfrm>
            <a:off x="538605" y="2909030"/>
            <a:ext cx="753182" cy="753182"/>
          </a:xfrm>
          <a:prstGeom prst="ellipse">
            <a:avLst/>
          </a:prstGeom>
          <a:solidFill>
            <a:schemeClr val="tx2"/>
          </a:solidFill>
          <a:ln>
            <a:noFill/>
          </a:ln>
          <a:effectLst>
            <a:outerShdw blurRad="139700" dist="165100" dir="5400000" algn="t"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defTabSz="914377">
              <a:defRPr/>
            </a:pPr>
            <a:r>
              <a:rPr lang="en-US" sz="800" b="1" dirty="0" err="1">
                <a:solidFill>
                  <a:srgbClr val="FFFFFF"/>
                </a:solidFill>
                <a:latin typeface="+mj-lt"/>
              </a:rPr>
              <a:t>Waterstof</a:t>
            </a:r>
            <a:r>
              <a:rPr lang="en-US" sz="800" b="1" dirty="0">
                <a:solidFill>
                  <a:srgbClr val="FFFFFF"/>
                </a:solidFill>
                <a:latin typeface="+mj-lt"/>
              </a:rPr>
              <a:t> </a:t>
            </a:r>
            <a:r>
              <a:rPr lang="en-US" sz="800" b="1" dirty="0" err="1">
                <a:solidFill>
                  <a:srgbClr val="FFFFFF"/>
                </a:solidFill>
                <a:latin typeface="+mj-lt"/>
              </a:rPr>
              <a:t>aanbod</a:t>
            </a:r>
            <a:endParaRPr lang="en-US" sz="800" b="1" dirty="0">
              <a:solidFill>
                <a:srgbClr val="FFFFFF"/>
              </a:solidFill>
              <a:latin typeface="+mj-lt"/>
            </a:endParaRPr>
          </a:p>
        </p:txBody>
      </p:sp>
      <p:sp>
        <p:nvSpPr>
          <p:cNvPr id="57" name="Rektangel 56">
            <a:extLst>
              <a:ext uri="{FF2B5EF4-FFF2-40B4-BE49-F238E27FC236}">
                <a16:creationId xmlns:a16="http://schemas.microsoft.com/office/drawing/2014/main" id="{87EE70FE-9770-52C6-12BF-E98DD46C7EE7}"/>
              </a:ext>
            </a:extLst>
          </p:cNvPr>
          <p:cNvSpPr/>
          <p:nvPr/>
        </p:nvSpPr>
        <p:spPr>
          <a:xfrm>
            <a:off x="3135775" y="965532"/>
            <a:ext cx="3504229" cy="1224136"/>
          </a:xfrm>
          <a:prstGeom prst="rect">
            <a:avLst/>
          </a:prstGeom>
          <a:solidFill>
            <a:schemeClr val="bg1">
              <a:alpha val="7521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latin typeface="+mj-lt"/>
            </a:endParaRPr>
          </a:p>
        </p:txBody>
      </p:sp>
      <p:grpSp>
        <p:nvGrpSpPr>
          <p:cNvPr id="71" name="Grupp 70">
            <a:extLst>
              <a:ext uri="{FF2B5EF4-FFF2-40B4-BE49-F238E27FC236}">
                <a16:creationId xmlns:a16="http://schemas.microsoft.com/office/drawing/2014/main" id="{54C2F7B2-CD5A-A18D-9E01-0A7B6EB18011}"/>
              </a:ext>
            </a:extLst>
          </p:cNvPr>
          <p:cNvGrpSpPr/>
          <p:nvPr/>
        </p:nvGrpSpPr>
        <p:grpSpPr>
          <a:xfrm>
            <a:off x="830679" y="1014672"/>
            <a:ext cx="1960303" cy="1336907"/>
            <a:chOff x="830679" y="1014672"/>
            <a:chExt cx="1960303" cy="1336907"/>
          </a:xfrm>
        </p:grpSpPr>
        <p:grpSp>
          <p:nvGrpSpPr>
            <p:cNvPr id="58" name="Grupp 57">
              <a:extLst>
                <a:ext uri="{FF2B5EF4-FFF2-40B4-BE49-F238E27FC236}">
                  <a16:creationId xmlns:a16="http://schemas.microsoft.com/office/drawing/2014/main" id="{579CCFE7-A454-38EA-3B95-01E774D3793A}"/>
                </a:ext>
              </a:extLst>
            </p:cNvPr>
            <p:cNvGrpSpPr/>
            <p:nvPr/>
          </p:nvGrpSpPr>
          <p:grpSpPr>
            <a:xfrm>
              <a:off x="1503329" y="1014672"/>
              <a:ext cx="659248" cy="659248"/>
              <a:chOff x="1392653" y="1092702"/>
              <a:chExt cx="659248" cy="659248"/>
            </a:xfrm>
          </p:grpSpPr>
          <p:sp>
            <p:nvSpPr>
              <p:cNvPr id="59" name="Ellipse 9">
                <a:extLst>
                  <a:ext uri="{FF2B5EF4-FFF2-40B4-BE49-F238E27FC236}">
                    <a16:creationId xmlns:a16="http://schemas.microsoft.com/office/drawing/2014/main" id="{21449CF0-B3DF-AB26-8288-1B14490E778C}"/>
                  </a:ext>
                </a:extLst>
              </p:cNvPr>
              <p:cNvSpPr/>
              <p:nvPr/>
            </p:nvSpPr>
            <p:spPr>
              <a:xfrm>
                <a:off x="1392653" y="1092702"/>
                <a:ext cx="659248" cy="659248"/>
              </a:xfrm>
              <a:prstGeom prst="ellipse">
                <a:avLst/>
              </a:prstGeom>
              <a:solidFill>
                <a:schemeClr val="tx2"/>
              </a:solidFill>
              <a:ln>
                <a:no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914377">
                  <a:defRPr/>
                </a:pPr>
                <a:endParaRPr lang="en-US">
                  <a:solidFill>
                    <a:srgbClr val="FFFFFF"/>
                  </a:solidFill>
                  <a:latin typeface="+mj-lt"/>
                </a:endParaRPr>
              </a:p>
            </p:txBody>
          </p:sp>
          <p:grpSp>
            <p:nvGrpSpPr>
              <p:cNvPr id="60" name="Graphic 2">
                <a:extLst>
                  <a:ext uri="{FF2B5EF4-FFF2-40B4-BE49-F238E27FC236}">
                    <a16:creationId xmlns:a16="http://schemas.microsoft.com/office/drawing/2014/main" id="{F3D4C84E-FB2F-02B9-AA34-4997972CACB3}"/>
                  </a:ext>
                </a:extLst>
              </p:cNvPr>
              <p:cNvGrpSpPr/>
              <p:nvPr/>
            </p:nvGrpSpPr>
            <p:grpSpPr>
              <a:xfrm>
                <a:off x="1609939" y="1264497"/>
                <a:ext cx="267937" cy="315658"/>
                <a:chOff x="11342524" y="695325"/>
                <a:chExt cx="371638" cy="437829"/>
              </a:xfrm>
              <a:noFill/>
            </p:grpSpPr>
            <p:sp>
              <p:nvSpPr>
                <p:cNvPr id="61" name="Freeform: Shape 18">
                  <a:extLst>
                    <a:ext uri="{FF2B5EF4-FFF2-40B4-BE49-F238E27FC236}">
                      <a16:creationId xmlns:a16="http://schemas.microsoft.com/office/drawing/2014/main" id="{39066582-C709-4F8C-8FB2-E8930F0A8CA4}"/>
                    </a:ext>
                  </a:extLst>
                </p:cNvPr>
                <p:cNvSpPr/>
                <p:nvPr/>
              </p:nvSpPr>
              <p:spPr>
                <a:xfrm>
                  <a:off x="11390312" y="695325"/>
                  <a:ext cx="304800" cy="240982"/>
                </a:xfrm>
                <a:custGeom>
                  <a:avLst/>
                  <a:gdLst>
                    <a:gd name="connsiteX0" fmla="*/ 28575 w 304800"/>
                    <a:gd name="connsiteY0" fmla="*/ 240983 h 240982"/>
                    <a:gd name="connsiteX1" fmla="*/ 0 w 304800"/>
                    <a:gd name="connsiteY1" fmla="*/ 152400 h 240982"/>
                    <a:gd name="connsiteX2" fmla="*/ 152400 w 304800"/>
                    <a:gd name="connsiteY2" fmla="*/ 0 h 240982"/>
                    <a:gd name="connsiteX3" fmla="*/ 304800 w 304800"/>
                    <a:gd name="connsiteY3" fmla="*/ 152400 h 240982"/>
                    <a:gd name="connsiteX4" fmla="*/ 293370 w 304800"/>
                    <a:gd name="connsiteY4" fmla="*/ 209550 h 240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 h="240982">
                      <a:moveTo>
                        <a:pt x="28575" y="240983"/>
                      </a:moveTo>
                      <a:cubicBezTo>
                        <a:pt x="10478" y="216218"/>
                        <a:pt x="0" y="185738"/>
                        <a:pt x="0" y="152400"/>
                      </a:cubicBezTo>
                      <a:cubicBezTo>
                        <a:pt x="0" y="68580"/>
                        <a:pt x="68580" y="0"/>
                        <a:pt x="152400" y="0"/>
                      </a:cubicBezTo>
                      <a:cubicBezTo>
                        <a:pt x="236220" y="0"/>
                        <a:pt x="304800" y="68580"/>
                        <a:pt x="304800" y="152400"/>
                      </a:cubicBezTo>
                      <a:cubicBezTo>
                        <a:pt x="304800" y="172403"/>
                        <a:pt x="300990" y="191453"/>
                        <a:pt x="293370" y="209550"/>
                      </a:cubicBezTo>
                    </a:path>
                  </a:pathLst>
                </a:custGeom>
                <a:noFill/>
                <a:ln w="15875" cap="flat">
                  <a:solidFill>
                    <a:schemeClr val="bg1"/>
                  </a:solidFill>
                  <a:prstDash val="solid"/>
                  <a:round/>
                </a:ln>
              </p:spPr>
              <p:txBody>
                <a:bodyPr rtlCol="0" anchor="ctr"/>
                <a:lstStyle/>
                <a:p>
                  <a:pPr defTabSz="914377">
                    <a:defRPr/>
                  </a:pPr>
                  <a:endParaRPr lang="en-US">
                    <a:solidFill>
                      <a:srgbClr val="6EA92D"/>
                    </a:solidFill>
                    <a:latin typeface="+mj-lt"/>
                  </a:endParaRPr>
                </a:p>
              </p:txBody>
            </p:sp>
            <p:sp>
              <p:nvSpPr>
                <p:cNvPr id="62" name="Freeform: Shape 19">
                  <a:extLst>
                    <a:ext uri="{FF2B5EF4-FFF2-40B4-BE49-F238E27FC236}">
                      <a16:creationId xmlns:a16="http://schemas.microsoft.com/office/drawing/2014/main" id="{6C72C9A6-4C68-2E08-D1A0-7B0083B2E8FD}"/>
                    </a:ext>
                  </a:extLst>
                </p:cNvPr>
                <p:cNvSpPr/>
                <p:nvPr/>
              </p:nvSpPr>
              <p:spPr>
                <a:xfrm>
                  <a:off x="11437937" y="903662"/>
                  <a:ext cx="276225" cy="163137"/>
                </a:xfrm>
                <a:custGeom>
                  <a:avLst/>
                  <a:gdLst>
                    <a:gd name="connsiteX0" fmla="*/ 0 w 276225"/>
                    <a:gd name="connsiteY0" fmla="*/ 163138 h 163137"/>
                    <a:gd name="connsiteX1" fmla="*/ 19050 w 276225"/>
                    <a:gd name="connsiteY1" fmla="*/ 153613 h 163137"/>
                    <a:gd name="connsiteX2" fmla="*/ 152400 w 276225"/>
                    <a:gd name="connsiteY2" fmla="*/ 153613 h 163137"/>
                    <a:gd name="connsiteX3" fmla="*/ 228600 w 276225"/>
                    <a:gd name="connsiteY3" fmla="*/ 86938 h 163137"/>
                    <a:gd name="connsiteX4" fmla="*/ 276225 w 276225"/>
                    <a:gd name="connsiteY4" fmla="*/ 10738 h 163137"/>
                    <a:gd name="connsiteX5" fmla="*/ 238125 w 276225"/>
                    <a:gd name="connsiteY5" fmla="*/ 1213 h 163137"/>
                    <a:gd name="connsiteX6" fmla="*/ 200025 w 276225"/>
                    <a:gd name="connsiteY6" fmla="*/ 39313 h 163137"/>
                    <a:gd name="connsiteX7" fmla="*/ 156210 w 276225"/>
                    <a:gd name="connsiteY7" fmla="*/ 62173 h 163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6225" h="163137">
                      <a:moveTo>
                        <a:pt x="0" y="163138"/>
                      </a:moveTo>
                      <a:cubicBezTo>
                        <a:pt x="3810" y="159328"/>
                        <a:pt x="7620" y="153613"/>
                        <a:pt x="19050" y="153613"/>
                      </a:cubicBezTo>
                      <a:cubicBezTo>
                        <a:pt x="30480" y="153613"/>
                        <a:pt x="140970" y="153613"/>
                        <a:pt x="152400" y="153613"/>
                      </a:cubicBezTo>
                      <a:cubicBezTo>
                        <a:pt x="162878" y="153613"/>
                        <a:pt x="220980" y="95510"/>
                        <a:pt x="228600" y="86938"/>
                      </a:cubicBezTo>
                      <a:cubicBezTo>
                        <a:pt x="235268" y="79318"/>
                        <a:pt x="267653" y="31693"/>
                        <a:pt x="276225" y="10738"/>
                      </a:cubicBezTo>
                      <a:cubicBezTo>
                        <a:pt x="270510" y="3118"/>
                        <a:pt x="256222" y="-2597"/>
                        <a:pt x="238125" y="1213"/>
                      </a:cubicBezTo>
                      <a:cubicBezTo>
                        <a:pt x="220980" y="5023"/>
                        <a:pt x="211455" y="17405"/>
                        <a:pt x="200025" y="39313"/>
                      </a:cubicBezTo>
                      <a:lnTo>
                        <a:pt x="156210" y="62173"/>
                      </a:lnTo>
                    </a:path>
                  </a:pathLst>
                </a:custGeom>
                <a:noFill/>
                <a:ln w="15875" cap="flat">
                  <a:solidFill>
                    <a:schemeClr val="bg1"/>
                  </a:solidFill>
                  <a:prstDash val="solid"/>
                  <a:round/>
                </a:ln>
              </p:spPr>
              <p:txBody>
                <a:bodyPr rtlCol="0" anchor="ctr"/>
                <a:lstStyle/>
                <a:p>
                  <a:pPr defTabSz="914377">
                    <a:defRPr/>
                  </a:pPr>
                  <a:endParaRPr lang="en-US">
                    <a:solidFill>
                      <a:srgbClr val="6EA92D"/>
                    </a:solidFill>
                    <a:latin typeface="+mj-lt"/>
                  </a:endParaRPr>
                </a:p>
              </p:txBody>
            </p:sp>
            <p:sp>
              <p:nvSpPr>
                <p:cNvPr id="63" name="Freeform: Shape 20">
                  <a:extLst>
                    <a:ext uri="{FF2B5EF4-FFF2-40B4-BE49-F238E27FC236}">
                      <a16:creationId xmlns:a16="http://schemas.microsoft.com/office/drawing/2014/main" id="{BC51B346-C5F9-A3AE-2F9C-64BCFAE5410D}"/>
                    </a:ext>
                  </a:extLst>
                </p:cNvPr>
                <p:cNvSpPr/>
                <p:nvPr/>
              </p:nvSpPr>
              <p:spPr>
                <a:xfrm>
                  <a:off x="11361737" y="933450"/>
                  <a:ext cx="238125" cy="66675"/>
                </a:xfrm>
                <a:custGeom>
                  <a:avLst/>
                  <a:gdLst>
                    <a:gd name="connsiteX0" fmla="*/ 133350 w 238125"/>
                    <a:gd name="connsiteY0" fmla="*/ 66675 h 66675"/>
                    <a:gd name="connsiteX1" fmla="*/ 209550 w 238125"/>
                    <a:gd name="connsiteY1" fmla="*/ 66675 h 66675"/>
                    <a:gd name="connsiteX2" fmla="*/ 209550 w 238125"/>
                    <a:gd name="connsiteY2" fmla="*/ 19050 h 66675"/>
                    <a:gd name="connsiteX3" fmla="*/ 159068 w 238125"/>
                    <a:gd name="connsiteY3" fmla="*/ 19050 h 66675"/>
                    <a:gd name="connsiteX4" fmla="*/ 123825 w 238125"/>
                    <a:gd name="connsiteY4" fmla="*/ 0 h 66675"/>
                    <a:gd name="connsiteX5" fmla="*/ 76200 w 238125"/>
                    <a:gd name="connsiteY5" fmla="*/ 0 h 66675"/>
                    <a:gd name="connsiteX6" fmla="*/ 38100 w 238125"/>
                    <a:gd name="connsiteY6" fmla="*/ 19050 h 66675"/>
                    <a:gd name="connsiteX7" fmla="*/ 0 w 238125"/>
                    <a:gd name="connsiteY7" fmla="*/ 57150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66675">
                      <a:moveTo>
                        <a:pt x="133350" y="66675"/>
                      </a:moveTo>
                      <a:cubicBezTo>
                        <a:pt x="133350" y="66675"/>
                        <a:pt x="200025" y="66675"/>
                        <a:pt x="209550" y="66675"/>
                      </a:cubicBezTo>
                      <a:cubicBezTo>
                        <a:pt x="247650" y="66675"/>
                        <a:pt x="247650" y="19050"/>
                        <a:pt x="209550" y="19050"/>
                      </a:cubicBezTo>
                      <a:cubicBezTo>
                        <a:pt x="200025" y="19050"/>
                        <a:pt x="185738" y="19050"/>
                        <a:pt x="159068" y="19050"/>
                      </a:cubicBezTo>
                      <a:cubicBezTo>
                        <a:pt x="151447" y="19050"/>
                        <a:pt x="136207" y="0"/>
                        <a:pt x="123825" y="0"/>
                      </a:cubicBezTo>
                      <a:cubicBezTo>
                        <a:pt x="118110" y="0"/>
                        <a:pt x="89535" y="0"/>
                        <a:pt x="76200" y="0"/>
                      </a:cubicBezTo>
                      <a:cubicBezTo>
                        <a:pt x="62865" y="0"/>
                        <a:pt x="47625" y="10478"/>
                        <a:pt x="38100" y="19050"/>
                      </a:cubicBezTo>
                      <a:cubicBezTo>
                        <a:pt x="23813" y="33338"/>
                        <a:pt x="0" y="57150"/>
                        <a:pt x="0" y="57150"/>
                      </a:cubicBezTo>
                    </a:path>
                  </a:pathLst>
                </a:custGeom>
                <a:noFill/>
                <a:ln w="15875" cap="flat">
                  <a:solidFill>
                    <a:schemeClr val="bg1"/>
                  </a:solidFill>
                  <a:prstDash val="solid"/>
                  <a:round/>
                </a:ln>
              </p:spPr>
              <p:txBody>
                <a:bodyPr rtlCol="0" anchor="ctr"/>
                <a:lstStyle/>
                <a:p>
                  <a:pPr defTabSz="914377">
                    <a:defRPr/>
                  </a:pPr>
                  <a:endParaRPr lang="en-US">
                    <a:solidFill>
                      <a:srgbClr val="6EA92D"/>
                    </a:solidFill>
                    <a:latin typeface="+mj-lt"/>
                  </a:endParaRPr>
                </a:p>
              </p:txBody>
            </p:sp>
            <p:sp>
              <p:nvSpPr>
                <p:cNvPr id="64" name="Freeform: Shape 21">
                  <a:extLst>
                    <a:ext uri="{FF2B5EF4-FFF2-40B4-BE49-F238E27FC236}">
                      <a16:creationId xmlns:a16="http://schemas.microsoft.com/office/drawing/2014/main" id="{F4A3D0CE-70F7-755B-B68E-FC38FEC60FEA}"/>
                    </a:ext>
                  </a:extLst>
                </p:cNvPr>
                <p:cNvSpPr/>
                <p:nvPr/>
              </p:nvSpPr>
              <p:spPr>
                <a:xfrm rot="18900000">
                  <a:off x="11342524" y="971231"/>
                  <a:ext cx="67626" cy="161923"/>
                </a:xfrm>
                <a:custGeom>
                  <a:avLst/>
                  <a:gdLst>
                    <a:gd name="connsiteX0" fmla="*/ 0 w 67626"/>
                    <a:gd name="connsiteY0" fmla="*/ 0 h 161923"/>
                    <a:gd name="connsiteX1" fmla="*/ 67627 w 67626"/>
                    <a:gd name="connsiteY1" fmla="*/ 0 h 161923"/>
                    <a:gd name="connsiteX2" fmla="*/ 67627 w 67626"/>
                    <a:gd name="connsiteY2" fmla="*/ 161923 h 161923"/>
                    <a:gd name="connsiteX3" fmla="*/ 0 w 67626"/>
                    <a:gd name="connsiteY3" fmla="*/ 161923 h 161923"/>
                  </a:gdLst>
                  <a:ahLst/>
                  <a:cxnLst>
                    <a:cxn ang="0">
                      <a:pos x="connsiteX0" y="connsiteY0"/>
                    </a:cxn>
                    <a:cxn ang="0">
                      <a:pos x="connsiteX1" y="connsiteY1"/>
                    </a:cxn>
                    <a:cxn ang="0">
                      <a:pos x="connsiteX2" y="connsiteY2"/>
                    </a:cxn>
                    <a:cxn ang="0">
                      <a:pos x="connsiteX3" y="connsiteY3"/>
                    </a:cxn>
                  </a:cxnLst>
                  <a:rect l="l" t="t" r="r" b="b"/>
                  <a:pathLst>
                    <a:path w="67626" h="161923">
                      <a:moveTo>
                        <a:pt x="0" y="0"/>
                      </a:moveTo>
                      <a:lnTo>
                        <a:pt x="67627" y="0"/>
                      </a:lnTo>
                      <a:lnTo>
                        <a:pt x="67627" y="161923"/>
                      </a:lnTo>
                      <a:lnTo>
                        <a:pt x="0" y="161923"/>
                      </a:lnTo>
                      <a:close/>
                    </a:path>
                  </a:pathLst>
                </a:custGeom>
                <a:noFill/>
                <a:ln w="15875" cap="flat">
                  <a:solidFill>
                    <a:schemeClr val="bg1"/>
                  </a:solidFill>
                  <a:prstDash val="solid"/>
                  <a:round/>
                </a:ln>
              </p:spPr>
              <p:txBody>
                <a:bodyPr rtlCol="0" anchor="ctr"/>
                <a:lstStyle/>
                <a:p>
                  <a:pPr defTabSz="914377">
                    <a:defRPr/>
                  </a:pPr>
                  <a:endParaRPr lang="en-US">
                    <a:solidFill>
                      <a:srgbClr val="6EA92D"/>
                    </a:solidFill>
                    <a:latin typeface="+mj-lt"/>
                  </a:endParaRPr>
                </a:p>
              </p:txBody>
            </p:sp>
            <p:sp>
              <p:nvSpPr>
                <p:cNvPr id="65" name="Freeform: Shape 22">
                  <a:extLst>
                    <a:ext uri="{FF2B5EF4-FFF2-40B4-BE49-F238E27FC236}">
                      <a16:creationId xmlns:a16="http://schemas.microsoft.com/office/drawing/2014/main" id="{9A196A45-5E89-5DCF-083B-3792FA276162}"/>
                    </a:ext>
                  </a:extLst>
                </p:cNvPr>
                <p:cNvSpPr/>
                <p:nvPr/>
              </p:nvSpPr>
              <p:spPr>
                <a:xfrm>
                  <a:off x="11342687" y="1019175"/>
                  <a:ext cx="19050" cy="19050"/>
                </a:xfrm>
                <a:custGeom>
                  <a:avLst/>
                  <a:gdLst>
                    <a:gd name="connsiteX0" fmla="*/ 0 w 19050"/>
                    <a:gd name="connsiteY0" fmla="*/ 0 h 19050"/>
                    <a:gd name="connsiteX1" fmla="*/ 19050 w 19050"/>
                    <a:gd name="connsiteY1" fmla="*/ 19050 h 19050"/>
                  </a:gdLst>
                  <a:ahLst/>
                  <a:cxnLst>
                    <a:cxn ang="0">
                      <a:pos x="connsiteX0" y="connsiteY0"/>
                    </a:cxn>
                    <a:cxn ang="0">
                      <a:pos x="connsiteX1" y="connsiteY1"/>
                    </a:cxn>
                  </a:cxnLst>
                  <a:rect l="l" t="t" r="r" b="b"/>
                  <a:pathLst>
                    <a:path w="19050" h="19050">
                      <a:moveTo>
                        <a:pt x="0" y="0"/>
                      </a:moveTo>
                      <a:lnTo>
                        <a:pt x="19050" y="19050"/>
                      </a:lnTo>
                    </a:path>
                  </a:pathLst>
                </a:custGeom>
                <a:ln w="15875" cap="flat">
                  <a:solidFill>
                    <a:schemeClr val="bg1"/>
                  </a:solidFill>
                  <a:prstDash val="solid"/>
                  <a:round/>
                </a:ln>
              </p:spPr>
              <p:txBody>
                <a:bodyPr rtlCol="0" anchor="ctr"/>
                <a:lstStyle/>
                <a:p>
                  <a:pPr defTabSz="914377">
                    <a:defRPr/>
                  </a:pPr>
                  <a:endParaRPr lang="en-US">
                    <a:solidFill>
                      <a:srgbClr val="6EA92D"/>
                    </a:solidFill>
                    <a:latin typeface="+mj-lt"/>
                  </a:endParaRPr>
                </a:p>
              </p:txBody>
            </p:sp>
            <p:sp>
              <p:nvSpPr>
                <p:cNvPr id="66" name="Freeform: Shape 23">
                  <a:extLst>
                    <a:ext uri="{FF2B5EF4-FFF2-40B4-BE49-F238E27FC236}">
                      <a16:creationId xmlns:a16="http://schemas.microsoft.com/office/drawing/2014/main" id="{94054739-13A2-5A9B-1685-302B1569EDC3}"/>
                    </a:ext>
                  </a:extLst>
                </p:cNvPr>
                <p:cNvSpPr/>
                <p:nvPr/>
              </p:nvSpPr>
              <p:spPr>
                <a:xfrm>
                  <a:off x="11533187" y="742950"/>
                  <a:ext cx="161925" cy="104775"/>
                </a:xfrm>
                <a:custGeom>
                  <a:avLst/>
                  <a:gdLst>
                    <a:gd name="connsiteX0" fmla="*/ 161925 w 161925"/>
                    <a:gd name="connsiteY0" fmla="*/ 104775 h 104775"/>
                    <a:gd name="connsiteX1" fmla="*/ 104775 w 161925"/>
                    <a:gd name="connsiteY1" fmla="*/ 104775 h 104775"/>
                    <a:gd name="connsiteX2" fmla="*/ 104775 w 161925"/>
                    <a:gd name="connsiteY2" fmla="*/ 104775 h 104775"/>
                    <a:gd name="connsiteX3" fmla="*/ 66675 w 161925"/>
                    <a:gd name="connsiteY3" fmla="*/ 66675 h 104775"/>
                    <a:gd name="connsiteX4" fmla="*/ 0 w 161925"/>
                    <a:gd name="connsiteY4" fmla="*/ 66675 h 104775"/>
                    <a:gd name="connsiteX5" fmla="*/ 0 w 161925"/>
                    <a:gd name="connsiteY5" fmla="*/ 47625 h 104775"/>
                    <a:gd name="connsiteX6" fmla="*/ 28575 w 161925"/>
                    <a:gd name="connsiteY6" fmla="*/ 19050 h 104775"/>
                    <a:gd name="connsiteX7" fmla="*/ 57150 w 161925"/>
                    <a:gd name="connsiteY7" fmla="*/ 19050 h 104775"/>
                    <a:gd name="connsiteX8" fmla="*/ 76200 w 161925"/>
                    <a:gd name="connsiteY8" fmla="*/ 0 h 104775"/>
                    <a:gd name="connsiteX9" fmla="*/ 114300 w 161925"/>
                    <a:gd name="connsiteY9" fmla="*/ 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1925" h="104775">
                      <a:moveTo>
                        <a:pt x="161925" y="104775"/>
                      </a:moveTo>
                      <a:lnTo>
                        <a:pt x="104775" y="104775"/>
                      </a:lnTo>
                      <a:lnTo>
                        <a:pt x="104775" y="104775"/>
                      </a:lnTo>
                      <a:lnTo>
                        <a:pt x="66675" y="66675"/>
                      </a:lnTo>
                      <a:lnTo>
                        <a:pt x="0" y="66675"/>
                      </a:lnTo>
                      <a:lnTo>
                        <a:pt x="0" y="47625"/>
                      </a:lnTo>
                      <a:cubicBezTo>
                        <a:pt x="0" y="31433"/>
                        <a:pt x="12382" y="19050"/>
                        <a:pt x="28575" y="19050"/>
                      </a:cubicBezTo>
                      <a:lnTo>
                        <a:pt x="57150" y="19050"/>
                      </a:lnTo>
                      <a:lnTo>
                        <a:pt x="76200" y="0"/>
                      </a:lnTo>
                      <a:lnTo>
                        <a:pt x="114300" y="0"/>
                      </a:lnTo>
                    </a:path>
                  </a:pathLst>
                </a:custGeom>
                <a:noFill/>
                <a:ln w="15875" cap="flat">
                  <a:solidFill>
                    <a:schemeClr val="bg1"/>
                  </a:solidFill>
                  <a:prstDash val="solid"/>
                  <a:round/>
                </a:ln>
              </p:spPr>
              <p:txBody>
                <a:bodyPr rtlCol="0" anchor="ctr"/>
                <a:lstStyle/>
                <a:p>
                  <a:pPr defTabSz="914377">
                    <a:defRPr/>
                  </a:pPr>
                  <a:endParaRPr lang="en-US">
                    <a:solidFill>
                      <a:srgbClr val="6EA92D"/>
                    </a:solidFill>
                    <a:latin typeface="+mj-lt"/>
                  </a:endParaRPr>
                </a:p>
              </p:txBody>
            </p:sp>
            <p:sp>
              <p:nvSpPr>
                <p:cNvPr id="67" name="Freeform: Shape 24">
                  <a:extLst>
                    <a:ext uri="{FF2B5EF4-FFF2-40B4-BE49-F238E27FC236}">
                      <a16:creationId xmlns:a16="http://schemas.microsoft.com/office/drawing/2014/main" id="{90F1190E-9FCF-FF26-735C-81A532916809}"/>
                    </a:ext>
                  </a:extLst>
                </p:cNvPr>
                <p:cNvSpPr/>
                <p:nvPr/>
              </p:nvSpPr>
              <p:spPr>
                <a:xfrm>
                  <a:off x="11533187" y="847725"/>
                  <a:ext cx="104775" cy="85725"/>
                </a:xfrm>
                <a:custGeom>
                  <a:avLst/>
                  <a:gdLst>
                    <a:gd name="connsiteX0" fmla="*/ 47625 w 104775"/>
                    <a:gd name="connsiteY0" fmla="*/ 85725 h 85725"/>
                    <a:gd name="connsiteX1" fmla="*/ 47625 w 104775"/>
                    <a:gd name="connsiteY1" fmla="*/ 76200 h 85725"/>
                    <a:gd name="connsiteX2" fmla="*/ 28575 w 104775"/>
                    <a:gd name="connsiteY2" fmla="*/ 57150 h 85725"/>
                    <a:gd name="connsiteX3" fmla="*/ 9525 w 104775"/>
                    <a:gd name="connsiteY3" fmla="*/ 57150 h 85725"/>
                    <a:gd name="connsiteX4" fmla="*/ 0 w 104775"/>
                    <a:gd name="connsiteY4" fmla="*/ 47625 h 85725"/>
                    <a:gd name="connsiteX5" fmla="*/ 0 w 104775"/>
                    <a:gd name="connsiteY5" fmla="*/ 28575 h 85725"/>
                    <a:gd name="connsiteX6" fmla="*/ 28575 w 104775"/>
                    <a:gd name="connsiteY6" fmla="*/ 0 h 85725"/>
                    <a:gd name="connsiteX7" fmla="*/ 66675 w 104775"/>
                    <a:gd name="connsiteY7" fmla="*/ 0 h 85725"/>
                    <a:gd name="connsiteX8" fmla="*/ 104775 w 104775"/>
                    <a:gd name="connsiteY8" fmla="*/ 38100 h 85725"/>
                    <a:gd name="connsiteX9" fmla="*/ 104775 w 104775"/>
                    <a:gd name="connsiteY9" fmla="*/ 57150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775" h="85725">
                      <a:moveTo>
                        <a:pt x="47625" y="85725"/>
                      </a:moveTo>
                      <a:lnTo>
                        <a:pt x="47625" y="76200"/>
                      </a:lnTo>
                      <a:lnTo>
                        <a:pt x="28575" y="57150"/>
                      </a:lnTo>
                      <a:lnTo>
                        <a:pt x="9525" y="57150"/>
                      </a:lnTo>
                      <a:cubicBezTo>
                        <a:pt x="3810" y="57150"/>
                        <a:pt x="0" y="53340"/>
                        <a:pt x="0" y="47625"/>
                      </a:cubicBezTo>
                      <a:lnTo>
                        <a:pt x="0" y="28575"/>
                      </a:lnTo>
                      <a:cubicBezTo>
                        <a:pt x="0" y="12382"/>
                        <a:pt x="12382" y="0"/>
                        <a:pt x="28575" y="0"/>
                      </a:cubicBezTo>
                      <a:lnTo>
                        <a:pt x="66675" y="0"/>
                      </a:lnTo>
                      <a:lnTo>
                        <a:pt x="104775" y="38100"/>
                      </a:lnTo>
                      <a:lnTo>
                        <a:pt x="104775" y="57150"/>
                      </a:lnTo>
                    </a:path>
                  </a:pathLst>
                </a:custGeom>
                <a:noFill/>
                <a:ln w="15875" cap="flat">
                  <a:solidFill>
                    <a:schemeClr val="bg1"/>
                  </a:solidFill>
                  <a:prstDash val="solid"/>
                  <a:round/>
                </a:ln>
              </p:spPr>
              <p:txBody>
                <a:bodyPr rtlCol="0" anchor="ctr"/>
                <a:lstStyle/>
                <a:p>
                  <a:pPr defTabSz="914377">
                    <a:defRPr/>
                  </a:pPr>
                  <a:endParaRPr lang="en-US">
                    <a:solidFill>
                      <a:srgbClr val="6EA92D"/>
                    </a:solidFill>
                    <a:latin typeface="+mj-lt"/>
                  </a:endParaRPr>
                </a:p>
              </p:txBody>
            </p:sp>
            <p:sp>
              <p:nvSpPr>
                <p:cNvPr id="68" name="Freeform: Shape 25">
                  <a:extLst>
                    <a:ext uri="{FF2B5EF4-FFF2-40B4-BE49-F238E27FC236}">
                      <a16:creationId xmlns:a16="http://schemas.microsoft.com/office/drawing/2014/main" id="{3442FE95-10F1-E144-E3BD-A3B444B497BC}"/>
                    </a:ext>
                  </a:extLst>
                </p:cNvPr>
                <p:cNvSpPr/>
                <p:nvPr/>
              </p:nvSpPr>
              <p:spPr>
                <a:xfrm>
                  <a:off x="11390312" y="762000"/>
                  <a:ext cx="76200" cy="95250"/>
                </a:xfrm>
                <a:custGeom>
                  <a:avLst/>
                  <a:gdLst>
                    <a:gd name="connsiteX0" fmla="*/ 0 w 76200"/>
                    <a:gd name="connsiteY0" fmla="*/ 95250 h 95250"/>
                    <a:gd name="connsiteX1" fmla="*/ 19050 w 76200"/>
                    <a:gd name="connsiteY1" fmla="*/ 95250 h 95250"/>
                    <a:gd name="connsiteX2" fmla="*/ 38100 w 76200"/>
                    <a:gd name="connsiteY2" fmla="*/ 76200 h 95250"/>
                    <a:gd name="connsiteX3" fmla="*/ 38100 w 76200"/>
                    <a:gd name="connsiteY3" fmla="*/ 66675 h 95250"/>
                    <a:gd name="connsiteX4" fmla="*/ 57150 w 76200"/>
                    <a:gd name="connsiteY4" fmla="*/ 47625 h 95250"/>
                    <a:gd name="connsiteX5" fmla="*/ 76200 w 76200"/>
                    <a:gd name="connsiteY5" fmla="*/ 47625 h 95250"/>
                    <a:gd name="connsiteX6" fmla="*/ 76200 w 76200"/>
                    <a:gd name="connsiteY6" fmla="*/ 19050 h 95250"/>
                    <a:gd name="connsiteX7" fmla="*/ 57150 w 76200"/>
                    <a:gd name="connsiteY7" fmla="*/ 0 h 95250"/>
                    <a:gd name="connsiteX8" fmla="*/ 28575 w 76200"/>
                    <a:gd name="connsiteY8" fmla="*/ 0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200" h="95250">
                      <a:moveTo>
                        <a:pt x="0" y="95250"/>
                      </a:moveTo>
                      <a:lnTo>
                        <a:pt x="19050" y="95250"/>
                      </a:lnTo>
                      <a:lnTo>
                        <a:pt x="38100" y="76200"/>
                      </a:lnTo>
                      <a:lnTo>
                        <a:pt x="38100" y="66675"/>
                      </a:lnTo>
                      <a:lnTo>
                        <a:pt x="57150" y="47625"/>
                      </a:lnTo>
                      <a:lnTo>
                        <a:pt x="76200" y="47625"/>
                      </a:lnTo>
                      <a:lnTo>
                        <a:pt x="76200" y="19050"/>
                      </a:lnTo>
                      <a:cubicBezTo>
                        <a:pt x="76200" y="8572"/>
                        <a:pt x="67628" y="0"/>
                        <a:pt x="57150" y="0"/>
                      </a:cubicBezTo>
                      <a:lnTo>
                        <a:pt x="28575" y="0"/>
                      </a:lnTo>
                    </a:path>
                  </a:pathLst>
                </a:custGeom>
                <a:noFill/>
                <a:ln w="15875" cap="flat">
                  <a:solidFill>
                    <a:schemeClr val="bg1"/>
                  </a:solidFill>
                  <a:prstDash val="solid"/>
                  <a:round/>
                </a:ln>
              </p:spPr>
              <p:txBody>
                <a:bodyPr rtlCol="0" anchor="ctr"/>
                <a:lstStyle/>
                <a:p>
                  <a:pPr defTabSz="914377">
                    <a:defRPr/>
                  </a:pPr>
                  <a:endParaRPr lang="en-US">
                    <a:solidFill>
                      <a:srgbClr val="6EA92D"/>
                    </a:solidFill>
                    <a:latin typeface="+mj-lt"/>
                  </a:endParaRPr>
                </a:p>
              </p:txBody>
            </p:sp>
            <p:sp>
              <p:nvSpPr>
                <p:cNvPr id="69" name="Freeform: Shape 26">
                  <a:extLst>
                    <a:ext uri="{FF2B5EF4-FFF2-40B4-BE49-F238E27FC236}">
                      <a16:creationId xmlns:a16="http://schemas.microsoft.com/office/drawing/2014/main" id="{01BD773F-A9E9-ACBE-59B4-7FE93B5C5F20}"/>
                    </a:ext>
                  </a:extLst>
                </p:cNvPr>
                <p:cNvSpPr/>
                <p:nvPr/>
              </p:nvSpPr>
              <p:spPr>
                <a:xfrm>
                  <a:off x="11418887" y="866775"/>
                  <a:ext cx="47625" cy="47625"/>
                </a:xfrm>
                <a:custGeom>
                  <a:avLst/>
                  <a:gdLst>
                    <a:gd name="connsiteX0" fmla="*/ 28575 w 47625"/>
                    <a:gd name="connsiteY0" fmla="*/ 47625 h 47625"/>
                    <a:gd name="connsiteX1" fmla="*/ 47625 w 47625"/>
                    <a:gd name="connsiteY1" fmla="*/ 28575 h 47625"/>
                    <a:gd name="connsiteX2" fmla="*/ 47625 w 47625"/>
                    <a:gd name="connsiteY2" fmla="*/ 19050 h 47625"/>
                    <a:gd name="connsiteX3" fmla="*/ 28575 w 47625"/>
                    <a:gd name="connsiteY3" fmla="*/ 0 h 47625"/>
                    <a:gd name="connsiteX4" fmla="*/ 19050 w 47625"/>
                    <a:gd name="connsiteY4" fmla="*/ 0 h 47625"/>
                    <a:gd name="connsiteX5" fmla="*/ 0 w 47625"/>
                    <a:gd name="connsiteY5" fmla="*/ 1905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 h="47625">
                      <a:moveTo>
                        <a:pt x="28575" y="47625"/>
                      </a:moveTo>
                      <a:lnTo>
                        <a:pt x="47625" y="28575"/>
                      </a:lnTo>
                      <a:lnTo>
                        <a:pt x="47625" y="19050"/>
                      </a:lnTo>
                      <a:lnTo>
                        <a:pt x="28575" y="0"/>
                      </a:lnTo>
                      <a:lnTo>
                        <a:pt x="19050" y="0"/>
                      </a:lnTo>
                      <a:lnTo>
                        <a:pt x="0" y="19050"/>
                      </a:lnTo>
                    </a:path>
                  </a:pathLst>
                </a:custGeom>
                <a:noFill/>
                <a:ln w="15875" cap="flat">
                  <a:solidFill>
                    <a:schemeClr val="bg1"/>
                  </a:solidFill>
                  <a:prstDash val="solid"/>
                  <a:round/>
                </a:ln>
              </p:spPr>
              <p:txBody>
                <a:bodyPr rtlCol="0" anchor="ctr"/>
                <a:lstStyle/>
                <a:p>
                  <a:pPr defTabSz="914377">
                    <a:defRPr/>
                  </a:pPr>
                  <a:endParaRPr lang="en-US">
                    <a:solidFill>
                      <a:srgbClr val="6EA92D"/>
                    </a:solidFill>
                    <a:latin typeface="+mj-lt"/>
                  </a:endParaRPr>
                </a:p>
              </p:txBody>
            </p:sp>
          </p:grpSp>
        </p:grpSp>
        <p:sp>
          <p:nvSpPr>
            <p:cNvPr id="70" name="ZoneTexte 6">
              <a:extLst>
                <a:ext uri="{FF2B5EF4-FFF2-40B4-BE49-F238E27FC236}">
                  <a16:creationId xmlns:a16="http://schemas.microsoft.com/office/drawing/2014/main" id="{FC5AB485-0464-838F-FFB0-811A68C4F1FF}"/>
                </a:ext>
              </a:extLst>
            </p:cNvPr>
            <p:cNvSpPr txBox="1"/>
            <p:nvPr/>
          </p:nvSpPr>
          <p:spPr>
            <a:xfrm>
              <a:off x="830679" y="1725767"/>
              <a:ext cx="1960303" cy="625812"/>
            </a:xfrm>
            <a:prstGeom prst="rect">
              <a:avLst/>
            </a:prstGeom>
            <a:noFill/>
          </p:spPr>
          <p:txBody>
            <a:bodyPr wrap="square" anchor="ctr">
              <a:spAutoFit/>
            </a:bodyPr>
            <a:lstStyle/>
            <a:p>
              <a:pPr algn="ctr" defTabSz="967509" fontAlgn="base">
                <a:spcBef>
                  <a:spcPts val="800"/>
                </a:spcBef>
                <a:spcAft>
                  <a:spcPct val="0"/>
                </a:spcAft>
                <a:buClr>
                  <a:srgbClr val="634632"/>
                </a:buClr>
                <a:buSzPct val="100000"/>
                <a:defRPr/>
              </a:pPr>
              <a:r>
                <a:rPr lang="en-US" sz="1400" b="1" kern="0" dirty="0" err="1">
                  <a:solidFill>
                    <a:schemeClr val="tx2"/>
                  </a:solidFill>
                  <a:latin typeface="+mj-lt"/>
                </a:rPr>
                <a:t>Klimaat</a:t>
              </a:r>
              <a:endParaRPr lang="en-US" sz="1400" b="1" kern="0" dirty="0">
                <a:solidFill>
                  <a:schemeClr val="tx2"/>
                </a:solidFill>
                <a:latin typeface="+mj-lt"/>
              </a:endParaRPr>
            </a:p>
            <a:p>
              <a:pPr defTabSz="967509" fontAlgn="base">
                <a:spcBef>
                  <a:spcPts val="800"/>
                </a:spcBef>
                <a:spcAft>
                  <a:spcPct val="0"/>
                </a:spcAft>
                <a:buClr>
                  <a:srgbClr val="FFFFFF"/>
                </a:buClr>
                <a:buSzPct val="100000"/>
                <a:defRPr/>
              </a:pPr>
              <a:endParaRPr lang="en-US" sz="1400" b="1" kern="0" dirty="0">
                <a:solidFill>
                  <a:schemeClr val="tx2"/>
                </a:solidFill>
                <a:latin typeface="+mj-lt"/>
              </a:endParaRPr>
            </a:p>
          </p:txBody>
        </p:sp>
      </p:grpSp>
      <p:sp>
        <p:nvSpPr>
          <p:cNvPr id="41" name="Ellipse 9">
            <a:extLst>
              <a:ext uri="{FF2B5EF4-FFF2-40B4-BE49-F238E27FC236}">
                <a16:creationId xmlns:a16="http://schemas.microsoft.com/office/drawing/2014/main" id="{871CB93E-0246-D77A-D7B7-AB92BEB17BD4}"/>
              </a:ext>
            </a:extLst>
          </p:cNvPr>
          <p:cNvSpPr/>
          <p:nvPr/>
        </p:nvSpPr>
        <p:spPr>
          <a:xfrm>
            <a:off x="3341272" y="2728491"/>
            <a:ext cx="1117495" cy="1117495"/>
          </a:xfrm>
          <a:prstGeom prst="ellipse">
            <a:avLst/>
          </a:prstGeom>
          <a:solidFill>
            <a:schemeClr val="tx2"/>
          </a:solidFill>
          <a:ln>
            <a:noFill/>
          </a:ln>
          <a:effectLst>
            <a:outerShdw blurRad="139700" dist="165100" dir="5400000" algn="t"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defTabSz="914377">
              <a:defRPr/>
            </a:pPr>
            <a:r>
              <a:rPr lang="en-US" sz="1000" b="1" dirty="0">
                <a:solidFill>
                  <a:srgbClr val="FFFFFF"/>
                </a:solidFill>
                <a:latin typeface="+mj-lt"/>
              </a:rPr>
              <a:t>100%</a:t>
            </a:r>
          </a:p>
          <a:p>
            <a:pPr algn="ctr" defTabSz="914377">
              <a:defRPr/>
            </a:pPr>
            <a:r>
              <a:rPr lang="en-US" sz="1000" b="1" dirty="0" err="1">
                <a:solidFill>
                  <a:srgbClr val="FFFFFF"/>
                </a:solidFill>
                <a:latin typeface="+mj-lt"/>
              </a:rPr>
              <a:t>Fossielvrij</a:t>
            </a:r>
            <a:r>
              <a:rPr lang="en-US" sz="1000" b="1" dirty="0">
                <a:solidFill>
                  <a:srgbClr val="FFFFFF"/>
                </a:solidFill>
                <a:latin typeface="+mj-lt"/>
              </a:rPr>
              <a:t> </a:t>
            </a:r>
            <a:r>
              <a:rPr lang="en-US" sz="1000" b="1" dirty="0" err="1">
                <a:solidFill>
                  <a:srgbClr val="FFFFFF"/>
                </a:solidFill>
                <a:latin typeface="+mj-lt"/>
              </a:rPr>
              <a:t>aanbod</a:t>
            </a:r>
            <a:endParaRPr lang="en-US" sz="1000" b="1" dirty="0">
              <a:solidFill>
                <a:srgbClr val="FFFFFF"/>
              </a:solidFill>
              <a:latin typeface="+mj-lt"/>
            </a:endParaRPr>
          </a:p>
        </p:txBody>
      </p:sp>
      <p:sp>
        <p:nvSpPr>
          <p:cNvPr id="54" name="Ellipse 9">
            <a:extLst>
              <a:ext uri="{FF2B5EF4-FFF2-40B4-BE49-F238E27FC236}">
                <a16:creationId xmlns:a16="http://schemas.microsoft.com/office/drawing/2014/main" id="{D4A755B1-3D17-44D8-B084-AD9124452D79}"/>
              </a:ext>
            </a:extLst>
          </p:cNvPr>
          <p:cNvSpPr/>
          <p:nvPr/>
        </p:nvSpPr>
        <p:spPr>
          <a:xfrm>
            <a:off x="5328615" y="2713155"/>
            <a:ext cx="1117499" cy="1117499"/>
          </a:xfrm>
          <a:prstGeom prst="ellipse">
            <a:avLst/>
          </a:prstGeom>
          <a:solidFill>
            <a:schemeClr val="tx2"/>
          </a:solidFill>
          <a:ln>
            <a:noFill/>
          </a:ln>
          <a:effectLst>
            <a:outerShdw blurRad="139700" dist="165100" dir="5400000" algn="t"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defTabSz="914377">
              <a:defRPr/>
            </a:pPr>
            <a:r>
              <a:rPr lang="en-US" sz="1000" b="1" dirty="0">
                <a:solidFill>
                  <a:srgbClr val="FFFFFF"/>
                </a:solidFill>
                <a:latin typeface="+mj-lt"/>
              </a:rPr>
              <a:t>100%</a:t>
            </a:r>
          </a:p>
          <a:p>
            <a:pPr algn="ctr" defTabSz="914377">
              <a:defRPr/>
            </a:pPr>
            <a:r>
              <a:rPr lang="en-US" sz="1000" b="1" dirty="0" err="1">
                <a:solidFill>
                  <a:srgbClr val="FFFFFF"/>
                </a:solidFill>
                <a:latin typeface="+mj-lt"/>
              </a:rPr>
              <a:t>Fossielvrij</a:t>
            </a:r>
            <a:endParaRPr lang="en-US" sz="1000" b="1" dirty="0">
              <a:solidFill>
                <a:srgbClr val="FFFFFF"/>
              </a:solidFill>
              <a:latin typeface="+mj-lt"/>
            </a:endParaRPr>
          </a:p>
          <a:p>
            <a:pPr algn="ctr" defTabSz="914377">
              <a:defRPr/>
            </a:pPr>
            <a:r>
              <a:rPr lang="en-US" sz="1000" b="1" dirty="0" err="1">
                <a:solidFill>
                  <a:srgbClr val="FFFFFF"/>
                </a:solidFill>
                <a:latin typeface="+mj-lt"/>
              </a:rPr>
              <a:t>wagenpark</a:t>
            </a:r>
            <a:endParaRPr lang="en-US" sz="1000" b="1" dirty="0">
              <a:solidFill>
                <a:srgbClr val="FFFFFF"/>
              </a:solidFill>
              <a:latin typeface="+mj-lt"/>
            </a:endParaRPr>
          </a:p>
        </p:txBody>
      </p:sp>
      <p:sp>
        <p:nvSpPr>
          <p:cNvPr id="74" name="textruta 73">
            <a:extLst>
              <a:ext uri="{FF2B5EF4-FFF2-40B4-BE49-F238E27FC236}">
                <a16:creationId xmlns:a16="http://schemas.microsoft.com/office/drawing/2014/main" id="{44A69C8E-326D-D182-E7C3-EBAACF4FCB90}"/>
              </a:ext>
            </a:extLst>
          </p:cNvPr>
          <p:cNvSpPr txBox="1"/>
          <p:nvPr/>
        </p:nvSpPr>
        <p:spPr>
          <a:xfrm>
            <a:off x="5414550" y="4324503"/>
            <a:ext cx="1007032" cy="364908"/>
          </a:xfrm>
          <a:prstGeom prst="rect">
            <a:avLst/>
          </a:prstGeom>
          <a:noFill/>
        </p:spPr>
        <p:txBody>
          <a:bodyPr wrap="square" rtlCol="0">
            <a:spAutoFit/>
          </a:bodyPr>
          <a:lstStyle/>
          <a:p>
            <a:pPr algn="ctr">
              <a:lnSpc>
                <a:spcPts val="2340"/>
              </a:lnSpc>
            </a:pPr>
            <a:r>
              <a:rPr lang="en-GB" sz="1800" b="1">
                <a:solidFill>
                  <a:schemeClr val="accent1"/>
                </a:solidFill>
                <a:latin typeface="+mj-lt"/>
                <a:cs typeface="Arial"/>
              </a:rPr>
              <a:t>2050</a:t>
            </a:r>
            <a:endParaRPr lang="sv-SE" sz="1800" b="1">
              <a:solidFill>
                <a:schemeClr val="accent1"/>
              </a:solidFill>
              <a:latin typeface="+mj-lt"/>
            </a:endParaRPr>
          </a:p>
        </p:txBody>
      </p:sp>
    </p:spTree>
    <p:extLst>
      <p:ext uri="{BB962C8B-B14F-4D97-AF65-F5344CB8AC3E}">
        <p14:creationId xmlns:p14="http://schemas.microsoft.com/office/powerpoint/2010/main" val="17144573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2000"/>
                                        <p:tgtEl>
                                          <p:spTgt spid="7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fade">
                                      <p:cBhvr>
                                        <p:cTn id="10" dur="2000"/>
                                        <p:tgtEl>
                                          <p:spTgt spid="57"/>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1000" fill="hold"/>
                                        <p:tgtEl>
                                          <p:spTgt spid="41"/>
                                        </p:tgtEl>
                                        <p:attrNameLst>
                                          <p:attrName>ppt_w</p:attrName>
                                        </p:attrNameLst>
                                      </p:cBhvr>
                                      <p:tavLst>
                                        <p:tav tm="0">
                                          <p:val>
                                            <p:fltVal val="0"/>
                                          </p:val>
                                        </p:tav>
                                        <p:tav tm="100000">
                                          <p:val>
                                            <p:strVal val="#ppt_w"/>
                                          </p:val>
                                        </p:tav>
                                      </p:tavLst>
                                    </p:anim>
                                    <p:anim calcmode="lin" valueType="num">
                                      <p:cBhvr>
                                        <p:cTn id="16" dur="1000" fill="hold"/>
                                        <p:tgtEl>
                                          <p:spTgt spid="41"/>
                                        </p:tgtEl>
                                        <p:attrNameLst>
                                          <p:attrName>ppt_h</p:attrName>
                                        </p:attrNameLst>
                                      </p:cBhvr>
                                      <p:tavLst>
                                        <p:tav tm="0">
                                          <p:val>
                                            <p:fltVal val="0"/>
                                          </p:val>
                                        </p:tav>
                                        <p:tav tm="100000">
                                          <p:val>
                                            <p:strVal val="#ppt_h"/>
                                          </p:val>
                                        </p:tav>
                                      </p:tavLst>
                                    </p:anim>
                                    <p:animEffect transition="in" filter="fade">
                                      <p:cBhvr>
                                        <p:cTn id="17" dur="10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1000" fill="hold"/>
                                        <p:tgtEl>
                                          <p:spTgt spid="43"/>
                                        </p:tgtEl>
                                        <p:attrNameLst>
                                          <p:attrName>ppt_w</p:attrName>
                                        </p:attrNameLst>
                                      </p:cBhvr>
                                      <p:tavLst>
                                        <p:tav tm="0">
                                          <p:val>
                                            <p:fltVal val="0"/>
                                          </p:val>
                                        </p:tav>
                                        <p:tav tm="100000">
                                          <p:val>
                                            <p:strVal val="#ppt_w"/>
                                          </p:val>
                                        </p:tav>
                                      </p:tavLst>
                                    </p:anim>
                                    <p:anim calcmode="lin" valueType="num">
                                      <p:cBhvr>
                                        <p:cTn id="23" dur="1000" fill="hold"/>
                                        <p:tgtEl>
                                          <p:spTgt spid="43"/>
                                        </p:tgtEl>
                                        <p:attrNameLst>
                                          <p:attrName>ppt_h</p:attrName>
                                        </p:attrNameLst>
                                      </p:cBhvr>
                                      <p:tavLst>
                                        <p:tav tm="0">
                                          <p:val>
                                            <p:fltVal val="0"/>
                                          </p:val>
                                        </p:tav>
                                        <p:tav tm="100000">
                                          <p:val>
                                            <p:strVal val="#ppt_h"/>
                                          </p:val>
                                        </p:tav>
                                      </p:tavLst>
                                    </p:anim>
                                    <p:animEffect transition="in" filter="fade">
                                      <p:cBhvr>
                                        <p:cTn id="24" dur="1000"/>
                                        <p:tgtEl>
                                          <p:spTgt spid="4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1000" fill="hold"/>
                                        <p:tgtEl>
                                          <p:spTgt spid="44"/>
                                        </p:tgtEl>
                                        <p:attrNameLst>
                                          <p:attrName>ppt_w</p:attrName>
                                        </p:attrNameLst>
                                      </p:cBhvr>
                                      <p:tavLst>
                                        <p:tav tm="0">
                                          <p:val>
                                            <p:fltVal val="0"/>
                                          </p:val>
                                        </p:tav>
                                        <p:tav tm="100000">
                                          <p:val>
                                            <p:strVal val="#ppt_w"/>
                                          </p:val>
                                        </p:tav>
                                      </p:tavLst>
                                    </p:anim>
                                    <p:anim calcmode="lin" valueType="num">
                                      <p:cBhvr>
                                        <p:cTn id="28" dur="1000" fill="hold"/>
                                        <p:tgtEl>
                                          <p:spTgt spid="44"/>
                                        </p:tgtEl>
                                        <p:attrNameLst>
                                          <p:attrName>ppt_h</p:attrName>
                                        </p:attrNameLst>
                                      </p:cBhvr>
                                      <p:tavLst>
                                        <p:tav tm="0">
                                          <p:val>
                                            <p:fltVal val="0"/>
                                          </p:val>
                                        </p:tav>
                                        <p:tav tm="100000">
                                          <p:val>
                                            <p:strVal val="#ppt_h"/>
                                          </p:val>
                                        </p:tav>
                                      </p:tavLst>
                                    </p:anim>
                                    <p:animEffect transition="in" filter="fade">
                                      <p:cBhvr>
                                        <p:cTn id="29" dur="1000"/>
                                        <p:tgtEl>
                                          <p:spTgt spid="44"/>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5"/>
                                        </p:tgtEl>
                                        <p:attrNameLst>
                                          <p:attrName>style.visibility</p:attrName>
                                        </p:attrNameLst>
                                      </p:cBhvr>
                                      <p:to>
                                        <p:strVal val="visible"/>
                                      </p:to>
                                    </p:set>
                                    <p:anim calcmode="lin" valueType="num">
                                      <p:cBhvr>
                                        <p:cTn id="34" dur="1000" fill="hold"/>
                                        <p:tgtEl>
                                          <p:spTgt spid="45"/>
                                        </p:tgtEl>
                                        <p:attrNameLst>
                                          <p:attrName>ppt_w</p:attrName>
                                        </p:attrNameLst>
                                      </p:cBhvr>
                                      <p:tavLst>
                                        <p:tav tm="0">
                                          <p:val>
                                            <p:fltVal val="0"/>
                                          </p:val>
                                        </p:tav>
                                        <p:tav tm="100000">
                                          <p:val>
                                            <p:strVal val="#ppt_w"/>
                                          </p:val>
                                        </p:tav>
                                      </p:tavLst>
                                    </p:anim>
                                    <p:anim calcmode="lin" valueType="num">
                                      <p:cBhvr>
                                        <p:cTn id="35" dur="1000" fill="hold"/>
                                        <p:tgtEl>
                                          <p:spTgt spid="45"/>
                                        </p:tgtEl>
                                        <p:attrNameLst>
                                          <p:attrName>ppt_h</p:attrName>
                                        </p:attrNameLst>
                                      </p:cBhvr>
                                      <p:tavLst>
                                        <p:tav tm="0">
                                          <p:val>
                                            <p:fltVal val="0"/>
                                          </p:val>
                                        </p:tav>
                                        <p:tav tm="100000">
                                          <p:val>
                                            <p:strVal val="#ppt_h"/>
                                          </p:val>
                                        </p:tav>
                                      </p:tavLst>
                                    </p:anim>
                                    <p:animEffect transition="in" filter="fade">
                                      <p:cBhvr>
                                        <p:cTn id="36" dur="1000"/>
                                        <p:tgtEl>
                                          <p:spTgt spid="45"/>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54"/>
                                        </p:tgtEl>
                                        <p:attrNameLst>
                                          <p:attrName>style.visibility</p:attrName>
                                        </p:attrNameLst>
                                      </p:cBhvr>
                                      <p:to>
                                        <p:strVal val="visible"/>
                                      </p:to>
                                    </p:set>
                                    <p:anim calcmode="lin" valueType="num">
                                      <p:cBhvr>
                                        <p:cTn id="41" dur="1000" fill="hold"/>
                                        <p:tgtEl>
                                          <p:spTgt spid="54"/>
                                        </p:tgtEl>
                                        <p:attrNameLst>
                                          <p:attrName>ppt_w</p:attrName>
                                        </p:attrNameLst>
                                      </p:cBhvr>
                                      <p:tavLst>
                                        <p:tav tm="0">
                                          <p:val>
                                            <p:fltVal val="0"/>
                                          </p:val>
                                        </p:tav>
                                        <p:tav tm="100000">
                                          <p:val>
                                            <p:strVal val="#ppt_w"/>
                                          </p:val>
                                        </p:tav>
                                      </p:tavLst>
                                    </p:anim>
                                    <p:anim calcmode="lin" valueType="num">
                                      <p:cBhvr>
                                        <p:cTn id="42" dur="1000" fill="hold"/>
                                        <p:tgtEl>
                                          <p:spTgt spid="54"/>
                                        </p:tgtEl>
                                        <p:attrNameLst>
                                          <p:attrName>ppt_h</p:attrName>
                                        </p:attrNameLst>
                                      </p:cBhvr>
                                      <p:tavLst>
                                        <p:tav tm="0">
                                          <p:val>
                                            <p:fltVal val="0"/>
                                          </p:val>
                                        </p:tav>
                                        <p:tav tm="100000">
                                          <p:val>
                                            <p:strVal val="#ppt_h"/>
                                          </p:val>
                                        </p:tav>
                                      </p:tavLst>
                                    </p:anim>
                                    <p:animEffect transition="in" filter="fade">
                                      <p:cBhvr>
                                        <p:cTn id="43"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57" grpId="0" animBg="1"/>
      <p:bldP spid="41" grpId="0" animBg="1"/>
      <p:bldP spid="5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F050A8AD-8063-A3AB-D09E-99BCF6C852D8}"/>
              </a:ext>
            </a:extLst>
          </p:cNvPr>
          <p:cNvSpPr>
            <a:spLocks noGrp="1"/>
          </p:cNvSpPr>
          <p:nvPr>
            <p:ph type="sldNum" sz="quarter" idx="12"/>
          </p:nvPr>
        </p:nvSpPr>
        <p:spPr/>
        <p:txBody>
          <a:bodyPr/>
          <a:lstStyle/>
          <a:p>
            <a:fld id="{2A87C61E-47BC-6247-8D0D-49C3F0F28455}" type="slidenum">
              <a:rPr lang="fr-FR" smtClean="0">
                <a:solidFill>
                  <a:schemeClr val="bg1"/>
                </a:solidFill>
              </a:rPr>
              <a:pPr/>
              <a:t>17</a:t>
            </a:fld>
            <a:endParaRPr lang="fr-FR">
              <a:solidFill>
                <a:schemeClr val="bg1"/>
              </a:solidFill>
            </a:endParaRPr>
          </a:p>
        </p:txBody>
      </p:sp>
      <p:sp>
        <p:nvSpPr>
          <p:cNvPr id="6" name="Platshållare för datum 5">
            <a:extLst>
              <a:ext uri="{FF2B5EF4-FFF2-40B4-BE49-F238E27FC236}">
                <a16:creationId xmlns:a16="http://schemas.microsoft.com/office/drawing/2014/main" id="{4CA4D036-220C-1C11-685C-E10F2C6BB615}"/>
              </a:ext>
            </a:extLst>
          </p:cNvPr>
          <p:cNvSpPr>
            <a:spLocks noGrp="1"/>
          </p:cNvSpPr>
          <p:nvPr>
            <p:ph type="dt" sz="half" idx="14"/>
          </p:nvPr>
        </p:nvSpPr>
        <p:spPr/>
        <p:txBody>
          <a:bodyPr/>
          <a:lstStyle/>
          <a:p>
            <a:fld id="{6C659DA4-866B-49CA-B6D3-63A50866D848}" type="datetime3">
              <a:rPr lang="sv-SE" smtClean="0">
                <a:solidFill>
                  <a:schemeClr val="bg1"/>
                </a:solidFill>
              </a:rPr>
              <a:pPr/>
              <a:t>23-11-20</a:t>
            </a:fld>
            <a:endParaRPr lang="sv-SE">
              <a:solidFill>
                <a:schemeClr val="bg1"/>
              </a:solidFill>
            </a:endParaRPr>
          </a:p>
        </p:txBody>
      </p:sp>
      <p:sp>
        <p:nvSpPr>
          <p:cNvPr id="3" name="textruta 2">
            <a:extLst>
              <a:ext uri="{FF2B5EF4-FFF2-40B4-BE49-F238E27FC236}">
                <a16:creationId xmlns:a16="http://schemas.microsoft.com/office/drawing/2014/main" id="{3126AAAB-6C17-6FBB-1725-EDB0F0B9CCBB}"/>
              </a:ext>
            </a:extLst>
          </p:cNvPr>
          <p:cNvSpPr txBox="1"/>
          <p:nvPr/>
        </p:nvSpPr>
        <p:spPr>
          <a:xfrm>
            <a:off x="694603" y="1144289"/>
            <a:ext cx="6018811" cy="2708434"/>
          </a:xfrm>
          <a:prstGeom prst="rect">
            <a:avLst/>
          </a:prstGeom>
          <a:noFill/>
        </p:spPr>
        <p:txBody>
          <a:bodyPr wrap="square" rtlCol="0">
            <a:spAutoFit/>
          </a:bodyPr>
          <a:lstStyle/>
          <a:p>
            <a:pPr>
              <a:lnSpc>
                <a:spcPts val="5080"/>
              </a:lnSpc>
            </a:pPr>
            <a:r>
              <a:rPr lang="sv-SE" sz="5400" b="1" dirty="0">
                <a:solidFill>
                  <a:schemeClr val="bg1"/>
                </a:solidFill>
                <a:latin typeface="+mj-lt"/>
              </a:rPr>
              <a:t>Ieder zal zijn verantwoordelijk-heid moeten nemen..</a:t>
            </a:r>
            <a:endParaRPr lang="sv-SE" sz="5400" b="1" dirty="0">
              <a:solidFill>
                <a:schemeClr val="bg1"/>
              </a:solidFill>
              <a:effectLst/>
              <a:latin typeface="+mj-lt"/>
            </a:endParaRPr>
          </a:p>
        </p:txBody>
      </p:sp>
      <p:sp>
        <p:nvSpPr>
          <p:cNvPr id="4" name="Rektangel 3">
            <a:extLst>
              <a:ext uri="{FF2B5EF4-FFF2-40B4-BE49-F238E27FC236}">
                <a16:creationId xmlns:a16="http://schemas.microsoft.com/office/drawing/2014/main" id="{49BDB39D-59C5-1BC9-5E63-3AAF8A07A10E}"/>
              </a:ext>
            </a:extLst>
          </p:cNvPr>
          <p:cNvSpPr/>
          <p:nvPr/>
        </p:nvSpPr>
        <p:spPr>
          <a:xfrm>
            <a:off x="7740352" y="0"/>
            <a:ext cx="1403648"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 7">
            <a:extLst>
              <a:ext uri="{FF2B5EF4-FFF2-40B4-BE49-F238E27FC236}">
                <a16:creationId xmlns:a16="http://schemas.microsoft.com/office/drawing/2014/main" id="{444E792A-171C-3748-3F27-94846189A1C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65701" y="220355"/>
            <a:ext cx="3575290" cy="4923145"/>
          </a:xfrm>
          <a:prstGeom prst="rect">
            <a:avLst/>
          </a:prstGeom>
        </p:spPr>
      </p:pic>
      <p:sp>
        <p:nvSpPr>
          <p:cNvPr id="9" name="Triangel 8">
            <a:extLst>
              <a:ext uri="{FF2B5EF4-FFF2-40B4-BE49-F238E27FC236}">
                <a16:creationId xmlns:a16="http://schemas.microsoft.com/office/drawing/2014/main" id="{F4B0E008-987B-1D19-7D9B-BBAECDC704EB}"/>
              </a:ext>
            </a:extLst>
          </p:cNvPr>
          <p:cNvSpPr/>
          <p:nvPr/>
        </p:nvSpPr>
        <p:spPr>
          <a:xfrm rot="5400000">
            <a:off x="-144830" y="374481"/>
            <a:ext cx="393902" cy="10424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2064161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1E4B3">
            <a:alpha val="20000"/>
          </a:srgbClr>
        </a:solidFill>
        <a:effectLst/>
      </p:bgPr>
    </p:bg>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F050A8AD-8063-A3AB-D09E-99BCF6C852D8}"/>
              </a:ext>
            </a:extLst>
          </p:cNvPr>
          <p:cNvSpPr>
            <a:spLocks noGrp="1"/>
          </p:cNvSpPr>
          <p:nvPr>
            <p:ph type="sldNum" sz="quarter" idx="12"/>
          </p:nvPr>
        </p:nvSpPr>
        <p:spPr/>
        <p:txBody>
          <a:bodyPr/>
          <a:lstStyle/>
          <a:p>
            <a:fld id="{2A87C61E-47BC-6247-8D0D-49C3F0F28455}" type="slidenum">
              <a:rPr lang="fr-FR" smtClean="0">
                <a:solidFill>
                  <a:schemeClr val="tx1"/>
                </a:solidFill>
              </a:rPr>
              <a:pPr/>
              <a:t>18</a:t>
            </a:fld>
            <a:endParaRPr lang="fr-FR">
              <a:solidFill>
                <a:schemeClr val="tx1"/>
              </a:solidFill>
            </a:endParaRPr>
          </a:p>
        </p:txBody>
      </p:sp>
      <p:sp>
        <p:nvSpPr>
          <p:cNvPr id="6" name="Platshållare för datum 5">
            <a:extLst>
              <a:ext uri="{FF2B5EF4-FFF2-40B4-BE49-F238E27FC236}">
                <a16:creationId xmlns:a16="http://schemas.microsoft.com/office/drawing/2014/main" id="{4CA4D036-220C-1C11-685C-E10F2C6BB615}"/>
              </a:ext>
            </a:extLst>
          </p:cNvPr>
          <p:cNvSpPr>
            <a:spLocks noGrp="1"/>
          </p:cNvSpPr>
          <p:nvPr>
            <p:ph type="dt" sz="half" idx="14"/>
          </p:nvPr>
        </p:nvSpPr>
        <p:spPr/>
        <p:txBody>
          <a:bodyPr/>
          <a:lstStyle/>
          <a:p>
            <a:fld id="{6C659DA4-866B-49CA-B6D3-63A50866D848}" type="datetime3">
              <a:rPr lang="sv-SE" smtClean="0">
                <a:solidFill>
                  <a:schemeClr val="tx1"/>
                </a:solidFill>
              </a:rPr>
              <a:pPr/>
              <a:t>23-11-20</a:t>
            </a:fld>
            <a:endParaRPr lang="sv-SE">
              <a:solidFill>
                <a:schemeClr val="tx1"/>
              </a:solidFill>
            </a:endParaRPr>
          </a:p>
        </p:txBody>
      </p:sp>
      <p:sp>
        <p:nvSpPr>
          <p:cNvPr id="4" name="Rektangel 3">
            <a:extLst>
              <a:ext uri="{FF2B5EF4-FFF2-40B4-BE49-F238E27FC236}">
                <a16:creationId xmlns:a16="http://schemas.microsoft.com/office/drawing/2014/main" id="{49BDB39D-59C5-1BC9-5E63-3AAF8A07A10E}"/>
              </a:ext>
            </a:extLst>
          </p:cNvPr>
          <p:cNvSpPr/>
          <p:nvPr/>
        </p:nvSpPr>
        <p:spPr>
          <a:xfrm>
            <a:off x="7740352" y="0"/>
            <a:ext cx="1403648"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textruta 7">
            <a:extLst>
              <a:ext uri="{FF2B5EF4-FFF2-40B4-BE49-F238E27FC236}">
                <a16:creationId xmlns:a16="http://schemas.microsoft.com/office/drawing/2014/main" id="{CEEE827E-4F7F-CB23-8227-AE96C1D256E3}"/>
              </a:ext>
            </a:extLst>
          </p:cNvPr>
          <p:cNvSpPr txBox="1"/>
          <p:nvPr/>
        </p:nvSpPr>
        <p:spPr>
          <a:xfrm>
            <a:off x="1030666" y="1779738"/>
            <a:ext cx="6565670" cy="2054409"/>
          </a:xfrm>
          <a:prstGeom prst="rect">
            <a:avLst/>
          </a:prstGeom>
          <a:noFill/>
        </p:spPr>
        <p:txBody>
          <a:bodyPr wrap="square" rtlCol="0" anchor="ctr">
            <a:spAutoFit/>
          </a:bodyPr>
          <a:lstStyle/>
          <a:p>
            <a:pPr>
              <a:lnSpc>
                <a:spcPts val="5080"/>
              </a:lnSpc>
            </a:pPr>
            <a:r>
              <a:rPr lang="fr-FR" sz="5400" b="1" dirty="0">
                <a:latin typeface="+mj-lt"/>
              </a:rPr>
              <a:t>Onze </a:t>
            </a:r>
            <a:r>
              <a:rPr lang="fr-FR" sz="5400" b="1" dirty="0" err="1">
                <a:latin typeface="+mj-lt"/>
              </a:rPr>
              <a:t>strategie</a:t>
            </a:r>
            <a:r>
              <a:rPr lang="fr-FR" sz="5400" b="1" dirty="0">
                <a:latin typeface="+mj-lt"/>
              </a:rPr>
              <a:t> </a:t>
            </a:r>
          </a:p>
          <a:p>
            <a:pPr>
              <a:lnSpc>
                <a:spcPts val="5080"/>
              </a:lnSpc>
            </a:pPr>
            <a:r>
              <a:rPr lang="fr-FR" sz="5400" b="1" dirty="0">
                <a:latin typeface="+mj-lt"/>
              </a:rPr>
              <a:t>&amp; transport </a:t>
            </a:r>
          </a:p>
          <a:p>
            <a:pPr>
              <a:lnSpc>
                <a:spcPts val="5080"/>
              </a:lnSpc>
            </a:pPr>
            <a:r>
              <a:rPr lang="fr-FR" sz="5400" b="1" dirty="0" err="1">
                <a:latin typeface="+mj-lt"/>
              </a:rPr>
              <a:t>oplossingen</a:t>
            </a:r>
            <a:endParaRPr lang="sv-SE" sz="5400" b="1" dirty="0">
              <a:latin typeface="+mj-lt"/>
            </a:endParaRPr>
          </a:p>
        </p:txBody>
      </p:sp>
      <p:sp>
        <p:nvSpPr>
          <p:cNvPr id="9" name="textruta 8">
            <a:extLst>
              <a:ext uri="{FF2B5EF4-FFF2-40B4-BE49-F238E27FC236}">
                <a16:creationId xmlns:a16="http://schemas.microsoft.com/office/drawing/2014/main" id="{4B198B80-B272-1F9B-002C-B878A3C341D6}"/>
              </a:ext>
            </a:extLst>
          </p:cNvPr>
          <p:cNvSpPr txBox="1"/>
          <p:nvPr/>
        </p:nvSpPr>
        <p:spPr>
          <a:xfrm>
            <a:off x="1030666" y="1131590"/>
            <a:ext cx="4405430" cy="634213"/>
          </a:xfrm>
          <a:prstGeom prst="rect">
            <a:avLst/>
          </a:prstGeom>
          <a:noFill/>
        </p:spPr>
        <p:txBody>
          <a:bodyPr wrap="square" lIns="91440" tIns="45720" rIns="91440" bIns="45720" rtlCol="0" anchor="ctr">
            <a:spAutoFit/>
          </a:bodyPr>
          <a:lstStyle/>
          <a:p>
            <a:pPr>
              <a:lnSpc>
                <a:spcPts val="5080"/>
              </a:lnSpc>
            </a:pPr>
            <a:r>
              <a:rPr lang="sv-SE" sz="1800" b="1" dirty="0">
                <a:solidFill>
                  <a:srgbClr val="01E4B3"/>
                </a:solidFill>
                <a:latin typeface="+mj-lt"/>
              </a:rPr>
              <a:t>DEEL 3</a:t>
            </a:r>
            <a:endParaRPr lang="sv-SE" sz="1800" b="1" dirty="0">
              <a:solidFill>
                <a:srgbClr val="01E4B3"/>
              </a:solidFill>
              <a:latin typeface="+mj-lt"/>
              <a:cs typeface="Arial"/>
            </a:endParaRPr>
          </a:p>
        </p:txBody>
      </p:sp>
      <p:pic>
        <p:nvPicPr>
          <p:cNvPr id="3" name="Bild 2">
            <a:extLst>
              <a:ext uri="{FF2B5EF4-FFF2-40B4-BE49-F238E27FC236}">
                <a16:creationId xmlns:a16="http://schemas.microsoft.com/office/drawing/2014/main" id="{B476C699-5795-FEE0-8314-5CA41D5D646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65701" y="220355"/>
            <a:ext cx="3575290" cy="4923145"/>
          </a:xfrm>
          <a:prstGeom prst="rect">
            <a:avLst/>
          </a:prstGeom>
        </p:spPr>
      </p:pic>
      <p:sp>
        <p:nvSpPr>
          <p:cNvPr id="10" name="Triangel 9">
            <a:extLst>
              <a:ext uri="{FF2B5EF4-FFF2-40B4-BE49-F238E27FC236}">
                <a16:creationId xmlns:a16="http://schemas.microsoft.com/office/drawing/2014/main" id="{22704789-862B-26A0-EF15-C56656024710}"/>
              </a:ext>
            </a:extLst>
          </p:cNvPr>
          <p:cNvSpPr/>
          <p:nvPr/>
        </p:nvSpPr>
        <p:spPr>
          <a:xfrm rot="5400000">
            <a:off x="-144830" y="374481"/>
            <a:ext cx="393902" cy="104241"/>
          </a:xfrm>
          <a:prstGeom prst="triangle">
            <a:avLst/>
          </a:prstGeom>
          <a:solidFill>
            <a:srgbClr val="01E4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5"/>
              </a:solidFill>
            </a:endParaRPr>
          </a:p>
        </p:txBody>
      </p:sp>
    </p:spTree>
    <p:extLst>
      <p:ext uri="{BB962C8B-B14F-4D97-AF65-F5344CB8AC3E}">
        <p14:creationId xmlns:p14="http://schemas.microsoft.com/office/powerpoint/2010/main" val="15497433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ktangel 43">
            <a:extLst>
              <a:ext uri="{FF2B5EF4-FFF2-40B4-BE49-F238E27FC236}">
                <a16:creationId xmlns:a16="http://schemas.microsoft.com/office/drawing/2014/main" id="{BB4D92F2-B7F0-B9D1-B23B-FA393CA540F0}"/>
              </a:ext>
            </a:extLst>
          </p:cNvPr>
          <p:cNvSpPr/>
          <p:nvPr/>
        </p:nvSpPr>
        <p:spPr>
          <a:xfrm>
            <a:off x="0" y="0"/>
            <a:ext cx="7748007"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Rubrik 3">
            <a:extLst>
              <a:ext uri="{FF2B5EF4-FFF2-40B4-BE49-F238E27FC236}">
                <a16:creationId xmlns:a16="http://schemas.microsoft.com/office/drawing/2014/main" id="{6BCE8D0C-D635-A00F-0CD6-5DCCA73432F3}"/>
              </a:ext>
            </a:extLst>
          </p:cNvPr>
          <p:cNvSpPr>
            <a:spLocks noGrp="1"/>
          </p:cNvSpPr>
          <p:nvPr>
            <p:ph type="title"/>
          </p:nvPr>
        </p:nvSpPr>
        <p:spPr>
          <a:xfrm>
            <a:off x="500185" y="248477"/>
            <a:ext cx="6737248" cy="408411"/>
          </a:xfrm>
        </p:spPr>
        <p:txBody>
          <a:bodyPr/>
          <a:lstStyle/>
          <a:p>
            <a:r>
              <a:rPr lang="sv-SE" cap="none"/>
              <a:t>Titel</a:t>
            </a:r>
          </a:p>
        </p:txBody>
      </p:sp>
      <p:sp>
        <p:nvSpPr>
          <p:cNvPr id="10" name="Rektangel 9">
            <a:extLst>
              <a:ext uri="{FF2B5EF4-FFF2-40B4-BE49-F238E27FC236}">
                <a16:creationId xmlns:a16="http://schemas.microsoft.com/office/drawing/2014/main" id="{71BB7283-20BA-80E6-185E-5A4F3C5DA8A3}"/>
              </a:ext>
            </a:extLst>
          </p:cNvPr>
          <p:cNvSpPr/>
          <p:nvPr/>
        </p:nvSpPr>
        <p:spPr>
          <a:xfrm>
            <a:off x="10168" y="2700"/>
            <a:ext cx="2581200" cy="5140800"/>
          </a:xfrm>
          <a:prstGeom prst="rect">
            <a:avLst/>
          </a:prstGeom>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a:extLst>
              <a:ext uri="{FF2B5EF4-FFF2-40B4-BE49-F238E27FC236}">
                <a16:creationId xmlns:a16="http://schemas.microsoft.com/office/drawing/2014/main" id="{7D2F9CE0-8BF3-68DF-767A-AB0519E30749}"/>
              </a:ext>
            </a:extLst>
          </p:cNvPr>
          <p:cNvSpPr/>
          <p:nvPr/>
        </p:nvSpPr>
        <p:spPr>
          <a:xfrm>
            <a:off x="2585607" y="3496"/>
            <a:ext cx="2581200" cy="51408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a:extLst>
              <a:ext uri="{FF2B5EF4-FFF2-40B4-BE49-F238E27FC236}">
                <a16:creationId xmlns:a16="http://schemas.microsoft.com/office/drawing/2014/main" id="{BC9029E3-99EB-232F-6B68-95268DE5B1C9}"/>
              </a:ext>
            </a:extLst>
          </p:cNvPr>
          <p:cNvSpPr/>
          <p:nvPr/>
        </p:nvSpPr>
        <p:spPr>
          <a:xfrm>
            <a:off x="5166806" y="3496"/>
            <a:ext cx="2682015" cy="514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41" name="Grupp 40">
            <a:extLst>
              <a:ext uri="{FF2B5EF4-FFF2-40B4-BE49-F238E27FC236}">
                <a16:creationId xmlns:a16="http://schemas.microsoft.com/office/drawing/2014/main" id="{2834C1AF-B9B2-62D8-15C0-65F85FA8359D}"/>
              </a:ext>
            </a:extLst>
          </p:cNvPr>
          <p:cNvGrpSpPr/>
          <p:nvPr/>
        </p:nvGrpSpPr>
        <p:grpSpPr>
          <a:xfrm>
            <a:off x="5083480" y="1814434"/>
            <a:ext cx="2568857" cy="1361922"/>
            <a:chOff x="5055088" y="1851211"/>
            <a:chExt cx="2568857" cy="1361922"/>
          </a:xfrm>
          <a:effectLst>
            <a:outerShdw blurRad="237843" dist="127036" dir="5400000" sx="101000" sy="101000" algn="t" rotWithShape="0">
              <a:prstClr val="black">
                <a:alpha val="68917"/>
              </a:prstClr>
            </a:outerShdw>
          </a:effectLst>
        </p:grpSpPr>
        <p:pic>
          <p:nvPicPr>
            <p:cNvPr id="42" name="Bild 41">
              <a:extLst>
                <a:ext uri="{FF2B5EF4-FFF2-40B4-BE49-F238E27FC236}">
                  <a16:creationId xmlns:a16="http://schemas.microsoft.com/office/drawing/2014/main" id="{71EB87DF-E750-3450-2321-EB063B911F4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85375" y="1851211"/>
              <a:ext cx="792088" cy="1081429"/>
            </a:xfrm>
            <a:prstGeom prst="rect">
              <a:avLst/>
            </a:prstGeom>
          </p:spPr>
        </p:pic>
        <p:sp>
          <p:nvSpPr>
            <p:cNvPr id="43" name="textruta 42">
              <a:extLst>
                <a:ext uri="{FF2B5EF4-FFF2-40B4-BE49-F238E27FC236}">
                  <a16:creationId xmlns:a16="http://schemas.microsoft.com/office/drawing/2014/main" id="{06FAE3EB-B167-464D-11FD-9CAF62A29406}"/>
                </a:ext>
              </a:extLst>
            </p:cNvPr>
            <p:cNvSpPr txBox="1"/>
            <p:nvPr/>
          </p:nvSpPr>
          <p:spPr>
            <a:xfrm>
              <a:off x="5055088" y="2848225"/>
              <a:ext cx="2568857" cy="364908"/>
            </a:xfrm>
            <a:prstGeom prst="rect">
              <a:avLst/>
            </a:prstGeom>
            <a:noFill/>
          </p:spPr>
          <p:txBody>
            <a:bodyPr wrap="square" rtlCol="0">
              <a:spAutoFit/>
            </a:bodyPr>
            <a:lstStyle/>
            <a:p>
              <a:pPr algn="ctr">
                <a:lnSpc>
                  <a:spcPts val="2340"/>
                </a:lnSpc>
              </a:pPr>
              <a:r>
                <a:rPr lang="en-GB" sz="1600" b="1" dirty="0" err="1">
                  <a:solidFill>
                    <a:schemeClr val="bg1"/>
                  </a:solidFill>
                  <a:latin typeface="+mj-lt"/>
                  <a:cs typeface="Arial"/>
                </a:rPr>
                <a:t>Elektromobiliteit</a:t>
              </a:r>
              <a:endParaRPr lang="sv-SE" sz="1600" b="1" dirty="0">
                <a:solidFill>
                  <a:schemeClr val="bg1"/>
                </a:solidFill>
                <a:latin typeface="+mj-lt"/>
              </a:endParaRPr>
            </a:p>
          </p:txBody>
        </p:sp>
      </p:grpSp>
      <p:sp>
        <p:nvSpPr>
          <p:cNvPr id="2" name="Platshållare för bildnummer 1">
            <a:extLst>
              <a:ext uri="{FF2B5EF4-FFF2-40B4-BE49-F238E27FC236}">
                <a16:creationId xmlns:a16="http://schemas.microsoft.com/office/drawing/2014/main" id="{7CD4C925-C1B9-801B-79D4-5AD22E7AD6AA}"/>
              </a:ext>
            </a:extLst>
          </p:cNvPr>
          <p:cNvSpPr>
            <a:spLocks noGrp="1"/>
          </p:cNvSpPr>
          <p:nvPr>
            <p:ph type="sldNum" sz="quarter" idx="12"/>
          </p:nvPr>
        </p:nvSpPr>
        <p:spPr/>
        <p:txBody>
          <a:bodyPr/>
          <a:lstStyle/>
          <a:p>
            <a:fld id="{2A87C61E-47BC-6247-8D0D-49C3F0F28455}" type="slidenum">
              <a:rPr lang="fr-FR" smtClean="0">
                <a:solidFill>
                  <a:schemeClr val="bg1"/>
                </a:solidFill>
              </a:rPr>
              <a:pPr/>
              <a:t>19</a:t>
            </a:fld>
            <a:endParaRPr lang="fr-FR">
              <a:solidFill>
                <a:schemeClr val="bg1"/>
              </a:solidFill>
            </a:endParaRPr>
          </a:p>
        </p:txBody>
      </p:sp>
      <p:sp>
        <p:nvSpPr>
          <p:cNvPr id="5" name="Platshållare för datum 4">
            <a:extLst>
              <a:ext uri="{FF2B5EF4-FFF2-40B4-BE49-F238E27FC236}">
                <a16:creationId xmlns:a16="http://schemas.microsoft.com/office/drawing/2014/main" id="{023AFF4A-AB83-8851-91D3-8249359F4603}"/>
              </a:ext>
            </a:extLst>
          </p:cNvPr>
          <p:cNvSpPr>
            <a:spLocks noGrp="1"/>
          </p:cNvSpPr>
          <p:nvPr>
            <p:ph type="dt" sz="half" idx="14"/>
          </p:nvPr>
        </p:nvSpPr>
        <p:spPr/>
        <p:txBody>
          <a:bodyPr/>
          <a:lstStyle/>
          <a:p>
            <a:fld id="{6C659DA4-866B-49CA-B6D3-63A50866D848}" type="datetime3">
              <a:rPr lang="sv-SE" smtClean="0">
                <a:solidFill>
                  <a:schemeClr val="bg1"/>
                </a:solidFill>
              </a:rPr>
              <a:pPr/>
              <a:t>23-11-20</a:t>
            </a:fld>
            <a:endParaRPr lang="sv-SE">
              <a:solidFill>
                <a:schemeClr val="bg1"/>
              </a:solidFill>
            </a:endParaRPr>
          </a:p>
        </p:txBody>
      </p:sp>
      <p:sp>
        <p:nvSpPr>
          <p:cNvPr id="77" name="Triangel 76">
            <a:extLst>
              <a:ext uri="{FF2B5EF4-FFF2-40B4-BE49-F238E27FC236}">
                <a16:creationId xmlns:a16="http://schemas.microsoft.com/office/drawing/2014/main" id="{CDF72466-4991-C095-112D-896036240958}"/>
              </a:ext>
            </a:extLst>
          </p:cNvPr>
          <p:cNvSpPr/>
          <p:nvPr/>
        </p:nvSpPr>
        <p:spPr>
          <a:xfrm rot="5400000">
            <a:off x="-144830" y="374481"/>
            <a:ext cx="393902" cy="10424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Frihandsfigur 5">
            <a:extLst>
              <a:ext uri="{FF2B5EF4-FFF2-40B4-BE49-F238E27FC236}">
                <a16:creationId xmlns:a16="http://schemas.microsoft.com/office/drawing/2014/main" id="{58C5B060-CCC8-DBB5-9D11-18AE4C5795C5}"/>
              </a:ext>
            </a:extLst>
          </p:cNvPr>
          <p:cNvSpPr/>
          <p:nvPr/>
        </p:nvSpPr>
        <p:spPr>
          <a:xfrm rot="5400000">
            <a:off x="5872537" y="1872040"/>
            <a:ext cx="5143503" cy="1399423"/>
          </a:xfrm>
          <a:custGeom>
            <a:avLst/>
            <a:gdLst>
              <a:gd name="connsiteX0" fmla="*/ 0 w 5143503"/>
              <a:gd name="connsiteY0" fmla="*/ 1399423 h 1399423"/>
              <a:gd name="connsiteX1" fmla="*/ 1 w 5143503"/>
              <a:gd name="connsiteY1" fmla="*/ 0 h 1399423"/>
              <a:gd name="connsiteX2" fmla="*/ 5143503 w 5143503"/>
              <a:gd name="connsiteY2" fmla="*/ 0 h 1399423"/>
              <a:gd name="connsiteX3" fmla="*/ 5143503 w 5143503"/>
              <a:gd name="connsiteY3" fmla="*/ 1399423 h 1399423"/>
              <a:gd name="connsiteX4" fmla="*/ 608067 w 5143503"/>
              <a:gd name="connsiteY4" fmla="*/ 1399423 h 1399423"/>
              <a:gd name="connsiteX5" fmla="*/ 608065 w 5143503"/>
              <a:gd name="connsiteY5" fmla="*/ 1399422 h 1399423"/>
              <a:gd name="connsiteX6" fmla="*/ 623553 w 5143503"/>
              <a:gd name="connsiteY6" fmla="*/ 1399422 h 1399423"/>
              <a:gd name="connsiteX7" fmla="*/ 426602 w 5143503"/>
              <a:gd name="connsiteY7" fmla="*/ 1295180 h 1399423"/>
              <a:gd name="connsiteX8" fmla="*/ 229650 w 5143503"/>
              <a:gd name="connsiteY8" fmla="*/ 1399422 h 1399423"/>
              <a:gd name="connsiteX9" fmla="*/ 245142 w 5143503"/>
              <a:gd name="connsiteY9" fmla="*/ 1399422 h 1399423"/>
              <a:gd name="connsiteX10" fmla="*/ 245140 w 5143503"/>
              <a:gd name="connsiteY10" fmla="*/ 1399423 h 1399423"/>
              <a:gd name="connsiteX11" fmla="*/ 0 w 5143503"/>
              <a:gd name="connsiteY11" fmla="*/ 1399423 h 13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3503" h="1399423">
                <a:moveTo>
                  <a:pt x="0" y="1399423"/>
                </a:moveTo>
                <a:lnTo>
                  <a:pt x="1" y="0"/>
                </a:lnTo>
                <a:lnTo>
                  <a:pt x="5143503" y="0"/>
                </a:lnTo>
                <a:lnTo>
                  <a:pt x="5143503" y="1399423"/>
                </a:lnTo>
                <a:lnTo>
                  <a:pt x="608067" y="1399423"/>
                </a:lnTo>
                <a:lnTo>
                  <a:pt x="608065" y="1399422"/>
                </a:lnTo>
                <a:lnTo>
                  <a:pt x="623553" y="1399422"/>
                </a:lnTo>
                <a:lnTo>
                  <a:pt x="426602" y="1295180"/>
                </a:lnTo>
                <a:lnTo>
                  <a:pt x="229650" y="1399422"/>
                </a:lnTo>
                <a:lnTo>
                  <a:pt x="245142" y="1399422"/>
                </a:lnTo>
                <a:lnTo>
                  <a:pt x="245140" y="1399423"/>
                </a:lnTo>
                <a:lnTo>
                  <a:pt x="0" y="139942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pic>
        <p:nvPicPr>
          <p:cNvPr id="7" name="Bild 6">
            <a:extLst>
              <a:ext uri="{FF2B5EF4-FFF2-40B4-BE49-F238E27FC236}">
                <a16:creationId xmlns:a16="http://schemas.microsoft.com/office/drawing/2014/main" id="{18E59BE2-750F-FAE5-A81C-339294F468C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37810" y="2928294"/>
            <a:ext cx="1606190" cy="2211710"/>
          </a:xfrm>
          <a:prstGeom prst="rect">
            <a:avLst/>
          </a:prstGeom>
        </p:spPr>
      </p:pic>
      <p:pic>
        <p:nvPicPr>
          <p:cNvPr id="8" name="Bildobjekt 7" descr="En bild som visar text&#10;&#10;Automatiskt genererad beskrivning">
            <a:extLst>
              <a:ext uri="{FF2B5EF4-FFF2-40B4-BE49-F238E27FC236}">
                <a16:creationId xmlns:a16="http://schemas.microsoft.com/office/drawing/2014/main" id="{A7AF4B77-8398-5422-A831-9F5700694B84}"/>
              </a:ext>
            </a:extLst>
          </p:cNvPr>
          <p:cNvPicPr>
            <a:picLocks noChangeAspect="1"/>
          </p:cNvPicPr>
          <p:nvPr/>
        </p:nvPicPr>
        <p:blipFill>
          <a:blip r:embed="rId7"/>
          <a:stretch>
            <a:fillRect/>
          </a:stretch>
        </p:blipFill>
        <p:spPr>
          <a:xfrm>
            <a:off x="7840247" y="129600"/>
            <a:ext cx="1208089" cy="594000"/>
          </a:xfrm>
          <a:prstGeom prst="rect">
            <a:avLst/>
          </a:prstGeom>
        </p:spPr>
      </p:pic>
      <p:grpSp>
        <p:nvGrpSpPr>
          <p:cNvPr id="38" name="Grupp 37">
            <a:extLst>
              <a:ext uri="{FF2B5EF4-FFF2-40B4-BE49-F238E27FC236}">
                <a16:creationId xmlns:a16="http://schemas.microsoft.com/office/drawing/2014/main" id="{DD1613FF-486A-C1C6-EDB5-14D81555C1E6}"/>
              </a:ext>
            </a:extLst>
          </p:cNvPr>
          <p:cNvGrpSpPr/>
          <p:nvPr/>
        </p:nvGrpSpPr>
        <p:grpSpPr>
          <a:xfrm>
            <a:off x="2568857" y="1611444"/>
            <a:ext cx="2568857" cy="1558545"/>
            <a:chOff x="2581263" y="1975883"/>
            <a:chExt cx="2568857" cy="1558545"/>
          </a:xfrm>
          <a:effectLst>
            <a:outerShdw blurRad="237843" dist="127036" dir="5400000" sx="101000" sy="101000" algn="t" rotWithShape="0">
              <a:prstClr val="black">
                <a:alpha val="68917"/>
              </a:prstClr>
            </a:outerShdw>
          </a:effectLst>
        </p:grpSpPr>
        <p:pic>
          <p:nvPicPr>
            <p:cNvPr id="39" name="Bild 38">
              <a:extLst>
                <a:ext uri="{FF2B5EF4-FFF2-40B4-BE49-F238E27FC236}">
                  <a16:creationId xmlns:a16="http://schemas.microsoft.com/office/drawing/2014/main" id="{4AD16D9A-247A-336E-AE49-C5EA006967B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410977" y="1975883"/>
              <a:ext cx="956758" cy="956758"/>
            </a:xfrm>
            <a:prstGeom prst="rect">
              <a:avLst/>
            </a:prstGeom>
          </p:spPr>
        </p:pic>
        <p:sp>
          <p:nvSpPr>
            <p:cNvPr id="40" name="textruta 39">
              <a:extLst>
                <a:ext uri="{FF2B5EF4-FFF2-40B4-BE49-F238E27FC236}">
                  <a16:creationId xmlns:a16="http://schemas.microsoft.com/office/drawing/2014/main" id="{3CE2612D-34E6-35C7-D3AE-DB0591A26AA2}"/>
                </a:ext>
              </a:extLst>
            </p:cNvPr>
            <p:cNvSpPr txBox="1"/>
            <p:nvPr/>
          </p:nvSpPr>
          <p:spPr>
            <a:xfrm>
              <a:off x="2581263" y="3169520"/>
              <a:ext cx="2568857" cy="364908"/>
            </a:xfrm>
            <a:prstGeom prst="rect">
              <a:avLst/>
            </a:prstGeom>
            <a:noFill/>
          </p:spPr>
          <p:txBody>
            <a:bodyPr wrap="square" rtlCol="0">
              <a:spAutoFit/>
            </a:bodyPr>
            <a:lstStyle/>
            <a:p>
              <a:pPr algn="ctr">
                <a:lnSpc>
                  <a:spcPts val="2340"/>
                </a:lnSpc>
              </a:pPr>
              <a:r>
                <a:rPr lang="en-GB" sz="1600" b="1" dirty="0" err="1">
                  <a:solidFill>
                    <a:schemeClr val="bg1"/>
                  </a:solidFill>
                  <a:latin typeface="+mj-lt"/>
                  <a:cs typeface="Arial"/>
                </a:rPr>
                <a:t>Circulariteit</a:t>
              </a:r>
              <a:endParaRPr lang="sv-SE" sz="1600" b="1" dirty="0">
                <a:solidFill>
                  <a:schemeClr val="bg1"/>
                </a:solidFill>
                <a:latin typeface="+mj-lt"/>
              </a:endParaRPr>
            </a:p>
          </p:txBody>
        </p:sp>
      </p:grpSp>
      <p:grpSp>
        <p:nvGrpSpPr>
          <p:cNvPr id="16" name="Grupp 15">
            <a:extLst>
              <a:ext uri="{FF2B5EF4-FFF2-40B4-BE49-F238E27FC236}">
                <a16:creationId xmlns:a16="http://schemas.microsoft.com/office/drawing/2014/main" id="{D8D94B2A-666F-C6CA-CA04-42B432E426A9}"/>
              </a:ext>
            </a:extLst>
          </p:cNvPr>
          <p:cNvGrpSpPr/>
          <p:nvPr/>
        </p:nvGrpSpPr>
        <p:grpSpPr>
          <a:xfrm>
            <a:off x="-79130" y="1540443"/>
            <a:ext cx="2568857" cy="1629546"/>
            <a:chOff x="16380" y="1903875"/>
            <a:chExt cx="2568857" cy="1629546"/>
          </a:xfrm>
          <a:effectLst>
            <a:outerShdw blurRad="237843" dist="127036" dir="5400000" sx="101000" sy="101000" algn="t" rotWithShape="0">
              <a:prstClr val="black">
                <a:alpha val="68917"/>
              </a:prstClr>
            </a:outerShdw>
          </a:effectLst>
        </p:grpSpPr>
        <p:pic>
          <p:nvPicPr>
            <p:cNvPr id="21" name="Bild 20">
              <a:extLst>
                <a:ext uri="{FF2B5EF4-FFF2-40B4-BE49-F238E27FC236}">
                  <a16:creationId xmlns:a16="http://schemas.microsoft.com/office/drawing/2014/main" id="{46E6BDF5-22CC-8C5F-EC61-1210F156295A}"/>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791964" y="1903875"/>
              <a:ext cx="814778" cy="1028766"/>
            </a:xfrm>
            <a:prstGeom prst="rect">
              <a:avLst/>
            </a:prstGeom>
          </p:spPr>
        </p:pic>
        <p:sp>
          <p:nvSpPr>
            <p:cNvPr id="37" name="textruta 36">
              <a:extLst>
                <a:ext uri="{FF2B5EF4-FFF2-40B4-BE49-F238E27FC236}">
                  <a16:creationId xmlns:a16="http://schemas.microsoft.com/office/drawing/2014/main" id="{7F0FF70B-5680-984B-1312-1DADB02343A4}"/>
                </a:ext>
              </a:extLst>
            </p:cNvPr>
            <p:cNvSpPr txBox="1"/>
            <p:nvPr/>
          </p:nvSpPr>
          <p:spPr>
            <a:xfrm>
              <a:off x="16380" y="3168513"/>
              <a:ext cx="2568857" cy="364908"/>
            </a:xfrm>
            <a:prstGeom prst="rect">
              <a:avLst/>
            </a:prstGeom>
            <a:noFill/>
          </p:spPr>
          <p:txBody>
            <a:bodyPr wrap="square" rtlCol="0">
              <a:spAutoFit/>
            </a:bodyPr>
            <a:lstStyle/>
            <a:p>
              <a:pPr algn="ctr">
                <a:lnSpc>
                  <a:spcPts val="2340"/>
                </a:lnSpc>
              </a:pPr>
              <a:r>
                <a:rPr lang="en-GB" sz="1600" b="1" dirty="0" err="1">
                  <a:solidFill>
                    <a:schemeClr val="bg1"/>
                  </a:solidFill>
                  <a:latin typeface="+mj-lt"/>
                  <a:cs typeface="Arial"/>
                </a:rPr>
                <a:t>Brandstofverbruik</a:t>
              </a:r>
              <a:endParaRPr lang="sv-SE" sz="1600" b="1" dirty="0">
                <a:solidFill>
                  <a:schemeClr val="bg1"/>
                </a:solidFill>
                <a:latin typeface="+mj-lt"/>
              </a:endParaRPr>
            </a:p>
          </p:txBody>
        </p:sp>
      </p:grpSp>
    </p:spTree>
    <p:extLst>
      <p:ext uri="{BB962C8B-B14F-4D97-AF65-F5344CB8AC3E}">
        <p14:creationId xmlns:p14="http://schemas.microsoft.com/office/powerpoint/2010/main" val="64380957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latshållare för innehåll 27" descr="En bild som visar himmel, väg, utomhus, gräs&#10;&#10;Automatiskt genererad beskrivning">
            <a:extLst>
              <a:ext uri="{FF2B5EF4-FFF2-40B4-BE49-F238E27FC236}">
                <a16:creationId xmlns:a16="http://schemas.microsoft.com/office/drawing/2014/main" id="{1F99F380-9FEF-69A5-6D9E-1E462063A82D}"/>
              </a:ext>
            </a:extLst>
          </p:cNvPr>
          <p:cNvPicPr>
            <a:picLocks noGrp="1" noChangeAspect="1"/>
          </p:cNvPicPr>
          <p:nvPr>
            <p:ph idx="13"/>
          </p:nvPr>
        </p:nvPicPr>
        <p:blipFill rotWithShape="1">
          <a:blip r:embed="rId3">
            <a:extLst>
              <a:ext uri="{28A0092B-C50C-407E-A947-70E740481C1C}">
                <a14:useLocalDpi xmlns:a14="http://schemas.microsoft.com/office/drawing/2010/main"/>
              </a:ext>
            </a:extLst>
          </a:blip>
          <a:srcRect t="-6"/>
          <a:stretch/>
        </p:blipFill>
        <p:spPr>
          <a:xfrm>
            <a:off x="0" y="0"/>
            <a:ext cx="8124126" cy="5143500"/>
          </a:xfrm>
        </p:spPr>
      </p:pic>
      <p:sp>
        <p:nvSpPr>
          <p:cNvPr id="29" name="Rektangel 28">
            <a:extLst>
              <a:ext uri="{FF2B5EF4-FFF2-40B4-BE49-F238E27FC236}">
                <a16:creationId xmlns:a16="http://schemas.microsoft.com/office/drawing/2014/main" id="{649B6690-724F-9604-FE7A-A00CDFA8BD3E}"/>
              </a:ext>
            </a:extLst>
          </p:cNvPr>
          <p:cNvSpPr/>
          <p:nvPr/>
        </p:nvSpPr>
        <p:spPr>
          <a:xfrm>
            <a:off x="0" y="0"/>
            <a:ext cx="8124126" cy="5145471"/>
          </a:xfrm>
          <a:prstGeom prst="rect">
            <a:avLst/>
          </a:prstGeom>
          <a:gradFill>
            <a:gsLst>
              <a:gs pos="0">
                <a:schemeClr val="tx1"/>
              </a:gs>
              <a:gs pos="100000">
                <a:schemeClr val="tx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bildnummer 1">
            <a:extLst>
              <a:ext uri="{FF2B5EF4-FFF2-40B4-BE49-F238E27FC236}">
                <a16:creationId xmlns:a16="http://schemas.microsoft.com/office/drawing/2014/main" id="{B0F14EFE-3716-94ED-C219-80C05A9EF848}"/>
              </a:ext>
            </a:extLst>
          </p:cNvPr>
          <p:cNvSpPr>
            <a:spLocks noGrp="1"/>
          </p:cNvSpPr>
          <p:nvPr>
            <p:ph type="sldNum" sz="quarter" idx="12"/>
          </p:nvPr>
        </p:nvSpPr>
        <p:spPr/>
        <p:txBody>
          <a:bodyPr/>
          <a:lstStyle/>
          <a:p>
            <a:fld id="{2A87C61E-47BC-6247-8D0D-49C3F0F28455}" type="slidenum">
              <a:rPr lang="fr-FR" smtClean="0">
                <a:solidFill>
                  <a:schemeClr val="bg1"/>
                </a:solidFill>
              </a:rPr>
              <a:pPr/>
              <a:t>20</a:t>
            </a:fld>
            <a:endParaRPr lang="fr-FR">
              <a:solidFill>
                <a:schemeClr val="bg1"/>
              </a:solidFill>
            </a:endParaRPr>
          </a:p>
        </p:txBody>
      </p:sp>
      <p:sp>
        <p:nvSpPr>
          <p:cNvPr id="23" name="Rubrik 22">
            <a:extLst>
              <a:ext uri="{FF2B5EF4-FFF2-40B4-BE49-F238E27FC236}">
                <a16:creationId xmlns:a16="http://schemas.microsoft.com/office/drawing/2014/main" id="{ED28549F-69ED-8471-E5FF-38734031E39C}"/>
              </a:ext>
            </a:extLst>
          </p:cNvPr>
          <p:cNvSpPr>
            <a:spLocks noGrp="1"/>
          </p:cNvSpPr>
          <p:nvPr>
            <p:ph type="title"/>
          </p:nvPr>
        </p:nvSpPr>
        <p:spPr>
          <a:xfrm>
            <a:off x="500185" y="248477"/>
            <a:ext cx="6737248" cy="408411"/>
          </a:xfrm>
        </p:spPr>
        <p:txBody>
          <a:bodyPr/>
          <a:lstStyle/>
          <a:p>
            <a:pPr>
              <a:tabLst>
                <a:tab pos="1993900" algn="l"/>
              </a:tabLst>
            </a:pPr>
            <a:r>
              <a:rPr lang="sv-SE" cap="none" dirty="0">
                <a:solidFill>
                  <a:schemeClr val="bg1"/>
                </a:solidFill>
                <a:latin typeface="+mj-lt"/>
              </a:rPr>
              <a:t>Verminderen van brandstofverbruik</a:t>
            </a:r>
            <a:endParaRPr lang="sv-SE" sz="2400" b="1" cap="none" dirty="0">
              <a:solidFill>
                <a:schemeClr val="bg1"/>
              </a:solidFill>
              <a:latin typeface="+mj-lt"/>
            </a:endParaRPr>
          </a:p>
        </p:txBody>
      </p:sp>
      <p:sp>
        <p:nvSpPr>
          <p:cNvPr id="5" name="Platshållare för datum 4">
            <a:extLst>
              <a:ext uri="{FF2B5EF4-FFF2-40B4-BE49-F238E27FC236}">
                <a16:creationId xmlns:a16="http://schemas.microsoft.com/office/drawing/2014/main" id="{1C738434-8155-3B82-000A-51998E77EA14}"/>
              </a:ext>
            </a:extLst>
          </p:cNvPr>
          <p:cNvSpPr>
            <a:spLocks noGrp="1"/>
          </p:cNvSpPr>
          <p:nvPr>
            <p:ph type="dt" sz="half" idx="14"/>
          </p:nvPr>
        </p:nvSpPr>
        <p:spPr/>
        <p:txBody>
          <a:bodyPr/>
          <a:lstStyle/>
          <a:p>
            <a:fld id="{6C659DA4-866B-49CA-B6D3-63A50866D848}" type="datetime3">
              <a:rPr lang="sv-SE" smtClean="0">
                <a:solidFill>
                  <a:schemeClr val="bg1"/>
                </a:solidFill>
              </a:rPr>
              <a:pPr/>
              <a:t>23-11-20</a:t>
            </a:fld>
            <a:endParaRPr lang="sv-SE">
              <a:solidFill>
                <a:schemeClr val="bg1"/>
              </a:solidFill>
            </a:endParaRPr>
          </a:p>
        </p:txBody>
      </p:sp>
      <p:pic>
        <p:nvPicPr>
          <p:cNvPr id="37" name="Bild 36">
            <a:extLst>
              <a:ext uri="{FF2B5EF4-FFF2-40B4-BE49-F238E27FC236}">
                <a16:creationId xmlns:a16="http://schemas.microsoft.com/office/drawing/2014/main" id="{DDAC4BFC-238C-0FC0-3521-BAE0B235E7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92175" y="2964734"/>
            <a:ext cx="943521" cy="656042"/>
          </a:xfrm>
          <a:prstGeom prst="rect">
            <a:avLst/>
          </a:prstGeom>
        </p:spPr>
      </p:pic>
      <p:pic>
        <p:nvPicPr>
          <p:cNvPr id="38" name="Bild 37">
            <a:extLst>
              <a:ext uri="{FF2B5EF4-FFF2-40B4-BE49-F238E27FC236}">
                <a16:creationId xmlns:a16="http://schemas.microsoft.com/office/drawing/2014/main" id="{76BDF8EB-4F1C-6E28-01BB-E38FFA79B493}"/>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1055146" y="1609814"/>
            <a:ext cx="644345" cy="813570"/>
          </a:xfrm>
          <a:prstGeom prst="rect">
            <a:avLst/>
          </a:prstGeom>
        </p:spPr>
      </p:pic>
      <p:sp>
        <p:nvSpPr>
          <p:cNvPr id="39" name="textruta 38">
            <a:extLst>
              <a:ext uri="{FF2B5EF4-FFF2-40B4-BE49-F238E27FC236}">
                <a16:creationId xmlns:a16="http://schemas.microsoft.com/office/drawing/2014/main" id="{4EE39AE9-621E-94F3-95A2-C1E9AEB8EE17}"/>
              </a:ext>
            </a:extLst>
          </p:cNvPr>
          <p:cNvSpPr txBox="1"/>
          <p:nvPr/>
        </p:nvSpPr>
        <p:spPr>
          <a:xfrm>
            <a:off x="2047216" y="1960040"/>
            <a:ext cx="1347704" cy="416268"/>
          </a:xfrm>
          <a:prstGeom prst="rect">
            <a:avLst/>
          </a:prstGeom>
          <a:noFill/>
        </p:spPr>
        <p:txBody>
          <a:bodyPr wrap="square" rtlCol="0">
            <a:spAutoFit/>
          </a:bodyPr>
          <a:lstStyle/>
          <a:p>
            <a:pPr algn="ctr">
              <a:lnSpc>
                <a:spcPts val="2340"/>
              </a:lnSpc>
            </a:pPr>
            <a:r>
              <a:rPr lang="en-GB" sz="3600" b="1">
                <a:solidFill>
                  <a:schemeClr val="tx2"/>
                </a:solidFill>
                <a:latin typeface="+mj-lt"/>
                <a:cs typeface="Arial"/>
              </a:rPr>
              <a:t>-10%</a:t>
            </a:r>
            <a:endParaRPr lang="sv-SE" sz="3600" b="1">
              <a:solidFill>
                <a:schemeClr val="tx2"/>
              </a:solidFill>
              <a:latin typeface="+mj-lt"/>
            </a:endParaRPr>
          </a:p>
        </p:txBody>
      </p:sp>
      <p:sp>
        <p:nvSpPr>
          <p:cNvPr id="40" name="textruta 39">
            <a:extLst>
              <a:ext uri="{FF2B5EF4-FFF2-40B4-BE49-F238E27FC236}">
                <a16:creationId xmlns:a16="http://schemas.microsoft.com/office/drawing/2014/main" id="{20299DFB-459E-5C3F-B2F5-127718767B14}"/>
              </a:ext>
            </a:extLst>
          </p:cNvPr>
          <p:cNvSpPr txBox="1"/>
          <p:nvPr/>
        </p:nvSpPr>
        <p:spPr>
          <a:xfrm>
            <a:off x="3203848" y="1958068"/>
            <a:ext cx="1983498" cy="354392"/>
          </a:xfrm>
          <a:prstGeom prst="rect">
            <a:avLst/>
          </a:prstGeom>
          <a:noFill/>
        </p:spPr>
        <p:txBody>
          <a:bodyPr wrap="square" rtlCol="0">
            <a:spAutoFit/>
          </a:bodyPr>
          <a:lstStyle/>
          <a:p>
            <a:pPr algn="ctr">
              <a:lnSpc>
                <a:spcPts val="2340"/>
              </a:lnSpc>
            </a:pPr>
            <a:r>
              <a:rPr lang="en-GB" sz="1400" b="1" dirty="0" err="1">
                <a:solidFill>
                  <a:schemeClr val="bg1"/>
                </a:solidFill>
                <a:latin typeface="+mj-lt"/>
                <a:cs typeface="Arial"/>
              </a:rPr>
              <a:t>Brandstof</a:t>
            </a:r>
            <a:r>
              <a:rPr lang="en-GB" sz="1400" b="1" dirty="0">
                <a:solidFill>
                  <a:schemeClr val="bg1"/>
                </a:solidFill>
                <a:latin typeface="+mj-lt"/>
                <a:cs typeface="Arial"/>
              </a:rPr>
              <a:t> </a:t>
            </a:r>
            <a:r>
              <a:rPr lang="en-GB" sz="1400" b="1" dirty="0" err="1">
                <a:solidFill>
                  <a:schemeClr val="bg1"/>
                </a:solidFill>
                <a:latin typeface="+mj-lt"/>
                <a:cs typeface="Arial"/>
              </a:rPr>
              <a:t>verbruik</a:t>
            </a:r>
            <a:endParaRPr lang="sv-SE" sz="1400" b="1" dirty="0">
              <a:solidFill>
                <a:schemeClr val="bg1"/>
              </a:solidFill>
              <a:latin typeface="+mj-lt"/>
            </a:endParaRPr>
          </a:p>
        </p:txBody>
      </p:sp>
      <p:sp>
        <p:nvSpPr>
          <p:cNvPr id="41" name="textruta 40">
            <a:extLst>
              <a:ext uri="{FF2B5EF4-FFF2-40B4-BE49-F238E27FC236}">
                <a16:creationId xmlns:a16="http://schemas.microsoft.com/office/drawing/2014/main" id="{83D359D7-BFE8-E3C9-C938-059EEB6800F5}"/>
              </a:ext>
            </a:extLst>
          </p:cNvPr>
          <p:cNvSpPr txBox="1"/>
          <p:nvPr/>
        </p:nvSpPr>
        <p:spPr>
          <a:xfrm>
            <a:off x="2091951" y="3011538"/>
            <a:ext cx="2696073" cy="682238"/>
          </a:xfrm>
          <a:prstGeom prst="rect">
            <a:avLst/>
          </a:prstGeom>
          <a:noFill/>
        </p:spPr>
        <p:txBody>
          <a:bodyPr wrap="square" rtlCol="0">
            <a:spAutoFit/>
          </a:bodyPr>
          <a:lstStyle/>
          <a:p>
            <a:pPr>
              <a:lnSpc>
                <a:spcPts val="2340"/>
              </a:lnSpc>
            </a:pPr>
            <a:r>
              <a:rPr lang="nl-NL" sz="2000" b="1" dirty="0">
                <a:solidFill>
                  <a:schemeClr val="bg1"/>
                </a:solidFill>
                <a:latin typeface="+mj-lt"/>
                <a:cs typeface="Arial"/>
              </a:rPr>
              <a:t>Nieuwe motoren</a:t>
            </a:r>
            <a:br>
              <a:rPr lang="sv-SE" sz="2000" b="1" dirty="0">
                <a:solidFill>
                  <a:schemeClr val="bg1"/>
                </a:solidFill>
                <a:latin typeface="+mj-lt"/>
                <a:cs typeface="Arial"/>
              </a:rPr>
            </a:br>
            <a:r>
              <a:rPr lang="sv-SE" sz="2000" b="1" dirty="0">
                <a:solidFill>
                  <a:schemeClr val="tx2"/>
                </a:solidFill>
                <a:latin typeface="+mj-lt"/>
                <a:cs typeface="Arial"/>
              </a:rPr>
              <a:t>Turbo compound</a:t>
            </a:r>
            <a:endParaRPr lang="en-GB" sz="2000" b="1" dirty="0">
              <a:solidFill>
                <a:schemeClr val="tx2"/>
              </a:solidFill>
              <a:latin typeface="+mj-lt"/>
              <a:cs typeface="Arial"/>
            </a:endParaRPr>
          </a:p>
        </p:txBody>
      </p:sp>
      <p:sp>
        <p:nvSpPr>
          <p:cNvPr id="21" name="Triangel 20">
            <a:extLst>
              <a:ext uri="{FF2B5EF4-FFF2-40B4-BE49-F238E27FC236}">
                <a16:creationId xmlns:a16="http://schemas.microsoft.com/office/drawing/2014/main" id="{5C8ECFBC-C079-46F5-1E65-94CC896FB457}"/>
              </a:ext>
            </a:extLst>
          </p:cNvPr>
          <p:cNvSpPr/>
          <p:nvPr/>
        </p:nvSpPr>
        <p:spPr>
          <a:xfrm rot="5400000">
            <a:off x="-144830" y="374481"/>
            <a:ext cx="393902" cy="104241"/>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Frihandsfigur 2">
            <a:extLst>
              <a:ext uri="{FF2B5EF4-FFF2-40B4-BE49-F238E27FC236}">
                <a16:creationId xmlns:a16="http://schemas.microsoft.com/office/drawing/2014/main" id="{1C289A7D-6005-76B1-A8AE-FE0E776D91C9}"/>
              </a:ext>
            </a:extLst>
          </p:cNvPr>
          <p:cNvSpPr/>
          <p:nvPr/>
        </p:nvSpPr>
        <p:spPr>
          <a:xfrm rot="5400000">
            <a:off x="5872537" y="1872040"/>
            <a:ext cx="5143503" cy="1399423"/>
          </a:xfrm>
          <a:custGeom>
            <a:avLst/>
            <a:gdLst>
              <a:gd name="connsiteX0" fmla="*/ 0 w 5143503"/>
              <a:gd name="connsiteY0" fmla="*/ 1399423 h 1399423"/>
              <a:gd name="connsiteX1" fmla="*/ 1 w 5143503"/>
              <a:gd name="connsiteY1" fmla="*/ 0 h 1399423"/>
              <a:gd name="connsiteX2" fmla="*/ 5143503 w 5143503"/>
              <a:gd name="connsiteY2" fmla="*/ 0 h 1399423"/>
              <a:gd name="connsiteX3" fmla="*/ 5143503 w 5143503"/>
              <a:gd name="connsiteY3" fmla="*/ 1399423 h 1399423"/>
              <a:gd name="connsiteX4" fmla="*/ 608067 w 5143503"/>
              <a:gd name="connsiteY4" fmla="*/ 1399423 h 1399423"/>
              <a:gd name="connsiteX5" fmla="*/ 608065 w 5143503"/>
              <a:gd name="connsiteY5" fmla="*/ 1399422 h 1399423"/>
              <a:gd name="connsiteX6" fmla="*/ 623553 w 5143503"/>
              <a:gd name="connsiteY6" fmla="*/ 1399422 h 1399423"/>
              <a:gd name="connsiteX7" fmla="*/ 426602 w 5143503"/>
              <a:gd name="connsiteY7" fmla="*/ 1295180 h 1399423"/>
              <a:gd name="connsiteX8" fmla="*/ 229650 w 5143503"/>
              <a:gd name="connsiteY8" fmla="*/ 1399422 h 1399423"/>
              <a:gd name="connsiteX9" fmla="*/ 245142 w 5143503"/>
              <a:gd name="connsiteY9" fmla="*/ 1399422 h 1399423"/>
              <a:gd name="connsiteX10" fmla="*/ 245140 w 5143503"/>
              <a:gd name="connsiteY10" fmla="*/ 1399423 h 1399423"/>
              <a:gd name="connsiteX11" fmla="*/ 0 w 5143503"/>
              <a:gd name="connsiteY11" fmla="*/ 1399423 h 13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3503" h="1399423">
                <a:moveTo>
                  <a:pt x="0" y="1399423"/>
                </a:moveTo>
                <a:lnTo>
                  <a:pt x="1" y="0"/>
                </a:lnTo>
                <a:lnTo>
                  <a:pt x="5143503" y="0"/>
                </a:lnTo>
                <a:lnTo>
                  <a:pt x="5143503" y="1399423"/>
                </a:lnTo>
                <a:lnTo>
                  <a:pt x="608067" y="1399423"/>
                </a:lnTo>
                <a:lnTo>
                  <a:pt x="608065" y="1399422"/>
                </a:lnTo>
                <a:lnTo>
                  <a:pt x="623553" y="1399422"/>
                </a:lnTo>
                <a:lnTo>
                  <a:pt x="426602" y="1295180"/>
                </a:lnTo>
                <a:lnTo>
                  <a:pt x="229650" y="1399422"/>
                </a:lnTo>
                <a:lnTo>
                  <a:pt x="245142" y="1399422"/>
                </a:lnTo>
                <a:lnTo>
                  <a:pt x="245140" y="1399423"/>
                </a:lnTo>
                <a:lnTo>
                  <a:pt x="0" y="139942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pic>
        <p:nvPicPr>
          <p:cNvPr id="4" name="Bild 3">
            <a:extLst>
              <a:ext uri="{FF2B5EF4-FFF2-40B4-BE49-F238E27FC236}">
                <a16:creationId xmlns:a16="http://schemas.microsoft.com/office/drawing/2014/main" id="{16051F04-B07A-4658-0D06-9A5DD9B4F17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537810" y="2928294"/>
            <a:ext cx="1606190" cy="2211710"/>
          </a:xfrm>
          <a:prstGeom prst="rect">
            <a:avLst/>
          </a:prstGeom>
        </p:spPr>
      </p:pic>
      <p:pic>
        <p:nvPicPr>
          <p:cNvPr id="6" name="Bildobjekt 5">
            <a:extLst>
              <a:ext uri="{FF2B5EF4-FFF2-40B4-BE49-F238E27FC236}">
                <a16:creationId xmlns:a16="http://schemas.microsoft.com/office/drawing/2014/main" id="{A35958C3-9D36-8A1C-7E97-8D785A84DA87}"/>
              </a:ext>
            </a:extLst>
          </p:cNvPr>
          <p:cNvPicPr>
            <a:picLocks noChangeAspect="1"/>
          </p:cNvPicPr>
          <p:nvPr/>
        </p:nvPicPr>
        <p:blipFill>
          <a:blip r:embed="rId10"/>
          <a:srcRect/>
          <a:stretch/>
        </p:blipFill>
        <p:spPr>
          <a:xfrm>
            <a:off x="7840248" y="129600"/>
            <a:ext cx="1208086" cy="594000"/>
          </a:xfrm>
          <a:prstGeom prst="rect">
            <a:avLst/>
          </a:prstGeom>
        </p:spPr>
      </p:pic>
      <p:pic>
        <p:nvPicPr>
          <p:cNvPr id="8" name="Bild 7">
            <a:extLst>
              <a:ext uri="{FF2B5EF4-FFF2-40B4-BE49-F238E27FC236}">
                <a16:creationId xmlns:a16="http://schemas.microsoft.com/office/drawing/2014/main" id="{37A5AE1C-CF0A-5C96-658A-8514B152C916}"/>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8295135" y="1659401"/>
            <a:ext cx="263808" cy="333092"/>
          </a:xfrm>
          <a:prstGeom prst="rect">
            <a:avLst/>
          </a:prstGeom>
          <a:effectLst/>
        </p:spPr>
      </p:pic>
      <p:sp>
        <p:nvSpPr>
          <p:cNvPr id="22" name="Ellips 21">
            <a:extLst>
              <a:ext uri="{FF2B5EF4-FFF2-40B4-BE49-F238E27FC236}">
                <a16:creationId xmlns:a16="http://schemas.microsoft.com/office/drawing/2014/main" id="{F08AB717-B6B1-A01E-CA60-89B593BF4258}"/>
              </a:ext>
            </a:extLst>
          </p:cNvPr>
          <p:cNvSpPr/>
          <p:nvPr/>
        </p:nvSpPr>
        <p:spPr>
          <a:xfrm>
            <a:off x="8028384" y="1815047"/>
            <a:ext cx="792087" cy="792087"/>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textruta 26">
            <a:extLst>
              <a:ext uri="{FF2B5EF4-FFF2-40B4-BE49-F238E27FC236}">
                <a16:creationId xmlns:a16="http://schemas.microsoft.com/office/drawing/2014/main" id="{19E07BDE-791A-4F72-080C-1EF39EA84F8B}"/>
              </a:ext>
            </a:extLst>
          </p:cNvPr>
          <p:cNvSpPr txBox="1"/>
          <p:nvPr/>
        </p:nvSpPr>
        <p:spPr>
          <a:xfrm>
            <a:off x="7991647" y="2053623"/>
            <a:ext cx="893899" cy="438582"/>
          </a:xfrm>
          <a:prstGeom prst="rect">
            <a:avLst/>
          </a:prstGeom>
          <a:noFill/>
        </p:spPr>
        <p:txBody>
          <a:bodyPr wrap="square" rtlCol="0">
            <a:spAutoFit/>
          </a:bodyPr>
          <a:lstStyle/>
          <a:p>
            <a:pPr algn="ctr">
              <a:lnSpc>
                <a:spcPts val="880"/>
              </a:lnSpc>
            </a:pPr>
            <a:r>
              <a:rPr lang="en-GB" sz="900" b="1" dirty="0" err="1">
                <a:solidFill>
                  <a:schemeClr val="bg1"/>
                </a:solidFill>
                <a:latin typeface="+mj-lt"/>
                <a:cs typeface="Arial"/>
              </a:rPr>
              <a:t>Brandstof-verbruik</a:t>
            </a:r>
            <a:br>
              <a:rPr lang="en-GB" sz="900" b="1" dirty="0">
                <a:solidFill>
                  <a:schemeClr val="bg1"/>
                </a:solidFill>
                <a:latin typeface="+mj-lt"/>
                <a:cs typeface="Arial"/>
              </a:rPr>
            </a:br>
            <a:endParaRPr lang="sv-SE" sz="900" b="1" dirty="0">
              <a:solidFill>
                <a:schemeClr val="bg1"/>
              </a:solidFill>
              <a:latin typeface="+mj-lt"/>
            </a:endParaRPr>
          </a:p>
        </p:txBody>
      </p:sp>
    </p:spTree>
    <p:extLst>
      <p:ext uri="{BB962C8B-B14F-4D97-AF65-F5344CB8AC3E}">
        <p14:creationId xmlns:p14="http://schemas.microsoft.com/office/powerpoint/2010/main" val="963353058"/>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latshållare för innehåll 27">
            <a:extLst>
              <a:ext uri="{FF2B5EF4-FFF2-40B4-BE49-F238E27FC236}">
                <a16:creationId xmlns:a16="http://schemas.microsoft.com/office/drawing/2014/main" id="{6F2D4164-E79D-2563-A8F5-B4599FE9BDA1}"/>
              </a:ext>
            </a:extLst>
          </p:cNvPr>
          <p:cNvPicPr>
            <a:picLocks noGrp="1" noChangeAspect="1"/>
          </p:cNvPicPr>
          <p:nvPr>
            <p:ph idx="13"/>
          </p:nvPr>
        </p:nvPicPr>
        <p:blipFill rotWithShape="1">
          <a:blip r:embed="rId3">
            <a:extLst>
              <a:ext uri="{28A0092B-C50C-407E-A947-70E740481C1C}">
                <a14:useLocalDpi xmlns:a14="http://schemas.microsoft.com/office/drawing/2010/main"/>
              </a:ext>
            </a:extLst>
          </a:blip>
          <a:srcRect/>
          <a:stretch/>
        </p:blipFill>
        <p:spPr>
          <a:xfrm>
            <a:off x="0" y="0"/>
            <a:ext cx="8086136" cy="5143500"/>
          </a:xfrm>
        </p:spPr>
      </p:pic>
      <p:sp>
        <p:nvSpPr>
          <p:cNvPr id="38" name="Rektangel 37">
            <a:extLst>
              <a:ext uri="{FF2B5EF4-FFF2-40B4-BE49-F238E27FC236}">
                <a16:creationId xmlns:a16="http://schemas.microsoft.com/office/drawing/2014/main" id="{93512EB0-AC51-A72D-50BB-EAD990390666}"/>
              </a:ext>
            </a:extLst>
          </p:cNvPr>
          <p:cNvSpPr/>
          <p:nvPr/>
        </p:nvSpPr>
        <p:spPr>
          <a:xfrm>
            <a:off x="0" y="0"/>
            <a:ext cx="8086136" cy="5145471"/>
          </a:xfrm>
          <a:prstGeom prst="rect">
            <a:avLst/>
          </a:prstGeom>
          <a:gradFill>
            <a:gsLst>
              <a:gs pos="0">
                <a:schemeClr val="tx1"/>
              </a:gs>
              <a:gs pos="100000">
                <a:schemeClr val="tx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bildnummer 1">
            <a:extLst>
              <a:ext uri="{FF2B5EF4-FFF2-40B4-BE49-F238E27FC236}">
                <a16:creationId xmlns:a16="http://schemas.microsoft.com/office/drawing/2014/main" id="{B0F14EFE-3716-94ED-C219-80C05A9EF848}"/>
              </a:ext>
            </a:extLst>
          </p:cNvPr>
          <p:cNvSpPr>
            <a:spLocks noGrp="1"/>
          </p:cNvSpPr>
          <p:nvPr>
            <p:ph type="sldNum" sz="quarter" idx="12"/>
          </p:nvPr>
        </p:nvSpPr>
        <p:spPr/>
        <p:txBody>
          <a:bodyPr/>
          <a:lstStyle/>
          <a:p>
            <a:fld id="{2A87C61E-47BC-6247-8D0D-49C3F0F28455}" type="slidenum">
              <a:rPr lang="fr-FR" smtClean="0">
                <a:solidFill>
                  <a:schemeClr val="bg1"/>
                </a:solidFill>
              </a:rPr>
              <a:pPr/>
              <a:t>21</a:t>
            </a:fld>
            <a:endParaRPr lang="fr-FR">
              <a:solidFill>
                <a:schemeClr val="bg1"/>
              </a:solidFill>
            </a:endParaRPr>
          </a:p>
        </p:txBody>
      </p:sp>
      <p:sp>
        <p:nvSpPr>
          <p:cNvPr id="4" name="Rubrik 3">
            <a:extLst>
              <a:ext uri="{FF2B5EF4-FFF2-40B4-BE49-F238E27FC236}">
                <a16:creationId xmlns:a16="http://schemas.microsoft.com/office/drawing/2014/main" id="{2594D0F6-6980-DEC4-3014-60C4C6D3FCF7}"/>
              </a:ext>
            </a:extLst>
          </p:cNvPr>
          <p:cNvSpPr>
            <a:spLocks noGrp="1"/>
          </p:cNvSpPr>
          <p:nvPr>
            <p:ph type="title"/>
          </p:nvPr>
        </p:nvSpPr>
        <p:spPr>
          <a:xfrm>
            <a:off x="500185" y="248477"/>
            <a:ext cx="6737248" cy="408411"/>
          </a:xfrm>
        </p:spPr>
        <p:txBody>
          <a:bodyPr/>
          <a:lstStyle/>
          <a:p>
            <a:r>
              <a:rPr lang="sv-SE" sz="2400" b="1" cap="none" dirty="0">
                <a:solidFill>
                  <a:schemeClr val="bg1"/>
                </a:solidFill>
                <a:latin typeface="+mj-lt"/>
              </a:rPr>
              <a:t>Ons gebruik van hulpbronnen verminderen</a:t>
            </a:r>
          </a:p>
        </p:txBody>
      </p:sp>
      <p:sp>
        <p:nvSpPr>
          <p:cNvPr id="5" name="Platshållare för datum 4">
            <a:extLst>
              <a:ext uri="{FF2B5EF4-FFF2-40B4-BE49-F238E27FC236}">
                <a16:creationId xmlns:a16="http://schemas.microsoft.com/office/drawing/2014/main" id="{1C738434-8155-3B82-000A-51998E77EA14}"/>
              </a:ext>
            </a:extLst>
          </p:cNvPr>
          <p:cNvSpPr>
            <a:spLocks noGrp="1"/>
          </p:cNvSpPr>
          <p:nvPr>
            <p:ph type="dt" sz="half" idx="14"/>
          </p:nvPr>
        </p:nvSpPr>
        <p:spPr/>
        <p:txBody>
          <a:bodyPr/>
          <a:lstStyle/>
          <a:p>
            <a:fld id="{6C659DA4-866B-49CA-B6D3-63A50866D848}" type="datetime3">
              <a:rPr lang="sv-SE" smtClean="0">
                <a:solidFill>
                  <a:schemeClr val="bg1"/>
                </a:solidFill>
              </a:rPr>
              <a:pPr/>
              <a:t>23-11-20</a:t>
            </a:fld>
            <a:endParaRPr lang="sv-SE">
              <a:solidFill>
                <a:schemeClr val="bg1"/>
              </a:solidFill>
            </a:endParaRPr>
          </a:p>
        </p:txBody>
      </p:sp>
      <p:grpSp>
        <p:nvGrpSpPr>
          <p:cNvPr id="43" name="Grupp 42">
            <a:extLst>
              <a:ext uri="{FF2B5EF4-FFF2-40B4-BE49-F238E27FC236}">
                <a16:creationId xmlns:a16="http://schemas.microsoft.com/office/drawing/2014/main" id="{A2DC1471-E731-8A14-56E1-00DF8F6CE0C1}"/>
              </a:ext>
            </a:extLst>
          </p:cNvPr>
          <p:cNvGrpSpPr/>
          <p:nvPr/>
        </p:nvGrpSpPr>
        <p:grpSpPr>
          <a:xfrm>
            <a:off x="3801218" y="2777870"/>
            <a:ext cx="2011360" cy="1679344"/>
            <a:chOff x="3801218" y="2777870"/>
            <a:chExt cx="2011360" cy="1679344"/>
          </a:xfrm>
        </p:grpSpPr>
        <p:sp>
          <p:nvSpPr>
            <p:cNvPr id="25" name="Forme libre : forme 9">
              <a:extLst>
                <a:ext uri="{FF2B5EF4-FFF2-40B4-BE49-F238E27FC236}">
                  <a16:creationId xmlns:a16="http://schemas.microsoft.com/office/drawing/2014/main" id="{C9637A1E-B944-B703-922A-0EA90A143928}"/>
                </a:ext>
              </a:extLst>
            </p:cNvPr>
            <p:cNvSpPr/>
            <p:nvPr/>
          </p:nvSpPr>
          <p:spPr>
            <a:xfrm>
              <a:off x="3801218" y="3582454"/>
              <a:ext cx="569613" cy="874760"/>
            </a:xfrm>
            <a:custGeom>
              <a:avLst/>
              <a:gdLst>
                <a:gd name="connsiteX0" fmla="*/ 190636 w 266700"/>
                <a:gd name="connsiteY0" fmla="*/ 337280 h 409575"/>
                <a:gd name="connsiteX1" fmla="*/ 275313 w 266700"/>
                <a:gd name="connsiteY1" fmla="*/ 0 h 409575"/>
                <a:gd name="connsiteX2" fmla="*/ 249215 w 266700"/>
                <a:gd name="connsiteY2" fmla="*/ 40767 h 409575"/>
                <a:gd name="connsiteX3" fmla="*/ 36045 w 266700"/>
                <a:gd name="connsiteY3" fmla="*/ 241363 h 409575"/>
                <a:gd name="connsiteX4" fmla="*/ 21284 w 266700"/>
                <a:gd name="connsiteY4" fmla="*/ 377018 h 409575"/>
                <a:gd name="connsiteX5" fmla="*/ 156938 w 266700"/>
                <a:gd name="connsiteY5" fmla="*/ 391779 h 409575"/>
                <a:gd name="connsiteX6" fmla="*/ 190731 w 266700"/>
                <a:gd name="connsiteY6" fmla="*/ 337280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6700" h="409575">
                  <a:moveTo>
                    <a:pt x="190636" y="337280"/>
                  </a:moveTo>
                  <a:lnTo>
                    <a:pt x="275313" y="0"/>
                  </a:lnTo>
                  <a:cubicBezTo>
                    <a:pt x="270097" y="15528"/>
                    <a:pt x="261133" y="29530"/>
                    <a:pt x="249215" y="40767"/>
                  </a:cubicBezTo>
                  <a:lnTo>
                    <a:pt x="36045" y="241363"/>
                  </a:lnTo>
                  <a:cubicBezTo>
                    <a:pt x="-5491" y="274747"/>
                    <a:pt x="-12100" y="335481"/>
                    <a:pt x="21284" y="377018"/>
                  </a:cubicBezTo>
                  <a:cubicBezTo>
                    <a:pt x="54667" y="418554"/>
                    <a:pt x="115402" y="425163"/>
                    <a:pt x="156938" y="391779"/>
                  </a:cubicBezTo>
                  <a:cubicBezTo>
                    <a:pt x="174086" y="377997"/>
                    <a:pt x="186010" y="358768"/>
                    <a:pt x="190731" y="337280"/>
                  </a:cubicBezTo>
                  <a:close/>
                </a:path>
              </a:pathLst>
            </a:custGeom>
            <a:solidFill>
              <a:schemeClr val="accent1">
                <a:lumMod val="50000"/>
              </a:schemeClr>
            </a:solidFill>
            <a:ln w="9525" cap="flat">
              <a:noFill/>
              <a:prstDash val="solid"/>
              <a:miter/>
            </a:ln>
          </p:spPr>
          <p:txBody>
            <a:bodyPr rtlCol="0" anchor="ctr"/>
            <a:lstStyle/>
            <a:p>
              <a:pPr defTabSz="914377">
                <a:defRPr/>
              </a:pPr>
              <a:endParaRPr lang="en-US" b="1">
                <a:solidFill>
                  <a:srgbClr val="000000"/>
                </a:solidFill>
                <a:latin typeface="+mj-lt"/>
              </a:endParaRPr>
            </a:p>
          </p:txBody>
        </p:sp>
        <p:grpSp>
          <p:nvGrpSpPr>
            <p:cNvPr id="42" name="Grupp 41">
              <a:extLst>
                <a:ext uri="{FF2B5EF4-FFF2-40B4-BE49-F238E27FC236}">
                  <a16:creationId xmlns:a16="http://schemas.microsoft.com/office/drawing/2014/main" id="{AB35120B-F8B4-6542-48D5-2F4C75D76AFD}"/>
                </a:ext>
              </a:extLst>
            </p:cNvPr>
            <p:cNvGrpSpPr/>
            <p:nvPr/>
          </p:nvGrpSpPr>
          <p:grpSpPr>
            <a:xfrm>
              <a:off x="3942251" y="2777870"/>
              <a:ext cx="1870327" cy="1668149"/>
              <a:chOff x="3942251" y="2777870"/>
              <a:chExt cx="1870327" cy="1668149"/>
            </a:xfrm>
          </p:grpSpPr>
          <p:sp>
            <p:nvSpPr>
              <p:cNvPr id="24" name="Forme libre : forme 8">
                <a:extLst>
                  <a:ext uri="{FF2B5EF4-FFF2-40B4-BE49-F238E27FC236}">
                    <a16:creationId xmlns:a16="http://schemas.microsoft.com/office/drawing/2014/main" id="{189B284D-DC2C-ADC2-0490-DD6C82FE2CF0}"/>
                  </a:ext>
                </a:extLst>
              </p:cNvPr>
              <p:cNvSpPr/>
              <p:nvPr/>
            </p:nvSpPr>
            <p:spPr>
              <a:xfrm>
                <a:off x="3942251" y="2777870"/>
                <a:ext cx="1853512" cy="1668149"/>
              </a:xfrm>
              <a:custGeom>
                <a:avLst/>
                <a:gdLst>
                  <a:gd name="connsiteX0" fmla="*/ 0 w 790575"/>
                  <a:gd name="connsiteY0" fmla="*/ 782643 h 781050"/>
                  <a:gd name="connsiteX1" fmla="*/ 20764 w 790575"/>
                  <a:gd name="connsiteY1" fmla="*/ 784834 h 781050"/>
                  <a:gd name="connsiteX2" fmla="*/ 320612 w 790575"/>
                  <a:gd name="connsiteY2" fmla="*/ 785691 h 781050"/>
                  <a:gd name="connsiteX3" fmla="*/ 699135 w 790575"/>
                  <a:gd name="connsiteY3" fmla="*/ 786739 h 781050"/>
                  <a:gd name="connsiteX4" fmla="*/ 799246 w 790575"/>
                  <a:gd name="connsiteY4" fmla="*/ 687589 h 781050"/>
                  <a:gd name="connsiteX5" fmla="*/ 785622 w 790575"/>
                  <a:gd name="connsiteY5" fmla="*/ 636815 h 781050"/>
                  <a:gd name="connsiteX6" fmla="*/ 595122 w 790575"/>
                  <a:gd name="connsiteY6" fmla="*/ 309536 h 781050"/>
                  <a:gd name="connsiteX7" fmla="*/ 444437 w 790575"/>
                  <a:gd name="connsiteY7" fmla="*/ 50361 h 781050"/>
                  <a:gd name="connsiteX8" fmla="*/ 259842 w 790575"/>
                  <a:gd name="connsiteY8" fmla="*/ 76745 h 781050"/>
                  <a:gd name="connsiteX9" fmla="*/ 193167 w 790575"/>
                  <a:gd name="connsiteY9" fmla="*/ 361638 h 781050"/>
                  <a:gd name="connsiteX10" fmla="*/ 190595 w 790575"/>
                  <a:gd name="connsiteY10" fmla="*/ 370401 h 781050"/>
                  <a:gd name="connsiteX11" fmla="*/ 106013 w 790575"/>
                  <a:gd name="connsiteY11" fmla="*/ 707681 h 781050"/>
                  <a:gd name="connsiteX12" fmla="*/ 0 w 790575"/>
                  <a:gd name="connsiteY12" fmla="*/ 78264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0575" h="781050">
                    <a:moveTo>
                      <a:pt x="0" y="782643"/>
                    </a:moveTo>
                    <a:cubicBezTo>
                      <a:pt x="6831" y="784063"/>
                      <a:pt x="13787" y="784797"/>
                      <a:pt x="20764" y="784834"/>
                    </a:cubicBezTo>
                    <a:lnTo>
                      <a:pt x="320612" y="785691"/>
                    </a:lnTo>
                    <a:lnTo>
                      <a:pt x="699135" y="786739"/>
                    </a:lnTo>
                    <a:cubicBezTo>
                      <a:pt x="754159" y="787004"/>
                      <a:pt x="798981" y="742614"/>
                      <a:pt x="799246" y="687589"/>
                    </a:cubicBezTo>
                    <a:cubicBezTo>
                      <a:pt x="799332" y="669750"/>
                      <a:pt x="794627" y="652215"/>
                      <a:pt x="785622" y="636815"/>
                    </a:cubicBezTo>
                    <a:lnTo>
                      <a:pt x="595122" y="309536"/>
                    </a:lnTo>
                    <a:lnTo>
                      <a:pt x="444437" y="50361"/>
                    </a:lnTo>
                    <a:cubicBezTo>
                      <a:pt x="398812" y="-28220"/>
                      <a:pt x="280607" y="-11361"/>
                      <a:pt x="259842" y="76745"/>
                    </a:cubicBezTo>
                    <a:lnTo>
                      <a:pt x="193167" y="361638"/>
                    </a:lnTo>
                    <a:cubicBezTo>
                      <a:pt x="192405" y="364591"/>
                      <a:pt x="191548" y="367448"/>
                      <a:pt x="190595" y="370401"/>
                    </a:cubicBezTo>
                    <a:lnTo>
                      <a:pt x="106013" y="707681"/>
                    </a:lnTo>
                    <a:cubicBezTo>
                      <a:pt x="94044" y="755425"/>
                      <a:pt x="49003" y="787273"/>
                      <a:pt x="0" y="782643"/>
                    </a:cubicBezTo>
                    <a:close/>
                  </a:path>
                </a:pathLst>
              </a:custGeom>
              <a:solidFill>
                <a:schemeClr val="accent1"/>
              </a:solidFill>
              <a:ln w="9525" cap="flat">
                <a:noFill/>
                <a:prstDash val="solid"/>
                <a:miter/>
              </a:ln>
            </p:spPr>
            <p:txBody>
              <a:bodyPr rtlCol="0" anchor="ctr"/>
              <a:lstStyle/>
              <a:p>
                <a:pPr defTabSz="914377">
                  <a:defRPr/>
                </a:pPr>
                <a:endParaRPr lang="en-US" b="1">
                  <a:solidFill>
                    <a:srgbClr val="000000"/>
                  </a:solidFill>
                  <a:latin typeface="+mj-lt"/>
                </a:endParaRPr>
              </a:p>
            </p:txBody>
          </p:sp>
          <p:sp>
            <p:nvSpPr>
              <p:cNvPr id="26" name="ZoneTexte 22">
                <a:extLst>
                  <a:ext uri="{FF2B5EF4-FFF2-40B4-BE49-F238E27FC236}">
                    <a16:creationId xmlns:a16="http://schemas.microsoft.com/office/drawing/2014/main" id="{1619AAD6-37EA-1555-13FD-1EBFAAFE1CE1}"/>
                  </a:ext>
                </a:extLst>
              </p:cNvPr>
              <p:cNvSpPr txBox="1"/>
              <p:nvPr/>
            </p:nvSpPr>
            <p:spPr>
              <a:xfrm>
                <a:off x="4163048" y="3969383"/>
                <a:ext cx="1649530" cy="313932"/>
              </a:xfrm>
              <a:prstGeom prst="rect">
                <a:avLst/>
              </a:prstGeom>
              <a:noFill/>
              <a:effectLst>
                <a:innerShdw blurRad="63500" dist="50800" dir="16200000">
                  <a:prstClr val="black">
                    <a:alpha val="50000"/>
                  </a:prstClr>
                </a:innerShdw>
              </a:effectLst>
            </p:spPr>
            <p:txBody>
              <a:bodyPr wrap="square" rtlCol="0">
                <a:spAutoFit/>
              </a:bodyPr>
              <a:lstStyle/>
              <a:p>
                <a:pPr algn="ctr" defTabSz="914377">
                  <a:lnSpc>
                    <a:spcPct val="90000"/>
                  </a:lnSpc>
                  <a:defRPr/>
                </a:pPr>
                <a:r>
                  <a:rPr lang="en-US" sz="1600" b="1" dirty="0" err="1">
                    <a:solidFill>
                      <a:srgbClr val="FFFFFF"/>
                    </a:solidFill>
                    <a:latin typeface="+mj-lt"/>
                    <a:ea typeface="Franklin Gothic Demi Cond" charset="0"/>
                    <a:cs typeface="Franklin Gothic Demi Cond" charset="0"/>
                  </a:rPr>
                  <a:t>Hergebruiken</a:t>
                </a:r>
                <a:endParaRPr lang="en-US" sz="1600" b="1" dirty="0">
                  <a:solidFill>
                    <a:srgbClr val="FFFFFF"/>
                  </a:solidFill>
                  <a:latin typeface="+mj-lt"/>
                  <a:ea typeface="Franklin Gothic Demi Cond" charset="0"/>
                  <a:cs typeface="Franklin Gothic Demi Cond" charset="0"/>
                </a:endParaRPr>
              </a:p>
            </p:txBody>
          </p:sp>
          <p:sp>
            <p:nvSpPr>
              <p:cNvPr id="30" name="Freeform 479">
                <a:extLst>
                  <a:ext uri="{FF2B5EF4-FFF2-40B4-BE49-F238E27FC236}">
                    <a16:creationId xmlns:a16="http://schemas.microsoft.com/office/drawing/2014/main" id="{CB7647E4-7E28-2F4E-4C5D-0004F0C9E1C6}"/>
                  </a:ext>
                </a:extLst>
              </p:cNvPr>
              <p:cNvSpPr>
                <a:spLocks/>
              </p:cNvSpPr>
              <p:nvPr/>
            </p:nvSpPr>
            <p:spPr bwMode="auto">
              <a:xfrm>
                <a:off x="4730847" y="3606155"/>
                <a:ext cx="278756" cy="278756"/>
              </a:xfrm>
              <a:custGeom>
                <a:avLst/>
                <a:gdLst>
                  <a:gd name="T0" fmla="*/ 731 w 858"/>
                  <a:gd name="T1" fmla="*/ 36 h 865"/>
                  <a:gd name="T2" fmla="*/ 611 w 858"/>
                  <a:gd name="T3" fmla="*/ 154 h 865"/>
                  <a:gd name="T4" fmla="*/ 631 w 858"/>
                  <a:gd name="T5" fmla="*/ 265 h 865"/>
                  <a:gd name="T6" fmla="*/ 722 w 858"/>
                  <a:gd name="T7" fmla="*/ 249 h 865"/>
                  <a:gd name="T8" fmla="*/ 826 w 858"/>
                  <a:gd name="T9" fmla="*/ 137 h 865"/>
                  <a:gd name="T10" fmla="*/ 846 w 858"/>
                  <a:gd name="T11" fmla="*/ 284 h 865"/>
                  <a:gd name="T12" fmla="*/ 586 w 858"/>
                  <a:gd name="T13" fmla="*/ 447 h 865"/>
                  <a:gd name="T14" fmla="*/ 527 w 858"/>
                  <a:gd name="T15" fmla="*/ 465 h 865"/>
                  <a:gd name="T16" fmla="*/ 184 w 858"/>
                  <a:gd name="T17" fmla="*/ 808 h 865"/>
                  <a:gd name="T18" fmla="*/ 150 w 858"/>
                  <a:gd name="T19" fmla="*/ 839 h 865"/>
                  <a:gd name="T20" fmla="*/ 36 w 858"/>
                  <a:gd name="T21" fmla="*/ 830 h 865"/>
                  <a:gd name="T22" fmla="*/ 27 w 858"/>
                  <a:gd name="T23" fmla="*/ 717 h 865"/>
                  <a:gd name="T24" fmla="*/ 77 w 858"/>
                  <a:gd name="T25" fmla="*/ 663 h 865"/>
                  <a:gd name="T26" fmla="*/ 401 w 858"/>
                  <a:gd name="T27" fmla="*/ 340 h 865"/>
                  <a:gd name="T28" fmla="*/ 419 w 858"/>
                  <a:gd name="T29" fmla="*/ 281 h 865"/>
                  <a:gd name="T30" fmla="*/ 496 w 858"/>
                  <a:gd name="T31" fmla="*/ 62 h 865"/>
                  <a:gd name="T32" fmla="*/ 731 w 858"/>
                  <a:gd name="T33" fmla="*/ 3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8" h="865">
                    <a:moveTo>
                      <a:pt x="731" y="36"/>
                    </a:moveTo>
                    <a:cubicBezTo>
                      <a:pt x="687" y="79"/>
                      <a:pt x="649" y="116"/>
                      <a:pt x="611" y="154"/>
                    </a:cubicBezTo>
                    <a:cubicBezTo>
                      <a:pt x="577" y="187"/>
                      <a:pt x="588" y="242"/>
                      <a:pt x="631" y="265"/>
                    </a:cubicBezTo>
                    <a:cubicBezTo>
                      <a:pt x="667" y="284"/>
                      <a:pt x="694" y="284"/>
                      <a:pt x="722" y="249"/>
                    </a:cubicBezTo>
                    <a:cubicBezTo>
                      <a:pt x="752" y="210"/>
                      <a:pt x="789" y="177"/>
                      <a:pt x="826" y="137"/>
                    </a:cubicBezTo>
                    <a:cubicBezTo>
                      <a:pt x="858" y="188"/>
                      <a:pt x="857" y="236"/>
                      <a:pt x="846" y="284"/>
                    </a:cubicBezTo>
                    <a:cubicBezTo>
                      <a:pt x="819" y="401"/>
                      <a:pt x="708" y="471"/>
                      <a:pt x="586" y="447"/>
                    </a:cubicBezTo>
                    <a:cubicBezTo>
                      <a:pt x="560" y="442"/>
                      <a:pt x="544" y="447"/>
                      <a:pt x="527" y="465"/>
                    </a:cubicBezTo>
                    <a:cubicBezTo>
                      <a:pt x="413" y="580"/>
                      <a:pt x="299" y="694"/>
                      <a:pt x="184" y="808"/>
                    </a:cubicBezTo>
                    <a:cubicBezTo>
                      <a:pt x="173" y="819"/>
                      <a:pt x="163" y="830"/>
                      <a:pt x="150" y="839"/>
                    </a:cubicBezTo>
                    <a:cubicBezTo>
                      <a:pt x="115" y="865"/>
                      <a:pt x="67" y="861"/>
                      <a:pt x="36" y="830"/>
                    </a:cubicBezTo>
                    <a:cubicBezTo>
                      <a:pt x="5" y="800"/>
                      <a:pt x="0" y="753"/>
                      <a:pt x="27" y="717"/>
                    </a:cubicBezTo>
                    <a:cubicBezTo>
                      <a:pt x="41" y="697"/>
                      <a:pt x="60" y="680"/>
                      <a:pt x="77" y="663"/>
                    </a:cubicBezTo>
                    <a:cubicBezTo>
                      <a:pt x="185" y="555"/>
                      <a:pt x="292" y="447"/>
                      <a:pt x="401" y="340"/>
                    </a:cubicBezTo>
                    <a:cubicBezTo>
                      <a:pt x="418" y="323"/>
                      <a:pt x="425" y="308"/>
                      <a:pt x="419" y="281"/>
                    </a:cubicBezTo>
                    <a:cubicBezTo>
                      <a:pt x="402" y="194"/>
                      <a:pt x="425" y="118"/>
                      <a:pt x="496" y="62"/>
                    </a:cubicBezTo>
                    <a:cubicBezTo>
                      <a:pt x="564" y="8"/>
                      <a:pt x="640" y="0"/>
                      <a:pt x="731" y="36"/>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defTabSz="914377">
                  <a:defRPr/>
                </a:pPr>
                <a:endParaRPr lang="en-US" b="1">
                  <a:solidFill>
                    <a:srgbClr val="FFFFFF"/>
                  </a:solidFill>
                  <a:latin typeface="+mj-lt"/>
                </a:endParaRPr>
              </a:p>
            </p:txBody>
          </p:sp>
        </p:grpSp>
      </p:grpSp>
      <p:grpSp>
        <p:nvGrpSpPr>
          <p:cNvPr id="45" name="Grupp 44">
            <a:extLst>
              <a:ext uri="{FF2B5EF4-FFF2-40B4-BE49-F238E27FC236}">
                <a16:creationId xmlns:a16="http://schemas.microsoft.com/office/drawing/2014/main" id="{473A415A-11D6-D87F-36F9-7A8194962B81}"/>
              </a:ext>
            </a:extLst>
          </p:cNvPr>
          <p:cNvGrpSpPr/>
          <p:nvPr/>
        </p:nvGrpSpPr>
        <p:grpSpPr>
          <a:xfrm>
            <a:off x="1818278" y="2809144"/>
            <a:ext cx="1853513" cy="1666523"/>
            <a:chOff x="1818278" y="2809144"/>
            <a:chExt cx="1853513" cy="1666523"/>
          </a:xfrm>
        </p:grpSpPr>
        <p:sp>
          <p:nvSpPr>
            <p:cNvPr id="27" name="Forme libre : forme 10">
              <a:extLst>
                <a:ext uri="{FF2B5EF4-FFF2-40B4-BE49-F238E27FC236}">
                  <a16:creationId xmlns:a16="http://schemas.microsoft.com/office/drawing/2014/main" id="{EF748A22-0792-1F91-4EF3-CD0E8F0A8879}"/>
                </a:ext>
              </a:extLst>
            </p:cNvPr>
            <p:cNvSpPr/>
            <p:nvPr/>
          </p:nvSpPr>
          <p:spPr>
            <a:xfrm>
              <a:off x="1818278" y="2884065"/>
              <a:ext cx="1853513" cy="1591602"/>
            </a:xfrm>
            <a:custGeom>
              <a:avLst/>
              <a:gdLst>
                <a:gd name="connsiteX0" fmla="*/ 367114 w 876300"/>
                <a:gd name="connsiteY0" fmla="*/ 0 h 752475"/>
                <a:gd name="connsiteX1" fmla="*/ 354827 w 876300"/>
                <a:gd name="connsiteY1" fmla="*/ 16954 h 752475"/>
                <a:gd name="connsiteX2" fmla="*/ 204142 w 876300"/>
                <a:gd name="connsiteY2" fmla="*/ 276225 h 752475"/>
                <a:gd name="connsiteX3" fmla="*/ 13642 w 876300"/>
                <a:gd name="connsiteY3" fmla="*/ 603409 h 752475"/>
                <a:gd name="connsiteX4" fmla="*/ 49354 w 876300"/>
                <a:gd name="connsiteY4" fmla="*/ 739708 h 752475"/>
                <a:gd name="connsiteX5" fmla="*/ 100129 w 876300"/>
                <a:gd name="connsiteY5" fmla="*/ 753332 h 752475"/>
                <a:gd name="connsiteX6" fmla="*/ 479033 w 876300"/>
                <a:gd name="connsiteY6" fmla="*/ 751904 h 752475"/>
                <a:gd name="connsiteX7" fmla="*/ 778880 w 876300"/>
                <a:gd name="connsiteY7" fmla="*/ 751046 h 752475"/>
                <a:gd name="connsiteX8" fmla="*/ 848317 w 876300"/>
                <a:gd name="connsiteY8" fmla="*/ 577977 h 752475"/>
                <a:gd name="connsiteX9" fmla="*/ 635148 w 876300"/>
                <a:gd name="connsiteY9" fmla="*/ 377857 h 752475"/>
                <a:gd name="connsiteX10" fmla="*/ 628861 w 876300"/>
                <a:gd name="connsiteY10" fmla="*/ 371189 h 752475"/>
                <a:gd name="connsiteX11" fmla="*/ 379021 w 876300"/>
                <a:gd name="connsiteY11" fmla="*/ 129350 h 752475"/>
                <a:gd name="connsiteX12" fmla="*/ 367114 w 876300"/>
                <a:gd name="connsiteY12" fmla="*/ 0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6300" h="752475">
                  <a:moveTo>
                    <a:pt x="367114" y="0"/>
                  </a:moveTo>
                  <a:cubicBezTo>
                    <a:pt x="362454" y="5220"/>
                    <a:pt x="358337" y="10900"/>
                    <a:pt x="354827" y="16954"/>
                  </a:cubicBezTo>
                  <a:lnTo>
                    <a:pt x="204142" y="276225"/>
                  </a:lnTo>
                  <a:lnTo>
                    <a:pt x="13642" y="603409"/>
                  </a:lnTo>
                  <a:cubicBezTo>
                    <a:pt x="-14135" y="650909"/>
                    <a:pt x="1855" y="711932"/>
                    <a:pt x="49354" y="739708"/>
                  </a:cubicBezTo>
                  <a:cubicBezTo>
                    <a:pt x="64754" y="748713"/>
                    <a:pt x="82289" y="753419"/>
                    <a:pt x="100129" y="753332"/>
                  </a:cubicBezTo>
                  <a:lnTo>
                    <a:pt x="479033" y="751904"/>
                  </a:lnTo>
                  <a:lnTo>
                    <a:pt x="778880" y="751046"/>
                  </a:lnTo>
                  <a:cubicBezTo>
                    <a:pt x="869749" y="751046"/>
                    <a:pt x="914230" y="639985"/>
                    <a:pt x="848317" y="577977"/>
                  </a:cubicBezTo>
                  <a:lnTo>
                    <a:pt x="635148" y="377857"/>
                  </a:lnTo>
                  <a:cubicBezTo>
                    <a:pt x="632957" y="375761"/>
                    <a:pt x="630862" y="373475"/>
                    <a:pt x="628861" y="371189"/>
                  </a:cubicBezTo>
                  <a:lnTo>
                    <a:pt x="379021" y="129350"/>
                  </a:lnTo>
                  <a:cubicBezTo>
                    <a:pt x="343627" y="95102"/>
                    <a:pt x="338567" y="40133"/>
                    <a:pt x="367114" y="0"/>
                  </a:cubicBezTo>
                  <a:close/>
                </a:path>
              </a:pathLst>
            </a:custGeom>
            <a:solidFill>
              <a:schemeClr val="accent1">
                <a:lumMod val="20000"/>
                <a:lumOff val="80000"/>
              </a:schemeClr>
            </a:solidFill>
            <a:ln w="9525" cap="flat">
              <a:noFill/>
              <a:prstDash val="solid"/>
              <a:miter/>
            </a:ln>
          </p:spPr>
          <p:txBody>
            <a:bodyPr rtlCol="0" anchor="ctr"/>
            <a:lstStyle/>
            <a:p>
              <a:pPr defTabSz="914377">
                <a:defRPr/>
              </a:pPr>
              <a:endParaRPr lang="en-US" b="1">
                <a:solidFill>
                  <a:srgbClr val="000000"/>
                </a:solidFill>
                <a:latin typeface="+mj-lt"/>
              </a:endParaRPr>
            </a:p>
          </p:txBody>
        </p:sp>
        <p:sp>
          <p:nvSpPr>
            <p:cNvPr id="28" name="Forme libre : forme 11">
              <a:extLst>
                <a:ext uri="{FF2B5EF4-FFF2-40B4-BE49-F238E27FC236}">
                  <a16:creationId xmlns:a16="http://schemas.microsoft.com/office/drawing/2014/main" id="{18BB0F8A-B793-9532-860F-24E38242D471}"/>
                </a:ext>
              </a:extLst>
            </p:cNvPr>
            <p:cNvSpPr/>
            <p:nvPr/>
          </p:nvSpPr>
          <p:spPr>
            <a:xfrm>
              <a:off x="2552970" y="2809144"/>
              <a:ext cx="584259" cy="866316"/>
            </a:xfrm>
            <a:custGeom>
              <a:avLst/>
              <a:gdLst>
                <a:gd name="connsiteX0" fmla="*/ 31125 w 276225"/>
                <a:gd name="connsiteY0" fmla="*/ 168387 h 409575"/>
                <a:gd name="connsiteX1" fmla="*/ 280966 w 276225"/>
                <a:gd name="connsiteY1" fmla="*/ 409941 h 409575"/>
                <a:gd name="connsiteX2" fmla="*/ 258582 w 276225"/>
                <a:gd name="connsiteY2" fmla="*/ 366983 h 409575"/>
                <a:gd name="connsiteX3" fmla="*/ 191907 w 276225"/>
                <a:gd name="connsiteY3" fmla="*/ 82090 h 409575"/>
                <a:gd name="connsiteX4" fmla="*/ 82090 w 276225"/>
                <a:gd name="connsiteY4" fmla="*/ 1096 h 409575"/>
                <a:gd name="connsiteX5" fmla="*/ 1096 w 276225"/>
                <a:gd name="connsiteY5" fmla="*/ 110913 h 409575"/>
                <a:gd name="connsiteX6" fmla="*/ 31506 w 276225"/>
                <a:gd name="connsiteY6" fmla="*/ 16781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6225" h="409575">
                  <a:moveTo>
                    <a:pt x="31125" y="168387"/>
                  </a:moveTo>
                  <a:lnTo>
                    <a:pt x="280966" y="409941"/>
                  </a:lnTo>
                  <a:cubicBezTo>
                    <a:pt x="270068" y="397692"/>
                    <a:pt x="262377" y="382932"/>
                    <a:pt x="258582" y="366983"/>
                  </a:cubicBezTo>
                  <a:lnTo>
                    <a:pt x="191907" y="82090"/>
                  </a:lnTo>
                  <a:cubicBezTo>
                    <a:pt x="183948" y="29399"/>
                    <a:pt x="134781" y="-6864"/>
                    <a:pt x="82090" y="1096"/>
                  </a:cubicBezTo>
                  <a:cubicBezTo>
                    <a:pt x="29399" y="9055"/>
                    <a:pt x="-6864" y="58222"/>
                    <a:pt x="1096" y="110913"/>
                  </a:cubicBezTo>
                  <a:cubicBezTo>
                    <a:pt x="4403" y="132808"/>
                    <a:pt x="15140" y="152899"/>
                    <a:pt x="31506" y="167815"/>
                  </a:cubicBezTo>
                  <a:close/>
                </a:path>
              </a:pathLst>
            </a:custGeom>
            <a:solidFill>
              <a:schemeClr val="accent1">
                <a:lumMod val="40000"/>
                <a:lumOff val="60000"/>
              </a:schemeClr>
            </a:solidFill>
            <a:ln w="9525" cap="flat">
              <a:noFill/>
              <a:prstDash val="solid"/>
              <a:miter/>
            </a:ln>
          </p:spPr>
          <p:txBody>
            <a:bodyPr rtlCol="0" anchor="ctr"/>
            <a:lstStyle/>
            <a:p>
              <a:pPr defTabSz="914377">
                <a:defRPr/>
              </a:pPr>
              <a:endParaRPr lang="en-US" b="1">
                <a:solidFill>
                  <a:srgbClr val="000000"/>
                </a:solidFill>
                <a:latin typeface="+mj-lt"/>
              </a:endParaRPr>
            </a:p>
          </p:txBody>
        </p:sp>
        <p:sp>
          <p:nvSpPr>
            <p:cNvPr id="29" name="ZoneTexte 22">
              <a:extLst>
                <a:ext uri="{FF2B5EF4-FFF2-40B4-BE49-F238E27FC236}">
                  <a16:creationId xmlns:a16="http://schemas.microsoft.com/office/drawing/2014/main" id="{51362E2C-6307-CF9C-0228-66FD5F30102F}"/>
                </a:ext>
              </a:extLst>
            </p:cNvPr>
            <p:cNvSpPr txBox="1"/>
            <p:nvPr/>
          </p:nvSpPr>
          <p:spPr>
            <a:xfrm>
              <a:off x="1969383" y="3983175"/>
              <a:ext cx="1340516" cy="313932"/>
            </a:xfrm>
            <a:prstGeom prst="rect">
              <a:avLst/>
            </a:prstGeom>
            <a:noFill/>
            <a:effectLst>
              <a:innerShdw blurRad="63500" dist="50800" dir="16200000">
                <a:prstClr val="black">
                  <a:alpha val="50000"/>
                </a:prstClr>
              </a:innerShdw>
            </a:effectLst>
          </p:spPr>
          <p:txBody>
            <a:bodyPr wrap="square" rtlCol="0">
              <a:spAutoFit/>
            </a:bodyPr>
            <a:lstStyle/>
            <a:p>
              <a:pPr algn="ctr" defTabSz="914377">
                <a:lnSpc>
                  <a:spcPct val="90000"/>
                </a:lnSpc>
                <a:defRPr/>
              </a:pPr>
              <a:r>
                <a:rPr lang="en-US" sz="1600" b="1" dirty="0" err="1">
                  <a:solidFill>
                    <a:srgbClr val="FFFFFF">
                      <a:lumMod val="50000"/>
                    </a:srgbClr>
                  </a:solidFill>
                  <a:latin typeface="+mj-lt"/>
                  <a:ea typeface="Franklin Gothic Demi Cond" charset="0"/>
                  <a:cs typeface="Franklin Gothic Demi Cond" charset="0"/>
                </a:rPr>
                <a:t>Recycleren</a:t>
              </a:r>
              <a:endParaRPr lang="en-US" sz="1600" b="1" dirty="0">
                <a:solidFill>
                  <a:srgbClr val="FFFFFF">
                    <a:lumMod val="50000"/>
                  </a:srgbClr>
                </a:solidFill>
                <a:latin typeface="+mj-lt"/>
                <a:ea typeface="Franklin Gothic Demi Cond" charset="0"/>
                <a:cs typeface="Franklin Gothic Demi Cond" charset="0"/>
              </a:endParaRPr>
            </a:p>
          </p:txBody>
        </p:sp>
        <p:sp>
          <p:nvSpPr>
            <p:cNvPr id="31" name="Graphique 20">
              <a:extLst>
                <a:ext uri="{FF2B5EF4-FFF2-40B4-BE49-F238E27FC236}">
                  <a16:creationId xmlns:a16="http://schemas.microsoft.com/office/drawing/2014/main" id="{2C4B0139-7F40-F1DE-AEC3-D293A9985BBD}"/>
                </a:ext>
              </a:extLst>
            </p:cNvPr>
            <p:cNvSpPr/>
            <p:nvPr/>
          </p:nvSpPr>
          <p:spPr>
            <a:xfrm>
              <a:off x="2534579" y="3629224"/>
              <a:ext cx="245477" cy="279031"/>
            </a:xfrm>
            <a:custGeom>
              <a:avLst/>
              <a:gdLst>
                <a:gd name="connsiteX0" fmla="*/ 42133 w 1323975"/>
                <a:gd name="connsiteY0" fmla="*/ 1121569 h 1504950"/>
                <a:gd name="connsiteX1" fmla="*/ 1318483 w 1323975"/>
                <a:gd name="connsiteY1" fmla="*/ 7144 h 1504950"/>
                <a:gd name="connsiteX2" fmla="*/ 194533 w 1323975"/>
                <a:gd name="connsiteY2" fmla="*/ 1283494 h 1504950"/>
                <a:gd name="connsiteX3" fmla="*/ 146908 w 1323975"/>
                <a:gd name="connsiteY3" fmla="*/ 1435894 h 1504950"/>
                <a:gd name="connsiteX4" fmla="*/ 13558 w 1323975"/>
                <a:gd name="connsiteY4" fmla="*/ 1407319 h 1504950"/>
                <a:gd name="connsiteX5" fmla="*/ 804133 w 1323975"/>
                <a:gd name="connsiteY5" fmla="*/ 407194 h 1504950"/>
                <a:gd name="connsiteX6" fmla="*/ 42133 w 1323975"/>
                <a:gd name="connsiteY6" fmla="*/ 1121569 h 150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3975" h="1504950">
                  <a:moveTo>
                    <a:pt x="42133" y="1121569"/>
                  </a:moveTo>
                  <a:cubicBezTo>
                    <a:pt x="23083" y="264319"/>
                    <a:pt x="566008" y="197644"/>
                    <a:pt x="1318483" y="7144"/>
                  </a:cubicBezTo>
                  <a:cubicBezTo>
                    <a:pt x="1251808" y="673894"/>
                    <a:pt x="1108933" y="1254919"/>
                    <a:pt x="194533" y="1283494"/>
                  </a:cubicBezTo>
                  <a:cubicBezTo>
                    <a:pt x="175483" y="1331119"/>
                    <a:pt x="156433" y="1378744"/>
                    <a:pt x="146908" y="1435894"/>
                  </a:cubicBezTo>
                  <a:cubicBezTo>
                    <a:pt x="118333" y="1550194"/>
                    <a:pt x="-24542" y="1493044"/>
                    <a:pt x="13558" y="1407319"/>
                  </a:cubicBezTo>
                  <a:cubicBezTo>
                    <a:pt x="175483" y="988219"/>
                    <a:pt x="451708" y="673894"/>
                    <a:pt x="804133" y="407194"/>
                  </a:cubicBezTo>
                  <a:cubicBezTo>
                    <a:pt x="804133" y="407194"/>
                    <a:pt x="299308" y="645319"/>
                    <a:pt x="42133" y="1121569"/>
                  </a:cubicBezTo>
                  <a:close/>
                </a:path>
              </a:pathLst>
            </a:custGeom>
            <a:solidFill>
              <a:schemeClr val="bg1">
                <a:lumMod val="50000"/>
              </a:schemeClr>
            </a:solidFill>
            <a:ln w="9525" cap="flat">
              <a:noFill/>
              <a:prstDash val="solid"/>
              <a:miter/>
            </a:ln>
          </p:spPr>
          <p:txBody>
            <a:bodyPr rtlCol="0" anchor="ctr"/>
            <a:lstStyle/>
            <a:p>
              <a:pPr defTabSz="914377">
                <a:defRPr/>
              </a:pPr>
              <a:endParaRPr lang="en-US" b="1">
                <a:solidFill>
                  <a:srgbClr val="000000"/>
                </a:solidFill>
                <a:latin typeface="+mj-lt"/>
              </a:endParaRPr>
            </a:p>
          </p:txBody>
        </p:sp>
      </p:grpSp>
      <p:grpSp>
        <p:nvGrpSpPr>
          <p:cNvPr id="44" name="Grupp 43">
            <a:extLst>
              <a:ext uri="{FF2B5EF4-FFF2-40B4-BE49-F238E27FC236}">
                <a16:creationId xmlns:a16="http://schemas.microsoft.com/office/drawing/2014/main" id="{FC2A3A67-C192-D45A-E5D4-FDDCDB712938}"/>
              </a:ext>
            </a:extLst>
          </p:cNvPr>
          <p:cNvGrpSpPr/>
          <p:nvPr/>
        </p:nvGrpSpPr>
        <p:grpSpPr>
          <a:xfrm>
            <a:off x="2832965" y="935913"/>
            <a:ext cx="1875910" cy="1684051"/>
            <a:chOff x="2832965" y="935913"/>
            <a:chExt cx="1875910" cy="1684051"/>
          </a:xfrm>
        </p:grpSpPr>
        <p:sp>
          <p:nvSpPr>
            <p:cNvPr id="22" name="Forme libre : forme 13">
              <a:extLst>
                <a:ext uri="{FF2B5EF4-FFF2-40B4-BE49-F238E27FC236}">
                  <a16:creationId xmlns:a16="http://schemas.microsoft.com/office/drawing/2014/main" id="{9089953E-8683-754F-1CC4-805281915AD8}"/>
                </a:ext>
              </a:extLst>
            </p:cNvPr>
            <p:cNvSpPr/>
            <p:nvPr/>
          </p:nvSpPr>
          <p:spPr>
            <a:xfrm>
              <a:off x="3665514" y="2206968"/>
              <a:ext cx="1043361" cy="412996"/>
            </a:xfrm>
            <a:custGeom>
              <a:avLst/>
              <a:gdLst>
                <a:gd name="connsiteX0" fmla="*/ 334423 w 457200"/>
                <a:gd name="connsiteY0" fmla="*/ 3896 h 180975"/>
                <a:gd name="connsiteX1" fmla="*/ 0 w 457200"/>
                <a:gd name="connsiteY1" fmla="*/ 99146 h 180975"/>
                <a:gd name="connsiteX2" fmla="*/ 48387 w 457200"/>
                <a:gd name="connsiteY2" fmla="*/ 101337 h 180975"/>
                <a:gd name="connsiteX3" fmla="*/ 328613 w 457200"/>
                <a:gd name="connsiteY3" fmla="*/ 185633 h 180975"/>
                <a:gd name="connsiteX4" fmla="*/ 452438 w 457200"/>
                <a:gd name="connsiteY4" fmla="*/ 58093 h 180975"/>
                <a:gd name="connsiteX5" fmla="*/ 334423 w 457200"/>
                <a:gd name="connsiteY5" fmla="*/ 3896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7200" h="180975">
                  <a:moveTo>
                    <a:pt x="334423" y="3896"/>
                  </a:moveTo>
                  <a:lnTo>
                    <a:pt x="0" y="99146"/>
                  </a:lnTo>
                  <a:cubicBezTo>
                    <a:pt x="16062" y="95869"/>
                    <a:pt x="32686" y="96621"/>
                    <a:pt x="48387" y="101337"/>
                  </a:cubicBezTo>
                  <a:lnTo>
                    <a:pt x="328613" y="185633"/>
                  </a:lnTo>
                  <a:cubicBezTo>
                    <a:pt x="408337" y="209636"/>
                    <a:pt x="477107" y="132007"/>
                    <a:pt x="452438" y="58093"/>
                  </a:cubicBezTo>
                  <a:cubicBezTo>
                    <a:pt x="431925" y="13319"/>
                    <a:pt x="381752" y="-9723"/>
                    <a:pt x="334423" y="3896"/>
                  </a:cubicBezTo>
                  <a:close/>
                </a:path>
              </a:pathLst>
            </a:custGeom>
            <a:solidFill>
              <a:schemeClr val="accent5">
                <a:lumMod val="75000"/>
              </a:schemeClr>
            </a:solidFill>
            <a:ln w="9525" cap="flat">
              <a:noFill/>
              <a:prstDash val="solid"/>
              <a:miter/>
            </a:ln>
          </p:spPr>
          <p:txBody>
            <a:bodyPr rtlCol="0" anchor="ctr"/>
            <a:lstStyle/>
            <a:p>
              <a:pPr defTabSz="914377">
                <a:defRPr/>
              </a:pPr>
              <a:endParaRPr lang="en-US" b="1">
                <a:solidFill>
                  <a:srgbClr val="000000"/>
                </a:solidFill>
                <a:latin typeface="+mj-lt"/>
              </a:endParaRPr>
            </a:p>
          </p:txBody>
        </p:sp>
        <p:grpSp>
          <p:nvGrpSpPr>
            <p:cNvPr id="41" name="Grupp 40">
              <a:extLst>
                <a:ext uri="{FF2B5EF4-FFF2-40B4-BE49-F238E27FC236}">
                  <a16:creationId xmlns:a16="http://schemas.microsoft.com/office/drawing/2014/main" id="{9CD44CE6-79C3-6717-DE00-E97195D69C48}"/>
                </a:ext>
              </a:extLst>
            </p:cNvPr>
            <p:cNvGrpSpPr/>
            <p:nvPr/>
          </p:nvGrpSpPr>
          <p:grpSpPr>
            <a:xfrm>
              <a:off x="2832965" y="935913"/>
              <a:ext cx="1853513" cy="1670199"/>
              <a:chOff x="2832965" y="935913"/>
              <a:chExt cx="1853513" cy="1670199"/>
            </a:xfrm>
          </p:grpSpPr>
          <p:sp>
            <p:nvSpPr>
              <p:cNvPr id="21" name="Forme libre : forme 12">
                <a:extLst>
                  <a:ext uri="{FF2B5EF4-FFF2-40B4-BE49-F238E27FC236}">
                    <a16:creationId xmlns:a16="http://schemas.microsoft.com/office/drawing/2014/main" id="{B8DEB5E1-9E05-C73A-FD10-9553DA3DE536}"/>
                  </a:ext>
                </a:extLst>
              </p:cNvPr>
              <p:cNvSpPr/>
              <p:nvPr/>
            </p:nvSpPr>
            <p:spPr>
              <a:xfrm>
                <a:off x="2832965" y="935913"/>
                <a:ext cx="1853513" cy="1670199"/>
              </a:xfrm>
              <a:custGeom>
                <a:avLst/>
                <a:gdLst>
                  <a:gd name="connsiteX0" fmla="*/ 870415 w 866775"/>
                  <a:gd name="connsiteY0" fmla="*/ 657775 h 781050"/>
                  <a:gd name="connsiteX1" fmla="*/ 861842 w 866775"/>
                  <a:gd name="connsiteY1" fmla="*/ 638725 h 781050"/>
                  <a:gd name="connsiteX2" fmla="*/ 712681 w 866775"/>
                  <a:gd name="connsiteY2" fmla="*/ 378693 h 781050"/>
                  <a:gd name="connsiteX3" fmla="*/ 524371 w 866775"/>
                  <a:gd name="connsiteY3" fmla="*/ 50271 h 781050"/>
                  <a:gd name="connsiteX4" fmla="*/ 388459 w 866775"/>
                  <a:gd name="connsiteY4" fmla="*/ 13114 h 781050"/>
                  <a:gd name="connsiteX5" fmla="*/ 351302 w 866775"/>
                  <a:gd name="connsiteY5" fmla="*/ 50271 h 781050"/>
                  <a:gd name="connsiteX6" fmla="*/ 162898 w 866775"/>
                  <a:gd name="connsiteY6" fmla="*/ 378597 h 781050"/>
                  <a:gd name="connsiteX7" fmla="*/ 13736 w 866775"/>
                  <a:gd name="connsiteY7" fmla="*/ 638630 h 781050"/>
                  <a:gd name="connsiteX8" fmla="*/ 128893 w 866775"/>
                  <a:gd name="connsiteY8" fmla="*/ 785315 h 781050"/>
                  <a:gd name="connsiteX9" fmla="*/ 409214 w 866775"/>
                  <a:gd name="connsiteY9" fmla="*/ 701304 h 781050"/>
                  <a:gd name="connsiteX10" fmla="*/ 418072 w 866775"/>
                  <a:gd name="connsiteY10" fmla="*/ 699114 h 781050"/>
                  <a:gd name="connsiteX11" fmla="*/ 752495 w 866775"/>
                  <a:gd name="connsiteY11" fmla="*/ 603864 h 781050"/>
                  <a:gd name="connsiteX12" fmla="*/ 870415 w 866775"/>
                  <a:gd name="connsiteY12" fmla="*/ 657775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66775" h="781050">
                    <a:moveTo>
                      <a:pt x="870415" y="657775"/>
                    </a:moveTo>
                    <a:cubicBezTo>
                      <a:pt x="868153" y="651173"/>
                      <a:pt x="865283" y="644796"/>
                      <a:pt x="861842" y="638725"/>
                    </a:cubicBezTo>
                    <a:lnTo>
                      <a:pt x="712681" y="378693"/>
                    </a:lnTo>
                    <a:lnTo>
                      <a:pt x="524371" y="50271"/>
                    </a:lnTo>
                    <a:cubicBezTo>
                      <a:pt x="497101" y="2479"/>
                      <a:pt x="436250" y="-14157"/>
                      <a:pt x="388459" y="13114"/>
                    </a:cubicBezTo>
                    <a:cubicBezTo>
                      <a:pt x="372971" y="21951"/>
                      <a:pt x="360139" y="34783"/>
                      <a:pt x="351302" y="50271"/>
                    </a:cubicBezTo>
                    <a:lnTo>
                      <a:pt x="162898" y="378597"/>
                    </a:lnTo>
                    <a:lnTo>
                      <a:pt x="13736" y="638630"/>
                    </a:lnTo>
                    <a:cubicBezTo>
                      <a:pt x="-31508" y="717497"/>
                      <a:pt x="42311" y="811413"/>
                      <a:pt x="128893" y="785315"/>
                    </a:cubicBezTo>
                    <a:lnTo>
                      <a:pt x="409214" y="701304"/>
                    </a:lnTo>
                    <a:cubicBezTo>
                      <a:pt x="412072" y="700447"/>
                      <a:pt x="415024" y="699780"/>
                      <a:pt x="418072" y="699114"/>
                    </a:cubicBezTo>
                    <a:lnTo>
                      <a:pt x="752495" y="603864"/>
                    </a:lnTo>
                    <a:cubicBezTo>
                      <a:pt x="799721" y="590258"/>
                      <a:pt x="849808" y="613157"/>
                      <a:pt x="870415" y="657775"/>
                    </a:cubicBezTo>
                    <a:close/>
                  </a:path>
                </a:pathLst>
              </a:custGeom>
              <a:solidFill>
                <a:schemeClr val="accent5"/>
              </a:solidFill>
              <a:ln w="9525" cap="flat">
                <a:noFill/>
                <a:prstDash val="solid"/>
                <a:miter/>
              </a:ln>
            </p:spPr>
            <p:txBody>
              <a:bodyPr rtlCol="0" anchor="ctr"/>
              <a:lstStyle/>
              <a:p>
                <a:pPr defTabSz="914377">
                  <a:defRPr/>
                </a:pPr>
                <a:endParaRPr lang="en-US" b="1">
                  <a:solidFill>
                    <a:srgbClr val="000000"/>
                  </a:solidFill>
                  <a:latin typeface="+mj-lt"/>
                </a:endParaRPr>
              </a:p>
            </p:txBody>
          </p:sp>
          <p:sp>
            <p:nvSpPr>
              <p:cNvPr id="23" name="ZoneTexte 22">
                <a:extLst>
                  <a:ext uri="{FF2B5EF4-FFF2-40B4-BE49-F238E27FC236}">
                    <a16:creationId xmlns:a16="http://schemas.microsoft.com/office/drawing/2014/main" id="{436B86EE-6A32-04AB-1920-7C8F0E62B8CE}"/>
                  </a:ext>
                </a:extLst>
              </p:cNvPr>
              <p:cNvSpPr txBox="1"/>
              <p:nvPr/>
            </p:nvSpPr>
            <p:spPr>
              <a:xfrm>
                <a:off x="2968466" y="1874552"/>
                <a:ext cx="1602883" cy="313932"/>
              </a:xfrm>
              <a:prstGeom prst="rect">
                <a:avLst/>
              </a:prstGeom>
              <a:noFill/>
              <a:effectLst>
                <a:innerShdw blurRad="63500" dist="50800" dir="16200000">
                  <a:prstClr val="black">
                    <a:alpha val="50000"/>
                  </a:prstClr>
                </a:innerShdw>
              </a:effectLst>
            </p:spPr>
            <p:txBody>
              <a:bodyPr wrap="square" rtlCol="0">
                <a:spAutoFit/>
              </a:bodyPr>
              <a:lstStyle/>
              <a:p>
                <a:pPr algn="ctr" defTabSz="914377">
                  <a:lnSpc>
                    <a:spcPct val="90000"/>
                  </a:lnSpc>
                  <a:defRPr/>
                </a:pPr>
                <a:r>
                  <a:rPr lang="en-US" sz="1600" b="1" dirty="0" err="1">
                    <a:solidFill>
                      <a:srgbClr val="FFFFFF"/>
                    </a:solidFill>
                    <a:latin typeface="+mj-lt"/>
                    <a:ea typeface="Franklin Gothic Demi Cond" charset="0"/>
                    <a:cs typeface="Franklin Gothic Demi Cond" charset="0"/>
                  </a:rPr>
                  <a:t>Regenereren</a:t>
                </a:r>
                <a:endParaRPr lang="en-US" sz="1867" b="1" dirty="0">
                  <a:solidFill>
                    <a:srgbClr val="FFFFFF"/>
                  </a:solidFill>
                  <a:latin typeface="+mj-lt"/>
                  <a:ea typeface="Franklin Gothic Demi Cond" charset="0"/>
                  <a:cs typeface="Franklin Gothic Demi Cond" charset="0"/>
                </a:endParaRPr>
              </a:p>
            </p:txBody>
          </p:sp>
          <p:grpSp>
            <p:nvGrpSpPr>
              <p:cNvPr id="32" name="Groupe 3341">
                <a:extLst>
                  <a:ext uri="{FF2B5EF4-FFF2-40B4-BE49-F238E27FC236}">
                    <a16:creationId xmlns:a16="http://schemas.microsoft.com/office/drawing/2014/main" id="{9793445A-A628-C9C1-E3AA-C99A398B28EA}"/>
                  </a:ext>
                </a:extLst>
              </p:cNvPr>
              <p:cNvGrpSpPr/>
              <p:nvPr/>
            </p:nvGrpSpPr>
            <p:grpSpPr>
              <a:xfrm>
                <a:off x="3665514" y="1416048"/>
                <a:ext cx="199662" cy="305655"/>
                <a:chOff x="3519487" y="2533650"/>
                <a:chExt cx="144463" cy="177801"/>
              </a:xfrm>
              <a:solidFill>
                <a:schemeClr val="bg1"/>
              </a:solidFill>
            </p:grpSpPr>
            <p:sp>
              <p:nvSpPr>
                <p:cNvPr id="34" name="Freeform 118">
                  <a:extLst>
                    <a:ext uri="{FF2B5EF4-FFF2-40B4-BE49-F238E27FC236}">
                      <a16:creationId xmlns:a16="http://schemas.microsoft.com/office/drawing/2014/main" id="{241EA069-4A2B-DCBB-ADE0-935FD74E9B11}"/>
                    </a:ext>
                  </a:extLst>
                </p:cNvPr>
                <p:cNvSpPr>
                  <a:spLocks noEditPoints="1"/>
                </p:cNvSpPr>
                <p:nvPr/>
              </p:nvSpPr>
              <p:spPr bwMode="auto">
                <a:xfrm>
                  <a:off x="3519487" y="2533650"/>
                  <a:ext cx="144463" cy="115888"/>
                </a:xfrm>
                <a:custGeom>
                  <a:avLst/>
                  <a:gdLst>
                    <a:gd name="T0" fmla="*/ 67 w 91"/>
                    <a:gd name="T1" fmla="*/ 73 h 73"/>
                    <a:gd name="T2" fmla="*/ 24 w 91"/>
                    <a:gd name="T3" fmla="*/ 73 h 73"/>
                    <a:gd name="T4" fmla="*/ 24 w 91"/>
                    <a:gd name="T5" fmla="*/ 57 h 73"/>
                    <a:gd name="T6" fmla="*/ 0 w 91"/>
                    <a:gd name="T7" fmla="*/ 57 h 73"/>
                    <a:gd name="T8" fmla="*/ 46 w 91"/>
                    <a:gd name="T9" fmla="*/ 0 h 73"/>
                    <a:gd name="T10" fmla="*/ 91 w 91"/>
                    <a:gd name="T11" fmla="*/ 57 h 73"/>
                    <a:gd name="T12" fmla="*/ 67 w 91"/>
                    <a:gd name="T13" fmla="*/ 57 h 73"/>
                    <a:gd name="T14" fmla="*/ 67 w 91"/>
                    <a:gd name="T15" fmla="*/ 73 h 73"/>
                    <a:gd name="T16" fmla="*/ 31 w 91"/>
                    <a:gd name="T17" fmla="*/ 66 h 73"/>
                    <a:gd name="T18" fmla="*/ 60 w 91"/>
                    <a:gd name="T19" fmla="*/ 66 h 73"/>
                    <a:gd name="T20" fmla="*/ 60 w 91"/>
                    <a:gd name="T21" fmla="*/ 50 h 73"/>
                    <a:gd name="T22" fmla="*/ 77 w 91"/>
                    <a:gd name="T23" fmla="*/ 50 h 73"/>
                    <a:gd name="T24" fmla="*/ 46 w 91"/>
                    <a:gd name="T25" fmla="*/ 11 h 73"/>
                    <a:gd name="T26" fmla="*/ 14 w 91"/>
                    <a:gd name="T27" fmla="*/ 50 h 73"/>
                    <a:gd name="T28" fmla="*/ 31 w 91"/>
                    <a:gd name="T29" fmla="*/ 50 h 73"/>
                    <a:gd name="T30" fmla="*/ 31 w 91"/>
                    <a:gd name="T31"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1" h="73">
                      <a:moveTo>
                        <a:pt x="67" y="73"/>
                      </a:moveTo>
                      <a:lnTo>
                        <a:pt x="24" y="73"/>
                      </a:lnTo>
                      <a:lnTo>
                        <a:pt x="24" y="57"/>
                      </a:lnTo>
                      <a:lnTo>
                        <a:pt x="0" y="57"/>
                      </a:lnTo>
                      <a:lnTo>
                        <a:pt x="46" y="0"/>
                      </a:lnTo>
                      <a:lnTo>
                        <a:pt x="91" y="57"/>
                      </a:lnTo>
                      <a:lnTo>
                        <a:pt x="67" y="57"/>
                      </a:lnTo>
                      <a:lnTo>
                        <a:pt x="67" y="73"/>
                      </a:lnTo>
                      <a:close/>
                      <a:moveTo>
                        <a:pt x="31" y="66"/>
                      </a:moveTo>
                      <a:lnTo>
                        <a:pt x="60" y="66"/>
                      </a:lnTo>
                      <a:lnTo>
                        <a:pt x="60" y="50"/>
                      </a:lnTo>
                      <a:lnTo>
                        <a:pt x="77" y="50"/>
                      </a:lnTo>
                      <a:lnTo>
                        <a:pt x="46" y="11"/>
                      </a:lnTo>
                      <a:lnTo>
                        <a:pt x="14" y="50"/>
                      </a:lnTo>
                      <a:lnTo>
                        <a:pt x="31" y="50"/>
                      </a:lnTo>
                      <a:lnTo>
                        <a:pt x="3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en-US" b="1">
                    <a:solidFill>
                      <a:srgbClr val="000000"/>
                    </a:solidFill>
                    <a:latin typeface="+mj-lt"/>
                  </a:endParaRPr>
                </a:p>
              </p:txBody>
            </p:sp>
            <p:sp>
              <p:nvSpPr>
                <p:cNvPr id="35" name="Freeform 119">
                  <a:extLst>
                    <a:ext uri="{FF2B5EF4-FFF2-40B4-BE49-F238E27FC236}">
                      <a16:creationId xmlns:a16="http://schemas.microsoft.com/office/drawing/2014/main" id="{E553509C-C27F-6053-953D-EC3E8B2EFDE5}"/>
                    </a:ext>
                  </a:extLst>
                </p:cNvPr>
                <p:cNvSpPr>
                  <a:spLocks noEditPoints="1"/>
                </p:cNvSpPr>
                <p:nvPr/>
              </p:nvSpPr>
              <p:spPr bwMode="auto">
                <a:xfrm>
                  <a:off x="3557587" y="2659063"/>
                  <a:ext cx="68263" cy="31750"/>
                </a:xfrm>
                <a:custGeom>
                  <a:avLst/>
                  <a:gdLst>
                    <a:gd name="T0" fmla="*/ 43 w 43"/>
                    <a:gd name="T1" fmla="*/ 20 h 20"/>
                    <a:gd name="T2" fmla="*/ 0 w 43"/>
                    <a:gd name="T3" fmla="*/ 20 h 20"/>
                    <a:gd name="T4" fmla="*/ 0 w 43"/>
                    <a:gd name="T5" fmla="*/ 0 h 20"/>
                    <a:gd name="T6" fmla="*/ 43 w 43"/>
                    <a:gd name="T7" fmla="*/ 0 h 20"/>
                    <a:gd name="T8" fmla="*/ 43 w 43"/>
                    <a:gd name="T9" fmla="*/ 20 h 20"/>
                    <a:gd name="T10" fmla="*/ 7 w 43"/>
                    <a:gd name="T11" fmla="*/ 13 h 20"/>
                    <a:gd name="T12" fmla="*/ 36 w 43"/>
                    <a:gd name="T13" fmla="*/ 13 h 20"/>
                    <a:gd name="T14" fmla="*/ 36 w 43"/>
                    <a:gd name="T15" fmla="*/ 7 h 20"/>
                    <a:gd name="T16" fmla="*/ 7 w 43"/>
                    <a:gd name="T17" fmla="*/ 7 h 20"/>
                    <a:gd name="T18" fmla="*/ 7 w 43"/>
                    <a:gd name="T19" fmla="*/ 1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0">
                      <a:moveTo>
                        <a:pt x="43" y="20"/>
                      </a:moveTo>
                      <a:lnTo>
                        <a:pt x="0" y="20"/>
                      </a:lnTo>
                      <a:lnTo>
                        <a:pt x="0" y="0"/>
                      </a:lnTo>
                      <a:lnTo>
                        <a:pt x="43" y="0"/>
                      </a:lnTo>
                      <a:lnTo>
                        <a:pt x="43" y="20"/>
                      </a:lnTo>
                      <a:close/>
                      <a:moveTo>
                        <a:pt x="7" y="13"/>
                      </a:moveTo>
                      <a:lnTo>
                        <a:pt x="36" y="13"/>
                      </a:lnTo>
                      <a:lnTo>
                        <a:pt x="36" y="7"/>
                      </a:lnTo>
                      <a:lnTo>
                        <a:pt x="7" y="7"/>
                      </a:lnTo>
                      <a:lnTo>
                        <a:pt x="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en-US" b="1">
                    <a:solidFill>
                      <a:srgbClr val="000000"/>
                    </a:solidFill>
                    <a:latin typeface="+mj-lt"/>
                  </a:endParaRPr>
                </a:p>
              </p:txBody>
            </p:sp>
            <p:sp>
              <p:nvSpPr>
                <p:cNvPr id="36" name="Rectangle 120">
                  <a:extLst>
                    <a:ext uri="{FF2B5EF4-FFF2-40B4-BE49-F238E27FC236}">
                      <a16:creationId xmlns:a16="http://schemas.microsoft.com/office/drawing/2014/main" id="{FE231339-149E-516D-A8CA-9BC52C011D8D}"/>
                    </a:ext>
                  </a:extLst>
                </p:cNvPr>
                <p:cNvSpPr>
                  <a:spLocks noChangeArrowheads="1"/>
                </p:cNvSpPr>
                <p:nvPr/>
              </p:nvSpPr>
              <p:spPr bwMode="auto">
                <a:xfrm>
                  <a:off x="3559175" y="2700338"/>
                  <a:ext cx="66675" cy="11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914377">
                    <a:defRPr/>
                  </a:pPr>
                  <a:endParaRPr lang="en-US" b="1">
                    <a:solidFill>
                      <a:srgbClr val="000000"/>
                    </a:solidFill>
                    <a:latin typeface="+mj-lt"/>
                  </a:endParaRPr>
                </a:p>
              </p:txBody>
            </p:sp>
          </p:grpSp>
        </p:grpSp>
      </p:grpSp>
      <p:pic>
        <p:nvPicPr>
          <p:cNvPr id="46" name="Bild 45">
            <a:extLst>
              <a:ext uri="{FF2B5EF4-FFF2-40B4-BE49-F238E27FC236}">
                <a16:creationId xmlns:a16="http://schemas.microsoft.com/office/drawing/2014/main" id="{C9D1D674-3707-CACA-E960-93719CE8E78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63332" y="2752145"/>
            <a:ext cx="842141" cy="842141"/>
          </a:xfrm>
          <a:prstGeom prst="rect">
            <a:avLst/>
          </a:prstGeom>
        </p:spPr>
      </p:pic>
      <p:sp>
        <p:nvSpPr>
          <p:cNvPr id="61" name="Triangel 60">
            <a:extLst>
              <a:ext uri="{FF2B5EF4-FFF2-40B4-BE49-F238E27FC236}">
                <a16:creationId xmlns:a16="http://schemas.microsoft.com/office/drawing/2014/main" id="{E657EBF0-BDAC-ACE4-1610-86A5D2C06B8B}"/>
              </a:ext>
            </a:extLst>
          </p:cNvPr>
          <p:cNvSpPr/>
          <p:nvPr/>
        </p:nvSpPr>
        <p:spPr>
          <a:xfrm rot="5400000">
            <a:off x="-144830" y="374481"/>
            <a:ext cx="393902" cy="104241"/>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Frihandsfigur 2">
            <a:extLst>
              <a:ext uri="{FF2B5EF4-FFF2-40B4-BE49-F238E27FC236}">
                <a16:creationId xmlns:a16="http://schemas.microsoft.com/office/drawing/2014/main" id="{7795E8AC-809D-D756-307E-3B0B0079B1CA}"/>
              </a:ext>
            </a:extLst>
          </p:cNvPr>
          <p:cNvSpPr/>
          <p:nvPr/>
        </p:nvSpPr>
        <p:spPr>
          <a:xfrm rot="5400000">
            <a:off x="5872537" y="1879414"/>
            <a:ext cx="5143503" cy="1399423"/>
          </a:xfrm>
          <a:custGeom>
            <a:avLst/>
            <a:gdLst>
              <a:gd name="connsiteX0" fmla="*/ 0 w 5143503"/>
              <a:gd name="connsiteY0" fmla="*/ 1399423 h 1399423"/>
              <a:gd name="connsiteX1" fmla="*/ 1 w 5143503"/>
              <a:gd name="connsiteY1" fmla="*/ 0 h 1399423"/>
              <a:gd name="connsiteX2" fmla="*/ 5143503 w 5143503"/>
              <a:gd name="connsiteY2" fmla="*/ 0 h 1399423"/>
              <a:gd name="connsiteX3" fmla="*/ 5143503 w 5143503"/>
              <a:gd name="connsiteY3" fmla="*/ 1399423 h 1399423"/>
              <a:gd name="connsiteX4" fmla="*/ 608067 w 5143503"/>
              <a:gd name="connsiteY4" fmla="*/ 1399423 h 1399423"/>
              <a:gd name="connsiteX5" fmla="*/ 608065 w 5143503"/>
              <a:gd name="connsiteY5" fmla="*/ 1399422 h 1399423"/>
              <a:gd name="connsiteX6" fmla="*/ 623553 w 5143503"/>
              <a:gd name="connsiteY6" fmla="*/ 1399422 h 1399423"/>
              <a:gd name="connsiteX7" fmla="*/ 426602 w 5143503"/>
              <a:gd name="connsiteY7" fmla="*/ 1295180 h 1399423"/>
              <a:gd name="connsiteX8" fmla="*/ 229650 w 5143503"/>
              <a:gd name="connsiteY8" fmla="*/ 1399422 h 1399423"/>
              <a:gd name="connsiteX9" fmla="*/ 245142 w 5143503"/>
              <a:gd name="connsiteY9" fmla="*/ 1399422 h 1399423"/>
              <a:gd name="connsiteX10" fmla="*/ 245140 w 5143503"/>
              <a:gd name="connsiteY10" fmla="*/ 1399423 h 1399423"/>
              <a:gd name="connsiteX11" fmla="*/ 0 w 5143503"/>
              <a:gd name="connsiteY11" fmla="*/ 1399423 h 13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3503" h="1399423">
                <a:moveTo>
                  <a:pt x="0" y="1399423"/>
                </a:moveTo>
                <a:lnTo>
                  <a:pt x="1" y="0"/>
                </a:lnTo>
                <a:lnTo>
                  <a:pt x="5143503" y="0"/>
                </a:lnTo>
                <a:lnTo>
                  <a:pt x="5143503" y="1399423"/>
                </a:lnTo>
                <a:lnTo>
                  <a:pt x="608067" y="1399423"/>
                </a:lnTo>
                <a:lnTo>
                  <a:pt x="608065" y="1399422"/>
                </a:lnTo>
                <a:lnTo>
                  <a:pt x="623553" y="1399422"/>
                </a:lnTo>
                <a:lnTo>
                  <a:pt x="426602" y="1295180"/>
                </a:lnTo>
                <a:lnTo>
                  <a:pt x="229650" y="1399422"/>
                </a:lnTo>
                <a:lnTo>
                  <a:pt x="245142" y="1399422"/>
                </a:lnTo>
                <a:lnTo>
                  <a:pt x="245140" y="1399423"/>
                </a:lnTo>
                <a:lnTo>
                  <a:pt x="0" y="1399423"/>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pic>
        <p:nvPicPr>
          <p:cNvPr id="6" name="Bild 5">
            <a:extLst>
              <a:ext uri="{FF2B5EF4-FFF2-40B4-BE49-F238E27FC236}">
                <a16:creationId xmlns:a16="http://schemas.microsoft.com/office/drawing/2014/main" id="{D8F8555C-69BA-EF6D-8D6A-06BF42FD9E5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37810" y="2928294"/>
            <a:ext cx="1606190" cy="2211710"/>
          </a:xfrm>
          <a:prstGeom prst="rect">
            <a:avLst/>
          </a:prstGeom>
        </p:spPr>
      </p:pic>
      <p:pic>
        <p:nvPicPr>
          <p:cNvPr id="7" name="Bildobjekt 6">
            <a:extLst>
              <a:ext uri="{FF2B5EF4-FFF2-40B4-BE49-F238E27FC236}">
                <a16:creationId xmlns:a16="http://schemas.microsoft.com/office/drawing/2014/main" id="{273D6296-C753-FB44-9773-0F73A11AA300}"/>
              </a:ext>
            </a:extLst>
          </p:cNvPr>
          <p:cNvPicPr>
            <a:picLocks noChangeAspect="1"/>
          </p:cNvPicPr>
          <p:nvPr/>
        </p:nvPicPr>
        <p:blipFill>
          <a:blip r:embed="rId8"/>
          <a:srcRect/>
          <a:stretch/>
        </p:blipFill>
        <p:spPr>
          <a:xfrm>
            <a:off x="7840248" y="129600"/>
            <a:ext cx="1208086" cy="594000"/>
          </a:xfrm>
          <a:prstGeom prst="rect">
            <a:avLst/>
          </a:prstGeom>
        </p:spPr>
      </p:pic>
      <p:sp>
        <p:nvSpPr>
          <p:cNvPr id="58" name="Ellips 57">
            <a:extLst>
              <a:ext uri="{FF2B5EF4-FFF2-40B4-BE49-F238E27FC236}">
                <a16:creationId xmlns:a16="http://schemas.microsoft.com/office/drawing/2014/main" id="{704D1934-CB09-64B1-9057-5F800AB5997F}"/>
              </a:ext>
            </a:extLst>
          </p:cNvPr>
          <p:cNvSpPr/>
          <p:nvPr/>
        </p:nvSpPr>
        <p:spPr>
          <a:xfrm>
            <a:off x="8028384" y="1815047"/>
            <a:ext cx="792087" cy="792087"/>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 name="Bild 9">
            <a:extLst>
              <a:ext uri="{FF2B5EF4-FFF2-40B4-BE49-F238E27FC236}">
                <a16:creationId xmlns:a16="http://schemas.microsoft.com/office/drawing/2014/main" id="{9C4FF36D-1938-6479-602A-B32C4677F5B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283366" y="1684886"/>
            <a:ext cx="282121" cy="282121"/>
          </a:xfrm>
          <a:prstGeom prst="rect">
            <a:avLst/>
          </a:prstGeom>
          <a:effectLst/>
        </p:spPr>
      </p:pic>
      <p:sp>
        <p:nvSpPr>
          <p:cNvPr id="15" name="textruta 14">
            <a:extLst>
              <a:ext uri="{FF2B5EF4-FFF2-40B4-BE49-F238E27FC236}">
                <a16:creationId xmlns:a16="http://schemas.microsoft.com/office/drawing/2014/main" id="{48F9D1F2-8927-30BB-4BBF-8D39D6461751}"/>
              </a:ext>
            </a:extLst>
          </p:cNvPr>
          <p:cNvSpPr txBox="1"/>
          <p:nvPr/>
        </p:nvSpPr>
        <p:spPr>
          <a:xfrm>
            <a:off x="8028384" y="2090686"/>
            <a:ext cx="792087" cy="232564"/>
          </a:xfrm>
          <a:prstGeom prst="rect">
            <a:avLst/>
          </a:prstGeom>
          <a:noFill/>
        </p:spPr>
        <p:txBody>
          <a:bodyPr wrap="square" lIns="0" rIns="0" rtlCol="0">
            <a:spAutoFit/>
          </a:bodyPr>
          <a:lstStyle/>
          <a:p>
            <a:pPr algn="ctr">
              <a:lnSpc>
                <a:spcPts val="1240"/>
              </a:lnSpc>
            </a:pPr>
            <a:r>
              <a:rPr lang="en-GB" sz="900" b="1" dirty="0" err="1">
                <a:latin typeface="+mj-lt"/>
                <a:cs typeface="Arial"/>
              </a:rPr>
              <a:t>Circulariteit</a:t>
            </a:r>
            <a:endParaRPr lang="sv-SE" sz="900" b="1" dirty="0">
              <a:latin typeface="+mj-lt"/>
            </a:endParaRPr>
          </a:p>
        </p:txBody>
      </p:sp>
    </p:spTree>
    <p:extLst>
      <p:ext uri="{BB962C8B-B14F-4D97-AF65-F5344CB8AC3E}">
        <p14:creationId xmlns:p14="http://schemas.microsoft.com/office/powerpoint/2010/main" val="28640627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2000"/>
                                        <p:tgtEl>
                                          <p:spTgt spid="44"/>
                                        </p:tgtEl>
                                      </p:cBhvr>
                                    </p:animEffect>
                                  </p:childTnLst>
                                </p:cTn>
                              </p:par>
                              <p:par>
                                <p:cTn id="8" presetID="10" presetClass="entr" presetSubtype="0" fill="hold" nodeType="withEffect">
                                  <p:stCondLst>
                                    <p:cond delay="100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2000"/>
                                        <p:tgtEl>
                                          <p:spTgt spid="43"/>
                                        </p:tgtEl>
                                      </p:cBhvr>
                                    </p:animEffect>
                                  </p:childTnLst>
                                </p:cTn>
                              </p:par>
                              <p:par>
                                <p:cTn id="11" presetID="10" presetClass="entr" presetSubtype="0" fill="hold" nodeType="withEffect">
                                  <p:stCondLst>
                                    <p:cond delay="200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2000"/>
                                        <p:tgtEl>
                                          <p:spTgt spid="45"/>
                                        </p:tgtEl>
                                      </p:cBhvr>
                                    </p:animEffect>
                                  </p:childTnLst>
                                </p:cTn>
                              </p:par>
                            </p:childTnLst>
                          </p:cTn>
                        </p:par>
                        <p:par>
                          <p:cTn id="14" fill="hold">
                            <p:stCondLst>
                              <p:cond delay="4000"/>
                            </p:stCondLst>
                            <p:childTnLst>
                              <p:par>
                                <p:cTn id="15" presetID="8" presetClass="emph" presetSubtype="0" fill="hold" nodeType="afterEffect">
                                  <p:stCondLst>
                                    <p:cond delay="0"/>
                                  </p:stCondLst>
                                  <p:childTnLst>
                                    <p:animRot by="21600000">
                                      <p:cBhvr>
                                        <p:cTn id="16" dur="3000" fill="hold"/>
                                        <p:tgtEl>
                                          <p:spTgt spid="4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B0F14EFE-3716-94ED-C219-80C05A9EF848}"/>
              </a:ext>
            </a:extLst>
          </p:cNvPr>
          <p:cNvSpPr>
            <a:spLocks noGrp="1"/>
          </p:cNvSpPr>
          <p:nvPr>
            <p:ph type="sldNum" sz="quarter" idx="12"/>
          </p:nvPr>
        </p:nvSpPr>
        <p:spPr/>
        <p:txBody>
          <a:bodyPr/>
          <a:lstStyle/>
          <a:p>
            <a:fld id="{2A87C61E-47BC-6247-8D0D-49C3F0F28455}" type="slidenum">
              <a:rPr lang="fr-FR" smtClean="0"/>
              <a:pPr/>
              <a:t>22</a:t>
            </a:fld>
            <a:endParaRPr lang="fr-FR"/>
          </a:p>
        </p:txBody>
      </p:sp>
      <p:sp>
        <p:nvSpPr>
          <p:cNvPr id="4" name="Rubrik 3">
            <a:extLst>
              <a:ext uri="{FF2B5EF4-FFF2-40B4-BE49-F238E27FC236}">
                <a16:creationId xmlns:a16="http://schemas.microsoft.com/office/drawing/2014/main" id="{2594D0F6-6980-DEC4-3014-60C4C6D3FCF7}"/>
              </a:ext>
            </a:extLst>
          </p:cNvPr>
          <p:cNvSpPr>
            <a:spLocks noGrp="1"/>
          </p:cNvSpPr>
          <p:nvPr>
            <p:ph type="title"/>
          </p:nvPr>
        </p:nvSpPr>
        <p:spPr/>
        <p:txBody>
          <a:bodyPr/>
          <a:lstStyle/>
          <a:p>
            <a:r>
              <a:rPr lang="sv-SE" sz="2400" b="1" cap="none" dirty="0">
                <a:latin typeface="+mj-lt"/>
              </a:rPr>
              <a:t>We moeten naar elektrisch vervoer</a:t>
            </a:r>
          </a:p>
        </p:txBody>
      </p:sp>
      <p:sp>
        <p:nvSpPr>
          <p:cNvPr id="5" name="Platshållare för datum 4">
            <a:extLst>
              <a:ext uri="{FF2B5EF4-FFF2-40B4-BE49-F238E27FC236}">
                <a16:creationId xmlns:a16="http://schemas.microsoft.com/office/drawing/2014/main" id="{1C738434-8155-3B82-000A-51998E77EA14}"/>
              </a:ext>
            </a:extLst>
          </p:cNvPr>
          <p:cNvSpPr>
            <a:spLocks noGrp="1"/>
          </p:cNvSpPr>
          <p:nvPr>
            <p:ph type="dt" sz="half" idx="14"/>
          </p:nvPr>
        </p:nvSpPr>
        <p:spPr/>
        <p:txBody>
          <a:bodyPr/>
          <a:lstStyle/>
          <a:p>
            <a:fld id="{6C659DA4-866B-49CA-B6D3-63A50866D848}" type="datetime3">
              <a:rPr lang="sv-SE" smtClean="0"/>
              <a:pPr/>
              <a:t>23-11-20</a:t>
            </a:fld>
            <a:endParaRPr lang="sv-SE"/>
          </a:p>
        </p:txBody>
      </p:sp>
      <p:grpSp>
        <p:nvGrpSpPr>
          <p:cNvPr id="18" name="Grupp 17">
            <a:extLst>
              <a:ext uri="{FF2B5EF4-FFF2-40B4-BE49-F238E27FC236}">
                <a16:creationId xmlns:a16="http://schemas.microsoft.com/office/drawing/2014/main" id="{835C3BE6-5C81-1451-8E35-272F57757F00}"/>
              </a:ext>
            </a:extLst>
          </p:cNvPr>
          <p:cNvGrpSpPr/>
          <p:nvPr/>
        </p:nvGrpSpPr>
        <p:grpSpPr>
          <a:xfrm>
            <a:off x="-1673536" y="2840772"/>
            <a:ext cx="1581263" cy="947110"/>
            <a:chOff x="4860032" y="1786455"/>
            <a:chExt cx="1875365" cy="1123265"/>
          </a:xfrm>
        </p:grpSpPr>
        <p:pic>
          <p:nvPicPr>
            <p:cNvPr id="19" name="Bild 18">
              <a:extLst>
                <a:ext uri="{FF2B5EF4-FFF2-40B4-BE49-F238E27FC236}">
                  <a16:creationId xmlns:a16="http://schemas.microsoft.com/office/drawing/2014/main" id="{531D6ABA-A4E9-2565-D82E-E91B099FE61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60032" y="1786455"/>
              <a:ext cx="1875365" cy="1123265"/>
            </a:xfrm>
            <a:prstGeom prst="rect">
              <a:avLst/>
            </a:prstGeom>
          </p:spPr>
        </p:pic>
        <p:sp>
          <p:nvSpPr>
            <p:cNvPr id="20" name="textruta 19">
              <a:extLst>
                <a:ext uri="{FF2B5EF4-FFF2-40B4-BE49-F238E27FC236}">
                  <a16:creationId xmlns:a16="http://schemas.microsoft.com/office/drawing/2014/main" id="{FA409C12-7FB2-AA38-1948-84CFEAC77C27}"/>
                </a:ext>
              </a:extLst>
            </p:cNvPr>
            <p:cNvSpPr txBox="1"/>
            <p:nvPr/>
          </p:nvSpPr>
          <p:spPr>
            <a:xfrm>
              <a:off x="4860032" y="2070383"/>
              <a:ext cx="1462980" cy="426010"/>
            </a:xfrm>
            <a:prstGeom prst="rect">
              <a:avLst/>
            </a:prstGeom>
            <a:noFill/>
          </p:spPr>
          <p:txBody>
            <a:bodyPr wrap="square" rtlCol="0">
              <a:spAutoFit/>
            </a:bodyPr>
            <a:lstStyle/>
            <a:p>
              <a:pPr algn="ctr">
                <a:lnSpc>
                  <a:spcPts val="2340"/>
                </a:lnSpc>
              </a:pPr>
              <a:endParaRPr lang="sv-SE" sz="2400" b="1" baseline="-25000">
                <a:solidFill>
                  <a:schemeClr val="bg1"/>
                </a:solidFill>
                <a:latin typeface="Arial" panose="020B0604020202020204" pitchFamily="34" charset="0"/>
              </a:endParaRPr>
            </a:p>
          </p:txBody>
        </p:sp>
      </p:grpSp>
      <p:sp>
        <p:nvSpPr>
          <p:cNvPr id="21" name="textruta 20">
            <a:extLst>
              <a:ext uri="{FF2B5EF4-FFF2-40B4-BE49-F238E27FC236}">
                <a16:creationId xmlns:a16="http://schemas.microsoft.com/office/drawing/2014/main" id="{FA448CBF-0F29-2809-3C2D-1F1776D54887}"/>
              </a:ext>
            </a:extLst>
          </p:cNvPr>
          <p:cNvSpPr txBox="1"/>
          <p:nvPr/>
        </p:nvSpPr>
        <p:spPr>
          <a:xfrm>
            <a:off x="1403648" y="4002926"/>
            <a:ext cx="1649302" cy="364908"/>
          </a:xfrm>
          <a:prstGeom prst="rect">
            <a:avLst/>
          </a:prstGeom>
          <a:noFill/>
        </p:spPr>
        <p:txBody>
          <a:bodyPr wrap="square" rtlCol="0">
            <a:spAutoFit/>
          </a:bodyPr>
          <a:lstStyle/>
          <a:p>
            <a:pPr algn="ctr">
              <a:lnSpc>
                <a:spcPts val="2340"/>
              </a:lnSpc>
            </a:pPr>
            <a:r>
              <a:rPr lang="en-GB" sz="1800" b="1">
                <a:solidFill>
                  <a:schemeClr val="tx2"/>
                </a:solidFill>
                <a:latin typeface="+mj-lt"/>
                <a:cs typeface="Arial"/>
              </a:rPr>
              <a:t>2030</a:t>
            </a:r>
            <a:endParaRPr lang="sv-SE" sz="1800" b="1">
              <a:solidFill>
                <a:schemeClr val="tx2"/>
              </a:solidFill>
              <a:latin typeface="+mj-lt"/>
            </a:endParaRPr>
          </a:p>
        </p:txBody>
      </p:sp>
      <p:cxnSp>
        <p:nvCxnSpPr>
          <p:cNvPr id="22" name="Rak 21">
            <a:extLst>
              <a:ext uri="{FF2B5EF4-FFF2-40B4-BE49-F238E27FC236}">
                <a16:creationId xmlns:a16="http://schemas.microsoft.com/office/drawing/2014/main" id="{274A5EBD-0FA0-35B5-4525-DDFD6C25915B}"/>
              </a:ext>
            </a:extLst>
          </p:cNvPr>
          <p:cNvCxnSpPr>
            <a:cxnSpLocks/>
          </p:cNvCxnSpPr>
          <p:nvPr/>
        </p:nvCxnSpPr>
        <p:spPr>
          <a:xfrm>
            <a:off x="0" y="3939902"/>
            <a:ext cx="77472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ruta 27">
            <a:extLst>
              <a:ext uri="{FF2B5EF4-FFF2-40B4-BE49-F238E27FC236}">
                <a16:creationId xmlns:a16="http://schemas.microsoft.com/office/drawing/2014/main" id="{A16D0E4E-CBDA-53CF-9FAF-87F49316900D}"/>
              </a:ext>
            </a:extLst>
          </p:cNvPr>
          <p:cNvSpPr txBox="1"/>
          <p:nvPr/>
        </p:nvSpPr>
        <p:spPr>
          <a:xfrm>
            <a:off x="4572000" y="4002926"/>
            <a:ext cx="1649302" cy="364908"/>
          </a:xfrm>
          <a:prstGeom prst="rect">
            <a:avLst/>
          </a:prstGeom>
          <a:noFill/>
        </p:spPr>
        <p:txBody>
          <a:bodyPr wrap="square" rtlCol="0">
            <a:spAutoFit/>
          </a:bodyPr>
          <a:lstStyle/>
          <a:p>
            <a:pPr algn="ctr">
              <a:lnSpc>
                <a:spcPts val="2340"/>
              </a:lnSpc>
            </a:pPr>
            <a:r>
              <a:rPr lang="en-GB" sz="1800" b="1">
                <a:solidFill>
                  <a:schemeClr val="tx2"/>
                </a:solidFill>
                <a:latin typeface="+mj-lt"/>
                <a:cs typeface="Arial"/>
              </a:rPr>
              <a:t>2050</a:t>
            </a:r>
            <a:endParaRPr lang="sv-SE" sz="1800" b="1">
              <a:solidFill>
                <a:schemeClr val="tx2"/>
              </a:solidFill>
              <a:latin typeface="+mj-lt"/>
            </a:endParaRPr>
          </a:p>
        </p:txBody>
      </p:sp>
      <p:sp>
        <p:nvSpPr>
          <p:cNvPr id="30" name="textruta 29">
            <a:extLst>
              <a:ext uri="{FF2B5EF4-FFF2-40B4-BE49-F238E27FC236}">
                <a16:creationId xmlns:a16="http://schemas.microsoft.com/office/drawing/2014/main" id="{94342A57-C38E-B495-BF4B-B227C4438219}"/>
              </a:ext>
            </a:extLst>
          </p:cNvPr>
          <p:cNvSpPr txBox="1"/>
          <p:nvPr/>
        </p:nvSpPr>
        <p:spPr>
          <a:xfrm>
            <a:off x="4255806" y="3273039"/>
            <a:ext cx="184731" cy="300082"/>
          </a:xfrm>
          <a:prstGeom prst="rect">
            <a:avLst/>
          </a:prstGeom>
          <a:noFill/>
        </p:spPr>
        <p:txBody>
          <a:bodyPr wrap="none" rtlCol="0">
            <a:spAutoFit/>
          </a:bodyPr>
          <a:lstStyle/>
          <a:p>
            <a:endParaRPr lang="sv-SE"/>
          </a:p>
        </p:txBody>
      </p:sp>
      <p:sp>
        <p:nvSpPr>
          <p:cNvPr id="31" name="textruta 30">
            <a:extLst>
              <a:ext uri="{FF2B5EF4-FFF2-40B4-BE49-F238E27FC236}">
                <a16:creationId xmlns:a16="http://schemas.microsoft.com/office/drawing/2014/main" id="{7331C5D8-AD18-319B-E224-E45B2CF7D04A}"/>
              </a:ext>
            </a:extLst>
          </p:cNvPr>
          <p:cNvSpPr txBox="1"/>
          <p:nvPr/>
        </p:nvSpPr>
        <p:spPr>
          <a:xfrm>
            <a:off x="5913690" y="3238856"/>
            <a:ext cx="184731" cy="300082"/>
          </a:xfrm>
          <a:prstGeom prst="rect">
            <a:avLst/>
          </a:prstGeom>
          <a:noFill/>
        </p:spPr>
        <p:txBody>
          <a:bodyPr wrap="none" rtlCol="0">
            <a:spAutoFit/>
          </a:bodyPr>
          <a:lstStyle/>
          <a:p>
            <a:endParaRPr lang="sv-SE"/>
          </a:p>
        </p:txBody>
      </p:sp>
      <p:sp>
        <p:nvSpPr>
          <p:cNvPr id="33" name="textruta 32">
            <a:extLst>
              <a:ext uri="{FF2B5EF4-FFF2-40B4-BE49-F238E27FC236}">
                <a16:creationId xmlns:a16="http://schemas.microsoft.com/office/drawing/2014/main" id="{70F8ECD3-4E75-0619-78AB-06CEE608D15F}"/>
              </a:ext>
            </a:extLst>
          </p:cNvPr>
          <p:cNvSpPr txBox="1"/>
          <p:nvPr/>
        </p:nvSpPr>
        <p:spPr>
          <a:xfrm>
            <a:off x="3536950" y="3302000"/>
            <a:ext cx="184731" cy="300082"/>
          </a:xfrm>
          <a:prstGeom prst="rect">
            <a:avLst/>
          </a:prstGeom>
          <a:noFill/>
        </p:spPr>
        <p:txBody>
          <a:bodyPr wrap="none" rtlCol="0">
            <a:spAutoFit/>
          </a:bodyPr>
          <a:lstStyle/>
          <a:p>
            <a:endParaRPr lang="sv-SE"/>
          </a:p>
        </p:txBody>
      </p:sp>
      <p:sp>
        <p:nvSpPr>
          <p:cNvPr id="34" name="textruta 33">
            <a:extLst>
              <a:ext uri="{FF2B5EF4-FFF2-40B4-BE49-F238E27FC236}">
                <a16:creationId xmlns:a16="http://schemas.microsoft.com/office/drawing/2014/main" id="{0016FAF0-34C5-30E8-DE65-C4B1398CBEE9}"/>
              </a:ext>
            </a:extLst>
          </p:cNvPr>
          <p:cNvSpPr txBox="1"/>
          <p:nvPr/>
        </p:nvSpPr>
        <p:spPr>
          <a:xfrm>
            <a:off x="1533832" y="3283974"/>
            <a:ext cx="184731" cy="300082"/>
          </a:xfrm>
          <a:prstGeom prst="rect">
            <a:avLst/>
          </a:prstGeom>
          <a:noFill/>
        </p:spPr>
        <p:txBody>
          <a:bodyPr wrap="none" rtlCol="0">
            <a:spAutoFit/>
          </a:bodyPr>
          <a:lstStyle/>
          <a:p>
            <a:endParaRPr lang="sv-SE"/>
          </a:p>
        </p:txBody>
      </p:sp>
      <p:sp>
        <p:nvSpPr>
          <p:cNvPr id="38" name="textruta 37">
            <a:extLst>
              <a:ext uri="{FF2B5EF4-FFF2-40B4-BE49-F238E27FC236}">
                <a16:creationId xmlns:a16="http://schemas.microsoft.com/office/drawing/2014/main" id="{82877035-FA8F-273A-732C-D5A98CB11B24}"/>
              </a:ext>
            </a:extLst>
          </p:cNvPr>
          <p:cNvSpPr txBox="1"/>
          <p:nvPr/>
        </p:nvSpPr>
        <p:spPr>
          <a:xfrm>
            <a:off x="5397910" y="3323303"/>
            <a:ext cx="184731" cy="300082"/>
          </a:xfrm>
          <a:prstGeom prst="rect">
            <a:avLst/>
          </a:prstGeom>
          <a:noFill/>
        </p:spPr>
        <p:txBody>
          <a:bodyPr wrap="none" rtlCol="0">
            <a:spAutoFit/>
          </a:bodyPr>
          <a:lstStyle/>
          <a:p>
            <a:endParaRPr lang="sv-SE"/>
          </a:p>
        </p:txBody>
      </p:sp>
      <p:sp>
        <p:nvSpPr>
          <p:cNvPr id="49" name="Ellipse 9">
            <a:extLst>
              <a:ext uri="{FF2B5EF4-FFF2-40B4-BE49-F238E27FC236}">
                <a16:creationId xmlns:a16="http://schemas.microsoft.com/office/drawing/2014/main" id="{8AC2ED05-88F7-D92B-8F94-8659340485C0}"/>
              </a:ext>
            </a:extLst>
          </p:cNvPr>
          <p:cNvSpPr/>
          <p:nvPr/>
        </p:nvSpPr>
        <p:spPr>
          <a:xfrm>
            <a:off x="4848404" y="1785276"/>
            <a:ext cx="1117499" cy="1117499"/>
          </a:xfrm>
          <a:prstGeom prst="ellipse">
            <a:avLst/>
          </a:prstGeom>
          <a:solidFill>
            <a:schemeClr val="tx2"/>
          </a:solidFill>
          <a:ln>
            <a:noFill/>
          </a:ln>
          <a:effectLst>
            <a:outerShdw blurRad="139700" dist="165100" dir="5400000" algn="t"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72000" rIns="0" bIns="0" rtlCol="0" anchor="ctr"/>
          <a:lstStyle/>
          <a:p>
            <a:pPr algn="ctr" defTabSz="914377">
              <a:lnSpc>
                <a:spcPts val="1220"/>
              </a:lnSpc>
              <a:defRPr/>
            </a:pPr>
            <a:r>
              <a:rPr lang="en-US" sz="1800" b="1" dirty="0">
                <a:solidFill>
                  <a:srgbClr val="FFFFFF"/>
                </a:solidFill>
                <a:latin typeface="+mj-lt"/>
              </a:rPr>
              <a:t>100%</a:t>
            </a:r>
          </a:p>
          <a:p>
            <a:pPr algn="ctr" defTabSz="914377">
              <a:lnSpc>
                <a:spcPts val="1220"/>
              </a:lnSpc>
              <a:defRPr/>
            </a:pPr>
            <a:r>
              <a:rPr lang="en-US" sz="1000" b="1" dirty="0" err="1">
                <a:solidFill>
                  <a:srgbClr val="FFFFFF"/>
                </a:solidFill>
                <a:latin typeface="+mj-lt"/>
              </a:rPr>
              <a:t>Fossielvrij</a:t>
            </a:r>
            <a:r>
              <a:rPr lang="en-US" sz="1000" b="1" dirty="0">
                <a:solidFill>
                  <a:srgbClr val="FFFFFF"/>
                </a:solidFill>
                <a:latin typeface="+mj-lt"/>
              </a:rPr>
              <a:t> </a:t>
            </a:r>
            <a:r>
              <a:rPr lang="en-US" sz="1000" b="1" dirty="0" err="1">
                <a:solidFill>
                  <a:srgbClr val="FFFFFF"/>
                </a:solidFill>
                <a:latin typeface="+mj-lt"/>
              </a:rPr>
              <a:t>wagenpark</a:t>
            </a:r>
            <a:endParaRPr lang="en-US" sz="1000" b="1" dirty="0">
              <a:solidFill>
                <a:srgbClr val="FFFFFF"/>
              </a:solidFill>
              <a:latin typeface="+mj-lt"/>
            </a:endParaRPr>
          </a:p>
        </p:txBody>
      </p:sp>
      <p:grpSp>
        <p:nvGrpSpPr>
          <p:cNvPr id="50" name="Grupp 49">
            <a:extLst>
              <a:ext uri="{FF2B5EF4-FFF2-40B4-BE49-F238E27FC236}">
                <a16:creationId xmlns:a16="http://schemas.microsoft.com/office/drawing/2014/main" id="{E40A8BE3-1609-0601-DCD9-2A71187E29B0}"/>
              </a:ext>
            </a:extLst>
          </p:cNvPr>
          <p:cNvGrpSpPr/>
          <p:nvPr/>
        </p:nvGrpSpPr>
        <p:grpSpPr>
          <a:xfrm>
            <a:off x="1475656" y="2840772"/>
            <a:ext cx="1581263" cy="947110"/>
            <a:chOff x="4860032" y="1786455"/>
            <a:chExt cx="1875365" cy="1123265"/>
          </a:xfrm>
        </p:grpSpPr>
        <p:pic>
          <p:nvPicPr>
            <p:cNvPr id="51" name="Bild 50">
              <a:extLst>
                <a:ext uri="{FF2B5EF4-FFF2-40B4-BE49-F238E27FC236}">
                  <a16:creationId xmlns:a16="http://schemas.microsoft.com/office/drawing/2014/main" id="{B78EDE08-8AD0-7C54-5EC3-D0CCC2BF337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60032" y="1786455"/>
              <a:ext cx="1875365" cy="1123265"/>
            </a:xfrm>
            <a:prstGeom prst="rect">
              <a:avLst/>
            </a:prstGeom>
          </p:spPr>
        </p:pic>
        <p:sp>
          <p:nvSpPr>
            <p:cNvPr id="52" name="textruta 51">
              <a:extLst>
                <a:ext uri="{FF2B5EF4-FFF2-40B4-BE49-F238E27FC236}">
                  <a16:creationId xmlns:a16="http://schemas.microsoft.com/office/drawing/2014/main" id="{0B85D704-6891-2744-2A34-4C70ABA9D662}"/>
                </a:ext>
              </a:extLst>
            </p:cNvPr>
            <p:cNvSpPr txBox="1"/>
            <p:nvPr/>
          </p:nvSpPr>
          <p:spPr>
            <a:xfrm>
              <a:off x="4860032" y="2070383"/>
              <a:ext cx="1462980" cy="426010"/>
            </a:xfrm>
            <a:prstGeom prst="rect">
              <a:avLst/>
            </a:prstGeom>
            <a:noFill/>
          </p:spPr>
          <p:txBody>
            <a:bodyPr wrap="square" rtlCol="0">
              <a:spAutoFit/>
            </a:bodyPr>
            <a:lstStyle/>
            <a:p>
              <a:pPr algn="ctr">
                <a:lnSpc>
                  <a:spcPts val="2340"/>
                </a:lnSpc>
              </a:pPr>
              <a:endParaRPr lang="sv-SE" sz="2400" b="1" baseline="-25000">
                <a:solidFill>
                  <a:schemeClr val="bg1"/>
                </a:solidFill>
                <a:latin typeface="Arial" panose="020B0604020202020204" pitchFamily="34" charset="0"/>
              </a:endParaRPr>
            </a:p>
          </p:txBody>
        </p:sp>
      </p:grpSp>
      <p:sp>
        <p:nvSpPr>
          <p:cNvPr id="48" name="Ellipse 9">
            <a:extLst>
              <a:ext uri="{FF2B5EF4-FFF2-40B4-BE49-F238E27FC236}">
                <a16:creationId xmlns:a16="http://schemas.microsoft.com/office/drawing/2014/main" id="{A4318C25-8EB5-3A56-3473-1FD03C0E4FFF}"/>
              </a:ext>
            </a:extLst>
          </p:cNvPr>
          <p:cNvSpPr/>
          <p:nvPr/>
        </p:nvSpPr>
        <p:spPr>
          <a:xfrm>
            <a:off x="1750425" y="1859526"/>
            <a:ext cx="1056098" cy="1056098"/>
          </a:xfrm>
          <a:prstGeom prst="ellipse">
            <a:avLst/>
          </a:prstGeom>
          <a:solidFill>
            <a:schemeClr val="tx2"/>
          </a:solidFill>
          <a:ln>
            <a:noFill/>
          </a:ln>
          <a:effectLst>
            <a:outerShdw blurRad="139700" dist="165100" dir="5400000" algn="t"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72000" rIns="0" bIns="0" rtlCol="0" anchor="ctr"/>
          <a:lstStyle/>
          <a:p>
            <a:pPr algn="ctr" defTabSz="914377">
              <a:lnSpc>
                <a:spcPts val="1220"/>
              </a:lnSpc>
              <a:defRPr/>
            </a:pPr>
            <a:r>
              <a:rPr lang="en-US" sz="1800" b="1" dirty="0">
                <a:solidFill>
                  <a:srgbClr val="FFFFFF"/>
                </a:solidFill>
                <a:latin typeface="+mj-lt"/>
              </a:rPr>
              <a:t>50% </a:t>
            </a:r>
            <a:r>
              <a:rPr lang="en-US" sz="1000" b="1" dirty="0" err="1">
                <a:solidFill>
                  <a:srgbClr val="FFFFFF"/>
                </a:solidFill>
                <a:latin typeface="+mj-lt"/>
              </a:rPr>
              <a:t>Elektrische</a:t>
            </a:r>
            <a:r>
              <a:rPr lang="en-US" sz="1000" b="1" dirty="0">
                <a:solidFill>
                  <a:srgbClr val="FFFFFF"/>
                </a:solidFill>
                <a:latin typeface="+mj-lt"/>
              </a:rPr>
              <a:t> trucks</a:t>
            </a:r>
          </a:p>
        </p:txBody>
      </p:sp>
    </p:spTree>
    <p:extLst>
      <p:ext uri="{BB962C8B-B14F-4D97-AF65-F5344CB8AC3E}">
        <p14:creationId xmlns:p14="http://schemas.microsoft.com/office/powerpoint/2010/main" val="24911930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nodeType="withEffect">
                                  <p:stCondLst>
                                    <p:cond delay="0"/>
                                  </p:stCondLst>
                                  <p:childTnLst>
                                    <p:animMotion origin="layout" path="M -2.22222E-6 4.19753E-6 L 0.34462 2.34568E-6 " pathEditMode="relative" rAng="0" ptsTypes="AA">
                                      <p:cBhvr>
                                        <p:cTn id="6" dur="1000" fill="hold"/>
                                        <p:tgtEl>
                                          <p:spTgt spid="18"/>
                                        </p:tgtEl>
                                        <p:attrNameLst>
                                          <p:attrName>ppt_x</p:attrName>
                                          <p:attrName>ppt_y</p:attrName>
                                        </p:attrNameLst>
                                      </p:cBhvr>
                                      <p:rCtr x="16285" y="93"/>
                                    </p:animMotion>
                                  </p:childTnLst>
                                </p:cTn>
                              </p:par>
                            </p:childTnLst>
                          </p:cTn>
                        </p:par>
                        <p:par>
                          <p:cTn id="7" fill="hold">
                            <p:stCondLst>
                              <p:cond delay="1000"/>
                            </p:stCondLst>
                            <p:childTnLst>
                              <p:par>
                                <p:cTn id="8" presetID="53" presetClass="entr" presetSubtype="16" fill="hold" grpId="0" nodeType="afterEffect">
                                  <p:stCondLst>
                                    <p:cond delay="0"/>
                                  </p:stCondLst>
                                  <p:childTnLst>
                                    <p:set>
                                      <p:cBhvr>
                                        <p:cTn id="9" dur="1" fill="hold">
                                          <p:stCondLst>
                                            <p:cond delay="0"/>
                                          </p:stCondLst>
                                        </p:cTn>
                                        <p:tgtEl>
                                          <p:spTgt spid="48"/>
                                        </p:tgtEl>
                                        <p:attrNameLst>
                                          <p:attrName>style.visibility</p:attrName>
                                        </p:attrNameLst>
                                      </p:cBhvr>
                                      <p:to>
                                        <p:strVal val="visible"/>
                                      </p:to>
                                    </p:set>
                                    <p:anim calcmode="lin" valueType="num">
                                      <p:cBhvr>
                                        <p:cTn id="10" dur="1000" fill="hold"/>
                                        <p:tgtEl>
                                          <p:spTgt spid="48"/>
                                        </p:tgtEl>
                                        <p:attrNameLst>
                                          <p:attrName>ppt_w</p:attrName>
                                        </p:attrNameLst>
                                      </p:cBhvr>
                                      <p:tavLst>
                                        <p:tav tm="0">
                                          <p:val>
                                            <p:fltVal val="0"/>
                                          </p:val>
                                        </p:tav>
                                        <p:tav tm="100000">
                                          <p:val>
                                            <p:strVal val="#ppt_w"/>
                                          </p:val>
                                        </p:tav>
                                      </p:tavLst>
                                    </p:anim>
                                    <p:anim calcmode="lin" valueType="num">
                                      <p:cBhvr>
                                        <p:cTn id="11" dur="1000" fill="hold"/>
                                        <p:tgtEl>
                                          <p:spTgt spid="48"/>
                                        </p:tgtEl>
                                        <p:attrNameLst>
                                          <p:attrName>ppt_h</p:attrName>
                                        </p:attrNameLst>
                                      </p:cBhvr>
                                      <p:tavLst>
                                        <p:tav tm="0">
                                          <p:val>
                                            <p:fltVal val="0"/>
                                          </p:val>
                                        </p:tav>
                                        <p:tav tm="100000">
                                          <p:val>
                                            <p:strVal val="#ppt_h"/>
                                          </p:val>
                                        </p:tav>
                                      </p:tavLst>
                                    </p:anim>
                                    <p:animEffect transition="in" filter="fade">
                                      <p:cBhvr>
                                        <p:cTn id="12" dur="1000"/>
                                        <p:tgtEl>
                                          <p:spTgt spid="4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000"/>
                                        <p:tgtEl>
                                          <p:spTgt spid="21"/>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500"/>
                                        <p:tgtEl>
                                          <p:spTgt spid="50"/>
                                        </p:tgtEl>
                                      </p:cBhvr>
                                    </p:animEffect>
                                  </p:childTnLst>
                                </p:cTn>
                              </p:par>
                              <p:par>
                                <p:cTn id="20" presetID="0" presetClass="path" presetSubtype="0" accel="50000" decel="50000" fill="hold" nodeType="withEffect">
                                  <p:stCondLst>
                                    <p:cond delay="0"/>
                                  </p:stCondLst>
                                  <p:childTnLst>
                                    <p:animMotion origin="layout" path="M 0.34462 2.34568E-6 L 0.68959 -0.00216 " pathEditMode="relative" rAng="0" ptsTypes="AA">
                                      <p:cBhvr>
                                        <p:cTn id="21" dur="2000" fill="hold"/>
                                        <p:tgtEl>
                                          <p:spTgt spid="18"/>
                                        </p:tgtEl>
                                        <p:attrNameLst>
                                          <p:attrName>ppt_x</p:attrName>
                                          <p:attrName>ppt_y</p:attrName>
                                        </p:attrNameLst>
                                      </p:cBhvr>
                                      <p:rCtr x="18247" y="-216"/>
                                    </p:animMotion>
                                  </p:childTnLst>
                                </p:cTn>
                              </p:par>
                            </p:childTnLst>
                          </p:cTn>
                        </p:par>
                        <p:par>
                          <p:cTn id="22" fill="hold">
                            <p:stCondLst>
                              <p:cond delay="5000"/>
                            </p:stCondLst>
                            <p:childTnLst>
                              <p:par>
                                <p:cTn id="23" presetID="53" presetClass="entr" presetSubtype="16"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1000" fill="hold"/>
                                        <p:tgtEl>
                                          <p:spTgt spid="49"/>
                                        </p:tgtEl>
                                        <p:attrNameLst>
                                          <p:attrName>ppt_w</p:attrName>
                                        </p:attrNameLst>
                                      </p:cBhvr>
                                      <p:tavLst>
                                        <p:tav tm="0">
                                          <p:val>
                                            <p:fltVal val="0"/>
                                          </p:val>
                                        </p:tav>
                                        <p:tav tm="100000">
                                          <p:val>
                                            <p:strVal val="#ppt_w"/>
                                          </p:val>
                                        </p:tav>
                                      </p:tavLst>
                                    </p:anim>
                                    <p:anim calcmode="lin" valueType="num">
                                      <p:cBhvr>
                                        <p:cTn id="26" dur="1000" fill="hold"/>
                                        <p:tgtEl>
                                          <p:spTgt spid="49"/>
                                        </p:tgtEl>
                                        <p:attrNameLst>
                                          <p:attrName>ppt_h</p:attrName>
                                        </p:attrNameLst>
                                      </p:cBhvr>
                                      <p:tavLst>
                                        <p:tav tm="0">
                                          <p:val>
                                            <p:fltVal val="0"/>
                                          </p:val>
                                        </p:tav>
                                        <p:tav tm="100000">
                                          <p:val>
                                            <p:strVal val="#ppt_h"/>
                                          </p:val>
                                        </p:tav>
                                      </p:tavLst>
                                    </p:anim>
                                    <p:animEffect transition="in" filter="fade">
                                      <p:cBhvr>
                                        <p:cTn id="27" dur="1000"/>
                                        <p:tgtEl>
                                          <p:spTgt spid="4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8" grpId="0"/>
      <p:bldP spid="49" grpId="0" animBg="1"/>
      <p:bldP spid="4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29AE3E5F-78A3-A2D4-3181-6B65F4DD5056}"/>
              </a:ext>
            </a:extLst>
          </p:cNvPr>
          <p:cNvSpPr/>
          <p:nvPr/>
        </p:nvSpPr>
        <p:spPr>
          <a:xfrm>
            <a:off x="1584730" y="3208553"/>
            <a:ext cx="4078433" cy="48104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sv-SE"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Platshållare för bildnummer 1">
            <a:extLst>
              <a:ext uri="{FF2B5EF4-FFF2-40B4-BE49-F238E27FC236}">
                <a16:creationId xmlns:a16="http://schemas.microsoft.com/office/drawing/2014/main" id="{F45F1A5F-8C4F-A955-8ADF-763B211E01B5}"/>
              </a:ext>
            </a:extLst>
          </p:cNvPr>
          <p:cNvSpPr>
            <a:spLocks noGrp="1"/>
          </p:cNvSpPr>
          <p:nvPr>
            <p:ph type="sldNum" sz="quarter" idx="12"/>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fld id="{2A87C61E-47BC-6247-8D0D-49C3F0F28455}" type="slidenum">
              <a:rPr kumimoji="0" lang="fr-FR" sz="1400" b="1" i="0" u="none" strike="noStrike" kern="1200" cap="none" spc="0" normalizeH="0" baseline="0" noProof="0" smtClean="0">
                <a:ln>
                  <a:noFill/>
                </a:ln>
                <a:solidFill>
                  <a:srgbClr val="494343"/>
                </a:solidFill>
                <a:effectLst/>
                <a:uLnTx/>
                <a:uFillTx/>
                <a:latin typeface="Arial" panose="020B0604020202020204"/>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23</a:t>
            </a:fld>
            <a:endParaRPr kumimoji="0" lang="fr-FR" sz="1400" b="1" i="0" u="none" strike="noStrike" kern="1200" cap="none" spc="0" normalizeH="0" baseline="0" noProof="0">
              <a:ln>
                <a:noFill/>
              </a:ln>
              <a:solidFill>
                <a:srgbClr val="494343"/>
              </a:solidFill>
              <a:effectLst/>
              <a:uLnTx/>
              <a:uFillTx/>
              <a:latin typeface="Arial" panose="020B0604020202020204"/>
              <a:ea typeface="+mn-ea"/>
              <a:cs typeface="+mn-cs"/>
            </a:endParaRPr>
          </a:p>
        </p:txBody>
      </p:sp>
      <p:sp>
        <p:nvSpPr>
          <p:cNvPr id="4" name="Rubrik 3">
            <a:extLst>
              <a:ext uri="{FF2B5EF4-FFF2-40B4-BE49-F238E27FC236}">
                <a16:creationId xmlns:a16="http://schemas.microsoft.com/office/drawing/2014/main" id="{63E77F62-E843-F58E-ACAA-15414D474708}"/>
              </a:ext>
            </a:extLst>
          </p:cNvPr>
          <p:cNvSpPr>
            <a:spLocks noGrp="1"/>
          </p:cNvSpPr>
          <p:nvPr>
            <p:ph type="title"/>
          </p:nvPr>
        </p:nvSpPr>
        <p:spPr/>
        <p:txBody>
          <a:bodyPr/>
          <a:lstStyle/>
          <a:p>
            <a:r>
              <a:rPr lang="en-US" sz="2400" b="1" cap="none" dirty="0">
                <a:latin typeface="+mj-lt"/>
              </a:rPr>
              <a:t>Well to wheel CO2 </a:t>
            </a:r>
            <a:r>
              <a:rPr lang="en-US" sz="2400" b="1" cap="none" dirty="0" err="1">
                <a:latin typeface="+mj-lt"/>
              </a:rPr>
              <a:t>emissies</a:t>
            </a:r>
            <a:endParaRPr lang="en-US" sz="2400" b="1" cap="none" dirty="0">
              <a:latin typeface="+mj-lt"/>
            </a:endParaRPr>
          </a:p>
        </p:txBody>
      </p:sp>
      <p:sp>
        <p:nvSpPr>
          <p:cNvPr id="5" name="Platshållare för datum 4">
            <a:extLst>
              <a:ext uri="{FF2B5EF4-FFF2-40B4-BE49-F238E27FC236}">
                <a16:creationId xmlns:a16="http://schemas.microsoft.com/office/drawing/2014/main" id="{4EB9C358-1839-61FD-FE7F-2590D9823E33}"/>
              </a:ext>
            </a:extLst>
          </p:cNvPr>
          <p:cNvSpPr>
            <a:spLocks noGrp="1"/>
          </p:cNvSpPr>
          <p:nvPr>
            <p:ph type="dt" sz="half" idx="14"/>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6C659DA4-866B-49CA-B6D3-63A50866D848}" type="datetime3">
              <a:rPr kumimoji="0" lang="sv-SE" sz="700" b="0" i="0" u="none" strike="noStrike" kern="1200" cap="none" spc="0" normalizeH="0" baseline="0" noProof="0" smtClean="0">
                <a:ln>
                  <a:noFill/>
                </a:ln>
                <a:solidFill>
                  <a:srgbClr val="494343"/>
                </a:solidFill>
                <a:effectLst/>
                <a:uLnTx/>
                <a:uFillTx/>
                <a:latin typeface="Arial Regular"/>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23-11-20</a:t>
            </a:fld>
            <a:endParaRPr kumimoji="0" lang="sv-SE" sz="700" b="0" i="0" u="none" strike="noStrike" kern="1200" cap="none" spc="0" normalizeH="0" baseline="0" noProof="0">
              <a:ln>
                <a:noFill/>
              </a:ln>
              <a:solidFill>
                <a:srgbClr val="494343"/>
              </a:solidFill>
              <a:effectLst/>
              <a:uLnTx/>
              <a:uFillTx/>
              <a:latin typeface="Arial Regular"/>
              <a:ea typeface="+mn-ea"/>
              <a:cs typeface="+mn-cs"/>
            </a:endParaRPr>
          </a:p>
        </p:txBody>
      </p:sp>
      <p:grpSp>
        <p:nvGrpSpPr>
          <p:cNvPr id="13" name="Grupp 12">
            <a:extLst>
              <a:ext uri="{FF2B5EF4-FFF2-40B4-BE49-F238E27FC236}">
                <a16:creationId xmlns:a16="http://schemas.microsoft.com/office/drawing/2014/main" id="{B2D1DC38-2EF3-94DC-905F-AB50DE9FF8F9}"/>
              </a:ext>
            </a:extLst>
          </p:cNvPr>
          <p:cNvGrpSpPr/>
          <p:nvPr/>
        </p:nvGrpSpPr>
        <p:grpSpPr>
          <a:xfrm>
            <a:off x="51606" y="3215353"/>
            <a:ext cx="1396800" cy="834538"/>
            <a:chOff x="4237846" y="1347614"/>
            <a:chExt cx="2077350" cy="1241142"/>
          </a:xfrm>
        </p:grpSpPr>
        <p:sp>
          <p:nvSpPr>
            <p:cNvPr id="10" name="textruta 9">
              <a:extLst>
                <a:ext uri="{FF2B5EF4-FFF2-40B4-BE49-F238E27FC236}">
                  <a16:creationId xmlns:a16="http://schemas.microsoft.com/office/drawing/2014/main" id="{3A6B3F20-40FA-5688-7AEA-40EAD9616CEE}"/>
                </a:ext>
              </a:extLst>
            </p:cNvPr>
            <p:cNvSpPr txBox="1"/>
            <p:nvPr/>
          </p:nvSpPr>
          <p:spPr>
            <a:xfrm>
              <a:off x="4237846" y="2063031"/>
              <a:ext cx="2077350" cy="525725"/>
            </a:xfrm>
            <a:prstGeom prst="rect">
              <a:avLst/>
            </a:prstGeom>
            <a:noFill/>
          </p:spPr>
          <p:txBody>
            <a:bodyPr wrap="square" rtlCol="0">
              <a:spAutoFit/>
            </a:bodyPr>
            <a:lstStyle/>
            <a:p>
              <a:pPr marL="0" marR="0" lvl="0" indent="0" algn="ctr" defTabSz="685800" rtl="0" eaLnBrk="1" fontAlgn="auto" latinLnBrk="0" hangingPunct="1">
                <a:lnSpc>
                  <a:spcPts val="2340"/>
                </a:lnSpc>
                <a:spcBef>
                  <a:spcPts val="0"/>
                </a:spcBef>
                <a:spcAft>
                  <a:spcPts val="0"/>
                </a:spcAft>
                <a:buClrTx/>
                <a:buSzTx/>
                <a:buFontTx/>
                <a:buNone/>
                <a:tabLst/>
                <a:defRPr/>
              </a:pPr>
              <a:r>
                <a:rPr kumimoji="0" lang="en-GB" sz="1200" b="1" i="0" u="none" strike="noStrike" kern="1200" cap="none" spc="0" normalizeH="0" baseline="0" noProof="0" dirty="0" err="1">
                  <a:ln>
                    <a:noFill/>
                  </a:ln>
                  <a:solidFill>
                    <a:srgbClr val="9DBAAE"/>
                  </a:solidFill>
                  <a:effectLst/>
                  <a:uLnTx/>
                  <a:uFillTx/>
                  <a:latin typeface="Arial" panose="020B0604020202020204"/>
                  <a:ea typeface="+mn-ea"/>
                  <a:cs typeface="Arial"/>
                </a:rPr>
                <a:t>Elektriciteit</a:t>
              </a:r>
              <a:endParaRPr kumimoji="0" lang="sv-SE" sz="1200" b="1" i="0" u="none" strike="noStrike" kern="1200" cap="none" spc="0" normalizeH="0" baseline="0" noProof="0" dirty="0">
                <a:ln>
                  <a:noFill/>
                </a:ln>
                <a:solidFill>
                  <a:srgbClr val="9DBAAE"/>
                </a:solidFill>
                <a:effectLst/>
                <a:uLnTx/>
                <a:uFillTx/>
                <a:latin typeface="Arial" panose="020B0604020202020204"/>
                <a:ea typeface="+mn-ea"/>
                <a:cs typeface="+mn-cs"/>
              </a:endParaRPr>
            </a:p>
          </p:txBody>
        </p:sp>
        <p:pic>
          <p:nvPicPr>
            <p:cNvPr id="12" name="Platshållare för innehåll 6">
              <a:extLst>
                <a:ext uri="{FF2B5EF4-FFF2-40B4-BE49-F238E27FC236}">
                  <a16:creationId xmlns:a16="http://schemas.microsoft.com/office/drawing/2014/main" id="{E6D11C37-8594-649A-3997-DFAEFD929D4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11654" y="1347614"/>
              <a:ext cx="713524" cy="715417"/>
            </a:xfrm>
            <a:prstGeom prst="rect">
              <a:avLst/>
            </a:prstGeom>
          </p:spPr>
        </p:pic>
      </p:grpSp>
      <p:grpSp>
        <p:nvGrpSpPr>
          <p:cNvPr id="22" name="Grupp 21">
            <a:extLst>
              <a:ext uri="{FF2B5EF4-FFF2-40B4-BE49-F238E27FC236}">
                <a16:creationId xmlns:a16="http://schemas.microsoft.com/office/drawing/2014/main" id="{B44A2B55-10D5-3747-FCFB-A7804044F796}"/>
              </a:ext>
            </a:extLst>
          </p:cNvPr>
          <p:cNvGrpSpPr/>
          <p:nvPr/>
        </p:nvGrpSpPr>
        <p:grpSpPr>
          <a:xfrm>
            <a:off x="321762" y="1424529"/>
            <a:ext cx="856487" cy="839378"/>
            <a:chOff x="929285" y="1340414"/>
            <a:chExt cx="1273786" cy="1248343"/>
          </a:xfrm>
        </p:grpSpPr>
        <p:sp>
          <p:nvSpPr>
            <p:cNvPr id="8" name="textruta 7">
              <a:extLst>
                <a:ext uri="{FF2B5EF4-FFF2-40B4-BE49-F238E27FC236}">
                  <a16:creationId xmlns:a16="http://schemas.microsoft.com/office/drawing/2014/main" id="{AA4E6461-552B-C4B5-0535-B7E5307A68F6}"/>
                </a:ext>
              </a:extLst>
            </p:cNvPr>
            <p:cNvSpPr txBox="1"/>
            <p:nvPr/>
          </p:nvSpPr>
          <p:spPr>
            <a:xfrm>
              <a:off x="929285" y="2063031"/>
              <a:ext cx="1273786" cy="525726"/>
            </a:xfrm>
            <a:prstGeom prst="rect">
              <a:avLst/>
            </a:prstGeom>
            <a:noFill/>
          </p:spPr>
          <p:txBody>
            <a:bodyPr wrap="square" rtlCol="0">
              <a:spAutoFit/>
            </a:bodyPr>
            <a:lstStyle/>
            <a:p>
              <a:pPr marL="0" marR="0" lvl="0" indent="0" algn="ctr" defTabSz="685800" rtl="0" eaLnBrk="1" fontAlgn="auto" latinLnBrk="0" hangingPunct="1">
                <a:lnSpc>
                  <a:spcPts val="2340"/>
                </a:lnSpc>
                <a:spcBef>
                  <a:spcPts val="0"/>
                </a:spcBef>
                <a:spcAft>
                  <a:spcPts val="0"/>
                </a:spcAft>
                <a:buClrTx/>
                <a:buSzTx/>
                <a:buFontTx/>
                <a:buNone/>
                <a:tabLst/>
                <a:defRPr/>
              </a:pPr>
              <a:r>
                <a:rPr kumimoji="0" lang="en-GB" sz="1200" b="1" i="0" u="none" strike="noStrike" kern="1200" cap="none" spc="0" normalizeH="0" baseline="0" noProof="0">
                  <a:ln>
                    <a:noFill/>
                  </a:ln>
                  <a:solidFill>
                    <a:srgbClr val="647071"/>
                  </a:solidFill>
                  <a:effectLst/>
                  <a:uLnTx/>
                  <a:uFillTx/>
                  <a:latin typeface="Arial" panose="020B0604020202020204"/>
                  <a:ea typeface="+mn-ea"/>
                  <a:cs typeface="Arial"/>
                </a:rPr>
                <a:t>Diesel</a:t>
              </a:r>
              <a:endParaRPr kumimoji="0" lang="sv-SE" sz="1200" b="1" i="0" u="none" strike="noStrike" kern="1200" cap="none" spc="0" normalizeH="0" baseline="0" noProof="0">
                <a:ln>
                  <a:noFill/>
                </a:ln>
                <a:solidFill>
                  <a:srgbClr val="647071"/>
                </a:solidFill>
                <a:effectLst/>
                <a:uLnTx/>
                <a:uFillTx/>
                <a:latin typeface="Arial" panose="020B0604020202020204"/>
                <a:ea typeface="+mn-ea"/>
                <a:cs typeface="+mn-cs"/>
              </a:endParaRPr>
            </a:p>
          </p:txBody>
        </p:sp>
        <p:pic>
          <p:nvPicPr>
            <p:cNvPr id="21" name="Platshållare för innehåll 6">
              <a:extLst>
                <a:ext uri="{FF2B5EF4-FFF2-40B4-BE49-F238E27FC236}">
                  <a16:creationId xmlns:a16="http://schemas.microsoft.com/office/drawing/2014/main" id="{E7B40DCF-17C4-A809-BC39-6038FEA2D53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04259" y="1340414"/>
              <a:ext cx="713524" cy="715417"/>
            </a:xfrm>
            <a:prstGeom prst="rect">
              <a:avLst/>
            </a:prstGeom>
          </p:spPr>
        </p:pic>
      </p:grpSp>
      <p:sp>
        <p:nvSpPr>
          <p:cNvPr id="23" name="Ellipse 9">
            <a:extLst>
              <a:ext uri="{FF2B5EF4-FFF2-40B4-BE49-F238E27FC236}">
                <a16:creationId xmlns:a16="http://schemas.microsoft.com/office/drawing/2014/main" id="{33CB8ACA-6C7D-AFA2-BB9A-52E07DB4C3C4}"/>
              </a:ext>
            </a:extLst>
          </p:cNvPr>
          <p:cNvSpPr/>
          <p:nvPr/>
        </p:nvSpPr>
        <p:spPr>
          <a:xfrm>
            <a:off x="5709697" y="1862526"/>
            <a:ext cx="1205724" cy="1205724"/>
          </a:xfrm>
          <a:prstGeom prst="ellipse">
            <a:avLst/>
          </a:prstGeom>
          <a:solidFill>
            <a:schemeClr val="tx2"/>
          </a:solidFill>
          <a:ln>
            <a:noFill/>
          </a:ln>
          <a:effectLst>
            <a:outerShdw blurRad="139700" dist="165100" dir="5400000" algn="t"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CO</a:t>
            </a:r>
            <a:r>
              <a:rPr kumimoji="0" lang="en-US" sz="1400" b="1" i="0" u="none" strike="noStrike" kern="1200" cap="none" spc="0" normalizeH="0" baseline="-25000" noProof="0">
                <a:ln>
                  <a:noFill/>
                </a:ln>
                <a:solidFill>
                  <a:srgbClr val="FFFFFF"/>
                </a:solidFill>
                <a:effectLst/>
                <a:uLnTx/>
                <a:uFillTx/>
                <a:latin typeface="Arial" panose="020B0604020202020204"/>
                <a:ea typeface="+mn-ea"/>
                <a:cs typeface="+mn-cs"/>
              </a:rPr>
              <a:t>2</a:t>
            </a: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 per kilometer</a:t>
            </a:r>
          </a:p>
        </p:txBody>
      </p:sp>
      <p:grpSp>
        <p:nvGrpSpPr>
          <p:cNvPr id="43" name="Grupp 42">
            <a:extLst>
              <a:ext uri="{FF2B5EF4-FFF2-40B4-BE49-F238E27FC236}">
                <a16:creationId xmlns:a16="http://schemas.microsoft.com/office/drawing/2014/main" id="{44E2B018-BB30-AEE7-937B-E0B85216CE34}"/>
              </a:ext>
            </a:extLst>
          </p:cNvPr>
          <p:cNvGrpSpPr/>
          <p:nvPr/>
        </p:nvGrpSpPr>
        <p:grpSpPr>
          <a:xfrm>
            <a:off x="1178249" y="1424530"/>
            <a:ext cx="3969815" cy="481042"/>
            <a:chOff x="1178249" y="1132950"/>
            <a:chExt cx="3969815" cy="481042"/>
          </a:xfrm>
        </p:grpSpPr>
        <p:sp>
          <p:nvSpPr>
            <p:cNvPr id="36" name="Rektangel 35">
              <a:extLst>
                <a:ext uri="{FF2B5EF4-FFF2-40B4-BE49-F238E27FC236}">
                  <a16:creationId xmlns:a16="http://schemas.microsoft.com/office/drawing/2014/main" id="{94AAE199-34C9-45B1-D810-044C439F60EC}"/>
                </a:ext>
              </a:extLst>
            </p:cNvPr>
            <p:cNvSpPr/>
            <p:nvPr/>
          </p:nvSpPr>
          <p:spPr>
            <a:xfrm>
              <a:off x="1191964" y="1132950"/>
              <a:ext cx="3956100" cy="4810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9" name="textruta 38">
              <a:extLst>
                <a:ext uri="{FF2B5EF4-FFF2-40B4-BE49-F238E27FC236}">
                  <a16:creationId xmlns:a16="http://schemas.microsoft.com/office/drawing/2014/main" id="{5D2569AF-0E2A-5DA5-56A4-53DD21B01996}"/>
                </a:ext>
              </a:extLst>
            </p:cNvPr>
            <p:cNvSpPr txBox="1"/>
            <p:nvPr/>
          </p:nvSpPr>
          <p:spPr>
            <a:xfrm>
              <a:off x="1178249" y="1256663"/>
              <a:ext cx="3969815" cy="247697"/>
            </a:xfrm>
            <a:prstGeom prst="rect">
              <a:avLst/>
            </a:prstGeom>
            <a:noFill/>
          </p:spPr>
          <p:txBody>
            <a:bodyPr wrap="square">
              <a:spAutoFit/>
            </a:bodyPr>
            <a:lstStyle/>
            <a:p>
              <a:pPr marL="0" marR="0" lvl="0" indent="0" algn="ctr" defTabSz="914377" rtl="0" eaLnBrk="1" fontAlgn="auto" latinLnBrk="0" hangingPunct="1">
                <a:lnSpc>
                  <a:spcPts val="122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Arial" panose="020B0604020202020204"/>
                  <a:ea typeface="+mn-ea"/>
                  <a:cs typeface="+mn-cs"/>
                </a:rPr>
                <a:t>826g</a:t>
              </a:r>
            </a:p>
          </p:txBody>
        </p:sp>
      </p:grpSp>
      <p:grpSp>
        <p:nvGrpSpPr>
          <p:cNvPr id="47" name="Grupp 46">
            <a:extLst>
              <a:ext uri="{FF2B5EF4-FFF2-40B4-BE49-F238E27FC236}">
                <a16:creationId xmlns:a16="http://schemas.microsoft.com/office/drawing/2014/main" id="{E999491C-F8FD-9A55-F007-CB9F0A471F92}"/>
              </a:ext>
            </a:extLst>
          </p:cNvPr>
          <p:cNvGrpSpPr/>
          <p:nvPr/>
        </p:nvGrpSpPr>
        <p:grpSpPr>
          <a:xfrm>
            <a:off x="1178249" y="3208553"/>
            <a:ext cx="398915" cy="481042"/>
            <a:chOff x="1178249" y="3625297"/>
            <a:chExt cx="398915" cy="481042"/>
          </a:xfrm>
        </p:grpSpPr>
        <p:sp>
          <p:nvSpPr>
            <p:cNvPr id="38" name="Rektangel 37">
              <a:extLst>
                <a:ext uri="{FF2B5EF4-FFF2-40B4-BE49-F238E27FC236}">
                  <a16:creationId xmlns:a16="http://schemas.microsoft.com/office/drawing/2014/main" id="{BC6178CA-1742-645A-E864-9EDC3506A6E3}"/>
                </a:ext>
              </a:extLst>
            </p:cNvPr>
            <p:cNvSpPr/>
            <p:nvPr/>
          </p:nvSpPr>
          <p:spPr>
            <a:xfrm>
              <a:off x="1191964" y="3625297"/>
              <a:ext cx="385200" cy="4810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1" name="textruta 40">
              <a:extLst>
                <a:ext uri="{FF2B5EF4-FFF2-40B4-BE49-F238E27FC236}">
                  <a16:creationId xmlns:a16="http://schemas.microsoft.com/office/drawing/2014/main" id="{5FB318A3-83BA-F69A-D190-B19CA167B891}"/>
                </a:ext>
              </a:extLst>
            </p:cNvPr>
            <p:cNvSpPr txBox="1"/>
            <p:nvPr/>
          </p:nvSpPr>
          <p:spPr>
            <a:xfrm>
              <a:off x="1178249" y="3773285"/>
              <a:ext cx="393737" cy="247697"/>
            </a:xfrm>
            <a:prstGeom prst="rect">
              <a:avLst/>
            </a:prstGeom>
            <a:noFill/>
          </p:spPr>
          <p:txBody>
            <a:bodyPr wrap="square" lIns="0" rIns="0">
              <a:spAutoFit/>
            </a:bodyPr>
            <a:lstStyle/>
            <a:p>
              <a:pPr marL="0" marR="0" lvl="0" indent="0" algn="ctr" defTabSz="914377" rtl="0" eaLnBrk="1" fontAlgn="auto" latinLnBrk="0" hangingPunct="1">
                <a:lnSpc>
                  <a:spcPts val="122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Arial" panose="020B0604020202020204"/>
                  <a:ea typeface="+mn-ea"/>
                  <a:cs typeface="+mn-cs"/>
                </a:rPr>
                <a:t>80g</a:t>
              </a:r>
            </a:p>
          </p:txBody>
        </p:sp>
      </p:grpSp>
      <p:cxnSp>
        <p:nvCxnSpPr>
          <p:cNvPr id="50" name="Rak 49">
            <a:extLst>
              <a:ext uri="{FF2B5EF4-FFF2-40B4-BE49-F238E27FC236}">
                <a16:creationId xmlns:a16="http://schemas.microsoft.com/office/drawing/2014/main" id="{931FE90E-5287-4233-58B8-FC7D7816510A}"/>
              </a:ext>
            </a:extLst>
          </p:cNvPr>
          <p:cNvCxnSpPr>
            <a:cxnSpLocks/>
          </p:cNvCxnSpPr>
          <p:nvPr/>
        </p:nvCxnSpPr>
        <p:spPr>
          <a:xfrm>
            <a:off x="5637627" y="3208553"/>
            <a:ext cx="0" cy="841339"/>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1" name="Rak 50">
            <a:extLst>
              <a:ext uri="{FF2B5EF4-FFF2-40B4-BE49-F238E27FC236}">
                <a16:creationId xmlns:a16="http://schemas.microsoft.com/office/drawing/2014/main" id="{0747D7EB-F4E1-8277-18E3-BC1CCFFB956C}"/>
              </a:ext>
            </a:extLst>
          </p:cNvPr>
          <p:cNvCxnSpPr>
            <a:cxnSpLocks/>
          </p:cNvCxnSpPr>
          <p:nvPr/>
        </p:nvCxnSpPr>
        <p:spPr>
          <a:xfrm>
            <a:off x="3881655" y="2848256"/>
            <a:ext cx="0" cy="841339"/>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2" name="Rak 51">
            <a:extLst>
              <a:ext uri="{FF2B5EF4-FFF2-40B4-BE49-F238E27FC236}">
                <a16:creationId xmlns:a16="http://schemas.microsoft.com/office/drawing/2014/main" id="{6C6035FC-8611-95EA-F483-8835D6495E11}"/>
              </a:ext>
            </a:extLst>
          </p:cNvPr>
          <p:cNvCxnSpPr>
            <a:cxnSpLocks/>
          </p:cNvCxnSpPr>
          <p:nvPr/>
        </p:nvCxnSpPr>
        <p:spPr>
          <a:xfrm>
            <a:off x="3072451" y="3208553"/>
            <a:ext cx="0" cy="841339"/>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3" name="Rak 52">
            <a:extLst>
              <a:ext uri="{FF2B5EF4-FFF2-40B4-BE49-F238E27FC236}">
                <a16:creationId xmlns:a16="http://schemas.microsoft.com/office/drawing/2014/main" id="{C1670855-0E9B-0967-4792-51B96228AC3C}"/>
              </a:ext>
            </a:extLst>
          </p:cNvPr>
          <p:cNvCxnSpPr>
            <a:cxnSpLocks/>
          </p:cNvCxnSpPr>
          <p:nvPr/>
        </p:nvCxnSpPr>
        <p:spPr>
          <a:xfrm>
            <a:off x="2821598" y="2848256"/>
            <a:ext cx="0" cy="841339"/>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4" name="Rak 53">
            <a:extLst>
              <a:ext uri="{FF2B5EF4-FFF2-40B4-BE49-F238E27FC236}">
                <a16:creationId xmlns:a16="http://schemas.microsoft.com/office/drawing/2014/main" id="{73228FDF-44F7-E1CA-D99B-2AA449ACB8A4}"/>
              </a:ext>
            </a:extLst>
          </p:cNvPr>
          <p:cNvCxnSpPr>
            <a:cxnSpLocks/>
          </p:cNvCxnSpPr>
          <p:nvPr/>
        </p:nvCxnSpPr>
        <p:spPr>
          <a:xfrm>
            <a:off x="1971935" y="3208553"/>
            <a:ext cx="0" cy="841339"/>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5" name="textruta 54">
            <a:extLst>
              <a:ext uri="{FF2B5EF4-FFF2-40B4-BE49-F238E27FC236}">
                <a16:creationId xmlns:a16="http://schemas.microsoft.com/office/drawing/2014/main" id="{0CD2C229-A04B-8BC8-BDC9-A331ED90A180}"/>
              </a:ext>
            </a:extLst>
          </p:cNvPr>
          <p:cNvSpPr txBox="1"/>
          <p:nvPr/>
        </p:nvSpPr>
        <p:spPr>
          <a:xfrm>
            <a:off x="1200469" y="2644734"/>
            <a:ext cx="702315" cy="233397"/>
          </a:xfrm>
          <a:prstGeom prst="rect">
            <a:avLst/>
          </a:prstGeom>
          <a:noFill/>
        </p:spPr>
        <p:txBody>
          <a:bodyPr wrap="square">
            <a:spAutoFit/>
          </a:bodyPr>
          <a:lstStyle/>
          <a:p>
            <a:pPr marL="0" marR="0" lvl="0" indent="0" algn="ctr" defTabSz="914377" rtl="0" eaLnBrk="1" fontAlgn="auto" latinLnBrk="0" hangingPunct="1">
              <a:lnSpc>
                <a:spcPts val="122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647071"/>
                </a:solidFill>
                <a:effectLst/>
                <a:uLnTx/>
                <a:uFillTx/>
                <a:latin typeface="Arial" panose="020B0604020202020204"/>
                <a:ea typeface="+mn-ea"/>
                <a:cs typeface="+mn-cs"/>
              </a:rPr>
              <a:t>Frankrijk</a:t>
            </a:r>
            <a:endParaRPr kumimoji="0" lang="en-US" sz="900" b="0" i="0" u="none" strike="noStrike" kern="1200" cap="none" spc="0" normalizeH="0" baseline="0" noProof="0" dirty="0">
              <a:ln>
                <a:noFill/>
              </a:ln>
              <a:solidFill>
                <a:srgbClr val="647071"/>
              </a:solidFill>
              <a:effectLst/>
              <a:uLnTx/>
              <a:uFillTx/>
              <a:latin typeface="Arial" panose="020B0604020202020204"/>
              <a:ea typeface="+mn-ea"/>
              <a:cs typeface="+mn-cs"/>
            </a:endParaRPr>
          </a:p>
        </p:txBody>
      </p:sp>
      <p:cxnSp>
        <p:nvCxnSpPr>
          <p:cNvPr id="56" name="Rak 55">
            <a:extLst>
              <a:ext uri="{FF2B5EF4-FFF2-40B4-BE49-F238E27FC236}">
                <a16:creationId xmlns:a16="http://schemas.microsoft.com/office/drawing/2014/main" id="{BF9CFFF3-C7C9-BB62-DBA8-02E5B6DB7868}"/>
              </a:ext>
            </a:extLst>
          </p:cNvPr>
          <p:cNvCxnSpPr>
            <a:cxnSpLocks/>
          </p:cNvCxnSpPr>
          <p:nvPr/>
        </p:nvCxnSpPr>
        <p:spPr>
          <a:xfrm>
            <a:off x="1559241" y="2855056"/>
            <a:ext cx="12745" cy="834539"/>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7" name="textruta 56">
            <a:extLst>
              <a:ext uri="{FF2B5EF4-FFF2-40B4-BE49-F238E27FC236}">
                <a16:creationId xmlns:a16="http://schemas.microsoft.com/office/drawing/2014/main" id="{BBF8AFA3-C670-0974-C1F6-FCCC61E9BB16}"/>
              </a:ext>
            </a:extLst>
          </p:cNvPr>
          <p:cNvSpPr txBox="1"/>
          <p:nvPr/>
        </p:nvSpPr>
        <p:spPr>
          <a:xfrm>
            <a:off x="1332137" y="4058919"/>
            <a:ext cx="1279596" cy="233397"/>
          </a:xfrm>
          <a:prstGeom prst="rect">
            <a:avLst/>
          </a:prstGeom>
          <a:noFill/>
        </p:spPr>
        <p:txBody>
          <a:bodyPr wrap="square">
            <a:spAutoFit/>
          </a:bodyPr>
          <a:lstStyle/>
          <a:p>
            <a:pPr marL="0" marR="0" lvl="0" indent="0" algn="ctr" defTabSz="914377" rtl="0" eaLnBrk="1" fontAlgn="auto" latinLnBrk="0" hangingPunct="1">
              <a:lnSpc>
                <a:spcPts val="1220"/>
              </a:lnSpc>
              <a:spcBef>
                <a:spcPts val="0"/>
              </a:spcBef>
              <a:spcAft>
                <a:spcPts val="0"/>
              </a:spcAft>
              <a:buClrTx/>
              <a:buSzTx/>
              <a:buFontTx/>
              <a:buNone/>
              <a:tabLst/>
              <a:defRPr/>
            </a:pPr>
            <a:r>
              <a:rPr lang="en-US" sz="900" dirty="0">
                <a:solidFill>
                  <a:srgbClr val="647071"/>
                </a:solidFill>
                <a:latin typeface="Arial" panose="020B0604020202020204"/>
              </a:rPr>
              <a:t>Z</a:t>
            </a:r>
            <a:r>
              <a:rPr kumimoji="0" lang="en-US" sz="900" b="0" i="0" u="none" strike="noStrike" kern="1200" cap="none" spc="0" normalizeH="0" baseline="0" noProof="0" dirty="0" err="1">
                <a:ln>
                  <a:noFill/>
                </a:ln>
                <a:solidFill>
                  <a:srgbClr val="647071"/>
                </a:solidFill>
                <a:effectLst/>
                <a:uLnTx/>
                <a:uFillTx/>
                <a:latin typeface="Arial" panose="020B0604020202020204"/>
                <a:ea typeface="+mn-ea"/>
                <a:cs typeface="+mn-cs"/>
              </a:rPr>
              <a:t>witserland</a:t>
            </a:r>
            <a:r>
              <a:rPr kumimoji="0" lang="en-US" sz="900" b="0" i="0" u="none" strike="noStrike" kern="1200" cap="none" spc="0" normalizeH="0" baseline="0" noProof="0" dirty="0">
                <a:ln>
                  <a:noFill/>
                </a:ln>
                <a:solidFill>
                  <a:srgbClr val="647071"/>
                </a:solidFill>
                <a:effectLst/>
                <a:uLnTx/>
                <a:uFillTx/>
                <a:latin typeface="Arial" panose="020B0604020202020204"/>
                <a:ea typeface="+mn-ea"/>
                <a:cs typeface="+mn-cs"/>
              </a:rPr>
              <a:t> (175g)</a:t>
            </a:r>
          </a:p>
        </p:txBody>
      </p:sp>
      <p:sp>
        <p:nvSpPr>
          <p:cNvPr id="58" name="textruta 57">
            <a:extLst>
              <a:ext uri="{FF2B5EF4-FFF2-40B4-BE49-F238E27FC236}">
                <a16:creationId xmlns:a16="http://schemas.microsoft.com/office/drawing/2014/main" id="{37142534-129E-544B-C1AE-4D8CDBC82E59}"/>
              </a:ext>
            </a:extLst>
          </p:cNvPr>
          <p:cNvSpPr txBox="1"/>
          <p:nvPr/>
        </p:nvSpPr>
        <p:spPr>
          <a:xfrm>
            <a:off x="2331637" y="2478868"/>
            <a:ext cx="987245" cy="400110"/>
          </a:xfrm>
          <a:prstGeom prst="rect">
            <a:avLst/>
          </a:prstGeom>
          <a:noFill/>
        </p:spPr>
        <p:txBody>
          <a:bodyPr wrap="square">
            <a:spAutoFit/>
          </a:bodyPr>
          <a:lstStyle/>
          <a:p>
            <a:pPr marL="0" marR="0" lvl="0" indent="0" algn="ctr" defTabSz="914377" rtl="0" eaLnBrk="1" fontAlgn="auto" latinLnBrk="0" hangingPunct="1">
              <a:lnSpc>
                <a:spcPts val="122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47071"/>
                </a:solidFill>
                <a:effectLst/>
                <a:uLnTx/>
                <a:uFillTx/>
                <a:latin typeface="Arial" panose="020B0604020202020204"/>
                <a:ea typeface="+mn-ea"/>
                <a:cs typeface="+mn-cs"/>
              </a:rPr>
              <a:t>VK (342g)</a:t>
            </a:r>
          </a:p>
          <a:p>
            <a:pPr marL="0" marR="0" lvl="0" indent="0" algn="ctr" defTabSz="914377" rtl="0" eaLnBrk="1" fontAlgn="auto" latinLnBrk="0" hangingPunct="1">
              <a:lnSpc>
                <a:spcPts val="122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647071"/>
                </a:solidFill>
                <a:effectLst/>
                <a:uLnTx/>
                <a:uFillTx/>
                <a:latin typeface="Arial" panose="020B0604020202020204"/>
                <a:ea typeface="+mn-ea"/>
                <a:cs typeface="+mn-cs"/>
              </a:rPr>
              <a:t>Spanje</a:t>
            </a:r>
            <a:r>
              <a:rPr kumimoji="0" lang="en-US" sz="900" b="0" i="0" u="none" strike="noStrike" kern="1200" cap="none" spc="0" normalizeH="0" baseline="0" noProof="0" dirty="0">
                <a:ln>
                  <a:noFill/>
                </a:ln>
                <a:solidFill>
                  <a:srgbClr val="647071"/>
                </a:solidFill>
                <a:effectLst/>
                <a:uLnTx/>
                <a:uFillTx/>
                <a:latin typeface="Arial" panose="020B0604020202020204"/>
                <a:ea typeface="+mn-ea"/>
                <a:cs typeface="+mn-cs"/>
              </a:rPr>
              <a:t> (350g)</a:t>
            </a:r>
          </a:p>
        </p:txBody>
      </p:sp>
      <p:sp>
        <p:nvSpPr>
          <p:cNvPr id="59" name="textruta 58">
            <a:extLst>
              <a:ext uri="{FF2B5EF4-FFF2-40B4-BE49-F238E27FC236}">
                <a16:creationId xmlns:a16="http://schemas.microsoft.com/office/drawing/2014/main" id="{80245F2E-AE52-DA25-2836-E705F5188603}"/>
              </a:ext>
            </a:extLst>
          </p:cNvPr>
          <p:cNvSpPr txBox="1"/>
          <p:nvPr/>
        </p:nvSpPr>
        <p:spPr>
          <a:xfrm>
            <a:off x="2459523" y="4058919"/>
            <a:ext cx="1279596" cy="387863"/>
          </a:xfrm>
          <a:prstGeom prst="rect">
            <a:avLst/>
          </a:prstGeom>
          <a:noFill/>
        </p:spPr>
        <p:txBody>
          <a:bodyPr wrap="square">
            <a:spAutoFit/>
          </a:bodyPr>
          <a:lstStyle/>
          <a:p>
            <a:pPr marL="0" marR="0" lvl="0" indent="0" algn="ctr" defTabSz="914377" rtl="0" eaLnBrk="1" fontAlgn="auto" latinLnBrk="0" hangingPunct="1">
              <a:lnSpc>
                <a:spcPts val="122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47071"/>
                </a:solidFill>
                <a:effectLst/>
                <a:uLnTx/>
                <a:uFillTx/>
                <a:latin typeface="Arial" panose="020B0604020202020204"/>
                <a:ea typeface="+mn-ea"/>
                <a:cs typeface="+mn-cs"/>
              </a:rPr>
              <a:t>EU28 </a:t>
            </a:r>
            <a:r>
              <a:rPr kumimoji="0" lang="en-US" sz="900" b="0" i="0" u="none" strike="noStrike" kern="1200" cap="none" spc="0" normalizeH="0" baseline="0" noProof="0" dirty="0" err="1">
                <a:ln>
                  <a:noFill/>
                </a:ln>
                <a:solidFill>
                  <a:srgbClr val="647071"/>
                </a:solidFill>
                <a:effectLst/>
                <a:uLnTx/>
                <a:uFillTx/>
                <a:latin typeface="Arial" panose="020B0604020202020204"/>
                <a:ea typeface="+mn-ea"/>
                <a:cs typeface="+mn-cs"/>
              </a:rPr>
              <a:t>Gemiddelde</a:t>
            </a:r>
            <a:r>
              <a:rPr kumimoji="0" lang="en-US" sz="900" b="0" i="0" u="none" strike="noStrike" kern="1200" cap="none" spc="0" normalizeH="0" baseline="0" noProof="0" dirty="0">
                <a:ln>
                  <a:noFill/>
                </a:ln>
                <a:solidFill>
                  <a:srgbClr val="647071"/>
                </a:solidFill>
                <a:effectLst/>
                <a:uLnTx/>
                <a:uFillTx/>
                <a:latin typeface="Arial" panose="020B0604020202020204"/>
                <a:ea typeface="+mn-ea"/>
                <a:cs typeface="+mn-cs"/>
              </a:rPr>
              <a:t> (402g)</a:t>
            </a:r>
          </a:p>
        </p:txBody>
      </p:sp>
      <p:sp>
        <p:nvSpPr>
          <p:cNvPr id="60" name="textruta 59">
            <a:extLst>
              <a:ext uri="{FF2B5EF4-FFF2-40B4-BE49-F238E27FC236}">
                <a16:creationId xmlns:a16="http://schemas.microsoft.com/office/drawing/2014/main" id="{D3BFC326-05FD-8876-B755-E30E76255BA3}"/>
              </a:ext>
            </a:extLst>
          </p:cNvPr>
          <p:cNvSpPr txBox="1"/>
          <p:nvPr/>
        </p:nvSpPr>
        <p:spPr>
          <a:xfrm>
            <a:off x="3778255" y="2769710"/>
            <a:ext cx="1205724" cy="233975"/>
          </a:xfrm>
          <a:prstGeom prst="rect">
            <a:avLst/>
          </a:prstGeom>
          <a:noFill/>
        </p:spPr>
        <p:txBody>
          <a:bodyPr wrap="square">
            <a:spAutoFit/>
          </a:bodyPr>
          <a:lstStyle/>
          <a:p>
            <a:pPr marL="0" marR="0" lvl="0" indent="0" algn="ctr" defTabSz="914377" rtl="0" eaLnBrk="1" fontAlgn="auto" latinLnBrk="0" hangingPunct="1">
              <a:lnSpc>
                <a:spcPts val="122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647071"/>
                </a:solidFill>
                <a:effectLst/>
                <a:uLnTx/>
                <a:uFillTx/>
                <a:latin typeface="Arial" panose="020B0604020202020204"/>
                <a:ea typeface="+mn-ea"/>
                <a:cs typeface="+mn-cs"/>
              </a:rPr>
              <a:t>Duitsland</a:t>
            </a:r>
            <a:r>
              <a:rPr kumimoji="0" lang="en-US" sz="900" b="0" i="0" u="none" strike="noStrike" kern="1200" cap="none" spc="0" normalizeH="0" baseline="0" noProof="0" dirty="0">
                <a:ln>
                  <a:noFill/>
                </a:ln>
                <a:solidFill>
                  <a:srgbClr val="647071"/>
                </a:solidFill>
                <a:effectLst/>
                <a:uLnTx/>
                <a:uFillTx/>
                <a:latin typeface="Arial" panose="020B0604020202020204"/>
                <a:ea typeface="+mn-ea"/>
                <a:cs typeface="+mn-cs"/>
              </a:rPr>
              <a:t> (566g)</a:t>
            </a:r>
          </a:p>
        </p:txBody>
      </p:sp>
      <p:sp>
        <p:nvSpPr>
          <p:cNvPr id="61" name="textruta 60">
            <a:extLst>
              <a:ext uri="{FF2B5EF4-FFF2-40B4-BE49-F238E27FC236}">
                <a16:creationId xmlns:a16="http://schemas.microsoft.com/office/drawing/2014/main" id="{5CFB4700-0B1A-FA42-8EA2-37B9FCFC8D4B}"/>
              </a:ext>
            </a:extLst>
          </p:cNvPr>
          <p:cNvSpPr txBox="1"/>
          <p:nvPr/>
        </p:nvSpPr>
        <p:spPr>
          <a:xfrm>
            <a:off x="4973967" y="4058919"/>
            <a:ext cx="1279596" cy="233397"/>
          </a:xfrm>
          <a:prstGeom prst="rect">
            <a:avLst/>
          </a:prstGeom>
          <a:noFill/>
        </p:spPr>
        <p:txBody>
          <a:bodyPr wrap="square">
            <a:spAutoFit/>
          </a:bodyPr>
          <a:lstStyle/>
          <a:p>
            <a:pPr marL="0" marR="0" lvl="0" indent="0" algn="ctr" defTabSz="914377" rtl="0" eaLnBrk="1" fontAlgn="auto" latinLnBrk="0" hangingPunct="1">
              <a:lnSpc>
                <a:spcPts val="122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647071"/>
                </a:solidFill>
                <a:effectLst/>
                <a:uLnTx/>
                <a:uFillTx/>
                <a:latin typeface="Arial" panose="020B0604020202020204"/>
                <a:ea typeface="+mn-ea"/>
                <a:cs typeface="+mn-cs"/>
              </a:rPr>
              <a:t>Polen</a:t>
            </a:r>
            <a:r>
              <a:rPr kumimoji="0" lang="en-US" sz="900" b="0" i="0" u="none" strike="noStrike" kern="1200" cap="none" spc="0" normalizeH="0" baseline="0" noProof="0" dirty="0">
                <a:ln>
                  <a:noFill/>
                </a:ln>
                <a:solidFill>
                  <a:srgbClr val="647071"/>
                </a:solidFill>
                <a:effectLst/>
                <a:uLnTx/>
                <a:uFillTx/>
                <a:latin typeface="Arial" panose="020B0604020202020204"/>
                <a:ea typeface="+mn-ea"/>
                <a:cs typeface="+mn-cs"/>
              </a:rPr>
              <a:t> (934g)</a:t>
            </a:r>
          </a:p>
        </p:txBody>
      </p:sp>
      <p:sp>
        <p:nvSpPr>
          <p:cNvPr id="3" name="Ellipse 9">
            <a:extLst>
              <a:ext uri="{FF2B5EF4-FFF2-40B4-BE49-F238E27FC236}">
                <a16:creationId xmlns:a16="http://schemas.microsoft.com/office/drawing/2014/main" id="{C100F9B4-709F-4207-B91C-497E091DC9AC}"/>
              </a:ext>
            </a:extLst>
          </p:cNvPr>
          <p:cNvSpPr/>
          <p:nvPr/>
        </p:nvSpPr>
        <p:spPr>
          <a:xfrm>
            <a:off x="694681" y="2673212"/>
            <a:ext cx="692759" cy="630907"/>
          </a:xfrm>
          <a:prstGeom prst="ellipse">
            <a:avLst/>
          </a:prstGeom>
          <a:solidFill>
            <a:schemeClr val="tx2"/>
          </a:solidFill>
          <a:ln>
            <a:noFill/>
          </a:ln>
          <a:effectLst>
            <a:outerShdw blurRad="139700" dist="165100" dir="5400000" algn="t"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err="1">
                <a:ln>
                  <a:noFill/>
                </a:ln>
                <a:solidFill>
                  <a:srgbClr val="FFFFFF"/>
                </a:solidFill>
                <a:effectLst/>
                <a:uLnTx/>
                <a:uFillTx/>
                <a:latin typeface="Arial" panose="020B0604020202020204"/>
                <a:ea typeface="+mn-ea"/>
                <a:cs typeface="+mn-cs"/>
              </a:rPr>
              <a:t>Gedeeld</a:t>
            </a:r>
            <a:r>
              <a:rPr kumimoji="0" lang="en-US" sz="900" b="1" i="0" u="none" strike="noStrike" kern="1200" cap="none" spc="0" normalizeH="0" baseline="0" noProof="0" dirty="0">
                <a:ln>
                  <a:noFill/>
                </a:ln>
                <a:solidFill>
                  <a:srgbClr val="FFFFFF"/>
                </a:solidFill>
                <a:effectLst/>
                <a:uLnTx/>
                <a:uFillTx/>
                <a:latin typeface="Arial" panose="020B0604020202020204"/>
                <a:ea typeface="+mn-ea"/>
                <a:cs typeface="+mn-cs"/>
              </a:rPr>
              <a:t> door 10</a:t>
            </a:r>
          </a:p>
        </p:txBody>
      </p:sp>
      <p:sp>
        <p:nvSpPr>
          <p:cNvPr id="6" name="textruta 5">
            <a:extLst>
              <a:ext uri="{FF2B5EF4-FFF2-40B4-BE49-F238E27FC236}">
                <a16:creationId xmlns:a16="http://schemas.microsoft.com/office/drawing/2014/main" id="{A7E5EA79-986A-26C5-FD43-C9681D0A8C53}"/>
              </a:ext>
            </a:extLst>
          </p:cNvPr>
          <p:cNvSpPr txBox="1"/>
          <p:nvPr/>
        </p:nvSpPr>
        <p:spPr>
          <a:xfrm>
            <a:off x="6740514" y="4899921"/>
            <a:ext cx="1279596" cy="233397"/>
          </a:xfrm>
          <a:prstGeom prst="rect">
            <a:avLst/>
          </a:prstGeom>
          <a:noFill/>
        </p:spPr>
        <p:txBody>
          <a:bodyPr wrap="square">
            <a:spAutoFit/>
          </a:bodyPr>
          <a:lstStyle/>
          <a:p>
            <a:pPr marL="0" marR="0" lvl="0" indent="0" algn="ctr" defTabSz="914377" rtl="0" eaLnBrk="1" fontAlgn="auto" latinLnBrk="0" hangingPunct="1">
              <a:lnSpc>
                <a:spcPts val="1220"/>
              </a:lnSpc>
              <a:spcBef>
                <a:spcPts val="0"/>
              </a:spcBef>
              <a:spcAft>
                <a:spcPts val="0"/>
              </a:spcAft>
              <a:buClrTx/>
              <a:buSzTx/>
              <a:buFontTx/>
              <a:buNone/>
              <a:tabLst/>
              <a:defRPr/>
            </a:pPr>
            <a:r>
              <a:rPr kumimoji="0" lang="en-US" sz="600" b="0" i="0" u="none" strike="noStrike" kern="1200" cap="none" spc="0" normalizeH="0" baseline="0" noProof="0">
                <a:ln>
                  <a:noFill/>
                </a:ln>
                <a:solidFill>
                  <a:srgbClr val="647071"/>
                </a:solidFill>
                <a:effectLst/>
                <a:uLnTx/>
                <a:uFillTx/>
                <a:latin typeface="Arial" panose="020B0604020202020204"/>
                <a:ea typeface="+mn-ea"/>
                <a:cs typeface="+mn-cs"/>
              </a:rPr>
              <a:t>Data from 2016</a:t>
            </a:r>
          </a:p>
        </p:txBody>
      </p:sp>
      <p:sp>
        <p:nvSpPr>
          <p:cNvPr id="19" name="textruta 18">
            <a:extLst>
              <a:ext uri="{FF2B5EF4-FFF2-40B4-BE49-F238E27FC236}">
                <a16:creationId xmlns:a16="http://schemas.microsoft.com/office/drawing/2014/main" id="{2E7588ED-1792-BE67-D6AE-28439AC0FE55}"/>
              </a:ext>
            </a:extLst>
          </p:cNvPr>
          <p:cNvSpPr txBox="1"/>
          <p:nvPr/>
        </p:nvSpPr>
        <p:spPr>
          <a:xfrm>
            <a:off x="2890005" y="4780353"/>
            <a:ext cx="4846048" cy="200055"/>
          </a:xfrm>
          <a:prstGeom prst="rect">
            <a:avLst/>
          </a:prstGeom>
          <a:noFill/>
        </p:spPr>
        <p:txBody>
          <a:bodyPr wrap="squar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fr-FR" sz="700" b="0" i="1" u="none" strike="noStrike" kern="1200" cap="none" spc="0" normalizeH="0" baseline="0" noProof="0">
                <a:ln>
                  <a:noFill/>
                </a:ln>
                <a:solidFill>
                  <a:srgbClr val="647071"/>
                </a:solidFill>
                <a:effectLst/>
                <a:uLnTx/>
                <a:uFillTx/>
                <a:latin typeface="Arial" panose="020B0604020202020204" pitchFamily="34" charset="0"/>
                <a:ea typeface="+mn-ea"/>
                <a:cs typeface="Arial" panose="020B0604020202020204" pitchFamily="34" charset="0"/>
              </a:rPr>
              <a:t>Source: JEC 2020 report for diesel and </a:t>
            </a:r>
            <a:r>
              <a:rPr kumimoji="0" lang="fr-FR" sz="700" b="0" i="1" u="none" strike="noStrike" kern="1200" cap="none" spc="0" normalizeH="0" baseline="0" noProof="0" err="1">
                <a:ln>
                  <a:noFill/>
                </a:ln>
                <a:solidFill>
                  <a:srgbClr val="647071"/>
                </a:solidFill>
                <a:effectLst/>
                <a:uLnTx/>
                <a:uFillTx/>
                <a:latin typeface="Arial" panose="020B0604020202020204" pitchFamily="34" charset="0"/>
                <a:ea typeface="+mn-ea"/>
                <a:cs typeface="Arial" panose="020B0604020202020204" pitchFamily="34" charset="0"/>
              </a:rPr>
              <a:t>gas</a:t>
            </a:r>
            <a:r>
              <a:rPr kumimoji="0" lang="fr-FR" sz="700" b="0" i="1" u="none" strike="noStrike" kern="1200" cap="none" spc="0" normalizeH="0" baseline="0" noProof="0">
                <a:ln>
                  <a:noFill/>
                </a:ln>
                <a:solidFill>
                  <a:srgbClr val="647071"/>
                </a:solidFill>
                <a:effectLst/>
                <a:uLnTx/>
                <a:uFillTx/>
                <a:latin typeface="Arial" panose="020B0604020202020204" pitchFamily="34" charset="0"/>
                <a:ea typeface="+mn-ea"/>
                <a:cs typeface="Arial" panose="020B0604020202020204" pitchFamily="34" charset="0"/>
              </a:rPr>
              <a:t>, IEA for </a:t>
            </a:r>
            <a:r>
              <a:rPr kumimoji="0" lang="fr-FR" sz="700" b="0" i="1" u="none" strike="noStrike" kern="1200" cap="none" spc="0" normalizeH="0" baseline="0" noProof="0" err="1">
                <a:ln>
                  <a:noFill/>
                </a:ln>
                <a:solidFill>
                  <a:srgbClr val="647071"/>
                </a:solidFill>
                <a:effectLst/>
                <a:uLnTx/>
                <a:uFillTx/>
                <a:latin typeface="Arial" panose="020B0604020202020204" pitchFamily="34" charset="0"/>
                <a:ea typeface="+mn-ea"/>
                <a:cs typeface="Arial" panose="020B0604020202020204" pitchFamily="34" charset="0"/>
              </a:rPr>
              <a:t>electricity</a:t>
            </a:r>
            <a:endParaRPr kumimoji="0" lang="fr-FR" sz="700" b="0" i="1" u="none" strike="noStrike" kern="1200" cap="none" spc="0" normalizeH="0" baseline="0" noProof="0">
              <a:ln>
                <a:noFill/>
              </a:ln>
              <a:solidFill>
                <a:srgbClr val="647071"/>
              </a:solidFill>
              <a:effectLst/>
              <a:uLnTx/>
              <a:uFillTx/>
              <a:latin typeface="Arial" panose="020B0604020202020204" pitchFamily="34" charset="0"/>
              <a:ea typeface="+mn-ea"/>
              <a:cs typeface="Arial" panose="020B0604020202020204" pitchFamily="34" charset="0"/>
            </a:endParaRPr>
          </a:p>
        </p:txBody>
      </p:sp>
      <p:cxnSp>
        <p:nvCxnSpPr>
          <p:cNvPr id="7" name="Rak 50">
            <a:extLst>
              <a:ext uri="{FF2B5EF4-FFF2-40B4-BE49-F238E27FC236}">
                <a16:creationId xmlns:a16="http://schemas.microsoft.com/office/drawing/2014/main" id="{6FC9A525-EC0A-8E10-7EC1-5ADDAE74BEDB}"/>
              </a:ext>
            </a:extLst>
          </p:cNvPr>
          <p:cNvCxnSpPr>
            <a:cxnSpLocks/>
          </p:cNvCxnSpPr>
          <p:nvPr/>
        </p:nvCxnSpPr>
        <p:spPr>
          <a:xfrm>
            <a:off x="3250061" y="2848256"/>
            <a:ext cx="0" cy="841339"/>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extruta 59">
            <a:extLst>
              <a:ext uri="{FF2B5EF4-FFF2-40B4-BE49-F238E27FC236}">
                <a16:creationId xmlns:a16="http://schemas.microsoft.com/office/drawing/2014/main" id="{9EABE50F-1972-2804-6E5C-779B391A6DC7}"/>
              </a:ext>
            </a:extLst>
          </p:cNvPr>
          <p:cNvSpPr txBox="1"/>
          <p:nvPr/>
        </p:nvSpPr>
        <p:spPr>
          <a:xfrm>
            <a:off x="3175393" y="2633539"/>
            <a:ext cx="1205724" cy="233975"/>
          </a:xfrm>
          <a:prstGeom prst="rect">
            <a:avLst/>
          </a:prstGeom>
          <a:noFill/>
        </p:spPr>
        <p:txBody>
          <a:bodyPr wrap="square">
            <a:spAutoFit/>
          </a:bodyPr>
          <a:lstStyle/>
          <a:p>
            <a:pPr marL="0" marR="0" lvl="0" indent="0" algn="ctr" defTabSz="914377" rtl="0" eaLnBrk="1" fontAlgn="auto" latinLnBrk="0" hangingPunct="1">
              <a:lnSpc>
                <a:spcPts val="122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647071"/>
                </a:solidFill>
                <a:effectLst/>
                <a:uLnTx/>
                <a:uFillTx/>
                <a:latin typeface="Arial" panose="020B0604020202020204"/>
                <a:ea typeface="+mn-ea"/>
                <a:cs typeface="+mn-cs"/>
              </a:rPr>
              <a:t>Nederland (422g)</a:t>
            </a:r>
          </a:p>
        </p:txBody>
      </p:sp>
    </p:spTree>
    <p:extLst>
      <p:ext uri="{BB962C8B-B14F-4D97-AF65-F5344CB8AC3E}">
        <p14:creationId xmlns:p14="http://schemas.microsoft.com/office/powerpoint/2010/main" val="13303215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1000"/>
                                        <p:tgtEl>
                                          <p:spTgt spid="4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p:cTn id="10" dur="1000" fill="hold"/>
                                        <p:tgtEl>
                                          <p:spTgt spid="23"/>
                                        </p:tgtEl>
                                        <p:attrNameLst>
                                          <p:attrName>ppt_w</p:attrName>
                                        </p:attrNameLst>
                                      </p:cBhvr>
                                      <p:tavLst>
                                        <p:tav tm="0">
                                          <p:val>
                                            <p:fltVal val="0"/>
                                          </p:val>
                                        </p:tav>
                                        <p:tav tm="100000">
                                          <p:val>
                                            <p:strVal val="#ppt_w"/>
                                          </p:val>
                                        </p:tav>
                                      </p:tavLst>
                                    </p:anim>
                                    <p:anim calcmode="lin" valueType="num">
                                      <p:cBhvr>
                                        <p:cTn id="11" dur="1000" fill="hold"/>
                                        <p:tgtEl>
                                          <p:spTgt spid="23"/>
                                        </p:tgtEl>
                                        <p:attrNameLst>
                                          <p:attrName>ppt_h</p:attrName>
                                        </p:attrNameLst>
                                      </p:cBhvr>
                                      <p:tavLst>
                                        <p:tav tm="0">
                                          <p:val>
                                            <p:fltVal val="0"/>
                                          </p:val>
                                        </p:tav>
                                        <p:tav tm="100000">
                                          <p:val>
                                            <p:strVal val="#ppt_h"/>
                                          </p:val>
                                        </p:tav>
                                      </p:tavLst>
                                    </p:anim>
                                    <p:animEffect transition="in" filter="fade">
                                      <p:cBhvr>
                                        <p:cTn id="12" dur="10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wipe(left)">
                                      <p:cBhvr>
                                        <p:cTn id="17" dur="1000"/>
                                        <p:tgtEl>
                                          <p:spTgt spid="4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fltVal val="0"/>
                                          </p:val>
                                        </p:tav>
                                        <p:tav tm="100000">
                                          <p:val>
                                            <p:strVal val="#ppt_w"/>
                                          </p:val>
                                        </p:tav>
                                      </p:tavLst>
                                    </p:anim>
                                    <p:anim calcmode="lin" valueType="num">
                                      <p:cBhvr>
                                        <p:cTn id="21" dur="1000" fill="hold"/>
                                        <p:tgtEl>
                                          <p:spTgt spid="3"/>
                                        </p:tgtEl>
                                        <p:attrNameLst>
                                          <p:attrName>ppt_h</p:attrName>
                                        </p:attrNameLst>
                                      </p:cBhvr>
                                      <p:tavLst>
                                        <p:tav tm="0">
                                          <p:val>
                                            <p:fltVal val="0"/>
                                          </p:val>
                                        </p:tav>
                                        <p:tav tm="100000">
                                          <p:val>
                                            <p:strVal val="#ppt_h"/>
                                          </p:val>
                                        </p:tav>
                                      </p:tavLst>
                                    </p:anim>
                                    <p:animEffect transition="in" filter="fade">
                                      <p:cBhvr>
                                        <p:cTn id="22" dur="1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wipe(left)">
                                      <p:cBhvr>
                                        <p:cTn id="27" dur="1000"/>
                                        <p:tgtEl>
                                          <p:spTgt spid="46"/>
                                        </p:tgtEl>
                                      </p:cBhvr>
                                    </p:animEffect>
                                  </p:childTnLst>
                                </p:cTn>
                              </p:par>
                              <p:par>
                                <p:cTn id="28" presetID="22" presetClass="entr" presetSubtype="4" fill="hold" nodeType="with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down)">
                                      <p:cBhvr>
                                        <p:cTn id="30" dur="1000"/>
                                        <p:tgtEl>
                                          <p:spTgt spid="56"/>
                                        </p:tgtEl>
                                      </p:cBhvr>
                                    </p:animEffect>
                                  </p:childTnLst>
                                </p:cTn>
                              </p:par>
                              <p:par>
                                <p:cTn id="31" presetID="22" presetClass="entr" presetSubtype="1" fill="hold" nodeType="with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wipe(up)">
                                      <p:cBhvr>
                                        <p:cTn id="33" dur="1000"/>
                                        <p:tgtEl>
                                          <p:spTgt spid="54"/>
                                        </p:tgtEl>
                                      </p:cBhvr>
                                    </p:animEffect>
                                  </p:childTnLst>
                                </p:cTn>
                              </p:par>
                              <p:par>
                                <p:cTn id="34" presetID="22" presetClass="entr" presetSubtype="4" fill="hold" nodeType="with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down)">
                                      <p:cBhvr>
                                        <p:cTn id="36" dur="1000"/>
                                        <p:tgtEl>
                                          <p:spTgt spid="53"/>
                                        </p:tgtEl>
                                      </p:cBhvr>
                                    </p:animEffect>
                                  </p:childTnLst>
                                </p:cTn>
                              </p:par>
                              <p:par>
                                <p:cTn id="37" presetID="22" presetClass="entr" presetSubtype="1" fill="hold" nodeType="with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wipe(up)">
                                      <p:cBhvr>
                                        <p:cTn id="39" dur="1000"/>
                                        <p:tgtEl>
                                          <p:spTgt spid="52"/>
                                        </p:tgtEl>
                                      </p:cBhvr>
                                    </p:animEffect>
                                  </p:childTnLst>
                                </p:cTn>
                              </p:par>
                              <p:par>
                                <p:cTn id="40" presetID="22" presetClass="entr" presetSubtype="4" fill="hold" nodeType="with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down)">
                                      <p:cBhvr>
                                        <p:cTn id="42" dur="1000"/>
                                        <p:tgtEl>
                                          <p:spTgt spid="51"/>
                                        </p:tgtEl>
                                      </p:cBhvr>
                                    </p:animEffect>
                                  </p:childTnLst>
                                </p:cTn>
                              </p:par>
                              <p:par>
                                <p:cTn id="43" presetID="22" presetClass="entr" presetSubtype="1" fill="hold" nodeType="with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wipe(up)">
                                      <p:cBhvr>
                                        <p:cTn id="45" dur="1000"/>
                                        <p:tgtEl>
                                          <p:spTgt spid="50"/>
                                        </p:tgtEl>
                                      </p:cBhvr>
                                    </p:animEffect>
                                  </p:childTnLst>
                                </p:cTn>
                              </p:par>
                            </p:childTnLst>
                          </p:cTn>
                        </p:par>
                        <p:par>
                          <p:cTn id="46" fill="hold">
                            <p:stCondLst>
                              <p:cond delay="1000"/>
                            </p:stCondLst>
                            <p:childTnLst>
                              <p:par>
                                <p:cTn id="47" presetID="10" presetClass="entr" presetSubtype="0" fill="hold" grpId="0"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fade">
                                      <p:cBhvr>
                                        <p:cTn id="49" dur="1000"/>
                                        <p:tgtEl>
                                          <p:spTgt spid="5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fade">
                                      <p:cBhvr>
                                        <p:cTn id="52" dur="1000"/>
                                        <p:tgtEl>
                                          <p:spTgt spid="5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8"/>
                                        </p:tgtEl>
                                        <p:attrNameLst>
                                          <p:attrName>style.visibility</p:attrName>
                                        </p:attrNameLst>
                                      </p:cBhvr>
                                      <p:to>
                                        <p:strVal val="visible"/>
                                      </p:to>
                                    </p:set>
                                    <p:animEffect transition="in" filter="fade">
                                      <p:cBhvr>
                                        <p:cTn id="55" dur="1000"/>
                                        <p:tgtEl>
                                          <p:spTgt spid="5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0"/>
                                        </p:tgtEl>
                                        <p:attrNameLst>
                                          <p:attrName>style.visibility</p:attrName>
                                        </p:attrNameLst>
                                      </p:cBhvr>
                                      <p:to>
                                        <p:strVal val="visible"/>
                                      </p:to>
                                    </p:set>
                                    <p:animEffect transition="in" filter="fade">
                                      <p:cBhvr>
                                        <p:cTn id="58" dur="1000"/>
                                        <p:tgtEl>
                                          <p:spTgt spid="6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1"/>
                                        </p:tgtEl>
                                        <p:attrNameLst>
                                          <p:attrName>style.visibility</p:attrName>
                                        </p:attrNameLst>
                                      </p:cBhvr>
                                      <p:to>
                                        <p:strVal val="visible"/>
                                      </p:to>
                                    </p:set>
                                    <p:animEffect transition="in" filter="fade">
                                      <p:cBhvr>
                                        <p:cTn id="61" dur="500"/>
                                        <p:tgtEl>
                                          <p:spTgt spid="6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fade">
                                      <p:cBhvr>
                                        <p:cTn id="64" dur="1000"/>
                                        <p:tgtEl>
                                          <p:spTgt spid="55"/>
                                        </p:tgtEl>
                                      </p:cBhvr>
                                    </p:animEffect>
                                  </p:childTnLst>
                                </p:cTn>
                              </p:par>
                              <p:par>
                                <p:cTn id="65" presetID="22" presetClass="entr" presetSubtype="4" fill="hold"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down)">
                                      <p:cBhvr>
                                        <p:cTn id="67" dur="1000"/>
                                        <p:tgtEl>
                                          <p:spTgt spid="7"/>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fade">
                                      <p:cBhvr>
                                        <p:cTn id="7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3" grpId="0" animBg="1"/>
      <p:bldP spid="55" grpId="0"/>
      <p:bldP spid="57" grpId="0"/>
      <p:bldP spid="58" grpId="0"/>
      <p:bldP spid="59" grpId="0"/>
      <p:bldP spid="60" grpId="0"/>
      <p:bldP spid="61" grpId="0"/>
      <p:bldP spid="3" grpId="0" animBg="1"/>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tile tx="-387350" ty="0" sx="50000" sy="50000" flip="none" algn="tr"/>
        </a:blipFill>
        <a:effectLst/>
      </p:bgPr>
    </p:bg>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BB817186-3728-A24D-3F78-7FCDC1A496A2}"/>
              </a:ext>
            </a:extLst>
          </p:cNvPr>
          <p:cNvSpPr>
            <a:spLocks noGrp="1"/>
          </p:cNvSpPr>
          <p:nvPr>
            <p:ph type="sldNum" sz="quarter" idx="12"/>
          </p:nvPr>
        </p:nvSpPr>
        <p:spPr/>
        <p:txBody>
          <a:bodyPr/>
          <a:lstStyle/>
          <a:p>
            <a:fld id="{2A87C61E-47BC-6247-8D0D-49C3F0F28455}" type="slidenum">
              <a:rPr lang="fr-FR" smtClean="0"/>
              <a:pPr/>
              <a:t>24</a:t>
            </a:fld>
            <a:endParaRPr lang="fr-FR"/>
          </a:p>
        </p:txBody>
      </p:sp>
      <p:sp>
        <p:nvSpPr>
          <p:cNvPr id="4" name="Rubrik 3">
            <a:extLst>
              <a:ext uri="{FF2B5EF4-FFF2-40B4-BE49-F238E27FC236}">
                <a16:creationId xmlns:a16="http://schemas.microsoft.com/office/drawing/2014/main" id="{E4488DEE-32A2-04B6-AB75-E018FB2CCC57}"/>
              </a:ext>
            </a:extLst>
          </p:cNvPr>
          <p:cNvSpPr>
            <a:spLocks noGrp="1"/>
          </p:cNvSpPr>
          <p:nvPr>
            <p:ph type="title"/>
          </p:nvPr>
        </p:nvSpPr>
        <p:spPr/>
        <p:txBody>
          <a:bodyPr/>
          <a:lstStyle/>
          <a:p>
            <a:r>
              <a:rPr lang="sv-SE" sz="2400" b="1" cap="none" dirty="0">
                <a:latin typeface="+mj-lt"/>
              </a:rPr>
              <a:t>Onze trucks</a:t>
            </a:r>
          </a:p>
        </p:txBody>
      </p:sp>
      <p:sp>
        <p:nvSpPr>
          <p:cNvPr id="5" name="Platshållare för datum 4">
            <a:extLst>
              <a:ext uri="{FF2B5EF4-FFF2-40B4-BE49-F238E27FC236}">
                <a16:creationId xmlns:a16="http://schemas.microsoft.com/office/drawing/2014/main" id="{A477D9E1-40FB-02FB-4A5A-25A7514D3F91}"/>
              </a:ext>
            </a:extLst>
          </p:cNvPr>
          <p:cNvSpPr>
            <a:spLocks noGrp="1"/>
          </p:cNvSpPr>
          <p:nvPr>
            <p:ph type="dt" sz="half" idx="14"/>
          </p:nvPr>
        </p:nvSpPr>
        <p:spPr/>
        <p:txBody>
          <a:bodyPr/>
          <a:lstStyle/>
          <a:p>
            <a:fld id="{6C659DA4-866B-49CA-B6D3-63A50866D848}" type="datetime3">
              <a:rPr lang="sv-SE" smtClean="0"/>
              <a:pPr/>
              <a:t>23-11-20</a:t>
            </a:fld>
            <a:endParaRPr lang="sv-SE"/>
          </a:p>
        </p:txBody>
      </p:sp>
    </p:spTree>
    <p:extLst>
      <p:ext uri="{BB962C8B-B14F-4D97-AF65-F5344CB8AC3E}">
        <p14:creationId xmlns:p14="http://schemas.microsoft.com/office/powerpoint/2010/main" val="2775817830"/>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innehåll 6">
            <a:extLst>
              <a:ext uri="{FF2B5EF4-FFF2-40B4-BE49-F238E27FC236}">
                <a16:creationId xmlns:a16="http://schemas.microsoft.com/office/drawing/2014/main" id="{B399ECAA-758B-96BD-D9C7-2C4C7113EFFF}"/>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3923843" y="0"/>
            <a:ext cx="4176549" cy="5143500"/>
          </a:xfrm>
          <a:prstGeom prst="rect">
            <a:avLst/>
          </a:prstGeom>
        </p:spPr>
      </p:pic>
      <p:pic>
        <p:nvPicPr>
          <p:cNvPr id="7" name="Platshållare för innehåll 6" descr="En bild som visar himmel, väg, utomhus&#10;&#10;Automatiskt genererad beskrivning">
            <a:extLst>
              <a:ext uri="{FF2B5EF4-FFF2-40B4-BE49-F238E27FC236}">
                <a16:creationId xmlns:a16="http://schemas.microsoft.com/office/drawing/2014/main" id="{48883960-9EE3-C1B9-40C9-9D59089CCE9E}"/>
              </a:ext>
            </a:extLst>
          </p:cNvPr>
          <p:cNvPicPr>
            <a:picLocks noGrp="1" noChangeAspect="1"/>
          </p:cNvPicPr>
          <p:nvPr>
            <p:ph idx="13"/>
          </p:nvPr>
        </p:nvPicPr>
        <p:blipFill rotWithShape="1">
          <a:blip r:embed="rId4">
            <a:extLst>
              <a:ext uri="{28A0092B-C50C-407E-A947-70E740481C1C}">
                <a14:useLocalDpi xmlns:a14="http://schemas.microsoft.com/office/drawing/2010/main"/>
              </a:ext>
            </a:extLst>
          </a:blip>
          <a:srcRect/>
          <a:stretch/>
        </p:blipFill>
        <p:spPr>
          <a:xfrm>
            <a:off x="-13156" y="0"/>
            <a:ext cx="3937084" cy="5143500"/>
          </a:xfrm>
        </p:spPr>
      </p:pic>
      <p:sp>
        <p:nvSpPr>
          <p:cNvPr id="2" name="Platshållare för bildnummer 1">
            <a:extLst>
              <a:ext uri="{FF2B5EF4-FFF2-40B4-BE49-F238E27FC236}">
                <a16:creationId xmlns:a16="http://schemas.microsoft.com/office/drawing/2014/main" id="{52AC327E-9A3C-41D4-13C4-5425D5737262}"/>
              </a:ext>
            </a:extLst>
          </p:cNvPr>
          <p:cNvSpPr>
            <a:spLocks noGrp="1"/>
          </p:cNvSpPr>
          <p:nvPr>
            <p:ph type="sldNum" sz="quarter" idx="12"/>
          </p:nvPr>
        </p:nvSpPr>
        <p:spPr/>
        <p:txBody>
          <a:bodyPr/>
          <a:lstStyle/>
          <a:p>
            <a:fld id="{2A87C61E-47BC-6247-8D0D-49C3F0F28455}" type="slidenum">
              <a:rPr lang="fr-FR" smtClean="0">
                <a:solidFill>
                  <a:schemeClr val="bg1"/>
                </a:solidFill>
              </a:rPr>
              <a:pPr/>
              <a:t>25</a:t>
            </a:fld>
            <a:endParaRPr lang="fr-FR">
              <a:solidFill>
                <a:schemeClr val="bg1"/>
              </a:solidFill>
            </a:endParaRPr>
          </a:p>
        </p:txBody>
      </p:sp>
      <p:sp>
        <p:nvSpPr>
          <p:cNvPr id="5" name="Platshållare för datum 4">
            <a:extLst>
              <a:ext uri="{FF2B5EF4-FFF2-40B4-BE49-F238E27FC236}">
                <a16:creationId xmlns:a16="http://schemas.microsoft.com/office/drawing/2014/main" id="{CCE71D22-DF36-02DF-5B93-29B9A2575F4E}"/>
              </a:ext>
            </a:extLst>
          </p:cNvPr>
          <p:cNvSpPr>
            <a:spLocks noGrp="1"/>
          </p:cNvSpPr>
          <p:nvPr>
            <p:ph type="dt" sz="half" idx="14"/>
          </p:nvPr>
        </p:nvSpPr>
        <p:spPr/>
        <p:txBody>
          <a:bodyPr/>
          <a:lstStyle/>
          <a:p>
            <a:fld id="{6C659DA4-866B-49CA-B6D3-63A50866D848}" type="datetime3">
              <a:rPr lang="sv-SE" smtClean="0">
                <a:solidFill>
                  <a:schemeClr val="bg1"/>
                </a:solidFill>
              </a:rPr>
              <a:pPr/>
              <a:t>23-11-20</a:t>
            </a:fld>
            <a:endParaRPr lang="sv-SE">
              <a:solidFill>
                <a:schemeClr val="bg1"/>
              </a:solidFill>
            </a:endParaRPr>
          </a:p>
        </p:txBody>
      </p:sp>
      <p:grpSp>
        <p:nvGrpSpPr>
          <p:cNvPr id="23" name="Grupp 22">
            <a:extLst>
              <a:ext uri="{FF2B5EF4-FFF2-40B4-BE49-F238E27FC236}">
                <a16:creationId xmlns:a16="http://schemas.microsoft.com/office/drawing/2014/main" id="{83F54ABB-095C-39EE-FF81-A176E43A75C2}"/>
              </a:ext>
            </a:extLst>
          </p:cNvPr>
          <p:cNvGrpSpPr/>
          <p:nvPr/>
        </p:nvGrpSpPr>
        <p:grpSpPr>
          <a:xfrm>
            <a:off x="275450" y="293319"/>
            <a:ext cx="1679936" cy="1679936"/>
            <a:chOff x="3159093" y="760321"/>
            <a:chExt cx="1679936" cy="1679936"/>
          </a:xfrm>
          <a:effectLst>
            <a:outerShdw blurRad="428995" dist="277743" dir="5400000" sx="105000" sy="105000" algn="t" rotWithShape="0">
              <a:prstClr val="black">
                <a:alpha val="40000"/>
              </a:prstClr>
            </a:outerShdw>
          </a:effectLst>
        </p:grpSpPr>
        <p:sp>
          <p:nvSpPr>
            <p:cNvPr id="24" name="Ellips 23">
              <a:extLst>
                <a:ext uri="{FF2B5EF4-FFF2-40B4-BE49-F238E27FC236}">
                  <a16:creationId xmlns:a16="http://schemas.microsoft.com/office/drawing/2014/main" id="{D2FAF5CD-DA03-C7A4-8C7F-A319744B736A}"/>
                </a:ext>
              </a:extLst>
            </p:cNvPr>
            <p:cNvSpPr/>
            <p:nvPr/>
          </p:nvSpPr>
          <p:spPr>
            <a:xfrm>
              <a:off x="3159093" y="760321"/>
              <a:ext cx="1679936" cy="16799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sv-SE">
                <a:latin typeface="+mj-lt"/>
              </a:endParaRPr>
            </a:p>
          </p:txBody>
        </p:sp>
        <p:sp>
          <p:nvSpPr>
            <p:cNvPr id="25" name="textruta 24">
              <a:extLst>
                <a:ext uri="{FF2B5EF4-FFF2-40B4-BE49-F238E27FC236}">
                  <a16:creationId xmlns:a16="http://schemas.microsoft.com/office/drawing/2014/main" id="{DA717F15-B3F5-667F-CA7A-B1F4CC2B5D3A}"/>
                </a:ext>
              </a:extLst>
            </p:cNvPr>
            <p:cNvSpPr txBox="1"/>
            <p:nvPr/>
          </p:nvSpPr>
          <p:spPr>
            <a:xfrm>
              <a:off x="3159093" y="1097438"/>
              <a:ext cx="1679936" cy="1077218"/>
            </a:xfrm>
            <a:prstGeom prst="rect">
              <a:avLst/>
            </a:prstGeom>
            <a:noFill/>
          </p:spPr>
          <p:txBody>
            <a:bodyPr wrap="square" lIns="0" rIns="0" rtlCol="0">
              <a:spAutoFit/>
            </a:bodyPr>
            <a:lstStyle/>
            <a:p>
              <a:pPr algn="ctr"/>
              <a:r>
                <a:rPr lang="en-GB" sz="1400">
                  <a:solidFill>
                    <a:schemeClr val="bg2"/>
                  </a:solidFill>
                  <a:latin typeface="+mj-lt"/>
                  <a:cs typeface="Arial"/>
                </a:rPr>
                <a:t>Renault Trucks</a:t>
              </a:r>
              <a:br>
                <a:rPr lang="en-GB" sz="1400">
                  <a:solidFill>
                    <a:schemeClr val="bg2"/>
                  </a:solidFill>
                  <a:latin typeface="+mj-lt"/>
                  <a:cs typeface="Arial"/>
                </a:rPr>
              </a:br>
              <a:r>
                <a:rPr lang="en-GB" sz="1800">
                  <a:solidFill>
                    <a:schemeClr val="bg2"/>
                  </a:solidFill>
                  <a:latin typeface="+mj-lt"/>
                  <a:cs typeface="Arial"/>
                </a:rPr>
                <a:t>E-TECH</a:t>
              </a:r>
              <a:br>
                <a:rPr lang="en-GB" sz="2000" b="1">
                  <a:solidFill>
                    <a:schemeClr val="tx2"/>
                  </a:solidFill>
                  <a:latin typeface="+mj-lt"/>
                  <a:cs typeface="Arial"/>
                </a:rPr>
              </a:br>
              <a:r>
                <a:rPr lang="en-GB" sz="3200" b="1">
                  <a:solidFill>
                    <a:schemeClr val="tx2"/>
                  </a:solidFill>
                  <a:latin typeface="+mj-lt"/>
                  <a:cs typeface="Arial"/>
                </a:rPr>
                <a:t>T</a:t>
              </a:r>
            </a:p>
          </p:txBody>
        </p:sp>
      </p:grpSp>
      <p:grpSp>
        <p:nvGrpSpPr>
          <p:cNvPr id="27" name="Grupp 26">
            <a:extLst>
              <a:ext uri="{FF2B5EF4-FFF2-40B4-BE49-F238E27FC236}">
                <a16:creationId xmlns:a16="http://schemas.microsoft.com/office/drawing/2014/main" id="{AEA32248-9633-7DF3-AFA7-AB835093DD0E}"/>
              </a:ext>
            </a:extLst>
          </p:cNvPr>
          <p:cNvGrpSpPr/>
          <p:nvPr/>
        </p:nvGrpSpPr>
        <p:grpSpPr>
          <a:xfrm>
            <a:off x="5761850" y="293319"/>
            <a:ext cx="1679936" cy="1679936"/>
            <a:chOff x="3159093" y="760321"/>
            <a:chExt cx="1679936" cy="1679936"/>
          </a:xfrm>
          <a:effectLst>
            <a:outerShdw blurRad="428995" dist="277743" dir="5400000" sx="105000" sy="105000" algn="t" rotWithShape="0">
              <a:prstClr val="black">
                <a:alpha val="40000"/>
              </a:prstClr>
            </a:outerShdw>
          </a:effectLst>
        </p:grpSpPr>
        <p:sp>
          <p:nvSpPr>
            <p:cNvPr id="28" name="Ellips 27">
              <a:extLst>
                <a:ext uri="{FF2B5EF4-FFF2-40B4-BE49-F238E27FC236}">
                  <a16:creationId xmlns:a16="http://schemas.microsoft.com/office/drawing/2014/main" id="{233A7B73-5EC2-B602-59E6-7FD5AA27A15B}"/>
                </a:ext>
              </a:extLst>
            </p:cNvPr>
            <p:cNvSpPr/>
            <p:nvPr/>
          </p:nvSpPr>
          <p:spPr>
            <a:xfrm>
              <a:off x="3159093" y="760321"/>
              <a:ext cx="1679936" cy="16799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sv-SE">
                <a:latin typeface="+mj-lt"/>
              </a:endParaRPr>
            </a:p>
          </p:txBody>
        </p:sp>
        <p:sp>
          <p:nvSpPr>
            <p:cNvPr id="29" name="textruta 28">
              <a:extLst>
                <a:ext uri="{FF2B5EF4-FFF2-40B4-BE49-F238E27FC236}">
                  <a16:creationId xmlns:a16="http://schemas.microsoft.com/office/drawing/2014/main" id="{806E6E86-E90D-CB32-DCEE-D7D0F8CF89CB}"/>
                </a:ext>
              </a:extLst>
            </p:cNvPr>
            <p:cNvSpPr txBox="1"/>
            <p:nvPr/>
          </p:nvSpPr>
          <p:spPr>
            <a:xfrm>
              <a:off x="3159093" y="1097438"/>
              <a:ext cx="1679936" cy="1077218"/>
            </a:xfrm>
            <a:prstGeom prst="rect">
              <a:avLst/>
            </a:prstGeom>
            <a:noFill/>
          </p:spPr>
          <p:txBody>
            <a:bodyPr wrap="square" lIns="0" rIns="0" rtlCol="0">
              <a:spAutoFit/>
            </a:bodyPr>
            <a:lstStyle/>
            <a:p>
              <a:pPr algn="ctr"/>
              <a:r>
                <a:rPr lang="en-GB" sz="1400">
                  <a:solidFill>
                    <a:schemeClr val="bg2"/>
                  </a:solidFill>
                  <a:latin typeface="+mj-lt"/>
                  <a:cs typeface="Arial"/>
                </a:rPr>
                <a:t>Renault Trucks</a:t>
              </a:r>
              <a:br>
                <a:rPr lang="en-GB" sz="1400">
                  <a:solidFill>
                    <a:schemeClr val="bg2"/>
                  </a:solidFill>
                  <a:latin typeface="+mj-lt"/>
                  <a:cs typeface="Arial"/>
                </a:rPr>
              </a:br>
              <a:r>
                <a:rPr lang="en-GB" sz="1800">
                  <a:solidFill>
                    <a:schemeClr val="bg2"/>
                  </a:solidFill>
                  <a:latin typeface="+mj-lt"/>
                  <a:cs typeface="Arial"/>
                </a:rPr>
                <a:t>E-TECH</a:t>
              </a:r>
              <a:br>
                <a:rPr lang="en-GB" sz="2000" b="1">
                  <a:solidFill>
                    <a:schemeClr val="tx2"/>
                  </a:solidFill>
                  <a:latin typeface="+mj-lt"/>
                  <a:cs typeface="Arial"/>
                </a:rPr>
              </a:br>
              <a:r>
                <a:rPr lang="en-GB" sz="3200" b="1">
                  <a:solidFill>
                    <a:schemeClr val="tx2"/>
                  </a:solidFill>
                  <a:latin typeface="+mj-lt"/>
                  <a:cs typeface="Arial"/>
                </a:rPr>
                <a:t>C</a:t>
              </a:r>
            </a:p>
          </p:txBody>
        </p:sp>
      </p:grpSp>
      <p:sp>
        <p:nvSpPr>
          <p:cNvPr id="46" name="Triangel 45">
            <a:extLst>
              <a:ext uri="{FF2B5EF4-FFF2-40B4-BE49-F238E27FC236}">
                <a16:creationId xmlns:a16="http://schemas.microsoft.com/office/drawing/2014/main" id="{461DB621-9618-EC50-6CE7-BCBA135F740E}"/>
              </a:ext>
            </a:extLst>
          </p:cNvPr>
          <p:cNvSpPr/>
          <p:nvPr/>
        </p:nvSpPr>
        <p:spPr>
          <a:xfrm rot="5400000">
            <a:off x="-144830" y="374481"/>
            <a:ext cx="393902" cy="104241"/>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4" name="Grupp 3">
            <a:extLst>
              <a:ext uri="{FF2B5EF4-FFF2-40B4-BE49-F238E27FC236}">
                <a16:creationId xmlns:a16="http://schemas.microsoft.com/office/drawing/2014/main" id="{8BAE36F4-972A-5ADD-5248-699ECDC265A0}"/>
              </a:ext>
            </a:extLst>
          </p:cNvPr>
          <p:cNvGrpSpPr/>
          <p:nvPr/>
        </p:nvGrpSpPr>
        <p:grpSpPr>
          <a:xfrm>
            <a:off x="7536762" y="0"/>
            <a:ext cx="1606190" cy="5143503"/>
            <a:chOff x="7536762" y="0"/>
            <a:chExt cx="1606190" cy="5143503"/>
          </a:xfrm>
        </p:grpSpPr>
        <p:sp>
          <p:nvSpPr>
            <p:cNvPr id="6" name="Frihandsfigur 5">
              <a:extLst>
                <a:ext uri="{FF2B5EF4-FFF2-40B4-BE49-F238E27FC236}">
                  <a16:creationId xmlns:a16="http://schemas.microsoft.com/office/drawing/2014/main" id="{D295771A-702F-33E9-6AFE-90EAB487D19F}"/>
                </a:ext>
              </a:extLst>
            </p:cNvPr>
            <p:cNvSpPr/>
            <p:nvPr/>
          </p:nvSpPr>
          <p:spPr>
            <a:xfrm rot="5400000">
              <a:off x="5871489" y="1872040"/>
              <a:ext cx="5143503" cy="1399423"/>
            </a:xfrm>
            <a:custGeom>
              <a:avLst/>
              <a:gdLst>
                <a:gd name="connsiteX0" fmla="*/ 0 w 5143503"/>
                <a:gd name="connsiteY0" fmla="*/ 1399423 h 1399423"/>
                <a:gd name="connsiteX1" fmla="*/ 1 w 5143503"/>
                <a:gd name="connsiteY1" fmla="*/ 0 h 1399423"/>
                <a:gd name="connsiteX2" fmla="*/ 5143503 w 5143503"/>
                <a:gd name="connsiteY2" fmla="*/ 0 h 1399423"/>
                <a:gd name="connsiteX3" fmla="*/ 5143503 w 5143503"/>
                <a:gd name="connsiteY3" fmla="*/ 1399423 h 1399423"/>
                <a:gd name="connsiteX4" fmla="*/ 608067 w 5143503"/>
                <a:gd name="connsiteY4" fmla="*/ 1399423 h 1399423"/>
                <a:gd name="connsiteX5" fmla="*/ 608065 w 5143503"/>
                <a:gd name="connsiteY5" fmla="*/ 1399422 h 1399423"/>
                <a:gd name="connsiteX6" fmla="*/ 623553 w 5143503"/>
                <a:gd name="connsiteY6" fmla="*/ 1399422 h 1399423"/>
                <a:gd name="connsiteX7" fmla="*/ 426602 w 5143503"/>
                <a:gd name="connsiteY7" fmla="*/ 1295180 h 1399423"/>
                <a:gd name="connsiteX8" fmla="*/ 229650 w 5143503"/>
                <a:gd name="connsiteY8" fmla="*/ 1399422 h 1399423"/>
                <a:gd name="connsiteX9" fmla="*/ 245142 w 5143503"/>
                <a:gd name="connsiteY9" fmla="*/ 1399422 h 1399423"/>
                <a:gd name="connsiteX10" fmla="*/ 245140 w 5143503"/>
                <a:gd name="connsiteY10" fmla="*/ 1399423 h 1399423"/>
                <a:gd name="connsiteX11" fmla="*/ 0 w 5143503"/>
                <a:gd name="connsiteY11" fmla="*/ 1399423 h 13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3503" h="1399423">
                  <a:moveTo>
                    <a:pt x="0" y="1399423"/>
                  </a:moveTo>
                  <a:lnTo>
                    <a:pt x="1" y="0"/>
                  </a:lnTo>
                  <a:lnTo>
                    <a:pt x="5143503" y="0"/>
                  </a:lnTo>
                  <a:lnTo>
                    <a:pt x="5143503" y="1399423"/>
                  </a:lnTo>
                  <a:lnTo>
                    <a:pt x="608067" y="1399423"/>
                  </a:lnTo>
                  <a:lnTo>
                    <a:pt x="608065" y="1399422"/>
                  </a:lnTo>
                  <a:lnTo>
                    <a:pt x="623553" y="1399422"/>
                  </a:lnTo>
                  <a:lnTo>
                    <a:pt x="426602" y="1295180"/>
                  </a:lnTo>
                  <a:lnTo>
                    <a:pt x="229650" y="1399422"/>
                  </a:lnTo>
                  <a:lnTo>
                    <a:pt x="245142" y="1399422"/>
                  </a:lnTo>
                  <a:lnTo>
                    <a:pt x="245140" y="1399423"/>
                  </a:lnTo>
                  <a:lnTo>
                    <a:pt x="0" y="1399423"/>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pic>
          <p:nvPicPr>
            <p:cNvPr id="18" name="Bild 17">
              <a:extLst>
                <a:ext uri="{FF2B5EF4-FFF2-40B4-BE49-F238E27FC236}">
                  <a16:creationId xmlns:a16="http://schemas.microsoft.com/office/drawing/2014/main" id="{12CC4B19-BE1E-ABD5-02B2-EBC6C55F659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36762" y="2928294"/>
              <a:ext cx="1606190" cy="2211710"/>
            </a:xfrm>
            <a:prstGeom prst="rect">
              <a:avLst/>
            </a:prstGeom>
          </p:spPr>
        </p:pic>
        <p:grpSp>
          <p:nvGrpSpPr>
            <p:cNvPr id="19" name="Grupp 18">
              <a:extLst>
                <a:ext uri="{FF2B5EF4-FFF2-40B4-BE49-F238E27FC236}">
                  <a16:creationId xmlns:a16="http://schemas.microsoft.com/office/drawing/2014/main" id="{9DDB383C-F8AA-36E1-AA6C-2F9DBDDA4108}"/>
                </a:ext>
              </a:extLst>
            </p:cNvPr>
            <p:cNvGrpSpPr/>
            <p:nvPr/>
          </p:nvGrpSpPr>
          <p:grpSpPr>
            <a:xfrm>
              <a:off x="7840248" y="129600"/>
              <a:ext cx="1208086" cy="2477534"/>
              <a:chOff x="7840248" y="129600"/>
              <a:chExt cx="1208086" cy="2477534"/>
            </a:xfrm>
          </p:grpSpPr>
          <p:pic>
            <p:nvPicPr>
              <p:cNvPr id="20" name="Bildobjekt 19">
                <a:extLst>
                  <a:ext uri="{FF2B5EF4-FFF2-40B4-BE49-F238E27FC236}">
                    <a16:creationId xmlns:a16="http://schemas.microsoft.com/office/drawing/2014/main" id="{7CDF4993-695C-3553-8CA2-156EAA76003E}"/>
                  </a:ext>
                </a:extLst>
              </p:cNvPr>
              <p:cNvPicPr>
                <a:picLocks noChangeAspect="1"/>
              </p:cNvPicPr>
              <p:nvPr/>
            </p:nvPicPr>
            <p:blipFill>
              <a:blip r:embed="rId7"/>
              <a:srcRect/>
              <a:stretch/>
            </p:blipFill>
            <p:spPr>
              <a:xfrm>
                <a:off x="7840248" y="129600"/>
                <a:ext cx="1208086" cy="594000"/>
              </a:xfrm>
              <a:prstGeom prst="rect">
                <a:avLst/>
              </a:prstGeom>
            </p:spPr>
          </p:pic>
          <p:grpSp>
            <p:nvGrpSpPr>
              <p:cNvPr id="21" name="Grupp 20">
                <a:extLst>
                  <a:ext uri="{FF2B5EF4-FFF2-40B4-BE49-F238E27FC236}">
                    <a16:creationId xmlns:a16="http://schemas.microsoft.com/office/drawing/2014/main" id="{BDA30C75-9C39-B186-C159-167D3F4F1710}"/>
                  </a:ext>
                </a:extLst>
              </p:cNvPr>
              <p:cNvGrpSpPr/>
              <p:nvPr/>
            </p:nvGrpSpPr>
            <p:grpSpPr>
              <a:xfrm>
                <a:off x="7991647" y="1616342"/>
                <a:ext cx="893899" cy="990792"/>
                <a:chOff x="7991647" y="1616342"/>
                <a:chExt cx="893899" cy="990792"/>
              </a:xfrm>
            </p:grpSpPr>
            <p:sp>
              <p:nvSpPr>
                <p:cNvPr id="22" name="Ellips 21">
                  <a:extLst>
                    <a:ext uri="{FF2B5EF4-FFF2-40B4-BE49-F238E27FC236}">
                      <a16:creationId xmlns:a16="http://schemas.microsoft.com/office/drawing/2014/main" id="{FEDC39CA-D5BA-1532-F772-9EB5D2DE45DD}"/>
                    </a:ext>
                  </a:extLst>
                </p:cNvPr>
                <p:cNvSpPr/>
                <p:nvPr/>
              </p:nvSpPr>
              <p:spPr>
                <a:xfrm>
                  <a:off x="8028384" y="1815047"/>
                  <a:ext cx="792087" cy="792087"/>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6" name="Bild 25">
                  <a:extLst>
                    <a:ext uri="{FF2B5EF4-FFF2-40B4-BE49-F238E27FC236}">
                      <a16:creationId xmlns:a16="http://schemas.microsoft.com/office/drawing/2014/main" id="{82B6030D-4E42-C6CE-1331-1E417B891D2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297428" y="1616342"/>
                  <a:ext cx="293725" cy="401020"/>
                </a:xfrm>
                <a:prstGeom prst="rect">
                  <a:avLst/>
                </a:prstGeom>
                <a:effectLst/>
              </p:spPr>
            </p:pic>
            <p:sp>
              <p:nvSpPr>
                <p:cNvPr id="30" name="textruta 29">
                  <a:extLst>
                    <a:ext uri="{FF2B5EF4-FFF2-40B4-BE49-F238E27FC236}">
                      <a16:creationId xmlns:a16="http://schemas.microsoft.com/office/drawing/2014/main" id="{6B538044-65AD-31CF-484E-5DB94132A023}"/>
                    </a:ext>
                  </a:extLst>
                </p:cNvPr>
                <p:cNvSpPr txBox="1"/>
                <p:nvPr/>
              </p:nvSpPr>
              <p:spPr>
                <a:xfrm>
                  <a:off x="7991647" y="2053623"/>
                  <a:ext cx="893899" cy="323165"/>
                </a:xfrm>
                <a:prstGeom prst="rect">
                  <a:avLst/>
                </a:prstGeom>
                <a:noFill/>
              </p:spPr>
              <p:txBody>
                <a:bodyPr wrap="square" rtlCol="0">
                  <a:spAutoFit/>
                </a:bodyPr>
                <a:lstStyle/>
                <a:p>
                  <a:pPr algn="ctr">
                    <a:lnSpc>
                      <a:spcPts val="880"/>
                    </a:lnSpc>
                  </a:pPr>
                  <a:r>
                    <a:rPr lang="en-GB" sz="900" b="1">
                      <a:latin typeface="+mj-lt"/>
                      <a:cs typeface="Arial"/>
                    </a:rPr>
                    <a:t>Electro-mobility</a:t>
                  </a:r>
                  <a:endParaRPr lang="sv-SE" sz="900" b="1">
                    <a:latin typeface="+mj-lt"/>
                  </a:endParaRPr>
                </a:p>
              </p:txBody>
            </p:sp>
          </p:grpSp>
        </p:grpSp>
      </p:grpSp>
    </p:spTree>
    <p:extLst>
      <p:ext uri="{BB962C8B-B14F-4D97-AF65-F5344CB8AC3E}">
        <p14:creationId xmlns:p14="http://schemas.microsoft.com/office/powerpoint/2010/main" val="34155658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Effect transition="in" filter="fade">
                                      <p:cBhvr>
                                        <p:cTn id="9" dur="1000"/>
                                        <p:tgtEl>
                                          <p:spTgt spid="23"/>
                                        </p:tgtEl>
                                      </p:cBhvr>
                                    </p:animEffect>
                                  </p:childTnLst>
                                </p:cTn>
                              </p:par>
                              <p:par>
                                <p:cTn id="10" presetID="53" presetClass="entr" presetSubtype="16"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1000" fill="hold"/>
                                        <p:tgtEl>
                                          <p:spTgt spid="27"/>
                                        </p:tgtEl>
                                        <p:attrNameLst>
                                          <p:attrName>ppt_w</p:attrName>
                                        </p:attrNameLst>
                                      </p:cBhvr>
                                      <p:tavLst>
                                        <p:tav tm="0">
                                          <p:val>
                                            <p:fltVal val="0"/>
                                          </p:val>
                                        </p:tav>
                                        <p:tav tm="100000">
                                          <p:val>
                                            <p:strVal val="#ppt_w"/>
                                          </p:val>
                                        </p:tav>
                                      </p:tavLst>
                                    </p:anim>
                                    <p:anim calcmode="lin" valueType="num">
                                      <p:cBhvr>
                                        <p:cTn id="13" dur="1000" fill="hold"/>
                                        <p:tgtEl>
                                          <p:spTgt spid="27"/>
                                        </p:tgtEl>
                                        <p:attrNameLst>
                                          <p:attrName>ppt_h</p:attrName>
                                        </p:attrNameLst>
                                      </p:cBhvr>
                                      <p:tavLst>
                                        <p:tav tm="0">
                                          <p:val>
                                            <p:fltVal val="0"/>
                                          </p:val>
                                        </p:tav>
                                        <p:tav tm="100000">
                                          <p:val>
                                            <p:strVal val="#ppt_h"/>
                                          </p:val>
                                        </p:tav>
                                      </p:tavLst>
                                    </p:anim>
                                    <p:animEffect transition="in" filter="fade">
                                      <p:cBhvr>
                                        <p:cTn id="14"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VIP_Day_RT_HeatMap_Final_white_text">
            <a:hlinkClick r:id="" action="ppaction://media"/>
            <a:extLst>
              <a:ext uri="{FF2B5EF4-FFF2-40B4-BE49-F238E27FC236}">
                <a16:creationId xmlns:a16="http://schemas.microsoft.com/office/drawing/2014/main" id="{5110DD1D-9350-57B6-A43E-2BED37B36AF8}"/>
              </a:ext>
            </a:extLst>
          </p:cNvPr>
          <p:cNvPicPr>
            <a:picLocks noChangeAspect="1"/>
          </p:cNvPicPr>
          <p:nvPr>
            <a:videoFile r:link="rId3"/>
            <p:extLst>
              <p:ext uri="{DAA4B4D4-6D71-4841-9C94-3DE7FCFB9230}">
                <p14:media xmlns:p14="http://schemas.microsoft.com/office/powerpoint/2010/main" r:embed="rId2"/>
              </p:ext>
            </p:extLst>
          </p:nvPr>
        </p:nvPicPr>
        <p:blipFill rotWithShape="1">
          <a:blip r:embed="rId6"/>
          <a:srcRect l="5197" t="4849" r="9378" b="9726"/>
          <a:stretch/>
        </p:blipFill>
        <p:spPr>
          <a:xfrm>
            <a:off x="1" y="0"/>
            <a:ext cx="9144000" cy="5143500"/>
          </a:xfrm>
          <a:prstGeom prst="rect">
            <a:avLst/>
          </a:prstGeom>
        </p:spPr>
      </p:pic>
      <p:sp>
        <p:nvSpPr>
          <p:cNvPr id="3" name="Date Placeholder 2" hidden="1">
            <a:extLst>
              <a:ext uri="{FF2B5EF4-FFF2-40B4-BE49-F238E27FC236}">
                <a16:creationId xmlns:a16="http://schemas.microsoft.com/office/drawing/2014/main" id="{154F0160-9E6D-1C2B-45FC-39D0AC1EB044}"/>
              </a:ext>
            </a:extLst>
          </p:cNvPr>
          <p:cNvSpPr>
            <a:spLocks noGrp="1"/>
          </p:cNvSpPr>
          <p:nvPr>
            <p:ph type="dt" sz="half" idx="4294967295"/>
          </p:nvPr>
        </p:nvSpPr>
        <p:spPr>
          <a:xfrm>
            <a:off x="8856477" y="1175924"/>
            <a:ext cx="107722" cy="662608"/>
          </a:xfrm>
          <a:prstGeom prst="rect">
            <a:avLst/>
          </a:prstGeom>
        </p:spPr>
        <p:txBody>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kumimoji="0" lang="fr-FR" sz="1350" b="0" i="0" u="none" strike="noStrike" kern="1200" cap="none" spc="0" normalizeH="0" baseline="0" noProof="0">
                <a:ln>
                  <a:noFill/>
                </a:ln>
                <a:solidFill>
                  <a:prstClr val="black"/>
                </a:solidFill>
                <a:effectLst/>
                <a:uLnTx/>
                <a:uFillTx/>
                <a:latin typeface="Arial" panose="020B0604020202020204"/>
                <a:ea typeface="+mn-ea"/>
                <a:cs typeface="+mn-cs"/>
              </a:rPr>
              <a:t>04/09/2023</a:t>
            </a:r>
          </a:p>
        </p:txBody>
      </p:sp>
      <p:sp>
        <p:nvSpPr>
          <p:cNvPr id="4" name="Slide Number Placeholder 3" hidden="1">
            <a:extLst>
              <a:ext uri="{FF2B5EF4-FFF2-40B4-BE49-F238E27FC236}">
                <a16:creationId xmlns:a16="http://schemas.microsoft.com/office/drawing/2014/main" id="{48ECAB98-8374-722A-9817-A51BC433E20F}"/>
              </a:ext>
            </a:extLst>
          </p:cNvPr>
          <p:cNvSpPr>
            <a:spLocks noGrp="1"/>
          </p:cNvSpPr>
          <p:nvPr>
            <p:ph type="sldNum" sz="quarter" idx="4294967295"/>
          </p:nvPr>
        </p:nvSpPr>
        <p:spPr>
          <a:xfrm>
            <a:off x="8815132" y="2412925"/>
            <a:ext cx="257369" cy="187552"/>
          </a:xfrm>
          <a:prstGeom prst="rect">
            <a:avLst/>
          </a:prstGeom>
        </p:spPr>
        <p:txBody>
          <a:bodyPr/>
          <a:lstStyle/>
          <a:p>
            <a:pPr marL="0" marR="0" lvl="0" indent="0" algn="l" defTabSz="685800" rtl="0" eaLnBrk="1" fontAlgn="auto" latinLnBrk="0" hangingPunct="1">
              <a:lnSpc>
                <a:spcPct val="100000"/>
              </a:lnSpc>
              <a:spcBef>
                <a:spcPts val="0"/>
              </a:spcBef>
              <a:spcAft>
                <a:spcPts val="600"/>
              </a:spcAft>
              <a:buClrTx/>
              <a:buSzTx/>
              <a:buFontTx/>
              <a:buNone/>
              <a:tabLst/>
              <a:defRPr/>
            </a:pPr>
            <a:fld id="{E8C60506-5BE4-4453-AE4B-F0F5E69C63A6}" type="slidenum">
              <a:rPr kumimoji="0" lang="fr-FR" sz="135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l" defTabSz="685800" rtl="0" eaLnBrk="1" fontAlgn="auto" latinLnBrk="0" hangingPunct="1">
                <a:lnSpc>
                  <a:spcPct val="100000"/>
                </a:lnSpc>
                <a:spcBef>
                  <a:spcPts val="0"/>
                </a:spcBef>
                <a:spcAft>
                  <a:spcPts val="600"/>
                </a:spcAft>
                <a:buClrTx/>
                <a:buSzTx/>
                <a:buFontTx/>
                <a:buNone/>
                <a:tabLst/>
                <a:defRPr/>
              </a:pPr>
              <a:t>26</a:t>
            </a:fld>
            <a:endParaRPr kumimoji="0" lang="fr-FR"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nvGrpSpPr>
          <p:cNvPr id="8" name="Groupe 7">
            <a:extLst>
              <a:ext uri="{FF2B5EF4-FFF2-40B4-BE49-F238E27FC236}">
                <a16:creationId xmlns:a16="http://schemas.microsoft.com/office/drawing/2014/main" id="{74BABFB1-9500-E2F3-2934-60B3A26A3841}"/>
              </a:ext>
            </a:extLst>
          </p:cNvPr>
          <p:cNvGrpSpPr/>
          <p:nvPr/>
        </p:nvGrpSpPr>
        <p:grpSpPr>
          <a:xfrm>
            <a:off x="8685983" y="4647559"/>
            <a:ext cx="324000" cy="341196"/>
            <a:chOff x="8685983" y="4647559"/>
            <a:chExt cx="324000" cy="341196"/>
          </a:xfrm>
        </p:grpSpPr>
        <p:sp>
          <p:nvSpPr>
            <p:cNvPr id="9" name="Freeform 5">
              <a:extLst>
                <a:ext uri="{FF2B5EF4-FFF2-40B4-BE49-F238E27FC236}">
                  <a16:creationId xmlns:a16="http://schemas.microsoft.com/office/drawing/2014/main" id="{08118AC9-2352-6AD5-A274-11D47DC3FEE2}"/>
                </a:ext>
              </a:extLst>
            </p:cNvPr>
            <p:cNvSpPr>
              <a:spLocks noEditPoints="1"/>
            </p:cNvSpPr>
            <p:nvPr userDrawn="1"/>
          </p:nvSpPr>
          <p:spPr bwMode="auto">
            <a:xfrm>
              <a:off x="8685983" y="4890491"/>
              <a:ext cx="42035" cy="40398"/>
            </a:xfrm>
            <a:custGeom>
              <a:avLst/>
              <a:gdLst>
                <a:gd name="T0" fmla="*/ 119 w 165"/>
                <a:gd name="T1" fmla="*/ 159 h 159"/>
                <a:gd name="T2" fmla="*/ 165 w 165"/>
                <a:gd name="T3" fmla="*/ 159 h 159"/>
                <a:gd name="T4" fmla="*/ 131 w 165"/>
                <a:gd name="T5" fmla="*/ 101 h 159"/>
                <a:gd name="T6" fmla="*/ 159 w 165"/>
                <a:gd name="T7" fmla="*/ 54 h 159"/>
                <a:gd name="T8" fmla="*/ 98 w 165"/>
                <a:gd name="T9" fmla="*/ 0 h 159"/>
                <a:gd name="T10" fmla="*/ 0 w 165"/>
                <a:gd name="T11" fmla="*/ 0 h 159"/>
                <a:gd name="T12" fmla="*/ 0 w 165"/>
                <a:gd name="T13" fmla="*/ 159 h 159"/>
                <a:gd name="T14" fmla="*/ 41 w 165"/>
                <a:gd name="T15" fmla="*/ 159 h 159"/>
                <a:gd name="T16" fmla="*/ 41 w 165"/>
                <a:gd name="T17" fmla="*/ 108 h 159"/>
                <a:gd name="T18" fmla="*/ 92 w 165"/>
                <a:gd name="T19" fmla="*/ 108 h 159"/>
                <a:gd name="T20" fmla="*/ 119 w 165"/>
                <a:gd name="T21" fmla="*/ 159 h 159"/>
                <a:gd name="T22" fmla="*/ 41 w 165"/>
                <a:gd name="T23" fmla="*/ 32 h 159"/>
                <a:gd name="T24" fmla="*/ 92 w 165"/>
                <a:gd name="T25" fmla="*/ 32 h 159"/>
                <a:gd name="T26" fmla="*/ 117 w 165"/>
                <a:gd name="T27" fmla="*/ 54 h 159"/>
                <a:gd name="T28" fmla="*/ 92 w 165"/>
                <a:gd name="T29" fmla="*/ 76 h 159"/>
                <a:gd name="T30" fmla="*/ 41 w 165"/>
                <a:gd name="T31" fmla="*/ 76 h 159"/>
                <a:gd name="T32" fmla="*/ 41 w 165"/>
                <a:gd name="T33" fmla="*/ 3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59">
                  <a:moveTo>
                    <a:pt x="119" y="159"/>
                  </a:moveTo>
                  <a:cubicBezTo>
                    <a:pt x="165" y="159"/>
                    <a:pt x="165" y="159"/>
                    <a:pt x="165" y="159"/>
                  </a:cubicBezTo>
                  <a:cubicBezTo>
                    <a:pt x="131" y="101"/>
                    <a:pt x="131" y="101"/>
                    <a:pt x="131" y="101"/>
                  </a:cubicBezTo>
                  <a:cubicBezTo>
                    <a:pt x="150" y="92"/>
                    <a:pt x="159" y="75"/>
                    <a:pt x="159" y="54"/>
                  </a:cubicBezTo>
                  <a:cubicBezTo>
                    <a:pt x="159" y="23"/>
                    <a:pt x="138" y="0"/>
                    <a:pt x="98" y="0"/>
                  </a:cubicBezTo>
                  <a:cubicBezTo>
                    <a:pt x="0" y="0"/>
                    <a:pt x="0" y="0"/>
                    <a:pt x="0" y="0"/>
                  </a:cubicBezTo>
                  <a:cubicBezTo>
                    <a:pt x="0" y="159"/>
                    <a:pt x="0" y="159"/>
                    <a:pt x="0" y="159"/>
                  </a:cubicBezTo>
                  <a:cubicBezTo>
                    <a:pt x="41" y="159"/>
                    <a:pt x="41" y="159"/>
                    <a:pt x="41" y="159"/>
                  </a:cubicBezTo>
                  <a:cubicBezTo>
                    <a:pt x="41" y="108"/>
                    <a:pt x="41" y="108"/>
                    <a:pt x="41" y="108"/>
                  </a:cubicBezTo>
                  <a:cubicBezTo>
                    <a:pt x="92" y="108"/>
                    <a:pt x="92" y="108"/>
                    <a:pt x="92" y="108"/>
                  </a:cubicBezTo>
                  <a:lnTo>
                    <a:pt x="119" y="159"/>
                  </a:lnTo>
                  <a:close/>
                  <a:moveTo>
                    <a:pt x="41" y="32"/>
                  </a:moveTo>
                  <a:cubicBezTo>
                    <a:pt x="92" y="32"/>
                    <a:pt x="92" y="32"/>
                    <a:pt x="92" y="32"/>
                  </a:cubicBezTo>
                  <a:cubicBezTo>
                    <a:pt x="108" y="32"/>
                    <a:pt x="117" y="42"/>
                    <a:pt x="117" y="54"/>
                  </a:cubicBezTo>
                  <a:cubicBezTo>
                    <a:pt x="117" y="67"/>
                    <a:pt x="108" y="76"/>
                    <a:pt x="92" y="76"/>
                  </a:cubicBezTo>
                  <a:cubicBezTo>
                    <a:pt x="41" y="76"/>
                    <a:pt x="41" y="76"/>
                    <a:pt x="41" y="76"/>
                  </a:cubicBezTo>
                  <a:lnTo>
                    <a:pt x="41" y="3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0" name="Freeform 6">
              <a:extLst>
                <a:ext uri="{FF2B5EF4-FFF2-40B4-BE49-F238E27FC236}">
                  <a16:creationId xmlns:a16="http://schemas.microsoft.com/office/drawing/2014/main" id="{62CA3BC2-E17E-D95D-9DD1-F80A516CB1E0}"/>
                </a:ext>
              </a:extLst>
            </p:cNvPr>
            <p:cNvSpPr>
              <a:spLocks/>
            </p:cNvSpPr>
            <p:nvPr userDrawn="1"/>
          </p:nvSpPr>
          <p:spPr bwMode="auto">
            <a:xfrm>
              <a:off x="8886197" y="4890491"/>
              <a:ext cx="41489" cy="40944"/>
            </a:xfrm>
            <a:custGeom>
              <a:avLst/>
              <a:gdLst>
                <a:gd name="T0" fmla="*/ 0 w 163"/>
                <a:gd name="T1" fmla="*/ 0 h 161"/>
                <a:gd name="T2" fmla="*/ 0 w 163"/>
                <a:gd name="T3" fmla="*/ 93 h 161"/>
                <a:gd name="T4" fmla="*/ 82 w 163"/>
                <a:gd name="T5" fmla="*/ 161 h 161"/>
                <a:gd name="T6" fmla="*/ 163 w 163"/>
                <a:gd name="T7" fmla="*/ 93 h 161"/>
                <a:gd name="T8" fmla="*/ 163 w 163"/>
                <a:gd name="T9" fmla="*/ 0 h 161"/>
                <a:gd name="T10" fmla="*/ 122 w 163"/>
                <a:gd name="T11" fmla="*/ 0 h 161"/>
                <a:gd name="T12" fmla="*/ 122 w 163"/>
                <a:gd name="T13" fmla="*/ 93 h 161"/>
                <a:gd name="T14" fmla="*/ 82 w 163"/>
                <a:gd name="T15" fmla="*/ 128 h 161"/>
                <a:gd name="T16" fmla="*/ 42 w 163"/>
                <a:gd name="T17" fmla="*/ 93 h 161"/>
                <a:gd name="T18" fmla="*/ 42 w 163"/>
                <a:gd name="T19" fmla="*/ 0 h 161"/>
                <a:gd name="T20" fmla="*/ 0 w 163"/>
                <a:gd name="T2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61">
                  <a:moveTo>
                    <a:pt x="0" y="0"/>
                  </a:moveTo>
                  <a:cubicBezTo>
                    <a:pt x="0" y="93"/>
                    <a:pt x="0" y="93"/>
                    <a:pt x="0" y="93"/>
                  </a:cubicBezTo>
                  <a:cubicBezTo>
                    <a:pt x="0" y="141"/>
                    <a:pt x="35" y="161"/>
                    <a:pt x="82" y="161"/>
                  </a:cubicBezTo>
                  <a:cubicBezTo>
                    <a:pt x="128" y="161"/>
                    <a:pt x="163" y="141"/>
                    <a:pt x="163" y="93"/>
                  </a:cubicBezTo>
                  <a:cubicBezTo>
                    <a:pt x="163" y="0"/>
                    <a:pt x="163" y="0"/>
                    <a:pt x="163" y="0"/>
                  </a:cubicBezTo>
                  <a:cubicBezTo>
                    <a:pt x="122" y="0"/>
                    <a:pt x="122" y="0"/>
                    <a:pt x="122" y="0"/>
                  </a:cubicBezTo>
                  <a:cubicBezTo>
                    <a:pt x="122" y="93"/>
                    <a:pt x="122" y="93"/>
                    <a:pt x="122" y="93"/>
                  </a:cubicBezTo>
                  <a:cubicBezTo>
                    <a:pt x="122" y="110"/>
                    <a:pt x="116" y="128"/>
                    <a:pt x="82" y="128"/>
                  </a:cubicBezTo>
                  <a:cubicBezTo>
                    <a:pt x="48" y="128"/>
                    <a:pt x="42" y="110"/>
                    <a:pt x="42" y="93"/>
                  </a:cubicBezTo>
                  <a:cubicBezTo>
                    <a:pt x="42" y="0"/>
                    <a:pt x="42" y="0"/>
                    <a:pt x="42" y="0"/>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 name="Freeform 7">
              <a:extLst>
                <a:ext uri="{FF2B5EF4-FFF2-40B4-BE49-F238E27FC236}">
                  <a16:creationId xmlns:a16="http://schemas.microsoft.com/office/drawing/2014/main" id="{98D9F22A-A9C4-16CF-ECB3-2CFA608088A6}"/>
                </a:ext>
              </a:extLst>
            </p:cNvPr>
            <p:cNvSpPr>
              <a:spLocks/>
            </p:cNvSpPr>
            <p:nvPr userDrawn="1"/>
          </p:nvSpPr>
          <p:spPr bwMode="auto">
            <a:xfrm>
              <a:off x="8737981" y="4890491"/>
              <a:ext cx="35075" cy="40398"/>
            </a:xfrm>
            <a:custGeom>
              <a:avLst/>
              <a:gdLst>
                <a:gd name="T0" fmla="*/ 257 w 257"/>
                <a:gd name="T1" fmla="*/ 235 h 296"/>
                <a:gd name="T2" fmla="*/ 76 w 257"/>
                <a:gd name="T3" fmla="*/ 235 h 296"/>
                <a:gd name="T4" fmla="*/ 76 w 257"/>
                <a:gd name="T5" fmla="*/ 175 h 296"/>
                <a:gd name="T6" fmla="*/ 237 w 257"/>
                <a:gd name="T7" fmla="*/ 175 h 296"/>
                <a:gd name="T8" fmla="*/ 237 w 257"/>
                <a:gd name="T9" fmla="*/ 117 h 296"/>
                <a:gd name="T10" fmla="*/ 76 w 257"/>
                <a:gd name="T11" fmla="*/ 117 h 296"/>
                <a:gd name="T12" fmla="*/ 76 w 257"/>
                <a:gd name="T13" fmla="*/ 61 h 296"/>
                <a:gd name="T14" fmla="*/ 252 w 257"/>
                <a:gd name="T15" fmla="*/ 61 h 296"/>
                <a:gd name="T16" fmla="*/ 252 w 257"/>
                <a:gd name="T17" fmla="*/ 0 h 296"/>
                <a:gd name="T18" fmla="*/ 0 w 257"/>
                <a:gd name="T19" fmla="*/ 0 h 296"/>
                <a:gd name="T20" fmla="*/ 0 w 257"/>
                <a:gd name="T21" fmla="*/ 296 h 296"/>
                <a:gd name="T22" fmla="*/ 257 w 257"/>
                <a:gd name="T23" fmla="*/ 296 h 296"/>
                <a:gd name="T24" fmla="*/ 257 w 257"/>
                <a:gd name="T25" fmla="*/ 235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7" h="296">
                  <a:moveTo>
                    <a:pt x="257" y="235"/>
                  </a:moveTo>
                  <a:lnTo>
                    <a:pt x="76" y="235"/>
                  </a:lnTo>
                  <a:lnTo>
                    <a:pt x="76" y="175"/>
                  </a:lnTo>
                  <a:lnTo>
                    <a:pt x="237" y="175"/>
                  </a:lnTo>
                  <a:lnTo>
                    <a:pt x="237" y="117"/>
                  </a:lnTo>
                  <a:lnTo>
                    <a:pt x="76" y="117"/>
                  </a:lnTo>
                  <a:lnTo>
                    <a:pt x="76" y="61"/>
                  </a:lnTo>
                  <a:lnTo>
                    <a:pt x="252" y="61"/>
                  </a:lnTo>
                  <a:lnTo>
                    <a:pt x="252" y="0"/>
                  </a:lnTo>
                  <a:lnTo>
                    <a:pt x="0" y="0"/>
                  </a:lnTo>
                  <a:lnTo>
                    <a:pt x="0" y="296"/>
                  </a:lnTo>
                  <a:lnTo>
                    <a:pt x="257" y="296"/>
                  </a:lnTo>
                  <a:lnTo>
                    <a:pt x="257" y="2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 name="Freeform 8">
              <a:extLst>
                <a:ext uri="{FF2B5EF4-FFF2-40B4-BE49-F238E27FC236}">
                  <a16:creationId xmlns:a16="http://schemas.microsoft.com/office/drawing/2014/main" id="{11D7E637-8457-29DA-2DAE-1CA6D3C968C8}"/>
                </a:ext>
              </a:extLst>
            </p:cNvPr>
            <p:cNvSpPr>
              <a:spLocks/>
            </p:cNvSpPr>
            <p:nvPr userDrawn="1"/>
          </p:nvSpPr>
          <p:spPr bwMode="auto">
            <a:xfrm>
              <a:off x="8939697" y="4890491"/>
              <a:ext cx="33301" cy="40398"/>
            </a:xfrm>
            <a:custGeom>
              <a:avLst/>
              <a:gdLst>
                <a:gd name="T0" fmla="*/ 244 w 244"/>
                <a:gd name="T1" fmla="*/ 235 h 296"/>
                <a:gd name="T2" fmla="*/ 76 w 244"/>
                <a:gd name="T3" fmla="*/ 235 h 296"/>
                <a:gd name="T4" fmla="*/ 76 w 244"/>
                <a:gd name="T5" fmla="*/ 0 h 296"/>
                <a:gd name="T6" fmla="*/ 0 w 244"/>
                <a:gd name="T7" fmla="*/ 0 h 296"/>
                <a:gd name="T8" fmla="*/ 0 w 244"/>
                <a:gd name="T9" fmla="*/ 296 h 296"/>
                <a:gd name="T10" fmla="*/ 244 w 244"/>
                <a:gd name="T11" fmla="*/ 296 h 296"/>
                <a:gd name="T12" fmla="*/ 244 w 244"/>
                <a:gd name="T13" fmla="*/ 235 h 296"/>
              </a:gdLst>
              <a:ahLst/>
              <a:cxnLst>
                <a:cxn ang="0">
                  <a:pos x="T0" y="T1"/>
                </a:cxn>
                <a:cxn ang="0">
                  <a:pos x="T2" y="T3"/>
                </a:cxn>
                <a:cxn ang="0">
                  <a:pos x="T4" y="T5"/>
                </a:cxn>
                <a:cxn ang="0">
                  <a:pos x="T6" y="T7"/>
                </a:cxn>
                <a:cxn ang="0">
                  <a:pos x="T8" y="T9"/>
                </a:cxn>
                <a:cxn ang="0">
                  <a:pos x="T10" y="T11"/>
                </a:cxn>
                <a:cxn ang="0">
                  <a:pos x="T12" y="T13"/>
                </a:cxn>
              </a:cxnLst>
              <a:rect l="0" t="0" r="r" b="b"/>
              <a:pathLst>
                <a:path w="244" h="296">
                  <a:moveTo>
                    <a:pt x="244" y="235"/>
                  </a:moveTo>
                  <a:lnTo>
                    <a:pt x="76" y="235"/>
                  </a:lnTo>
                  <a:lnTo>
                    <a:pt x="76" y="0"/>
                  </a:lnTo>
                  <a:lnTo>
                    <a:pt x="0" y="0"/>
                  </a:lnTo>
                  <a:lnTo>
                    <a:pt x="0" y="296"/>
                  </a:lnTo>
                  <a:lnTo>
                    <a:pt x="244" y="296"/>
                  </a:lnTo>
                  <a:lnTo>
                    <a:pt x="244" y="2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 name="Freeform 9">
              <a:extLst>
                <a:ext uri="{FF2B5EF4-FFF2-40B4-BE49-F238E27FC236}">
                  <a16:creationId xmlns:a16="http://schemas.microsoft.com/office/drawing/2014/main" id="{3E81DBFB-896E-DCF0-04C8-688A234A328C}"/>
                </a:ext>
              </a:extLst>
            </p:cNvPr>
            <p:cNvSpPr>
              <a:spLocks noEditPoints="1"/>
            </p:cNvSpPr>
            <p:nvPr userDrawn="1"/>
          </p:nvSpPr>
          <p:spPr bwMode="auto">
            <a:xfrm>
              <a:off x="8833243" y="4890491"/>
              <a:ext cx="48313" cy="40398"/>
            </a:xfrm>
            <a:custGeom>
              <a:avLst/>
              <a:gdLst>
                <a:gd name="T0" fmla="*/ 274 w 354"/>
                <a:gd name="T1" fmla="*/ 296 h 296"/>
                <a:gd name="T2" fmla="*/ 354 w 354"/>
                <a:gd name="T3" fmla="*/ 296 h 296"/>
                <a:gd name="T4" fmla="*/ 227 w 354"/>
                <a:gd name="T5" fmla="*/ 0 h 296"/>
                <a:gd name="T6" fmla="*/ 127 w 354"/>
                <a:gd name="T7" fmla="*/ 0 h 296"/>
                <a:gd name="T8" fmla="*/ 0 w 354"/>
                <a:gd name="T9" fmla="*/ 296 h 296"/>
                <a:gd name="T10" fmla="*/ 78 w 354"/>
                <a:gd name="T11" fmla="*/ 296 h 296"/>
                <a:gd name="T12" fmla="*/ 102 w 354"/>
                <a:gd name="T13" fmla="*/ 240 h 296"/>
                <a:gd name="T14" fmla="*/ 252 w 354"/>
                <a:gd name="T15" fmla="*/ 240 h 296"/>
                <a:gd name="T16" fmla="*/ 274 w 354"/>
                <a:gd name="T17" fmla="*/ 296 h 296"/>
                <a:gd name="T18" fmla="*/ 127 w 354"/>
                <a:gd name="T19" fmla="*/ 181 h 296"/>
                <a:gd name="T20" fmla="*/ 177 w 354"/>
                <a:gd name="T21" fmla="*/ 61 h 296"/>
                <a:gd name="T22" fmla="*/ 227 w 354"/>
                <a:gd name="T23" fmla="*/ 181 h 296"/>
                <a:gd name="T24" fmla="*/ 127 w 354"/>
                <a:gd name="T25" fmla="*/ 181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4" h="296">
                  <a:moveTo>
                    <a:pt x="274" y="296"/>
                  </a:moveTo>
                  <a:lnTo>
                    <a:pt x="354" y="296"/>
                  </a:lnTo>
                  <a:lnTo>
                    <a:pt x="227" y="0"/>
                  </a:lnTo>
                  <a:lnTo>
                    <a:pt x="127" y="0"/>
                  </a:lnTo>
                  <a:lnTo>
                    <a:pt x="0" y="296"/>
                  </a:lnTo>
                  <a:lnTo>
                    <a:pt x="78" y="296"/>
                  </a:lnTo>
                  <a:lnTo>
                    <a:pt x="102" y="240"/>
                  </a:lnTo>
                  <a:lnTo>
                    <a:pt x="252" y="240"/>
                  </a:lnTo>
                  <a:lnTo>
                    <a:pt x="274" y="296"/>
                  </a:lnTo>
                  <a:close/>
                  <a:moveTo>
                    <a:pt x="127" y="181"/>
                  </a:moveTo>
                  <a:lnTo>
                    <a:pt x="177" y="61"/>
                  </a:lnTo>
                  <a:lnTo>
                    <a:pt x="227" y="181"/>
                  </a:lnTo>
                  <a:lnTo>
                    <a:pt x="127" y="18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 name="Freeform 10">
              <a:extLst>
                <a:ext uri="{FF2B5EF4-FFF2-40B4-BE49-F238E27FC236}">
                  <a16:creationId xmlns:a16="http://schemas.microsoft.com/office/drawing/2014/main" id="{29C9A890-BF87-E9CF-210B-A0301CEDE6C3}"/>
                </a:ext>
              </a:extLst>
            </p:cNvPr>
            <p:cNvSpPr>
              <a:spLocks/>
            </p:cNvSpPr>
            <p:nvPr userDrawn="1"/>
          </p:nvSpPr>
          <p:spPr bwMode="auto">
            <a:xfrm>
              <a:off x="8968357" y="4890491"/>
              <a:ext cx="41626" cy="40398"/>
            </a:xfrm>
            <a:custGeom>
              <a:avLst/>
              <a:gdLst>
                <a:gd name="T0" fmla="*/ 0 w 305"/>
                <a:gd name="T1" fmla="*/ 0 h 296"/>
                <a:gd name="T2" fmla="*/ 0 w 305"/>
                <a:gd name="T3" fmla="*/ 61 h 296"/>
                <a:gd name="T4" fmla="*/ 114 w 305"/>
                <a:gd name="T5" fmla="*/ 61 h 296"/>
                <a:gd name="T6" fmla="*/ 114 w 305"/>
                <a:gd name="T7" fmla="*/ 296 h 296"/>
                <a:gd name="T8" fmla="*/ 191 w 305"/>
                <a:gd name="T9" fmla="*/ 296 h 296"/>
                <a:gd name="T10" fmla="*/ 191 w 305"/>
                <a:gd name="T11" fmla="*/ 61 h 296"/>
                <a:gd name="T12" fmla="*/ 305 w 305"/>
                <a:gd name="T13" fmla="*/ 61 h 296"/>
                <a:gd name="T14" fmla="*/ 305 w 305"/>
                <a:gd name="T15" fmla="*/ 0 h 296"/>
                <a:gd name="T16" fmla="*/ 0 w 305"/>
                <a:gd name="T17" fmla="*/ 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5" h="296">
                  <a:moveTo>
                    <a:pt x="0" y="0"/>
                  </a:moveTo>
                  <a:lnTo>
                    <a:pt x="0" y="61"/>
                  </a:lnTo>
                  <a:lnTo>
                    <a:pt x="114" y="61"/>
                  </a:lnTo>
                  <a:lnTo>
                    <a:pt x="114" y="296"/>
                  </a:lnTo>
                  <a:lnTo>
                    <a:pt x="191" y="296"/>
                  </a:lnTo>
                  <a:lnTo>
                    <a:pt x="191" y="61"/>
                  </a:lnTo>
                  <a:lnTo>
                    <a:pt x="305" y="61"/>
                  </a:lnTo>
                  <a:lnTo>
                    <a:pt x="305"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 name="Freeform 11">
              <a:extLst>
                <a:ext uri="{FF2B5EF4-FFF2-40B4-BE49-F238E27FC236}">
                  <a16:creationId xmlns:a16="http://schemas.microsoft.com/office/drawing/2014/main" id="{EDD75646-3FCD-F0A4-4E34-53181A099F3C}"/>
                </a:ext>
              </a:extLst>
            </p:cNvPr>
            <p:cNvSpPr>
              <a:spLocks/>
            </p:cNvSpPr>
            <p:nvPr userDrawn="1"/>
          </p:nvSpPr>
          <p:spPr bwMode="auto">
            <a:xfrm>
              <a:off x="8784111" y="4890491"/>
              <a:ext cx="42172" cy="40398"/>
            </a:xfrm>
            <a:custGeom>
              <a:avLst/>
              <a:gdLst>
                <a:gd name="T0" fmla="*/ 309 w 309"/>
                <a:gd name="T1" fmla="*/ 296 h 296"/>
                <a:gd name="T2" fmla="*/ 309 w 309"/>
                <a:gd name="T3" fmla="*/ 0 h 296"/>
                <a:gd name="T4" fmla="*/ 240 w 309"/>
                <a:gd name="T5" fmla="*/ 0 h 296"/>
                <a:gd name="T6" fmla="*/ 240 w 309"/>
                <a:gd name="T7" fmla="*/ 194 h 296"/>
                <a:gd name="T8" fmla="*/ 65 w 309"/>
                <a:gd name="T9" fmla="*/ 0 h 296"/>
                <a:gd name="T10" fmla="*/ 0 w 309"/>
                <a:gd name="T11" fmla="*/ 0 h 296"/>
                <a:gd name="T12" fmla="*/ 0 w 309"/>
                <a:gd name="T13" fmla="*/ 296 h 296"/>
                <a:gd name="T14" fmla="*/ 69 w 309"/>
                <a:gd name="T15" fmla="*/ 296 h 296"/>
                <a:gd name="T16" fmla="*/ 69 w 309"/>
                <a:gd name="T17" fmla="*/ 102 h 296"/>
                <a:gd name="T18" fmla="*/ 242 w 309"/>
                <a:gd name="T19" fmla="*/ 296 h 296"/>
                <a:gd name="T20" fmla="*/ 309 w 309"/>
                <a:gd name="T21" fmla="*/ 29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9" h="296">
                  <a:moveTo>
                    <a:pt x="309" y="296"/>
                  </a:moveTo>
                  <a:lnTo>
                    <a:pt x="309" y="0"/>
                  </a:lnTo>
                  <a:lnTo>
                    <a:pt x="240" y="0"/>
                  </a:lnTo>
                  <a:lnTo>
                    <a:pt x="240" y="194"/>
                  </a:lnTo>
                  <a:lnTo>
                    <a:pt x="65" y="0"/>
                  </a:lnTo>
                  <a:lnTo>
                    <a:pt x="0" y="0"/>
                  </a:lnTo>
                  <a:lnTo>
                    <a:pt x="0" y="296"/>
                  </a:lnTo>
                  <a:lnTo>
                    <a:pt x="69" y="296"/>
                  </a:lnTo>
                  <a:lnTo>
                    <a:pt x="69" y="102"/>
                  </a:lnTo>
                  <a:lnTo>
                    <a:pt x="242" y="296"/>
                  </a:lnTo>
                  <a:lnTo>
                    <a:pt x="309" y="29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 name="Freeform 12">
              <a:extLst>
                <a:ext uri="{FF2B5EF4-FFF2-40B4-BE49-F238E27FC236}">
                  <a16:creationId xmlns:a16="http://schemas.microsoft.com/office/drawing/2014/main" id="{19255A51-5A08-1EF8-5677-6A90BB1E52F3}"/>
                </a:ext>
              </a:extLst>
            </p:cNvPr>
            <p:cNvSpPr>
              <a:spLocks/>
            </p:cNvSpPr>
            <p:nvPr userDrawn="1"/>
          </p:nvSpPr>
          <p:spPr bwMode="auto">
            <a:xfrm>
              <a:off x="8700450" y="4947948"/>
              <a:ext cx="41899" cy="40261"/>
            </a:xfrm>
            <a:custGeom>
              <a:avLst/>
              <a:gdLst>
                <a:gd name="T0" fmla="*/ 0 w 307"/>
                <a:gd name="T1" fmla="*/ 60 h 295"/>
                <a:gd name="T2" fmla="*/ 114 w 307"/>
                <a:gd name="T3" fmla="*/ 60 h 295"/>
                <a:gd name="T4" fmla="*/ 114 w 307"/>
                <a:gd name="T5" fmla="*/ 295 h 295"/>
                <a:gd name="T6" fmla="*/ 193 w 307"/>
                <a:gd name="T7" fmla="*/ 295 h 295"/>
                <a:gd name="T8" fmla="*/ 193 w 307"/>
                <a:gd name="T9" fmla="*/ 60 h 295"/>
                <a:gd name="T10" fmla="*/ 307 w 307"/>
                <a:gd name="T11" fmla="*/ 60 h 295"/>
                <a:gd name="T12" fmla="*/ 307 w 307"/>
                <a:gd name="T13" fmla="*/ 0 h 295"/>
                <a:gd name="T14" fmla="*/ 0 w 307"/>
                <a:gd name="T15" fmla="*/ 0 h 295"/>
                <a:gd name="T16" fmla="*/ 0 w 307"/>
                <a:gd name="T17" fmla="*/ 6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7" h="295">
                  <a:moveTo>
                    <a:pt x="0" y="60"/>
                  </a:moveTo>
                  <a:lnTo>
                    <a:pt x="114" y="60"/>
                  </a:lnTo>
                  <a:lnTo>
                    <a:pt x="114" y="295"/>
                  </a:lnTo>
                  <a:lnTo>
                    <a:pt x="193" y="295"/>
                  </a:lnTo>
                  <a:lnTo>
                    <a:pt x="193" y="60"/>
                  </a:lnTo>
                  <a:lnTo>
                    <a:pt x="307" y="60"/>
                  </a:lnTo>
                  <a:lnTo>
                    <a:pt x="307" y="0"/>
                  </a:lnTo>
                  <a:lnTo>
                    <a:pt x="0" y="0"/>
                  </a:lnTo>
                  <a:lnTo>
                    <a:pt x="0" y="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 name="Freeform 13">
              <a:extLst>
                <a:ext uri="{FF2B5EF4-FFF2-40B4-BE49-F238E27FC236}">
                  <a16:creationId xmlns:a16="http://schemas.microsoft.com/office/drawing/2014/main" id="{38B4708F-0331-14FC-5996-5C946BE023BD}"/>
                </a:ext>
              </a:extLst>
            </p:cNvPr>
            <p:cNvSpPr>
              <a:spLocks/>
            </p:cNvSpPr>
            <p:nvPr userDrawn="1"/>
          </p:nvSpPr>
          <p:spPr bwMode="auto">
            <a:xfrm>
              <a:off x="8799806" y="4947948"/>
              <a:ext cx="41489" cy="40807"/>
            </a:xfrm>
            <a:custGeom>
              <a:avLst/>
              <a:gdLst>
                <a:gd name="T0" fmla="*/ 122 w 163"/>
                <a:gd name="T1" fmla="*/ 93 h 160"/>
                <a:gd name="T2" fmla="*/ 81 w 163"/>
                <a:gd name="T3" fmla="*/ 128 h 160"/>
                <a:gd name="T4" fmla="*/ 41 w 163"/>
                <a:gd name="T5" fmla="*/ 93 h 160"/>
                <a:gd name="T6" fmla="*/ 41 w 163"/>
                <a:gd name="T7" fmla="*/ 0 h 160"/>
                <a:gd name="T8" fmla="*/ 0 w 163"/>
                <a:gd name="T9" fmla="*/ 0 h 160"/>
                <a:gd name="T10" fmla="*/ 0 w 163"/>
                <a:gd name="T11" fmla="*/ 93 h 160"/>
                <a:gd name="T12" fmla="*/ 81 w 163"/>
                <a:gd name="T13" fmla="*/ 160 h 160"/>
                <a:gd name="T14" fmla="*/ 163 w 163"/>
                <a:gd name="T15" fmla="*/ 93 h 160"/>
                <a:gd name="T16" fmla="*/ 163 w 163"/>
                <a:gd name="T17" fmla="*/ 0 h 160"/>
                <a:gd name="T18" fmla="*/ 122 w 163"/>
                <a:gd name="T19" fmla="*/ 0 h 160"/>
                <a:gd name="T20" fmla="*/ 122 w 163"/>
                <a:gd name="T21" fmla="*/ 9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60">
                  <a:moveTo>
                    <a:pt x="122" y="93"/>
                  </a:moveTo>
                  <a:cubicBezTo>
                    <a:pt x="122" y="109"/>
                    <a:pt x="116" y="128"/>
                    <a:pt x="81" y="128"/>
                  </a:cubicBezTo>
                  <a:cubicBezTo>
                    <a:pt x="47" y="128"/>
                    <a:pt x="41" y="109"/>
                    <a:pt x="41" y="93"/>
                  </a:cubicBezTo>
                  <a:cubicBezTo>
                    <a:pt x="41" y="0"/>
                    <a:pt x="41" y="0"/>
                    <a:pt x="41" y="0"/>
                  </a:cubicBezTo>
                  <a:cubicBezTo>
                    <a:pt x="0" y="0"/>
                    <a:pt x="0" y="0"/>
                    <a:pt x="0" y="0"/>
                  </a:cubicBezTo>
                  <a:cubicBezTo>
                    <a:pt x="0" y="93"/>
                    <a:pt x="0" y="93"/>
                    <a:pt x="0" y="93"/>
                  </a:cubicBezTo>
                  <a:cubicBezTo>
                    <a:pt x="0" y="140"/>
                    <a:pt x="35" y="160"/>
                    <a:pt x="81" y="160"/>
                  </a:cubicBezTo>
                  <a:cubicBezTo>
                    <a:pt x="128" y="160"/>
                    <a:pt x="163" y="140"/>
                    <a:pt x="163" y="93"/>
                  </a:cubicBezTo>
                  <a:cubicBezTo>
                    <a:pt x="163" y="0"/>
                    <a:pt x="163" y="0"/>
                    <a:pt x="163" y="0"/>
                  </a:cubicBezTo>
                  <a:cubicBezTo>
                    <a:pt x="122" y="0"/>
                    <a:pt x="122" y="0"/>
                    <a:pt x="122" y="0"/>
                  </a:cubicBezTo>
                  <a:lnTo>
                    <a:pt x="122" y="9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 name="Freeform 14">
              <a:extLst>
                <a:ext uri="{FF2B5EF4-FFF2-40B4-BE49-F238E27FC236}">
                  <a16:creationId xmlns:a16="http://schemas.microsoft.com/office/drawing/2014/main" id="{E42B6F0D-2BFF-C136-F0F3-16D7C8E2F555}"/>
                </a:ext>
              </a:extLst>
            </p:cNvPr>
            <p:cNvSpPr>
              <a:spLocks noEditPoints="1"/>
            </p:cNvSpPr>
            <p:nvPr userDrawn="1"/>
          </p:nvSpPr>
          <p:spPr bwMode="auto">
            <a:xfrm>
              <a:off x="8750401" y="4947948"/>
              <a:ext cx="42035" cy="40261"/>
            </a:xfrm>
            <a:custGeom>
              <a:avLst/>
              <a:gdLst>
                <a:gd name="T0" fmla="*/ 160 w 165"/>
                <a:gd name="T1" fmla="*/ 54 h 158"/>
                <a:gd name="T2" fmla="*/ 98 w 165"/>
                <a:gd name="T3" fmla="*/ 0 h 158"/>
                <a:gd name="T4" fmla="*/ 0 w 165"/>
                <a:gd name="T5" fmla="*/ 0 h 158"/>
                <a:gd name="T6" fmla="*/ 0 w 165"/>
                <a:gd name="T7" fmla="*/ 158 h 158"/>
                <a:gd name="T8" fmla="*/ 42 w 165"/>
                <a:gd name="T9" fmla="*/ 158 h 158"/>
                <a:gd name="T10" fmla="*/ 42 w 165"/>
                <a:gd name="T11" fmla="*/ 107 h 158"/>
                <a:gd name="T12" fmla="*/ 93 w 165"/>
                <a:gd name="T13" fmla="*/ 107 h 158"/>
                <a:gd name="T14" fmla="*/ 120 w 165"/>
                <a:gd name="T15" fmla="*/ 158 h 158"/>
                <a:gd name="T16" fmla="*/ 165 w 165"/>
                <a:gd name="T17" fmla="*/ 158 h 158"/>
                <a:gd name="T18" fmla="*/ 132 w 165"/>
                <a:gd name="T19" fmla="*/ 101 h 158"/>
                <a:gd name="T20" fmla="*/ 160 w 165"/>
                <a:gd name="T21" fmla="*/ 54 h 158"/>
                <a:gd name="T22" fmla="*/ 93 w 165"/>
                <a:gd name="T23" fmla="*/ 76 h 158"/>
                <a:gd name="T24" fmla="*/ 42 w 165"/>
                <a:gd name="T25" fmla="*/ 76 h 158"/>
                <a:gd name="T26" fmla="*/ 42 w 165"/>
                <a:gd name="T27" fmla="*/ 32 h 158"/>
                <a:gd name="T28" fmla="*/ 93 w 165"/>
                <a:gd name="T29" fmla="*/ 32 h 158"/>
                <a:gd name="T30" fmla="*/ 118 w 165"/>
                <a:gd name="T31" fmla="*/ 54 h 158"/>
                <a:gd name="T32" fmla="*/ 93 w 165"/>
                <a:gd name="T33" fmla="*/ 7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58">
                  <a:moveTo>
                    <a:pt x="160" y="54"/>
                  </a:moveTo>
                  <a:cubicBezTo>
                    <a:pt x="160" y="23"/>
                    <a:pt x="138" y="0"/>
                    <a:pt x="98" y="0"/>
                  </a:cubicBezTo>
                  <a:cubicBezTo>
                    <a:pt x="0" y="0"/>
                    <a:pt x="0" y="0"/>
                    <a:pt x="0" y="0"/>
                  </a:cubicBezTo>
                  <a:cubicBezTo>
                    <a:pt x="0" y="158"/>
                    <a:pt x="0" y="158"/>
                    <a:pt x="0" y="158"/>
                  </a:cubicBezTo>
                  <a:cubicBezTo>
                    <a:pt x="42" y="158"/>
                    <a:pt x="42" y="158"/>
                    <a:pt x="42" y="158"/>
                  </a:cubicBezTo>
                  <a:cubicBezTo>
                    <a:pt x="42" y="107"/>
                    <a:pt x="42" y="107"/>
                    <a:pt x="42" y="107"/>
                  </a:cubicBezTo>
                  <a:cubicBezTo>
                    <a:pt x="93" y="107"/>
                    <a:pt x="93" y="107"/>
                    <a:pt x="93" y="107"/>
                  </a:cubicBezTo>
                  <a:cubicBezTo>
                    <a:pt x="120" y="158"/>
                    <a:pt x="120" y="158"/>
                    <a:pt x="120" y="158"/>
                  </a:cubicBezTo>
                  <a:cubicBezTo>
                    <a:pt x="165" y="158"/>
                    <a:pt x="165" y="158"/>
                    <a:pt x="165" y="158"/>
                  </a:cubicBezTo>
                  <a:cubicBezTo>
                    <a:pt x="132" y="101"/>
                    <a:pt x="132" y="101"/>
                    <a:pt x="132" y="101"/>
                  </a:cubicBezTo>
                  <a:cubicBezTo>
                    <a:pt x="150" y="92"/>
                    <a:pt x="160" y="75"/>
                    <a:pt x="160" y="54"/>
                  </a:cubicBezTo>
                  <a:close/>
                  <a:moveTo>
                    <a:pt x="93" y="76"/>
                  </a:moveTo>
                  <a:cubicBezTo>
                    <a:pt x="42" y="76"/>
                    <a:pt x="42" y="76"/>
                    <a:pt x="42" y="76"/>
                  </a:cubicBezTo>
                  <a:cubicBezTo>
                    <a:pt x="42" y="32"/>
                    <a:pt x="42" y="32"/>
                    <a:pt x="42" y="32"/>
                  </a:cubicBezTo>
                  <a:cubicBezTo>
                    <a:pt x="93" y="32"/>
                    <a:pt x="93" y="32"/>
                    <a:pt x="93" y="32"/>
                  </a:cubicBezTo>
                  <a:cubicBezTo>
                    <a:pt x="109" y="32"/>
                    <a:pt x="118" y="42"/>
                    <a:pt x="118" y="54"/>
                  </a:cubicBezTo>
                  <a:cubicBezTo>
                    <a:pt x="118" y="66"/>
                    <a:pt x="109" y="76"/>
                    <a:pt x="93" y="7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 name="Freeform 15">
              <a:extLst>
                <a:ext uri="{FF2B5EF4-FFF2-40B4-BE49-F238E27FC236}">
                  <a16:creationId xmlns:a16="http://schemas.microsoft.com/office/drawing/2014/main" id="{6C86A9AD-F1C7-8AF1-AB32-B25806358346}"/>
                </a:ext>
              </a:extLst>
            </p:cNvPr>
            <p:cNvSpPr>
              <a:spLocks/>
            </p:cNvSpPr>
            <p:nvPr userDrawn="1"/>
          </p:nvSpPr>
          <p:spPr bwMode="auto">
            <a:xfrm>
              <a:off x="8903530" y="4947948"/>
              <a:ext cx="42445" cy="40261"/>
            </a:xfrm>
            <a:custGeom>
              <a:avLst/>
              <a:gdLst>
                <a:gd name="T0" fmla="*/ 216 w 311"/>
                <a:gd name="T1" fmla="*/ 4 h 295"/>
                <a:gd name="T2" fmla="*/ 108 w 311"/>
                <a:gd name="T3" fmla="*/ 120 h 295"/>
                <a:gd name="T4" fmla="*/ 76 w 311"/>
                <a:gd name="T5" fmla="*/ 120 h 295"/>
                <a:gd name="T6" fmla="*/ 76 w 311"/>
                <a:gd name="T7" fmla="*/ 0 h 295"/>
                <a:gd name="T8" fmla="*/ 0 w 311"/>
                <a:gd name="T9" fmla="*/ 0 h 295"/>
                <a:gd name="T10" fmla="*/ 0 w 311"/>
                <a:gd name="T11" fmla="*/ 295 h 295"/>
                <a:gd name="T12" fmla="*/ 76 w 311"/>
                <a:gd name="T13" fmla="*/ 295 h 295"/>
                <a:gd name="T14" fmla="*/ 76 w 311"/>
                <a:gd name="T15" fmla="*/ 179 h 295"/>
                <a:gd name="T16" fmla="*/ 108 w 311"/>
                <a:gd name="T17" fmla="*/ 179 h 295"/>
                <a:gd name="T18" fmla="*/ 216 w 311"/>
                <a:gd name="T19" fmla="*/ 295 h 295"/>
                <a:gd name="T20" fmla="*/ 311 w 311"/>
                <a:gd name="T21" fmla="*/ 295 h 295"/>
                <a:gd name="T22" fmla="*/ 177 w 311"/>
                <a:gd name="T23" fmla="*/ 149 h 295"/>
                <a:gd name="T24" fmla="*/ 311 w 311"/>
                <a:gd name="T25" fmla="*/ 4 h 295"/>
                <a:gd name="T26" fmla="*/ 216 w 311"/>
                <a:gd name="T27" fmla="*/ 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1" h="295">
                  <a:moveTo>
                    <a:pt x="216" y="4"/>
                  </a:moveTo>
                  <a:lnTo>
                    <a:pt x="108" y="120"/>
                  </a:lnTo>
                  <a:lnTo>
                    <a:pt x="76" y="120"/>
                  </a:lnTo>
                  <a:lnTo>
                    <a:pt x="76" y="0"/>
                  </a:lnTo>
                  <a:lnTo>
                    <a:pt x="0" y="0"/>
                  </a:lnTo>
                  <a:lnTo>
                    <a:pt x="0" y="295"/>
                  </a:lnTo>
                  <a:lnTo>
                    <a:pt x="76" y="295"/>
                  </a:lnTo>
                  <a:lnTo>
                    <a:pt x="76" y="179"/>
                  </a:lnTo>
                  <a:lnTo>
                    <a:pt x="108" y="179"/>
                  </a:lnTo>
                  <a:lnTo>
                    <a:pt x="216" y="295"/>
                  </a:lnTo>
                  <a:lnTo>
                    <a:pt x="311" y="295"/>
                  </a:lnTo>
                  <a:lnTo>
                    <a:pt x="177" y="149"/>
                  </a:lnTo>
                  <a:lnTo>
                    <a:pt x="311" y="4"/>
                  </a:lnTo>
                  <a:lnTo>
                    <a:pt x="216" y="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 name="Freeform 16">
              <a:extLst>
                <a:ext uri="{FF2B5EF4-FFF2-40B4-BE49-F238E27FC236}">
                  <a16:creationId xmlns:a16="http://schemas.microsoft.com/office/drawing/2014/main" id="{1E844163-6C5F-EF50-8FA7-66498E02BD7C}"/>
                </a:ext>
              </a:extLst>
            </p:cNvPr>
            <p:cNvSpPr>
              <a:spLocks/>
            </p:cNvSpPr>
            <p:nvPr userDrawn="1"/>
          </p:nvSpPr>
          <p:spPr bwMode="auto">
            <a:xfrm>
              <a:off x="8949114" y="4947402"/>
              <a:ext cx="40261" cy="41353"/>
            </a:xfrm>
            <a:custGeom>
              <a:avLst/>
              <a:gdLst>
                <a:gd name="T0" fmla="*/ 136 w 158"/>
                <a:gd name="T1" fmla="*/ 78 h 162"/>
                <a:gd name="T2" fmla="*/ 79 w 158"/>
                <a:gd name="T3" fmla="*/ 65 h 162"/>
                <a:gd name="T4" fmla="*/ 42 w 158"/>
                <a:gd name="T5" fmla="*/ 47 h 162"/>
                <a:gd name="T6" fmla="*/ 77 w 158"/>
                <a:gd name="T7" fmla="*/ 32 h 162"/>
                <a:gd name="T8" fmla="*/ 113 w 158"/>
                <a:gd name="T9" fmla="*/ 50 h 162"/>
                <a:gd name="T10" fmla="*/ 153 w 158"/>
                <a:gd name="T11" fmla="*/ 50 h 162"/>
                <a:gd name="T12" fmla="*/ 76 w 158"/>
                <a:gd name="T13" fmla="*/ 0 h 162"/>
                <a:gd name="T14" fmla="*/ 0 w 158"/>
                <a:gd name="T15" fmla="*/ 51 h 162"/>
                <a:gd name="T16" fmla="*/ 16 w 158"/>
                <a:gd name="T17" fmla="*/ 79 h 162"/>
                <a:gd name="T18" fmla="*/ 78 w 158"/>
                <a:gd name="T19" fmla="*/ 96 h 162"/>
                <a:gd name="T20" fmla="*/ 118 w 158"/>
                <a:gd name="T21" fmla="*/ 114 h 162"/>
                <a:gd name="T22" fmla="*/ 82 w 158"/>
                <a:gd name="T23" fmla="*/ 130 h 162"/>
                <a:gd name="T24" fmla="*/ 43 w 158"/>
                <a:gd name="T25" fmla="*/ 110 h 162"/>
                <a:gd name="T26" fmla="*/ 0 w 158"/>
                <a:gd name="T27" fmla="*/ 110 h 162"/>
                <a:gd name="T28" fmla="*/ 82 w 158"/>
                <a:gd name="T29" fmla="*/ 162 h 162"/>
                <a:gd name="T30" fmla="*/ 158 w 158"/>
                <a:gd name="T31" fmla="*/ 112 h 162"/>
                <a:gd name="T32" fmla="*/ 136 w 158"/>
                <a:gd name="T33" fmla="*/ 7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 h="162">
                  <a:moveTo>
                    <a:pt x="136" y="78"/>
                  </a:moveTo>
                  <a:cubicBezTo>
                    <a:pt x="123" y="72"/>
                    <a:pt x="97" y="67"/>
                    <a:pt x="79" y="65"/>
                  </a:cubicBezTo>
                  <a:cubicBezTo>
                    <a:pt x="65" y="62"/>
                    <a:pt x="42" y="59"/>
                    <a:pt x="42" y="47"/>
                  </a:cubicBezTo>
                  <a:cubicBezTo>
                    <a:pt x="42" y="38"/>
                    <a:pt x="53" y="32"/>
                    <a:pt x="77" y="32"/>
                  </a:cubicBezTo>
                  <a:cubicBezTo>
                    <a:pt x="103" y="32"/>
                    <a:pt x="113" y="41"/>
                    <a:pt x="113" y="50"/>
                  </a:cubicBezTo>
                  <a:cubicBezTo>
                    <a:pt x="153" y="50"/>
                    <a:pt x="153" y="50"/>
                    <a:pt x="153" y="50"/>
                  </a:cubicBezTo>
                  <a:cubicBezTo>
                    <a:pt x="153" y="23"/>
                    <a:pt x="127" y="0"/>
                    <a:pt x="76" y="0"/>
                  </a:cubicBezTo>
                  <a:cubicBezTo>
                    <a:pt x="26" y="0"/>
                    <a:pt x="0" y="24"/>
                    <a:pt x="0" y="51"/>
                  </a:cubicBezTo>
                  <a:cubicBezTo>
                    <a:pt x="0" y="63"/>
                    <a:pt x="6" y="72"/>
                    <a:pt x="16" y="79"/>
                  </a:cubicBezTo>
                  <a:cubicBezTo>
                    <a:pt x="27" y="87"/>
                    <a:pt x="46" y="91"/>
                    <a:pt x="78" y="96"/>
                  </a:cubicBezTo>
                  <a:cubicBezTo>
                    <a:pt x="106" y="99"/>
                    <a:pt x="118" y="103"/>
                    <a:pt x="118" y="114"/>
                  </a:cubicBezTo>
                  <a:cubicBezTo>
                    <a:pt x="118" y="122"/>
                    <a:pt x="109" y="130"/>
                    <a:pt x="82" y="130"/>
                  </a:cubicBezTo>
                  <a:cubicBezTo>
                    <a:pt x="56" y="130"/>
                    <a:pt x="43" y="122"/>
                    <a:pt x="43" y="110"/>
                  </a:cubicBezTo>
                  <a:cubicBezTo>
                    <a:pt x="0" y="110"/>
                    <a:pt x="0" y="110"/>
                    <a:pt x="0" y="110"/>
                  </a:cubicBezTo>
                  <a:cubicBezTo>
                    <a:pt x="0" y="137"/>
                    <a:pt x="23" y="162"/>
                    <a:pt x="82" y="162"/>
                  </a:cubicBezTo>
                  <a:cubicBezTo>
                    <a:pt x="137" y="162"/>
                    <a:pt x="158" y="139"/>
                    <a:pt x="158" y="112"/>
                  </a:cubicBezTo>
                  <a:cubicBezTo>
                    <a:pt x="158" y="96"/>
                    <a:pt x="149" y="84"/>
                    <a:pt x="136" y="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 name="Freeform 17">
              <a:extLst>
                <a:ext uri="{FF2B5EF4-FFF2-40B4-BE49-F238E27FC236}">
                  <a16:creationId xmlns:a16="http://schemas.microsoft.com/office/drawing/2014/main" id="{55DA0B1D-60B4-D3AE-BD8A-EA319651A108}"/>
                </a:ext>
              </a:extLst>
            </p:cNvPr>
            <p:cNvSpPr>
              <a:spLocks/>
            </p:cNvSpPr>
            <p:nvPr userDrawn="1"/>
          </p:nvSpPr>
          <p:spPr bwMode="auto">
            <a:xfrm>
              <a:off x="8850030" y="4947402"/>
              <a:ext cx="44219" cy="41353"/>
            </a:xfrm>
            <a:custGeom>
              <a:avLst/>
              <a:gdLst>
                <a:gd name="T0" fmla="*/ 41 w 174"/>
                <a:gd name="T1" fmla="*/ 81 h 162"/>
                <a:gd name="T2" fmla="*/ 55 w 174"/>
                <a:gd name="T3" fmla="*/ 47 h 162"/>
                <a:gd name="T4" fmla="*/ 89 w 174"/>
                <a:gd name="T5" fmla="*/ 34 h 162"/>
                <a:gd name="T6" fmla="*/ 119 w 174"/>
                <a:gd name="T7" fmla="*/ 44 h 162"/>
                <a:gd name="T8" fmla="*/ 134 w 174"/>
                <a:gd name="T9" fmla="*/ 65 h 162"/>
                <a:gd name="T10" fmla="*/ 174 w 174"/>
                <a:gd name="T11" fmla="*/ 65 h 162"/>
                <a:gd name="T12" fmla="*/ 147 w 174"/>
                <a:gd name="T13" fmla="*/ 19 h 162"/>
                <a:gd name="T14" fmla="*/ 89 w 174"/>
                <a:gd name="T15" fmla="*/ 0 h 162"/>
                <a:gd name="T16" fmla="*/ 25 w 174"/>
                <a:gd name="T17" fmla="*/ 23 h 162"/>
                <a:gd name="T18" fmla="*/ 0 w 174"/>
                <a:gd name="T19" fmla="*/ 81 h 162"/>
                <a:gd name="T20" fmla="*/ 25 w 174"/>
                <a:gd name="T21" fmla="*/ 139 h 162"/>
                <a:gd name="T22" fmla="*/ 89 w 174"/>
                <a:gd name="T23" fmla="*/ 162 h 162"/>
                <a:gd name="T24" fmla="*/ 147 w 174"/>
                <a:gd name="T25" fmla="*/ 144 h 162"/>
                <a:gd name="T26" fmla="*/ 174 w 174"/>
                <a:gd name="T27" fmla="*/ 97 h 162"/>
                <a:gd name="T28" fmla="*/ 134 w 174"/>
                <a:gd name="T29" fmla="*/ 97 h 162"/>
                <a:gd name="T30" fmla="*/ 119 w 174"/>
                <a:gd name="T31" fmla="*/ 119 h 162"/>
                <a:gd name="T32" fmla="*/ 89 w 174"/>
                <a:gd name="T33" fmla="*/ 128 h 162"/>
                <a:gd name="T34" fmla="*/ 55 w 174"/>
                <a:gd name="T35" fmla="*/ 115 h 162"/>
                <a:gd name="T36" fmla="*/ 41 w 174"/>
                <a:gd name="T37" fmla="*/ 81 h 162"/>
                <a:gd name="T38" fmla="*/ 41 w 174"/>
                <a:gd name="T39" fmla="*/ 81 h 162"/>
                <a:gd name="T40" fmla="*/ 41 w 174"/>
                <a:gd name="T41" fmla="*/ 8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4" h="162">
                  <a:moveTo>
                    <a:pt x="41" y="81"/>
                  </a:moveTo>
                  <a:cubicBezTo>
                    <a:pt x="41" y="67"/>
                    <a:pt x="46" y="56"/>
                    <a:pt x="55" y="47"/>
                  </a:cubicBezTo>
                  <a:cubicBezTo>
                    <a:pt x="63" y="39"/>
                    <a:pt x="75" y="34"/>
                    <a:pt x="89" y="34"/>
                  </a:cubicBezTo>
                  <a:cubicBezTo>
                    <a:pt x="101" y="34"/>
                    <a:pt x="111" y="38"/>
                    <a:pt x="119" y="44"/>
                  </a:cubicBezTo>
                  <a:cubicBezTo>
                    <a:pt x="126" y="49"/>
                    <a:pt x="131" y="56"/>
                    <a:pt x="134" y="65"/>
                  </a:cubicBezTo>
                  <a:cubicBezTo>
                    <a:pt x="174" y="65"/>
                    <a:pt x="174" y="65"/>
                    <a:pt x="174" y="65"/>
                  </a:cubicBezTo>
                  <a:cubicBezTo>
                    <a:pt x="173" y="50"/>
                    <a:pt x="163" y="31"/>
                    <a:pt x="147" y="19"/>
                  </a:cubicBezTo>
                  <a:cubicBezTo>
                    <a:pt x="131" y="6"/>
                    <a:pt x="112" y="0"/>
                    <a:pt x="89" y="0"/>
                  </a:cubicBezTo>
                  <a:cubicBezTo>
                    <a:pt x="64" y="0"/>
                    <a:pt x="42" y="8"/>
                    <a:pt x="25" y="23"/>
                  </a:cubicBezTo>
                  <a:cubicBezTo>
                    <a:pt x="8" y="39"/>
                    <a:pt x="0" y="58"/>
                    <a:pt x="0" y="81"/>
                  </a:cubicBezTo>
                  <a:cubicBezTo>
                    <a:pt x="0" y="104"/>
                    <a:pt x="8" y="123"/>
                    <a:pt x="25" y="139"/>
                  </a:cubicBezTo>
                  <a:cubicBezTo>
                    <a:pt x="42" y="154"/>
                    <a:pt x="64" y="162"/>
                    <a:pt x="89" y="162"/>
                  </a:cubicBezTo>
                  <a:cubicBezTo>
                    <a:pt x="112" y="162"/>
                    <a:pt x="131" y="156"/>
                    <a:pt x="147" y="144"/>
                  </a:cubicBezTo>
                  <a:cubicBezTo>
                    <a:pt x="163" y="132"/>
                    <a:pt x="173" y="112"/>
                    <a:pt x="174" y="97"/>
                  </a:cubicBezTo>
                  <a:cubicBezTo>
                    <a:pt x="134" y="97"/>
                    <a:pt x="134" y="97"/>
                    <a:pt x="134" y="97"/>
                  </a:cubicBezTo>
                  <a:cubicBezTo>
                    <a:pt x="131" y="106"/>
                    <a:pt x="126" y="113"/>
                    <a:pt x="119" y="119"/>
                  </a:cubicBezTo>
                  <a:cubicBezTo>
                    <a:pt x="111" y="124"/>
                    <a:pt x="101" y="128"/>
                    <a:pt x="89" y="128"/>
                  </a:cubicBezTo>
                  <a:cubicBezTo>
                    <a:pt x="75" y="128"/>
                    <a:pt x="63" y="124"/>
                    <a:pt x="55" y="115"/>
                  </a:cubicBezTo>
                  <a:cubicBezTo>
                    <a:pt x="46" y="106"/>
                    <a:pt x="41" y="95"/>
                    <a:pt x="41" y="81"/>
                  </a:cubicBezTo>
                  <a:cubicBezTo>
                    <a:pt x="41" y="81"/>
                    <a:pt x="41" y="81"/>
                    <a:pt x="41" y="81"/>
                  </a:cubicBezTo>
                  <a:cubicBezTo>
                    <a:pt x="41" y="81"/>
                    <a:pt x="41" y="81"/>
                    <a:pt x="41" y="8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 name="Freeform 18">
              <a:extLst>
                <a:ext uri="{FF2B5EF4-FFF2-40B4-BE49-F238E27FC236}">
                  <a16:creationId xmlns:a16="http://schemas.microsoft.com/office/drawing/2014/main" id="{EF62659A-4C74-7915-410F-34D7936F87E2}"/>
                </a:ext>
              </a:extLst>
            </p:cNvPr>
            <p:cNvSpPr>
              <a:spLocks/>
            </p:cNvSpPr>
            <p:nvPr userDrawn="1"/>
          </p:nvSpPr>
          <p:spPr bwMode="auto">
            <a:xfrm>
              <a:off x="8797486" y="4647559"/>
              <a:ext cx="123786" cy="202397"/>
            </a:xfrm>
            <a:custGeom>
              <a:avLst/>
              <a:gdLst>
                <a:gd name="T0" fmla="*/ 256 w 907"/>
                <a:gd name="T1" fmla="*/ 1218 h 1483"/>
                <a:gd name="T2" fmla="*/ 312 w 907"/>
                <a:gd name="T3" fmla="*/ 1112 h 1483"/>
                <a:gd name="T4" fmla="*/ 114 w 907"/>
                <a:gd name="T5" fmla="*/ 743 h 1483"/>
                <a:gd name="T6" fmla="*/ 454 w 907"/>
                <a:gd name="T7" fmla="*/ 106 h 1483"/>
                <a:gd name="T8" fmla="*/ 795 w 907"/>
                <a:gd name="T9" fmla="*/ 743 h 1483"/>
                <a:gd name="T10" fmla="*/ 398 w 907"/>
                <a:gd name="T11" fmla="*/ 1483 h 1483"/>
                <a:gd name="T12" fmla="*/ 512 w 907"/>
                <a:gd name="T13" fmla="*/ 1483 h 1483"/>
                <a:gd name="T14" fmla="*/ 907 w 907"/>
                <a:gd name="T15" fmla="*/ 743 h 1483"/>
                <a:gd name="T16" fmla="*/ 512 w 907"/>
                <a:gd name="T17" fmla="*/ 0 h 1483"/>
                <a:gd name="T18" fmla="*/ 398 w 907"/>
                <a:gd name="T19" fmla="*/ 0 h 1483"/>
                <a:gd name="T20" fmla="*/ 0 w 907"/>
                <a:gd name="T21" fmla="*/ 743 h 1483"/>
                <a:gd name="T22" fmla="*/ 256 w 907"/>
                <a:gd name="T23" fmla="*/ 1218 h 1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7" h="1483">
                  <a:moveTo>
                    <a:pt x="256" y="1218"/>
                  </a:moveTo>
                  <a:lnTo>
                    <a:pt x="312" y="1112"/>
                  </a:lnTo>
                  <a:lnTo>
                    <a:pt x="114" y="743"/>
                  </a:lnTo>
                  <a:lnTo>
                    <a:pt x="454" y="106"/>
                  </a:lnTo>
                  <a:lnTo>
                    <a:pt x="795" y="743"/>
                  </a:lnTo>
                  <a:lnTo>
                    <a:pt x="398" y="1483"/>
                  </a:lnTo>
                  <a:lnTo>
                    <a:pt x="512" y="1483"/>
                  </a:lnTo>
                  <a:lnTo>
                    <a:pt x="907" y="743"/>
                  </a:lnTo>
                  <a:lnTo>
                    <a:pt x="512" y="0"/>
                  </a:lnTo>
                  <a:lnTo>
                    <a:pt x="398" y="0"/>
                  </a:lnTo>
                  <a:lnTo>
                    <a:pt x="0" y="743"/>
                  </a:lnTo>
                  <a:lnTo>
                    <a:pt x="256" y="121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3" name="Freeform 19">
              <a:extLst>
                <a:ext uri="{FF2B5EF4-FFF2-40B4-BE49-F238E27FC236}">
                  <a16:creationId xmlns:a16="http://schemas.microsoft.com/office/drawing/2014/main" id="{0B52E08E-4DD1-4A2D-9427-D9B90599CBD6}"/>
                </a:ext>
              </a:extLst>
            </p:cNvPr>
            <p:cNvSpPr>
              <a:spLocks/>
            </p:cNvSpPr>
            <p:nvPr userDrawn="1"/>
          </p:nvSpPr>
          <p:spPr bwMode="auto">
            <a:xfrm>
              <a:off x="8766778" y="4647559"/>
              <a:ext cx="123786" cy="202397"/>
            </a:xfrm>
            <a:custGeom>
              <a:avLst/>
              <a:gdLst>
                <a:gd name="T0" fmla="*/ 509 w 907"/>
                <a:gd name="T1" fmla="*/ 1483 h 1483"/>
                <a:gd name="T2" fmla="*/ 907 w 907"/>
                <a:gd name="T3" fmla="*/ 743 h 1483"/>
                <a:gd name="T4" fmla="*/ 651 w 907"/>
                <a:gd name="T5" fmla="*/ 265 h 1483"/>
                <a:gd name="T6" fmla="*/ 595 w 907"/>
                <a:gd name="T7" fmla="*/ 371 h 1483"/>
                <a:gd name="T8" fmla="*/ 793 w 907"/>
                <a:gd name="T9" fmla="*/ 743 h 1483"/>
                <a:gd name="T10" fmla="*/ 453 w 907"/>
                <a:gd name="T11" fmla="*/ 1377 h 1483"/>
                <a:gd name="T12" fmla="*/ 112 w 907"/>
                <a:gd name="T13" fmla="*/ 743 h 1483"/>
                <a:gd name="T14" fmla="*/ 509 w 907"/>
                <a:gd name="T15" fmla="*/ 0 h 1483"/>
                <a:gd name="T16" fmla="*/ 395 w 907"/>
                <a:gd name="T17" fmla="*/ 0 h 1483"/>
                <a:gd name="T18" fmla="*/ 0 w 907"/>
                <a:gd name="T19" fmla="*/ 743 h 1483"/>
                <a:gd name="T20" fmla="*/ 395 w 907"/>
                <a:gd name="T21" fmla="*/ 1483 h 1483"/>
                <a:gd name="T22" fmla="*/ 509 w 907"/>
                <a:gd name="T23" fmla="*/ 1483 h 1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7" h="1483">
                  <a:moveTo>
                    <a:pt x="509" y="1483"/>
                  </a:moveTo>
                  <a:lnTo>
                    <a:pt x="907" y="743"/>
                  </a:lnTo>
                  <a:lnTo>
                    <a:pt x="651" y="265"/>
                  </a:lnTo>
                  <a:lnTo>
                    <a:pt x="595" y="371"/>
                  </a:lnTo>
                  <a:lnTo>
                    <a:pt x="793" y="743"/>
                  </a:lnTo>
                  <a:lnTo>
                    <a:pt x="453" y="1377"/>
                  </a:lnTo>
                  <a:lnTo>
                    <a:pt x="112" y="743"/>
                  </a:lnTo>
                  <a:lnTo>
                    <a:pt x="509" y="0"/>
                  </a:lnTo>
                  <a:lnTo>
                    <a:pt x="395" y="0"/>
                  </a:lnTo>
                  <a:lnTo>
                    <a:pt x="0" y="743"/>
                  </a:lnTo>
                  <a:lnTo>
                    <a:pt x="395" y="1483"/>
                  </a:lnTo>
                  <a:lnTo>
                    <a:pt x="509" y="148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grpSp>
        <p:nvGrpSpPr>
          <p:cNvPr id="2" name="Grupp 13">
            <a:extLst>
              <a:ext uri="{FF2B5EF4-FFF2-40B4-BE49-F238E27FC236}">
                <a16:creationId xmlns:a16="http://schemas.microsoft.com/office/drawing/2014/main" id="{35FDBC22-B8C1-0072-215B-F81BE0AF397C}"/>
              </a:ext>
            </a:extLst>
          </p:cNvPr>
          <p:cNvGrpSpPr/>
          <p:nvPr/>
        </p:nvGrpSpPr>
        <p:grpSpPr>
          <a:xfrm>
            <a:off x="6498884" y="1763156"/>
            <a:ext cx="1679936" cy="1679936"/>
            <a:chOff x="3159093" y="760321"/>
            <a:chExt cx="1679936" cy="1679936"/>
          </a:xfrm>
          <a:effectLst>
            <a:outerShdw blurRad="428995" dist="277743" dir="5400000" sx="105000" sy="105000" algn="t" rotWithShape="0">
              <a:prstClr val="black">
                <a:alpha val="40000"/>
              </a:prstClr>
            </a:outerShdw>
          </a:effectLst>
        </p:grpSpPr>
        <p:sp>
          <p:nvSpPr>
            <p:cNvPr id="5" name="Ellips 14">
              <a:extLst>
                <a:ext uri="{FF2B5EF4-FFF2-40B4-BE49-F238E27FC236}">
                  <a16:creationId xmlns:a16="http://schemas.microsoft.com/office/drawing/2014/main" id="{30FF9A30-959B-63A4-2EB8-F89CE21D12C5}"/>
                </a:ext>
              </a:extLst>
            </p:cNvPr>
            <p:cNvSpPr/>
            <p:nvPr/>
          </p:nvSpPr>
          <p:spPr>
            <a:xfrm>
              <a:off x="3159093" y="760321"/>
              <a:ext cx="1679936" cy="167993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sv-SE">
                <a:latin typeface="+mj-lt"/>
              </a:endParaRPr>
            </a:p>
          </p:txBody>
        </p:sp>
        <p:sp>
          <p:nvSpPr>
            <p:cNvPr id="7" name="textruta 15">
              <a:extLst>
                <a:ext uri="{FF2B5EF4-FFF2-40B4-BE49-F238E27FC236}">
                  <a16:creationId xmlns:a16="http://schemas.microsoft.com/office/drawing/2014/main" id="{EC5437A8-CE4A-0C7E-C071-D8998C489E0A}"/>
                </a:ext>
              </a:extLst>
            </p:cNvPr>
            <p:cNvSpPr txBox="1"/>
            <p:nvPr/>
          </p:nvSpPr>
          <p:spPr>
            <a:xfrm>
              <a:off x="3159093" y="1347614"/>
              <a:ext cx="1679936" cy="395301"/>
            </a:xfrm>
            <a:prstGeom prst="rect">
              <a:avLst/>
            </a:prstGeom>
            <a:noFill/>
          </p:spPr>
          <p:txBody>
            <a:bodyPr wrap="square" lIns="0" rIns="0" rtlCol="0">
              <a:spAutoFit/>
            </a:bodyPr>
            <a:lstStyle/>
            <a:p>
              <a:pPr algn="ctr">
                <a:lnSpc>
                  <a:spcPts val="2340"/>
                </a:lnSpc>
              </a:pPr>
              <a:r>
                <a:rPr lang="en-GB" sz="2400" b="1" dirty="0">
                  <a:solidFill>
                    <a:schemeClr val="bg1"/>
                  </a:solidFill>
                  <a:latin typeface="+mj-lt"/>
                  <a:cs typeface="Arial"/>
                </a:rPr>
                <a:t>9 </a:t>
              </a:r>
              <a:r>
                <a:rPr lang="en-GB" sz="2400" b="1" dirty="0" err="1">
                  <a:solidFill>
                    <a:schemeClr val="bg1"/>
                  </a:solidFill>
                  <a:latin typeface="+mj-lt"/>
                  <a:cs typeface="Arial"/>
                </a:rPr>
                <a:t>miljoen</a:t>
              </a:r>
              <a:endParaRPr lang="en-GB" sz="2400" b="1" dirty="0">
                <a:solidFill>
                  <a:schemeClr val="bg1"/>
                </a:solidFill>
                <a:latin typeface="+mj-lt"/>
                <a:cs typeface="Arial"/>
              </a:endParaRPr>
            </a:p>
          </p:txBody>
        </p:sp>
        <p:sp>
          <p:nvSpPr>
            <p:cNvPr id="24" name="textruta 16">
              <a:extLst>
                <a:ext uri="{FF2B5EF4-FFF2-40B4-BE49-F238E27FC236}">
                  <a16:creationId xmlns:a16="http://schemas.microsoft.com/office/drawing/2014/main" id="{C7B2CEB1-B73A-652B-FB11-44D30D568D93}"/>
                </a:ext>
              </a:extLst>
            </p:cNvPr>
            <p:cNvSpPr txBox="1"/>
            <p:nvPr/>
          </p:nvSpPr>
          <p:spPr>
            <a:xfrm>
              <a:off x="3331935" y="1650658"/>
              <a:ext cx="1334252" cy="649345"/>
            </a:xfrm>
            <a:prstGeom prst="rect">
              <a:avLst/>
            </a:prstGeom>
            <a:noFill/>
          </p:spPr>
          <p:txBody>
            <a:bodyPr wrap="square" lIns="0" rIns="0" rtlCol="0">
              <a:spAutoFit/>
            </a:bodyPr>
            <a:lstStyle/>
            <a:p>
              <a:pPr algn="ctr">
                <a:lnSpc>
                  <a:spcPts val="2340"/>
                </a:lnSpc>
              </a:pPr>
              <a:r>
                <a:rPr lang="en-GB" sz="1400" b="1" dirty="0" err="1">
                  <a:solidFill>
                    <a:schemeClr val="bg1"/>
                  </a:solidFill>
                  <a:latin typeface="+mj-lt"/>
                  <a:cs typeface="Arial"/>
                </a:rPr>
                <a:t>Kilometers</a:t>
              </a:r>
              <a:endParaRPr lang="en-GB" sz="1400" b="1" dirty="0">
                <a:solidFill>
                  <a:schemeClr val="bg1"/>
                </a:solidFill>
                <a:latin typeface="+mj-lt"/>
                <a:cs typeface="Arial"/>
              </a:endParaRPr>
            </a:p>
            <a:p>
              <a:pPr algn="ctr">
                <a:lnSpc>
                  <a:spcPts val="2340"/>
                </a:lnSpc>
              </a:pPr>
              <a:r>
                <a:rPr lang="en-GB" sz="1400" b="1" dirty="0" err="1">
                  <a:solidFill>
                    <a:schemeClr val="bg1"/>
                  </a:solidFill>
                  <a:latin typeface="+mj-lt"/>
                  <a:cs typeface="Arial"/>
                </a:rPr>
                <a:t>Europees</a:t>
              </a:r>
              <a:endParaRPr lang="sv-SE" sz="1400" b="1" dirty="0">
                <a:solidFill>
                  <a:schemeClr val="bg1"/>
                </a:solidFill>
                <a:latin typeface="+mj-lt"/>
              </a:endParaRPr>
            </a:p>
          </p:txBody>
        </p:sp>
      </p:grpSp>
    </p:spTree>
    <p:custDataLst>
      <p:tags r:id="rId1"/>
    </p:custDataLst>
    <p:extLst>
      <p:ext uri="{BB962C8B-B14F-4D97-AF65-F5344CB8AC3E}">
        <p14:creationId xmlns:p14="http://schemas.microsoft.com/office/powerpoint/2010/main" val="2297493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570" fill="hold"/>
                                        <p:tgtEl>
                                          <p:spTgt spid="6"/>
                                        </p:tgtEl>
                                      </p:cBhvr>
                                    </p:cmd>
                                  </p:childTnLst>
                                </p:cTn>
                              </p:par>
                            </p:childTnLst>
                          </p:cTn>
                        </p:par>
                        <p:par>
                          <p:cTn id="7" fill="hold">
                            <p:stCondLst>
                              <p:cond delay="9570"/>
                            </p:stCondLst>
                            <p:childTnLst>
                              <p:par>
                                <p:cTn id="8" presetID="53" presetClass="entr" presetSubtype="16"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1000" fill="hold"/>
                                        <p:tgtEl>
                                          <p:spTgt spid="2"/>
                                        </p:tgtEl>
                                        <p:attrNameLst>
                                          <p:attrName>ppt_w</p:attrName>
                                        </p:attrNameLst>
                                      </p:cBhvr>
                                      <p:tavLst>
                                        <p:tav tm="0">
                                          <p:val>
                                            <p:fltVal val="0"/>
                                          </p:val>
                                        </p:tav>
                                        <p:tav tm="100000">
                                          <p:val>
                                            <p:strVal val="#ppt_w"/>
                                          </p:val>
                                        </p:tav>
                                      </p:tavLst>
                                    </p:anim>
                                    <p:anim calcmode="lin" valueType="num">
                                      <p:cBhvr>
                                        <p:cTn id="11" dur="1000" fill="hold"/>
                                        <p:tgtEl>
                                          <p:spTgt spid="2"/>
                                        </p:tgtEl>
                                        <p:attrNameLst>
                                          <p:attrName>ppt_h</p:attrName>
                                        </p:attrNameLst>
                                      </p:cBhvr>
                                      <p:tavLst>
                                        <p:tav tm="0">
                                          <p:val>
                                            <p:fltVal val="0"/>
                                          </p:val>
                                        </p:tav>
                                        <p:tav tm="100000">
                                          <p:val>
                                            <p:strVal val="#ppt_h"/>
                                          </p:val>
                                        </p:tav>
                                      </p:tavLst>
                                    </p:anim>
                                    <p:animEffect transition="in" filter="fade">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6"/>
                </p:tgtEl>
              </p:cMediaNode>
            </p:video>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000" b="-4000"/>
          </a:stretch>
        </a:blipFill>
        <a:effectLst/>
      </p:bgPr>
    </p:bg>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558B19E5-FCEA-1ED9-C695-593E1742FCAD}"/>
              </a:ext>
            </a:extLst>
          </p:cNvPr>
          <p:cNvSpPr>
            <a:spLocks noGrp="1"/>
          </p:cNvSpPr>
          <p:nvPr>
            <p:ph type="sldNum" sz="quarter" idx="12"/>
          </p:nvPr>
        </p:nvSpPr>
        <p:spPr/>
        <p:txBody>
          <a:bodyPr/>
          <a:lstStyle/>
          <a:p>
            <a:fld id="{2A87C61E-47BC-6247-8D0D-49C3F0F28455}" type="slidenum">
              <a:rPr lang="fr-FR" smtClean="0">
                <a:solidFill>
                  <a:schemeClr val="bg1"/>
                </a:solidFill>
              </a:rPr>
              <a:pPr/>
              <a:t>27</a:t>
            </a:fld>
            <a:endParaRPr lang="fr-FR">
              <a:solidFill>
                <a:schemeClr val="bg1"/>
              </a:solidFill>
            </a:endParaRPr>
          </a:p>
        </p:txBody>
      </p:sp>
      <p:sp>
        <p:nvSpPr>
          <p:cNvPr id="5" name="Platshållare för datum 4">
            <a:extLst>
              <a:ext uri="{FF2B5EF4-FFF2-40B4-BE49-F238E27FC236}">
                <a16:creationId xmlns:a16="http://schemas.microsoft.com/office/drawing/2014/main" id="{9FF2F191-C193-69FC-C8F2-47179114C8CA}"/>
              </a:ext>
            </a:extLst>
          </p:cNvPr>
          <p:cNvSpPr>
            <a:spLocks noGrp="1"/>
          </p:cNvSpPr>
          <p:nvPr>
            <p:ph type="dt" sz="half" idx="14"/>
          </p:nvPr>
        </p:nvSpPr>
        <p:spPr/>
        <p:txBody>
          <a:bodyPr/>
          <a:lstStyle/>
          <a:p>
            <a:fld id="{6C659DA4-866B-49CA-B6D3-63A50866D848}" type="datetime3">
              <a:rPr lang="sv-SE" smtClean="0">
                <a:solidFill>
                  <a:schemeClr val="bg1"/>
                </a:solidFill>
              </a:rPr>
              <a:pPr/>
              <a:t>23-11-20</a:t>
            </a:fld>
            <a:endParaRPr lang="sv-SE">
              <a:solidFill>
                <a:schemeClr val="bg1"/>
              </a:solidFill>
            </a:endParaRPr>
          </a:p>
        </p:txBody>
      </p:sp>
      <p:sp>
        <p:nvSpPr>
          <p:cNvPr id="41" name="Triangel 40">
            <a:extLst>
              <a:ext uri="{FF2B5EF4-FFF2-40B4-BE49-F238E27FC236}">
                <a16:creationId xmlns:a16="http://schemas.microsoft.com/office/drawing/2014/main" id="{555506AA-6C09-1498-22DE-2F7AB076F343}"/>
              </a:ext>
            </a:extLst>
          </p:cNvPr>
          <p:cNvSpPr/>
          <p:nvPr/>
        </p:nvSpPr>
        <p:spPr>
          <a:xfrm rot="5400000">
            <a:off x="-144830" y="374481"/>
            <a:ext cx="393902" cy="104241"/>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6" name="Grupp 5">
            <a:extLst>
              <a:ext uri="{FF2B5EF4-FFF2-40B4-BE49-F238E27FC236}">
                <a16:creationId xmlns:a16="http://schemas.microsoft.com/office/drawing/2014/main" id="{67194663-5EEE-41CB-0321-1C22DC753CEB}"/>
              </a:ext>
            </a:extLst>
          </p:cNvPr>
          <p:cNvGrpSpPr/>
          <p:nvPr/>
        </p:nvGrpSpPr>
        <p:grpSpPr>
          <a:xfrm>
            <a:off x="7536762" y="0"/>
            <a:ext cx="1606190" cy="5143503"/>
            <a:chOff x="7536762" y="0"/>
            <a:chExt cx="1606190" cy="5143503"/>
          </a:xfrm>
        </p:grpSpPr>
        <p:sp>
          <p:nvSpPr>
            <p:cNvPr id="7" name="Frihandsfigur 6">
              <a:extLst>
                <a:ext uri="{FF2B5EF4-FFF2-40B4-BE49-F238E27FC236}">
                  <a16:creationId xmlns:a16="http://schemas.microsoft.com/office/drawing/2014/main" id="{B615A6B8-8B49-D74F-BAE5-CEEBEEDD6C51}"/>
                </a:ext>
              </a:extLst>
            </p:cNvPr>
            <p:cNvSpPr/>
            <p:nvPr/>
          </p:nvSpPr>
          <p:spPr>
            <a:xfrm rot="5400000">
              <a:off x="5871489" y="1872040"/>
              <a:ext cx="5143503" cy="1399423"/>
            </a:xfrm>
            <a:custGeom>
              <a:avLst/>
              <a:gdLst>
                <a:gd name="connsiteX0" fmla="*/ 0 w 5143503"/>
                <a:gd name="connsiteY0" fmla="*/ 1399423 h 1399423"/>
                <a:gd name="connsiteX1" fmla="*/ 1 w 5143503"/>
                <a:gd name="connsiteY1" fmla="*/ 0 h 1399423"/>
                <a:gd name="connsiteX2" fmla="*/ 5143503 w 5143503"/>
                <a:gd name="connsiteY2" fmla="*/ 0 h 1399423"/>
                <a:gd name="connsiteX3" fmla="*/ 5143503 w 5143503"/>
                <a:gd name="connsiteY3" fmla="*/ 1399423 h 1399423"/>
                <a:gd name="connsiteX4" fmla="*/ 608067 w 5143503"/>
                <a:gd name="connsiteY4" fmla="*/ 1399423 h 1399423"/>
                <a:gd name="connsiteX5" fmla="*/ 608065 w 5143503"/>
                <a:gd name="connsiteY5" fmla="*/ 1399422 h 1399423"/>
                <a:gd name="connsiteX6" fmla="*/ 623553 w 5143503"/>
                <a:gd name="connsiteY6" fmla="*/ 1399422 h 1399423"/>
                <a:gd name="connsiteX7" fmla="*/ 426602 w 5143503"/>
                <a:gd name="connsiteY7" fmla="*/ 1295180 h 1399423"/>
                <a:gd name="connsiteX8" fmla="*/ 229650 w 5143503"/>
                <a:gd name="connsiteY8" fmla="*/ 1399422 h 1399423"/>
                <a:gd name="connsiteX9" fmla="*/ 245142 w 5143503"/>
                <a:gd name="connsiteY9" fmla="*/ 1399422 h 1399423"/>
                <a:gd name="connsiteX10" fmla="*/ 245140 w 5143503"/>
                <a:gd name="connsiteY10" fmla="*/ 1399423 h 1399423"/>
                <a:gd name="connsiteX11" fmla="*/ 0 w 5143503"/>
                <a:gd name="connsiteY11" fmla="*/ 1399423 h 13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3503" h="1399423">
                  <a:moveTo>
                    <a:pt x="0" y="1399423"/>
                  </a:moveTo>
                  <a:lnTo>
                    <a:pt x="1" y="0"/>
                  </a:lnTo>
                  <a:lnTo>
                    <a:pt x="5143503" y="0"/>
                  </a:lnTo>
                  <a:lnTo>
                    <a:pt x="5143503" y="1399423"/>
                  </a:lnTo>
                  <a:lnTo>
                    <a:pt x="608067" y="1399423"/>
                  </a:lnTo>
                  <a:lnTo>
                    <a:pt x="608065" y="1399422"/>
                  </a:lnTo>
                  <a:lnTo>
                    <a:pt x="623553" y="1399422"/>
                  </a:lnTo>
                  <a:lnTo>
                    <a:pt x="426602" y="1295180"/>
                  </a:lnTo>
                  <a:lnTo>
                    <a:pt x="229650" y="1399422"/>
                  </a:lnTo>
                  <a:lnTo>
                    <a:pt x="245142" y="1399422"/>
                  </a:lnTo>
                  <a:lnTo>
                    <a:pt x="245140" y="1399423"/>
                  </a:lnTo>
                  <a:lnTo>
                    <a:pt x="0" y="1399423"/>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pic>
          <p:nvPicPr>
            <p:cNvPr id="8" name="Bild 7">
              <a:extLst>
                <a:ext uri="{FF2B5EF4-FFF2-40B4-BE49-F238E27FC236}">
                  <a16:creationId xmlns:a16="http://schemas.microsoft.com/office/drawing/2014/main" id="{7B48AA2E-0BFE-3276-0D1D-9ECF16F39CD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36762" y="2928294"/>
              <a:ext cx="1606190" cy="2211710"/>
            </a:xfrm>
            <a:prstGeom prst="rect">
              <a:avLst/>
            </a:prstGeom>
          </p:spPr>
        </p:pic>
        <p:grpSp>
          <p:nvGrpSpPr>
            <p:cNvPr id="9" name="Grupp 8">
              <a:extLst>
                <a:ext uri="{FF2B5EF4-FFF2-40B4-BE49-F238E27FC236}">
                  <a16:creationId xmlns:a16="http://schemas.microsoft.com/office/drawing/2014/main" id="{DDB09D2B-A3F7-B284-2622-DE81556326A7}"/>
                </a:ext>
              </a:extLst>
            </p:cNvPr>
            <p:cNvGrpSpPr/>
            <p:nvPr/>
          </p:nvGrpSpPr>
          <p:grpSpPr>
            <a:xfrm>
              <a:off x="7840248" y="129600"/>
              <a:ext cx="1208086" cy="2477534"/>
              <a:chOff x="7840248" y="129600"/>
              <a:chExt cx="1208086" cy="2477534"/>
            </a:xfrm>
          </p:grpSpPr>
          <p:pic>
            <p:nvPicPr>
              <p:cNvPr id="10" name="Bildobjekt 9">
                <a:extLst>
                  <a:ext uri="{FF2B5EF4-FFF2-40B4-BE49-F238E27FC236}">
                    <a16:creationId xmlns:a16="http://schemas.microsoft.com/office/drawing/2014/main" id="{F2576CBE-EA02-2CB0-F202-53ABDFF04A4B}"/>
                  </a:ext>
                </a:extLst>
              </p:cNvPr>
              <p:cNvPicPr>
                <a:picLocks noChangeAspect="1"/>
              </p:cNvPicPr>
              <p:nvPr/>
            </p:nvPicPr>
            <p:blipFill>
              <a:blip r:embed="rId6"/>
              <a:srcRect/>
              <a:stretch/>
            </p:blipFill>
            <p:spPr>
              <a:xfrm>
                <a:off x="7840248" y="129600"/>
                <a:ext cx="1208086" cy="594000"/>
              </a:xfrm>
              <a:prstGeom prst="rect">
                <a:avLst/>
              </a:prstGeom>
            </p:spPr>
          </p:pic>
          <p:grpSp>
            <p:nvGrpSpPr>
              <p:cNvPr id="11" name="Grupp 10">
                <a:extLst>
                  <a:ext uri="{FF2B5EF4-FFF2-40B4-BE49-F238E27FC236}">
                    <a16:creationId xmlns:a16="http://schemas.microsoft.com/office/drawing/2014/main" id="{B09AD050-EA9E-A1A5-4234-DADFFC80037C}"/>
                  </a:ext>
                </a:extLst>
              </p:cNvPr>
              <p:cNvGrpSpPr/>
              <p:nvPr/>
            </p:nvGrpSpPr>
            <p:grpSpPr>
              <a:xfrm>
                <a:off x="7991647" y="1616342"/>
                <a:ext cx="893899" cy="990792"/>
                <a:chOff x="7991647" y="1616342"/>
                <a:chExt cx="893899" cy="990792"/>
              </a:xfrm>
            </p:grpSpPr>
            <p:sp>
              <p:nvSpPr>
                <p:cNvPr id="12" name="Ellips 11">
                  <a:extLst>
                    <a:ext uri="{FF2B5EF4-FFF2-40B4-BE49-F238E27FC236}">
                      <a16:creationId xmlns:a16="http://schemas.microsoft.com/office/drawing/2014/main" id="{C9138AC0-1BA0-637D-95C5-4968C6D3C73E}"/>
                    </a:ext>
                  </a:extLst>
                </p:cNvPr>
                <p:cNvSpPr/>
                <p:nvPr/>
              </p:nvSpPr>
              <p:spPr>
                <a:xfrm>
                  <a:off x="8028384" y="1815047"/>
                  <a:ext cx="792087" cy="792087"/>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3" name="Bild 12">
                  <a:extLst>
                    <a:ext uri="{FF2B5EF4-FFF2-40B4-BE49-F238E27FC236}">
                      <a16:creationId xmlns:a16="http://schemas.microsoft.com/office/drawing/2014/main" id="{435C8321-9A06-510B-19A9-CE5D026F044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97428" y="1616342"/>
                  <a:ext cx="293725" cy="401020"/>
                </a:xfrm>
                <a:prstGeom prst="rect">
                  <a:avLst/>
                </a:prstGeom>
                <a:effectLst/>
              </p:spPr>
            </p:pic>
            <p:sp>
              <p:nvSpPr>
                <p:cNvPr id="18" name="textruta 17">
                  <a:extLst>
                    <a:ext uri="{FF2B5EF4-FFF2-40B4-BE49-F238E27FC236}">
                      <a16:creationId xmlns:a16="http://schemas.microsoft.com/office/drawing/2014/main" id="{6AF8382D-3084-FC38-F5EF-50E90C6ADB6F}"/>
                    </a:ext>
                  </a:extLst>
                </p:cNvPr>
                <p:cNvSpPr txBox="1"/>
                <p:nvPr/>
              </p:nvSpPr>
              <p:spPr>
                <a:xfrm>
                  <a:off x="7991647" y="2053623"/>
                  <a:ext cx="893899" cy="323165"/>
                </a:xfrm>
                <a:prstGeom prst="rect">
                  <a:avLst/>
                </a:prstGeom>
                <a:noFill/>
              </p:spPr>
              <p:txBody>
                <a:bodyPr wrap="square" rtlCol="0">
                  <a:spAutoFit/>
                </a:bodyPr>
                <a:lstStyle/>
                <a:p>
                  <a:pPr algn="ctr">
                    <a:lnSpc>
                      <a:spcPts val="880"/>
                    </a:lnSpc>
                  </a:pPr>
                  <a:r>
                    <a:rPr lang="en-GB" sz="900" b="1">
                      <a:latin typeface="+mj-lt"/>
                      <a:cs typeface="Arial"/>
                    </a:rPr>
                    <a:t>Electro-mobility</a:t>
                  </a:r>
                  <a:endParaRPr lang="sv-SE" sz="900" b="1">
                    <a:latin typeface="+mj-lt"/>
                  </a:endParaRPr>
                </a:p>
              </p:txBody>
            </p:sp>
          </p:grpSp>
        </p:grpSp>
      </p:grpSp>
      <p:grpSp>
        <p:nvGrpSpPr>
          <p:cNvPr id="14" name="Grupp 13">
            <a:extLst>
              <a:ext uri="{FF2B5EF4-FFF2-40B4-BE49-F238E27FC236}">
                <a16:creationId xmlns:a16="http://schemas.microsoft.com/office/drawing/2014/main" id="{DDFE55C4-79AB-5C40-9A85-07D3672EE0A7}"/>
              </a:ext>
            </a:extLst>
          </p:cNvPr>
          <p:cNvGrpSpPr/>
          <p:nvPr/>
        </p:nvGrpSpPr>
        <p:grpSpPr>
          <a:xfrm>
            <a:off x="6494345" y="2257221"/>
            <a:ext cx="1679936" cy="1679936"/>
            <a:chOff x="3159093" y="760321"/>
            <a:chExt cx="1679936" cy="1679936"/>
          </a:xfrm>
          <a:effectLst>
            <a:outerShdw blurRad="428995" dist="277743" dir="5400000" sx="105000" sy="105000" algn="t" rotWithShape="0">
              <a:prstClr val="black">
                <a:alpha val="40000"/>
              </a:prstClr>
            </a:outerShdw>
          </a:effectLst>
        </p:grpSpPr>
        <p:sp>
          <p:nvSpPr>
            <p:cNvPr id="15" name="Ellips 14">
              <a:extLst>
                <a:ext uri="{FF2B5EF4-FFF2-40B4-BE49-F238E27FC236}">
                  <a16:creationId xmlns:a16="http://schemas.microsoft.com/office/drawing/2014/main" id="{837ED4D7-E798-9107-138C-6A582B466F0A}"/>
                </a:ext>
              </a:extLst>
            </p:cNvPr>
            <p:cNvSpPr/>
            <p:nvPr/>
          </p:nvSpPr>
          <p:spPr>
            <a:xfrm>
              <a:off x="3159093" y="760321"/>
              <a:ext cx="1679936" cy="167993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sv-SE">
                <a:latin typeface="+mj-lt"/>
              </a:endParaRPr>
            </a:p>
          </p:txBody>
        </p:sp>
        <p:sp>
          <p:nvSpPr>
            <p:cNvPr id="16" name="textruta 15">
              <a:extLst>
                <a:ext uri="{FF2B5EF4-FFF2-40B4-BE49-F238E27FC236}">
                  <a16:creationId xmlns:a16="http://schemas.microsoft.com/office/drawing/2014/main" id="{EF954DC1-A5CE-F54E-8B53-B342BE64AC11}"/>
                </a:ext>
              </a:extLst>
            </p:cNvPr>
            <p:cNvSpPr txBox="1"/>
            <p:nvPr/>
          </p:nvSpPr>
          <p:spPr>
            <a:xfrm>
              <a:off x="3159093" y="1347614"/>
              <a:ext cx="1679936" cy="395301"/>
            </a:xfrm>
            <a:prstGeom prst="rect">
              <a:avLst/>
            </a:prstGeom>
            <a:noFill/>
          </p:spPr>
          <p:txBody>
            <a:bodyPr wrap="square" lIns="0" rIns="0" rtlCol="0">
              <a:spAutoFit/>
            </a:bodyPr>
            <a:lstStyle/>
            <a:p>
              <a:pPr algn="ctr">
                <a:lnSpc>
                  <a:spcPts val="2340"/>
                </a:lnSpc>
              </a:pPr>
              <a:r>
                <a:rPr lang="en-GB" sz="2800" b="1" dirty="0">
                  <a:solidFill>
                    <a:schemeClr val="bg1"/>
                  </a:solidFill>
                  <a:latin typeface="+mj-lt"/>
                  <a:cs typeface="Arial"/>
                </a:rPr>
                <a:t>1,2 </a:t>
              </a:r>
              <a:r>
                <a:rPr lang="en-GB" sz="2800" b="1" dirty="0" err="1">
                  <a:solidFill>
                    <a:schemeClr val="bg1"/>
                  </a:solidFill>
                  <a:latin typeface="+mj-lt"/>
                  <a:cs typeface="Arial"/>
                </a:rPr>
                <a:t>milj</a:t>
              </a:r>
              <a:r>
                <a:rPr lang="en-GB" sz="2800" b="1" dirty="0">
                  <a:solidFill>
                    <a:schemeClr val="bg1"/>
                  </a:solidFill>
                  <a:latin typeface="+mj-lt"/>
                  <a:cs typeface="Arial"/>
                </a:rPr>
                <a:t>.</a:t>
              </a:r>
            </a:p>
          </p:txBody>
        </p:sp>
        <p:sp>
          <p:nvSpPr>
            <p:cNvPr id="17" name="textruta 16">
              <a:extLst>
                <a:ext uri="{FF2B5EF4-FFF2-40B4-BE49-F238E27FC236}">
                  <a16:creationId xmlns:a16="http://schemas.microsoft.com/office/drawing/2014/main" id="{9C8DD0AC-2DC8-532A-04BF-342EA069A1EB}"/>
                </a:ext>
              </a:extLst>
            </p:cNvPr>
            <p:cNvSpPr txBox="1"/>
            <p:nvPr/>
          </p:nvSpPr>
          <p:spPr>
            <a:xfrm>
              <a:off x="3331935" y="1650658"/>
              <a:ext cx="1334252" cy="649345"/>
            </a:xfrm>
            <a:prstGeom prst="rect">
              <a:avLst/>
            </a:prstGeom>
            <a:noFill/>
          </p:spPr>
          <p:txBody>
            <a:bodyPr wrap="square" lIns="0" rIns="0" rtlCol="0">
              <a:spAutoFit/>
            </a:bodyPr>
            <a:lstStyle/>
            <a:p>
              <a:pPr algn="ctr">
                <a:lnSpc>
                  <a:spcPts val="2340"/>
                </a:lnSpc>
              </a:pPr>
              <a:r>
                <a:rPr lang="en-GB" sz="1400" b="1" dirty="0" err="1">
                  <a:solidFill>
                    <a:schemeClr val="bg1"/>
                  </a:solidFill>
                  <a:latin typeface="+mj-lt"/>
                  <a:cs typeface="Arial"/>
                </a:rPr>
                <a:t>Kilometers</a:t>
              </a:r>
              <a:r>
                <a:rPr lang="en-GB" sz="1400" b="1" dirty="0">
                  <a:solidFill>
                    <a:schemeClr val="bg1"/>
                  </a:solidFill>
                  <a:latin typeface="+mj-lt"/>
                  <a:cs typeface="Arial"/>
                </a:rPr>
                <a:t> in Nederland!</a:t>
              </a:r>
              <a:endParaRPr lang="sv-SE" sz="1400" b="1" dirty="0">
                <a:solidFill>
                  <a:schemeClr val="bg1"/>
                </a:solidFill>
                <a:latin typeface="+mj-lt"/>
              </a:endParaRPr>
            </a:p>
          </p:txBody>
        </p:sp>
      </p:grpSp>
    </p:spTree>
    <p:extLst>
      <p:ext uri="{BB962C8B-B14F-4D97-AF65-F5344CB8AC3E}">
        <p14:creationId xmlns:p14="http://schemas.microsoft.com/office/powerpoint/2010/main" val="28277372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Effect transition="in" filter="fade">
                                      <p:cBhvr>
                                        <p:cTn id="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cxnSp>
        <p:nvCxnSpPr>
          <p:cNvPr id="15" name="Rak 14">
            <a:extLst>
              <a:ext uri="{FF2B5EF4-FFF2-40B4-BE49-F238E27FC236}">
                <a16:creationId xmlns:a16="http://schemas.microsoft.com/office/drawing/2014/main" id="{5D07A6C5-22FC-059C-7CEA-103822A03360}"/>
              </a:ext>
            </a:extLst>
          </p:cNvPr>
          <p:cNvCxnSpPr>
            <a:cxnSpLocks/>
          </p:cNvCxnSpPr>
          <p:nvPr/>
        </p:nvCxnSpPr>
        <p:spPr>
          <a:xfrm flipH="1" flipV="1">
            <a:off x="2627784" y="757510"/>
            <a:ext cx="4280" cy="3469863"/>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Rak 19">
            <a:extLst>
              <a:ext uri="{FF2B5EF4-FFF2-40B4-BE49-F238E27FC236}">
                <a16:creationId xmlns:a16="http://schemas.microsoft.com/office/drawing/2014/main" id="{0C31CFC7-93DF-326E-C31E-809071212B8D}"/>
              </a:ext>
            </a:extLst>
          </p:cNvPr>
          <p:cNvCxnSpPr>
            <a:cxnSpLocks/>
          </p:cNvCxnSpPr>
          <p:nvPr/>
        </p:nvCxnSpPr>
        <p:spPr>
          <a:xfrm flipH="1" flipV="1">
            <a:off x="3908977" y="757510"/>
            <a:ext cx="4280" cy="3469863"/>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Rak 27">
            <a:extLst>
              <a:ext uri="{FF2B5EF4-FFF2-40B4-BE49-F238E27FC236}">
                <a16:creationId xmlns:a16="http://schemas.microsoft.com/office/drawing/2014/main" id="{AB8D8E33-27FC-66D4-F315-C88019B02892}"/>
              </a:ext>
            </a:extLst>
          </p:cNvPr>
          <p:cNvCxnSpPr>
            <a:cxnSpLocks/>
          </p:cNvCxnSpPr>
          <p:nvPr/>
        </p:nvCxnSpPr>
        <p:spPr>
          <a:xfrm flipH="1" flipV="1">
            <a:off x="5489804" y="757510"/>
            <a:ext cx="4280" cy="3469863"/>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Rak 29">
            <a:extLst>
              <a:ext uri="{FF2B5EF4-FFF2-40B4-BE49-F238E27FC236}">
                <a16:creationId xmlns:a16="http://schemas.microsoft.com/office/drawing/2014/main" id="{66AA7772-B9EF-23B7-DD31-DB96BE4A2D8B}"/>
              </a:ext>
            </a:extLst>
          </p:cNvPr>
          <p:cNvCxnSpPr>
            <a:cxnSpLocks/>
          </p:cNvCxnSpPr>
          <p:nvPr/>
        </p:nvCxnSpPr>
        <p:spPr>
          <a:xfrm flipH="1" flipV="1">
            <a:off x="6770997" y="757510"/>
            <a:ext cx="4280" cy="3469863"/>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Platshållare för bildnummer 1">
            <a:extLst>
              <a:ext uri="{FF2B5EF4-FFF2-40B4-BE49-F238E27FC236}">
                <a16:creationId xmlns:a16="http://schemas.microsoft.com/office/drawing/2014/main" id="{9CAB08BF-ECF0-AE6B-3B30-818B31648269}"/>
              </a:ext>
            </a:extLst>
          </p:cNvPr>
          <p:cNvSpPr>
            <a:spLocks noGrp="1"/>
          </p:cNvSpPr>
          <p:nvPr>
            <p:ph type="sldNum" sz="quarter" idx="12"/>
          </p:nvPr>
        </p:nvSpPr>
        <p:spPr/>
        <p:txBody>
          <a:bodyPr/>
          <a:lstStyle/>
          <a:p>
            <a:fld id="{2A87C61E-47BC-6247-8D0D-49C3F0F28455}" type="slidenum">
              <a:rPr lang="fr-FR" smtClean="0"/>
              <a:pPr/>
              <a:t>28</a:t>
            </a:fld>
            <a:endParaRPr lang="fr-FR"/>
          </a:p>
        </p:txBody>
      </p:sp>
      <p:sp>
        <p:nvSpPr>
          <p:cNvPr id="4" name="Rubrik 3">
            <a:extLst>
              <a:ext uri="{FF2B5EF4-FFF2-40B4-BE49-F238E27FC236}">
                <a16:creationId xmlns:a16="http://schemas.microsoft.com/office/drawing/2014/main" id="{A6CC46F7-2C31-B6CB-26BA-AFF495560CE7}"/>
              </a:ext>
            </a:extLst>
          </p:cNvPr>
          <p:cNvSpPr>
            <a:spLocks noGrp="1"/>
          </p:cNvSpPr>
          <p:nvPr>
            <p:ph type="title"/>
          </p:nvPr>
        </p:nvSpPr>
        <p:spPr/>
        <p:txBody>
          <a:bodyPr/>
          <a:lstStyle/>
          <a:p>
            <a:r>
              <a:rPr lang="sv-SE" sz="2400" b="1" cap="none" dirty="0">
                <a:latin typeface="+mj-lt"/>
              </a:rPr>
              <a:t>De toekomst van transport</a:t>
            </a:r>
          </a:p>
        </p:txBody>
      </p:sp>
      <p:sp>
        <p:nvSpPr>
          <p:cNvPr id="5" name="Platshållare för datum 4">
            <a:extLst>
              <a:ext uri="{FF2B5EF4-FFF2-40B4-BE49-F238E27FC236}">
                <a16:creationId xmlns:a16="http://schemas.microsoft.com/office/drawing/2014/main" id="{07A19FA2-E725-506B-BEF6-31156A0C2DC3}"/>
              </a:ext>
            </a:extLst>
          </p:cNvPr>
          <p:cNvSpPr>
            <a:spLocks noGrp="1"/>
          </p:cNvSpPr>
          <p:nvPr>
            <p:ph type="dt" sz="half" idx="14"/>
          </p:nvPr>
        </p:nvSpPr>
        <p:spPr/>
        <p:txBody>
          <a:bodyPr/>
          <a:lstStyle/>
          <a:p>
            <a:fld id="{6C659DA4-866B-49CA-B6D3-63A50866D848}" type="datetime3">
              <a:rPr lang="sv-SE" smtClean="0">
                <a:latin typeface="+mj-lt"/>
              </a:rPr>
              <a:pPr/>
              <a:t>23-11-20</a:t>
            </a:fld>
            <a:endParaRPr lang="sv-SE">
              <a:latin typeface="+mj-lt"/>
            </a:endParaRPr>
          </a:p>
        </p:txBody>
      </p:sp>
      <p:cxnSp>
        <p:nvCxnSpPr>
          <p:cNvPr id="14" name="Connecteur droit avec flèche 52">
            <a:extLst>
              <a:ext uri="{FF2B5EF4-FFF2-40B4-BE49-F238E27FC236}">
                <a16:creationId xmlns:a16="http://schemas.microsoft.com/office/drawing/2014/main" id="{22FD6F36-2D95-85F4-6788-5D4986ABE7D2}"/>
              </a:ext>
            </a:extLst>
          </p:cNvPr>
          <p:cNvCxnSpPr>
            <a:cxnSpLocks/>
          </p:cNvCxnSpPr>
          <p:nvPr/>
        </p:nvCxnSpPr>
        <p:spPr>
          <a:xfrm>
            <a:off x="519606" y="4227373"/>
            <a:ext cx="6660243" cy="0"/>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16" name="TextBox 55">
            <a:extLst>
              <a:ext uri="{FF2B5EF4-FFF2-40B4-BE49-F238E27FC236}">
                <a16:creationId xmlns:a16="http://schemas.microsoft.com/office/drawing/2014/main" id="{7E503DED-0022-5BFD-D548-DE9BA3D4167F}"/>
              </a:ext>
            </a:extLst>
          </p:cNvPr>
          <p:cNvSpPr txBox="1"/>
          <p:nvPr/>
        </p:nvSpPr>
        <p:spPr>
          <a:xfrm>
            <a:off x="5118386" y="4260152"/>
            <a:ext cx="728640" cy="307777"/>
          </a:xfrm>
          <a:prstGeom prst="rect">
            <a:avLst/>
          </a:prstGeom>
          <a:noFill/>
        </p:spPr>
        <p:txBody>
          <a:bodyPr wrap="square" rtlCol="0">
            <a:spAutoFit/>
          </a:bodyPr>
          <a:lstStyle/>
          <a:p>
            <a:pPr algn="ctr" defTabSz="914377">
              <a:defRPr/>
            </a:pPr>
            <a:r>
              <a:rPr lang="en-US" sz="1400" b="1">
                <a:solidFill>
                  <a:schemeClr val="bg1"/>
                </a:solidFill>
                <a:latin typeface="+mj-lt"/>
              </a:rPr>
              <a:t>2025</a:t>
            </a:r>
          </a:p>
        </p:txBody>
      </p:sp>
      <p:sp>
        <p:nvSpPr>
          <p:cNvPr id="17" name="TextBox 56">
            <a:extLst>
              <a:ext uri="{FF2B5EF4-FFF2-40B4-BE49-F238E27FC236}">
                <a16:creationId xmlns:a16="http://schemas.microsoft.com/office/drawing/2014/main" id="{FD3E6F2F-A12E-4482-32F6-1B92495DF4EE}"/>
              </a:ext>
            </a:extLst>
          </p:cNvPr>
          <p:cNvSpPr txBox="1"/>
          <p:nvPr/>
        </p:nvSpPr>
        <p:spPr>
          <a:xfrm>
            <a:off x="2267744" y="4260152"/>
            <a:ext cx="728640" cy="307777"/>
          </a:xfrm>
          <a:prstGeom prst="rect">
            <a:avLst/>
          </a:prstGeom>
          <a:noFill/>
        </p:spPr>
        <p:txBody>
          <a:bodyPr wrap="square" rtlCol="0">
            <a:spAutoFit/>
          </a:bodyPr>
          <a:lstStyle/>
          <a:p>
            <a:pPr algn="ctr" defTabSz="914377">
              <a:defRPr/>
            </a:pPr>
            <a:r>
              <a:rPr lang="en-US" sz="1400" b="1" dirty="0">
                <a:solidFill>
                  <a:schemeClr val="bg1"/>
                </a:solidFill>
                <a:latin typeface="+mj-lt"/>
              </a:rPr>
              <a:t>2019</a:t>
            </a:r>
          </a:p>
        </p:txBody>
      </p:sp>
      <p:sp>
        <p:nvSpPr>
          <p:cNvPr id="18" name="TextBox 57">
            <a:extLst>
              <a:ext uri="{FF2B5EF4-FFF2-40B4-BE49-F238E27FC236}">
                <a16:creationId xmlns:a16="http://schemas.microsoft.com/office/drawing/2014/main" id="{A290B10E-0261-9D1D-750A-547633347AAB}"/>
              </a:ext>
            </a:extLst>
          </p:cNvPr>
          <p:cNvSpPr txBox="1"/>
          <p:nvPr/>
        </p:nvSpPr>
        <p:spPr>
          <a:xfrm>
            <a:off x="3548454" y="4260152"/>
            <a:ext cx="728640" cy="307777"/>
          </a:xfrm>
          <a:prstGeom prst="rect">
            <a:avLst/>
          </a:prstGeom>
          <a:noFill/>
        </p:spPr>
        <p:txBody>
          <a:bodyPr wrap="square" rtlCol="0">
            <a:spAutoFit/>
          </a:bodyPr>
          <a:lstStyle/>
          <a:p>
            <a:pPr algn="ctr" defTabSz="914377">
              <a:defRPr/>
            </a:pPr>
            <a:r>
              <a:rPr lang="en-US" sz="1400" b="1" dirty="0">
                <a:solidFill>
                  <a:schemeClr val="bg1"/>
                </a:solidFill>
                <a:latin typeface="+mj-lt"/>
              </a:rPr>
              <a:t>2022</a:t>
            </a:r>
          </a:p>
        </p:txBody>
      </p:sp>
      <p:sp>
        <p:nvSpPr>
          <p:cNvPr id="19" name="TextBox 58">
            <a:extLst>
              <a:ext uri="{FF2B5EF4-FFF2-40B4-BE49-F238E27FC236}">
                <a16:creationId xmlns:a16="http://schemas.microsoft.com/office/drawing/2014/main" id="{965B1249-C6D2-52FF-8FB5-E7911BEE055E}"/>
              </a:ext>
            </a:extLst>
          </p:cNvPr>
          <p:cNvSpPr txBox="1"/>
          <p:nvPr/>
        </p:nvSpPr>
        <p:spPr>
          <a:xfrm>
            <a:off x="6399096" y="4260152"/>
            <a:ext cx="728640" cy="307777"/>
          </a:xfrm>
          <a:prstGeom prst="rect">
            <a:avLst/>
          </a:prstGeom>
          <a:noFill/>
        </p:spPr>
        <p:txBody>
          <a:bodyPr wrap="square" rtlCol="0">
            <a:spAutoFit/>
          </a:bodyPr>
          <a:lstStyle/>
          <a:p>
            <a:pPr algn="ctr" defTabSz="914377">
              <a:defRPr/>
            </a:pPr>
            <a:r>
              <a:rPr lang="en-US" sz="1400" b="1">
                <a:solidFill>
                  <a:schemeClr val="bg1"/>
                </a:solidFill>
                <a:latin typeface="+mj-lt"/>
              </a:rPr>
              <a:t>2030</a:t>
            </a:r>
          </a:p>
        </p:txBody>
      </p:sp>
      <p:grpSp>
        <p:nvGrpSpPr>
          <p:cNvPr id="46" name="Grupp 45">
            <a:extLst>
              <a:ext uri="{FF2B5EF4-FFF2-40B4-BE49-F238E27FC236}">
                <a16:creationId xmlns:a16="http://schemas.microsoft.com/office/drawing/2014/main" id="{1CE6FA9A-E8B2-8398-9135-842C163B7393}"/>
              </a:ext>
            </a:extLst>
          </p:cNvPr>
          <p:cNvGrpSpPr/>
          <p:nvPr/>
        </p:nvGrpSpPr>
        <p:grpSpPr>
          <a:xfrm>
            <a:off x="500185" y="836455"/>
            <a:ext cx="6679664" cy="495005"/>
            <a:chOff x="500185" y="3578676"/>
            <a:chExt cx="6679664" cy="495005"/>
          </a:xfrm>
        </p:grpSpPr>
        <p:sp>
          <p:nvSpPr>
            <p:cNvPr id="27" name="TextBox 50">
              <a:extLst>
                <a:ext uri="{FF2B5EF4-FFF2-40B4-BE49-F238E27FC236}">
                  <a16:creationId xmlns:a16="http://schemas.microsoft.com/office/drawing/2014/main" id="{A58E672F-673D-6771-3D47-5C81A7E08DB1}"/>
                </a:ext>
              </a:extLst>
            </p:cNvPr>
            <p:cNvSpPr txBox="1"/>
            <p:nvPr/>
          </p:nvSpPr>
          <p:spPr>
            <a:xfrm>
              <a:off x="3225683" y="3738881"/>
              <a:ext cx="3954166" cy="334800"/>
            </a:xfrm>
            <a:prstGeom prst="homePlate">
              <a:avLst>
                <a:gd name="adj" fmla="val 37773"/>
              </a:avLst>
            </a:prstGeom>
            <a:gradFill>
              <a:gsLst>
                <a:gs pos="0">
                  <a:schemeClr val="bg1"/>
                </a:gs>
                <a:gs pos="57000">
                  <a:schemeClr val="accent1"/>
                </a:gs>
              </a:gsLst>
              <a:lin ang="0" scaled="1"/>
            </a:gradFill>
          </p:spPr>
          <p:txBody>
            <a:bodyPr wrap="square" lIns="144000" tIns="0" bIns="0" rtlCol="0" anchor="ctr">
              <a:noAutofit/>
            </a:bodyPr>
            <a:lstStyle>
              <a:defPPr>
                <a:defRPr lang="fr-FR"/>
              </a:defPPr>
              <a:lvl1pPr>
                <a:defRPr sz="1200">
                  <a:solidFill>
                    <a:schemeClr val="bg1"/>
                  </a:solidFill>
                  <a:latin typeface="Franklin Gothic Demi Cond" panose="020B0706030402020204" pitchFamily="34" charset="0"/>
                </a:defRPr>
              </a:lvl1pPr>
            </a:lstStyle>
            <a:p>
              <a:pPr algn="r" defTabSz="914377">
                <a:defRPr/>
              </a:pPr>
              <a:r>
                <a:rPr lang="en-US" sz="1000" b="1" dirty="0" err="1">
                  <a:latin typeface="+mj-lt"/>
                </a:rPr>
                <a:t>Oplaadinfrastructuur</a:t>
              </a:r>
              <a:r>
                <a:rPr lang="en-US" sz="1000" b="1" dirty="0">
                  <a:latin typeface="+mj-lt"/>
                </a:rPr>
                <a:t>, </a:t>
              </a:r>
              <a:r>
                <a:rPr lang="en-US" sz="1000" b="1" dirty="0" err="1">
                  <a:latin typeface="+mj-lt"/>
                </a:rPr>
                <a:t>energie</a:t>
              </a:r>
              <a:r>
                <a:rPr lang="en-US" sz="1000" b="1" dirty="0">
                  <a:latin typeface="+mj-lt"/>
                </a:rPr>
                <a:t> </a:t>
              </a:r>
              <a:r>
                <a:rPr lang="en-US" sz="1000" b="1" dirty="0" err="1">
                  <a:latin typeface="+mj-lt"/>
                </a:rPr>
                <a:t>optimalisatie</a:t>
              </a:r>
              <a:r>
                <a:rPr lang="en-US" sz="1000" b="1" dirty="0">
                  <a:latin typeface="+mj-lt"/>
                </a:rPr>
                <a:t>, …</a:t>
              </a:r>
            </a:p>
          </p:txBody>
        </p:sp>
        <p:sp>
          <p:nvSpPr>
            <p:cNvPr id="29" name="TextBox 11">
              <a:extLst>
                <a:ext uri="{FF2B5EF4-FFF2-40B4-BE49-F238E27FC236}">
                  <a16:creationId xmlns:a16="http://schemas.microsoft.com/office/drawing/2014/main" id="{CA2E8A4C-9B96-672A-64C1-D601D6ABB777}"/>
                </a:ext>
              </a:extLst>
            </p:cNvPr>
            <p:cNvSpPr txBox="1"/>
            <p:nvPr/>
          </p:nvSpPr>
          <p:spPr>
            <a:xfrm>
              <a:off x="500185" y="3578676"/>
              <a:ext cx="1361270" cy="381323"/>
            </a:xfrm>
            <a:prstGeom prst="rect">
              <a:avLst/>
            </a:prstGeom>
            <a:noFill/>
          </p:spPr>
          <p:txBody>
            <a:bodyPr wrap="none" tIns="0" bIns="0" rtlCol="0" anchor="ctr">
              <a:noAutofit/>
            </a:bodyPr>
            <a:lstStyle/>
            <a:p>
              <a:pPr defTabSz="914377">
                <a:lnSpc>
                  <a:spcPct val="250000"/>
                </a:lnSpc>
                <a:defRPr/>
              </a:pPr>
              <a:r>
                <a:rPr lang="en-US" sz="1000" b="1" dirty="0">
                  <a:solidFill>
                    <a:schemeClr val="bg1"/>
                  </a:solidFill>
                  <a:latin typeface="+mj-lt"/>
                </a:rPr>
                <a:t>Energy services</a:t>
              </a:r>
            </a:p>
          </p:txBody>
        </p:sp>
      </p:grpSp>
      <p:grpSp>
        <p:nvGrpSpPr>
          <p:cNvPr id="53" name="Grupp 52">
            <a:extLst>
              <a:ext uri="{FF2B5EF4-FFF2-40B4-BE49-F238E27FC236}">
                <a16:creationId xmlns:a16="http://schemas.microsoft.com/office/drawing/2014/main" id="{3342455E-D5D8-52D6-90FB-44CABCED5A78}"/>
              </a:ext>
            </a:extLst>
          </p:cNvPr>
          <p:cNvGrpSpPr/>
          <p:nvPr/>
        </p:nvGrpSpPr>
        <p:grpSpPr>
          <a:xfrm>
            <a:off x="519606" y="3629501"/>
            <a:ext cx="6660243" cy="441125"/>
            <a:chOff x="519606" y="3174281"/>
            <a:chExt cx="6660243" cy="441125"/>
          </a:xfrm>
        </p:grpSpPr>
        <p:sp>
          <p:nvSpPr>
            <p:cNvPr id="26" name="TextBox 50">
              <a:extLst>
                <a:ext uri="{FF2B5EF4-FFF2-40B4-BE49-F238E27FC236}">
                  <a16:creationId xmlns:a16="http://schemas.microsoft.com/office/drawing/2014/main" id="{2746192F-B019-62D6-54A1-D7E98ED2731D}"/>
                </a:ext>
              </a:extLst>
            </p:cNvPr>
            <p:cNvSpPr txBox="1"/>
            <p:nvPr/>
          </p:nvSpPr>
          <p:spPr>
            <a:xfrm>
              <a:off x="2861491" y="3281526"/>
              <a:ext cx="4318358" cy="333880"/>
            </a:xfrm>
            <a:prstGeom prst="homePlate">
              <a:avLst>
                <a:gd name="adj" fmla="val 37773"/>
              </a:avLst>
            </a:prstGeom>
            <a:gradFill>
              <a:gsLst>
                <a:gs pos="0">
                  <a:schemeClr val="accent3">
                    <a:alpha val="0"/>
                  </a:schemeClr>
                </a:gs>
                <a:gs pos="57000">
                  <a:schemeClr val="accent6"/>
                </a:gs>
              </a:gsLst>
              <a:lin ang="0" scaled="1"/>
            </a:gradFill>
          </p:spPr>
          <p:txBody>
            <a:bodyPr wrap="square" lIns="384000" tIns="0" bIns="0" rtlCol="0" anchor="ctr">
              <a:noAutofit/>
            </a:bodyPr>
            <a:lstStyle>
              <a:defPPr>
                <a:defRPr lang="fr-FR"/>
              </a:defPPr>
              <a:lvl1pPr>
                <a:defRPr sz="1200">
                  <a:solidFill>
                    <a:schemeClr val="bg1"/>
                  </a:solidFill>
                  <a:latin typeface="Franklin Gothic Demi Cond" panose="020B0706030402020204" pitchFamily="34" charset="0"/>
                </a:defRPr>
              </a:lvl1pPr>
            </a:lstStyle>
            <a:p>
              <a:pPr algn="r" defTabSz="914377">
                <a:defRPr/>
              </a:pPr>
              <a:r>
                <a:rPr lang="sv-SE" sz="1000" b="1" dirty="0">
                  <a:effectLst/>
                  <a:latin typeface="+mj-lt"/>
                </a:rPr>
                <a:t>Batterij elektrisch voertuig</a:t>
              </a:r>
              <a:endParaRPr lang="en-US" sz="1000" b="1" dirty="0">
                <a:latin typeface="+mj-lt"/>
              </a:endParaRPr>
            </a:p>
          </p:txBody>
        </p:sp>
        <p:sp>
          <p:nvSpPr>
            <p:cNvPr id="38" name="TextBox 11">
              <a:extLst>
                <a:ext uri="{FF2B5EF4-FFF2-40B4-BE49-F238E27FC236}">
                  <a16:creationId xmlns:a16="http://schemas.microsoft.com/office/drawing/2014/main" id="{47911F91-9C2B-1A1A-DACF-36EB9B2A7FE9}"/>
                </a:ext>
              </a:extLst>
            </p:cNvPr>
            <p:cNvSpPr txBox="1"/>
            <p:nvPr/>
          </p:nvSpPr>
          <p:spPr>
            <a:xfrm>
              <a:off x="519606" y="3174281"/>
              <a:ext cx="1406154" cy="349519"/>
            </a:xfrm>
            <a:prstGeom prst="rect">
              <a:avLst/>
            </a:prstGeom>
            <a:noFill/>
          </p:spPr>
          <p:txBody>
            <a:bodyPr wrap="none" tIns="0" bIns="0" rtlCol="0" anchor="ctr">
              <a:noAutofit/>
            </a:bodyPr>
            <a:lstStyle/>
            <a:p>
              <a:pPr defTabSz="914377">
                <a:lnSpc>
                  <a:spcPct val="250000"/>
                </a:lnSpc>
                <a:defRPr/>
              </a:pPr>
              <a:r>
                <a:rPr lang="en-US" sz="1000" b="1" dirty="0">
                  <a:solidFill>
                    <a:schemeClr val="bg1"/>
                  </a:solidFill>
                  <a:latin typeface="+mj-lt"/>
                </a:rPr>
                <a:t>Urban distribution</a:t>
              </a:r>
            </a:p>
          </p:txBody>
        </p:sp>
      </p:grpSp>
      <p:grpSp>
        <p:nvGrpSpPr>
          <p:cNvPr id="48" name="Grupp 47">
            <a:extLst>
              <a:ext uri="{FF2B5EF4-FFF2-40B4-BE49-F238E27FC236}">
                <a16:creationId xmlns:a16="http://schemas.microsoft.com/office/drawing/2014/main" id="{D1EB0C70-F4FD-B7D4-1274-5C9D9BACABEC}"/>
              </a:ext>
            </a:extLst>
          </p:cNvPr>
          <p:cNvGrpSpPr/>
          <p:nvPr/>
        </p:nvGrpSpPr>
        <p:grpSpPr>
          <a:xfrm>
            <a:off x="525792" y="3150030"/>
            <a:ext cx="6654057" cy="432081"/>
            <a:chOff x="525792" y="2694810"/>
            <a:chExt cx="6654057" cy="432081"/>
          </a:xfrm>
        </p:grpSpPr>
        <p:sp>
          <p:nvSpPr>
            <p:cNvPr id="25" name="TextBox 49">
              <a:extLst>
                <a:ext uri="{FF2B5EF4-FFF2-40B4-BE49-F238E27FC236}">
                  <a16:creationId xmlns:a16="http://schemas.microsoft.com/office/drawing/2014/main" id="{79F6A330-C350-1AFC-687D-81376F8C6D32}"/>
                </a:ext>
              </a:extLst>
            </p:cNvPr>
            <p:cNvSpPr txBox="1"/>
            <p:nvPr/>
          </p:nvSpPr>
          <p:spPr>
            <a:xfrm>
              <a:off x="2861491" y="2792091"/>
              <a:ext cx="4318358" cy="334800"/>
            </a:xfrm>
            <a:prstGeom prst="homePlate">
              <a:avLst>
                <a:gd name="adj" fmla="val 37773"/>
              </a:avLst>
            </a:prstGeom>
            <a:gradFill>
              <a:gsLst>
                <a:gs pos="0">
                  <a:schemeClr val="accent3">
                    <a:alpha val="0"/>
                  </a:schemeClr>
                </a:gs>
                <a:gs pos="57000">
                  <a:schemeClr val="accent6"/>
                </a:gs>
              </a:gsLst>
              <a:lin ang="0" scaled="1"/>
            </a:gradFill>
          </p:spPr>
          <p:txBody>
            <a:bodyPr wrap="square" lIns="384000" tIns="0" bIns="0" rtlCol="0" anchor="ctr">
              <a:noAutofit/>
            </a:bodyPr>
            <a:lstStyle>
              <a:defPPr>
                <a:defRPr lang="fr-FR"/>
              </a:defPPr>
              <a:lvl1pPr>
                <a:defRPr sz="1200">
                  <a:solidFill>
                    <a:schemeClr val="bg1"/>
                  </a:solidFill>
                  <a:latin typeface="Franklin Gothic Demi Cond" panose="020B0706030402020204" pitchFamily="34" charset="0"/>
                </a:defRPr>
              </a:lvl1pPr>
            </a:lstStyle>
            <a:p>
              <a:pPr algn="r" defTabSz="914377">
                <a:defRPr/>
              </a:pPr>
              <a:r>
                <a:rPr lang="sv-SE" sz="1000" b="1" dirty="0">
                  <a:effectLst/>
                  <a:latin typeface="+mj-lt"/>
                </a:rPr>
                <a:t>Batterij elektrisch voertuig</a:t>
              </a:r>
              <a:endParaRPr lang="en-US" sz="1000" b="1" dirty="0">
                <a:latin typeface="+mj-lt"/>
              </a:endParaRPr>
            </a:p>
          </p:txBody>
        </p:sp>
        <p:sp>
          <p:nvSpPr>
            <p:cNvPr id="39" name="TextBox 11">
              <a:extLst>
                <a:ext uri="{FF2B5EF4-FFF2-40B4-BE49-F238E27FC236}">
                  <a16:creationId xmlns:a16="http://schemas.microsoft.com/office/drawing/2014/main" id="{58F37A29-4914-FA89-8C3E-AD480952AFE4}"/>
                </a:ext>
              </a:extLst>
            </p:cNvPr>
            <p:cNvSpPr txBox="1"/>
            <p:nvPr/>
          </p:nvSpPr>
          <p:spPr>
            <a:xfrm>
              <a:off x="525792" y="2694810"/>
              <a:ext cx="2556213" cy="381323"/>
            </a:xfrm>
            <a:prstGeom prst="rect">
              <a:avLst/>
            </a:prstGeom>
            <a:noFill/>
          </p:spPr>
          <p:txBody>
            <a:bodyPr wrap="none" tIns="0" bIns="0" rtlCol="0" anchor="ctr">
              <a:noAutofit/>
            </a:bodyPr>
            <a:lstStyle/>
            <a:p>
              <a:pPr defTabSz="914377">
                <a:lnSpc>
                  <a:spcPct val="250000"/>
                </a:lnSpc>
                <a:defRPr/>
              </a:pPr>
              <a:r>
                <a:rPr lang="en-US" sz="1000" b="1" dirty="0">
                  <a:solidFill>
                    <a:schemeClr val="bg1"/>
                  </a:solidFill>
                  <a:latin typeface="+mj-lt"/>
                </a:rPr>
                <a:t>Waste &amp; recycling / environment</a:t>
              </a:r>
            </a:p>
          </p:txBody>
        </p:sp>
      </p:grpSp>
      <p:grpSp>
        <p:nvGrpSpPr>
          <p:cNvPr id="49" name="Grupp 48">
            <a:extLst>
              <a:ext uri="{FF2B5EF4-FFF2-40B4-BE49-F238E27FC236}">
                <a16:creationId xmlns:a16="http://schemas.microsoft.com/office/drawing/2014/main" id="{0774EEB1-FC03-D0A6-76B2-53C7D8061DE1}"/>
              </a:ext>
            </a:extLst>
          </p:cNvPr>
          <p:cNvGrpSpPr/>
          <p:nvPr/>
        </p:nvGrpSpPr>
        <p:grpSpPr>
          <a:xfrm>
            <a:off x="522811" y="2703398"/>
            <a:ext cx="6657038" cy="435368"/>
            <a:chOff x="522811" y="2248178"/>
            <a:chExt cx="6657038" cy="435368"/>
          </a:xfrm>
        </p:grpSpPr>
        <p:sp>
          <p:nvSpPr>
            <p:cNvPr id="24" name="TextBox 48">
              <a:extLst>
                <a:ext uri="{FF2B5EF4-FFF2-40B4-BE49-F238E27FC236}">
                  <a16:creationId xmlns:a16="http://schemas.microsoft.com/office/drawing/2014/main" id="{0A89F512-48B5-CB25-57BB-6CE35ADEB87F}"/>
                </a:ext>
              </a:extLst>
            </p:cNvPr>
            <p:cNvSpPr txBox="1"/>
            <p:nvPr/>
          </p:nvSpPr>
          <p:spPr>
            <a:xfrm>
              <a:off x="3450361" y="2348746"/>
              <a:ext cx="3729488" cy="334800"/>
            </a:xfrm>
            <a:prstGeom prst="homePlate">
              <a:avLst>
                <a:gd name="adj" fmla="val 37773"/>
              </a:avLst>
            </a:prstGeom>
            <a:gradFill>
              <a:gsLst>
                <a:gs pos="0">
                  <a:schemeClr val="accent3">
                    <a:alpha val="0"/>
                  </a:schemeClr>
                </a:gs>
                <a:gs pos="57000">
                  <a:schemeClr val="accent6"/>
                </a:gs>
              </a:gsLst>
              <a:lin ang="0" scaled="1"/>
            </a:gradFill>
          </p:spPr>
          <p:txBody>
            <a:bodyPr wrap="square" lIns="384000" tIns="0" bIns="0" rtlCol="0" anchor="ctr">
              <a:noAutofit/>
            </a:bodyPr>
            <a:lstStyle>
              <a:defPPr>
                <a:defRPr lang="fr-FR"/>
              </a:defPPr>
              <a:lvl1pPr>
                <a:defRPr sz="1200">
                  <a:solidFill>
                    <a:schemeClr val="bg1"/>
                  </a:solidFill>
                  <a:latin typeface="Franklin Gothic Demi Cond" panose="020B0706030402020204" pitchFamily="34" charset="0"/>
                </a:defRPr>
              </a:lvl1pPr>
            </a:lstStyle>
            <a:p>
              <a:pPr algn="r" defTabSz="914377">
                <a:defRPr/>
              </a:pPr>
              <a:r>
                <a:rPr lang="sv-SE" sz="1000" b="1" dirty="0">
                  <a:effectLst/>
                  <a:latin typeface="+mj-lt"/>
                </a:rPr>
                <a:t>Batterij elektrisch voertuig</a:t>
              </a:r>
              <a:endParaRPr lang="en-US" sz="1000" b="1" dirty="0">
                <a:latin typeface="+mj-lt"/>
              </a:endParaRPr>
            </a:p>
          </p:txBody>
        </p:sp>
        <p:sp>
          <p:nvSpPr>
            <p:cNvPr id="40" name="TextBox 11">
              <a:extLst>
                <a:ext uri="{FF2B5EF4-FFF2-40B4-BE49-F238E27FC236}">
                  <a16:creationId xmlns:a16="http://schemas.microsoft.com/office/drawing/2014/main" id="{6C1D2C38-F343-9B8B-5F1A-7A9C8066A781}"/>
                </a:ext>
              </a:extLst>
            </p:cNvPr>
            <p:cNvSpPr txBox="1"/>
            <p:nvPr/>
          </p:nvSpPr>
          <p:spPr>
            <a:xfrm>
              <a:off x="522811" y="2248178"/>
              <a:ext cx="1604927" cy="381323"/>
            </a:xfrm>
            <a:prstGeom prst="rect">
              <a:avLst/>
            </a:prstGeom>
            <a:noFill/>
          </p:spPr>
          <p:txBody>
            <a:bodyPr wrap="none" tIns="0" bIns="0" rtlCol="0" anchor="ctr">
              <a:noAutofit/>
            </a:bodyPr>
            <a:lstStyle/>
            <a:p>
              <a:pPr defTabSz="914377">
                <a:lnSpc>
                  <a:spcPct val="250000"/>
                </a:lnSpc>
                <a:defRPr/>
              </a:pPr>
              <a:r>
                <a:rPr lang="en-US" sz="1000" b="1">
                  <a:solidFill>
                    <a:schemeClr val="bg1"/>
                  </a:solidFill>
                  <a:latin typeface="+mj-lt"/>
                </a:rPr>
                <a:t>Urban construction</a:t>
              </a:r>
            </a:p>
          </p:txBody>
        </p:sp>
      </p:grpSp>
      <p:grpSp>
        <p:nvGrpSpPr>
          <p:cNvPr id="50" name="Grupp 49">
            <a:extLst>
              <a:ext uri="{FF2B5EF4-FFF2-40B4-BE49-F238E27FC236}">
                <a16:creationId xmlns:a16="http://schemas.microsoft.com/office/drawing/2014/main" id="{D33C61C5-57CF-5FF8-141D-57F7B63F4626}"/>
              </a:ext>
            </a:extLst>
          </p:cNvPr>
          <p:cNvGrpSpPr/>
          <p:nvPr/>
        </p:nvGrpSpPr>
        <p:grpSpPr>
          <a:xfrm>
            <a:off x="519606" y="2239840"/>
            <a:ext cx="6660243" cy="450193"/>
            <a:chOff x="519606" y="1784620"/>
            <a:chExt cx="6660243" cy="450193"/>
          </a:xfrm>
        </p:grpSpPr>
        <p:sp>
          <p:nvSpPr>
            <p:cNvPr id="23" name="TextBox 47">
              <a:extLst>
                <a:ext uri="{FF2B5EF4-FFF2-40B4-BE49-F238E27FC236}">
                  <a16:creationId xmlns:a16="http://schemas.microsoft.com/office/drawing/2014/main" id="{748EA0D7-410F-EF33-B99E-EDE1BBF94340}"/>
                </a:ext>
              </a:extLst>
            </p:cNvPr>
            <p:cNvSpPr txBox="1"/>
            <p:nvPr/>
          </p:nvSpPr>
          <p:spPr>
            <a:xfrm>
              <a:off x="4055691" y="1900013"/>
              <a:ext cx="3124158" cy="334800"/>
            </a:xfrm>
            <a:prstGeom prst="homePlate">
              <a:avLst>
                <a:gd name="adj" fmla="val 37773"/>
              </a:avLst>
            </a:prstGeom>
            <a:gradFill>
              <a:gsLst>
                <a:gs pos="0">
                  <a:schemeClr val="accent3">
                    <a:alpha val="0"/>
                  </a:schemeClr>
                </a:gs>
                <a:gs pos="57000">
                  <a:schemeClr val="accent6"/>
                </a:gs>
              </a:gsLst>
              <a:lin ang="0" scaled="1"/>
            </a:gradFill>
          </p:spPr>
          <p:txBody>
            <a:bodyPr wrap="square" lIns="384000" tIns="0" bIns="0" rtlCol="0" anchor="ctr">
              <a:noAutofit/>
            </a:bodyPr>
            <a:lstStyle>
              <a:defPPr>
                <a:defRPr lang="fr-FR"/>
              </a:defPPr>
              <a:lvl1pPr>
                <a:defRPr sz="1200">
                  <a:solidFill>
                    <a:schemeClr val="bg1"/>
                  </a:solidFill>
                  <a:latin typeface="Franklin Gothic Demi Cond" panose="020B0706030402020204" pitchFamily="34" charset="0"/>
                </a:defRPr>
              </a:lvl1pPr>
            </a:lstStyle>
            <a:p>
              <a:pPr algn="r" defTabSz="914377">
                <a:defRPr/>
              </a:pPr>
              <a:r>
                <a:rPr lang="sv-SE" sz="1000" b="1" dirty="0">
                  <a:effectLst/>
                  <a:latin typeface="+mj-lt"/>
                </a:rPr>
                <a:t>Batterij elektrisch voertuig</a:t>
              </a:r>
              <a:endParaRPr lang="en-US" sz="1000" b="1" dirty="0">
                <a:latin typeface="+mj-lt"/>
              </a:endParaRPr>
            </a:p>
          </p:txBody>
        </p:sp>
        <p:sp>
          <p:nvSpPr>
            <p:cNvPr id="41" name="TextBox 11">
              <a:extLst>
                <a:ext uri="{FF2B5EF4-FFF2-40B4-BE49-F238E27FC236}">
                  <a16:creationId xmlns:a16="http://schemas.microsoft.com/office/drawing/2014/main" id="{6B652FCC-A4D5-BF06-5CA9-AC358A2D5C54}"/>
                </a:ext>
              </a:extLst>
            </p:cNvPr>
            <p:cNvSpPr txBox="1"/>
            <p:nvPr/>
          </p:nvSpPr>
          <p:spPr>
            <a:xfrm>
              <a:off x="519606" y="1784620"/>
              <a:ext cx="1611339" cy="381323"/>
            </a:xfrm>
            <a:prstGeom prst="rect">
              <a:avLst/>
            </a:prstGeom>
            <a:noFill/>
          </p:spPr>
          <p:txBody>
            <a:bodyPr wrap="none" tIns="0" bIns="0" rtlCol="0" anchor="ctr">
              <a:noAutofit/>
            </a:bodyPr>
            <a:lstStyle/>
            <a:p>
              <a:pPr defTabSz="914377">
                <a:lnSpc>
                  <a:spcPct val="250000"/>
                </a:lnSpc>
                <a:defRPr/>
              </a:pPr>
              <a:r>
                <a:rPr lang="en-US" sz="1000" b="1" dirty="0">
                  <a:solidFill>
                    <a:schemeClr val="bg1"/>
                  </a:solidFill>
                  <a:latin typeface="+mj-lt"/>
                </a:rPr>
                <a:t>Heavy construction</a:t>
              </a:r>
            </a:p>
          </p:txBody>
        </p:sp>
      </p:grpSp>
      <p:grpSp>
        <p:nvGrpSpPr>
          <p:cNvPr id="52" name="Grupp 51">
            <a:extLst>
              <a:ext uri="{FF2B5EF4-FFF2-40B4-BE49-F238E27FC236}">
                <a16:creationId xmlns:a16="http://schemas.microsoft.com/office/drawing/2014/main" id="{810E9C66-A0C4-B54E-21DE-D06A3F1F0D8A}"/>
              </a:ext>
            </a:extLst>
          </p:cNvPr>
          <p:cNvGrpSpPr/>
          <p:nvPr/>
        </p:nvGrpSpPr>
        <p:grpSpPr>
          <a:xfrm>
            <a:off x="500185" y="1322976"/>
            <a:ext cx="6679664" cy="441153"/>
            <a:chOff x="500185" y="867756"/>
            <a:chExt cx="6679664" cy="441153"/>
          </a:xfrm>
        </p:grpSpPr>
        <p:sp>
          <p:nvSpPr>
            <p:cNvPr id="21" name="TextBox 39">
              <a:extLst>
                <a:ext uri="{FF2B5EF4-FFF2-40B4-BE49-F238E27FC236}">
                  <a16:creationId xmlns:a16="http://schemas.microsoft.com/office/drawing/2014/main" id="{3B920720-8A6A-8A54-1FD4-DC1A8FAF611A}"/>
                </a:ext>
              </a:extLst>
            </p:cNvPr>
            <p:cNvSpPr txBox="1"/>
            <p:nvPr/>
          </p:nvSpPr>
          <p:spPr>
            <a:xfrm>
              <a:off x="4439265" y="974109"/>
              <a:ext cx="2740584" cy="334800"/>
            </a:xfrm>
            <a:prstGeom prst="homePlate">
              <a:avLst>
                <a:gd name="adj" fmla="val 37773"/>
              </a:avLst>
            </a:prstGeom>
            <a:gradFill>
              <a:gsLst>
                <a:gs pos="32000">
                  <a:schemeClr val="accent3">
                    <a:alpha val="0"/>
                  </a:schemeClr>
                </a:gs>
                <a:gs pos="69000">
                  <a:schemeClr val="accent5"/>
                </a:gs>
              </a:gsLst>
              <a:lin ang="0" scaled="1"/>
            </a:gradFill>
          </p:spPr>
          <p:txBody>
            <a:bodyPr wrap="square" lIns="0" tIns="0" bIns="0" rtlCol="0" anchor="ctr">
              <a:noAutofit/>
            </a:bodyPr>
            <a:lstStyle/>
            <a:p>
              <a:pPr algn="r" defTabSz="914377">
                <a:defRPr/>
              </a:pPr>
              <a:r>
                <a:rPr lang="en-US" sz="1000" b="1" dirty="0" err="1">
                  <a:solidFill>
                    <a:schemeClr val="bg1"/>
                  </a:solidFill>
                  <a:latin typeface="+mj-lt"/>
                </a:rPr>
                <a:t>Brandstofcel</a:t>
              </a:r>
              <a:r>
                <a:rPr lang="en-US" sz="1000" b="1" dirty="0">
                  <a:solidFill>
                    <a:schemeClr val="bg1"/>
                  </a:solidFill>
                  <a:latin typeface="+mj-lt"/>
                </a:rPr>
                <a:t> </a:t>
              </a:r>
              <a:r>
                <a:rPr lang="en-US" sz="1000" b="1" dirty="0" err="1">
                  <a:solidFill>
                    <a:schemeClr val="bg1"/>
                  </a:solidFill>
                  <a:latin typeface="+mj-lt"/>
                </a:rPr>
                <a:t>elektrische</a:t>
              </a:r>
              <a:r>
                <a:rPr lang="en-US" sz="1000" b="1" dirty="0">
                  <a:solidFill>
                    <a:schemeClr val="bg1"/>
                  </a:solidFill>
                  <a:latin typeface="+mj-lt"/>
                </a:rPr>
                <a:t> </a:t>
              </a:r>
              <a:r>
                <a:rPr lang="en-US" sz="1000" b="1" dirty="0" err="1">
                  <a:solidFill>
                    <a:schemeClr val="bg1"/>
                  </a:solidFill>
                  <a:latin typeface="+mj-lt"/>
                </a:rPr>
                <a:t>vrachtwagen</a:t>
              </a:r>
              <a:endParaRPr lang="en-US" sz="1000" b="1" dirty="0">
                <a:solidFill>
                  <a:schemeClr val="bg1"/>
                </a:solidFill>
                <a:latin typeface="+mj-lt"/>
              </a:endParaRPr>
            </a:p>
          </p:txBody>
        </p:sp>
        <p:sp>
          <p:nvSpPr>
            <p:cNvPr id="42" name="TextBox 11">
              <a:extLst>
                <a:ext uri="{FF2B5EF4-FFF2-40B4-BE49-F238E27FC236}">
                  <a16:creationId xmlns:a16="http://schemas.microsoft.com/office/drawing/2014/main" id="{EA31D000-B327-5214-2588-A6738427DE2B}"/>
                </a:ext>
              </a:extLst>
            </p:cNvPr>
            <p:cNvSpPr txBox="1"/>
            <p:nvPr/>
          </p:nvSpPr>
          <p:spPr>
            <a:xfrm>
              <a:off x="500185" y="867756"/>
              <a:ext cx="1762021" cy="381323"/>
            </a:xfrm>
            <a:prstGeom prst="rect">
              <a:avLst/>
            </a:prstGeom>
            <a:noFill/>
          </p:spPr>
          <p:txBody>
            <a:bodyPr wrap="none" tIns="0" bIns="0" rtlCol="0" anchor="ctr">
              <a:noAutofit/>
            </a:bodyPr>
            <a:lstStyle/>
            <a:p>
              <a:pPr defTabSz="914377">
                <a:lnSpc>
                  <a:spcPct val="250000"/>
                </a:lnSpc>
                <a:defRPr/>
              </a:pPr>
              <a:r>
                <a:rPr lang="en-US" sz="1000" b="1" dirty="0">
                  <a:solidFill>
                    <a:schemeClr val="bg1"/>
                  </a:solidFill>
                  <a:latin typeface="+mj-lt"/>
                </a:rPr>
                <a:t>Demanding long-haul</a:t>
              </a:r>
            </a:p>
          </p:txBody>
        </p:sp>
      </p:grpSp>
      <p:grpSp>
        <p:nvGrpSpPr>
          <p:cNvPr id="51" name="Grupp 50">
            <a:extLst>
              <a:ext uri="{FF2B5EF4-FFF2-40B4-BE49-F238E27FC236}">
                <a16:creationId xmlns:a16="http://schemas.microsoft.com/office/drawing/2014/main" id="{1182E3A3-5138-EC3C-8F60-A824FF2422EB}"/>
              </a:ext>
            </a:extLst>
          </p:cNvPr>
          <p:cNvGrpSpPr/>
          <p:nvPr/>
        </p:nvGrpSpPr>
        <p:grpSpPr>
          <a:xfrm>
            <a:off x="519606" y="1792026"/>
            <a:ext cx="6660243" cy="443045"/>
            <a:chOff x="519606" y="1336806"/>
            <a:chExt cx="6660243" cy="443045"/>
          </a:xfrm>
        </p:grpSpPr>
        <p:sp>
          <p:nvSpPr>
            <p:cNvPr id="22" name="TextBox 46">
              <a:extLst>
                <a:ext uri="{FF2B5EF4-FFF2-40B4-BE49-F238E27FC236}">
                  <a16:creationId xmlns:a16="http://schemas.microsoft.com/office/drawing/2014/main" id="{7C19E12A-8E9E-BEC2-0F18-9DF5373EA50F}"/>
                </a:ext>
              </a:extLst>
            </p:cNvPr>
            <p:cNvSpPr txBox="1"/>
            <p:nvPr/>
          </p:nvSpPr>
          <p:spPr>
            <a:xfrm>
              <a:off x="4055691" y="1445051"/>
              <a:ext cx="3124158" cy="334800"/>
            </a:xfrm>
            <a:prstGeom prst="homePlate">
              <a:avLst>
                <a:gd name="adj" fmla="val 37773"/>
              </a:avLst>
            </a:prstGeom>
            <a:gradFill>
              <a:gsLst>
                <a:gs pos="0">
                  <a:schemeClr val="accent3">
                    <a:alpha val="0"/>
                  </a:schemeClr>
                </a:gs>
                <a:gs pos="57000">
                  <a:schemeClr val="accent6"/>
                </a:gs>
              </a:gsLst>
              <a:lin ang="0" scaled="1"/>
            </a:gradFill>
          </p:spPr>
          <p:txBody>
            <a:bodyPr wrap="square" lIns="384000" tIns="0" bIns="0" rtlCol="0" anchor="ctr">
              <a:noAutofit/>
            </a:bodyPr>
            <a:lstStyle>
              <a:defPPr>
                <a:defRPr lang="fr-FR"/>
              </a:defPPr>
              <a:lvl1pPr>
                <a:defRPr sz="1200">
                  <a:solidFill>
                    <a:schemeClr val="bg1"/>
                  </a:solidFill>
                  <a:latin typeface="Franklin Gothic Demi Cond" panose="020B0706030402020204" pitchFamily="34" charset="0"/>
                </a:defRPr>
              </a:lvl1pPr>
            </a:lstStyle>
            <a:p>
              <a:pPr algn="r" defTabSz="914377">
                <a:defRPr/>
              </a:pPr>
              <a:r>
                <a:rPr lang="sv-SE" sz="1000" b="1" dirty="0">
                  <a:effectLst/>
                  <a:latin typeface="+mj-lt"/>
                </a:rPr>
                <a:t>Batterij elektrisch voertuig</a:t>
              </a:r>
              <a:endParaRPr lang="en-US" sz="1000" b="1" dirty="0">
                <a:latin typeface="+mj-lt"/>
              </a:endParaRPr>
            </a:p>
          </p:txBody>
        </p:sp>
        <p:sp>
          <p:nvSpPr>
            <p:cNvPr id="45" name="TextBox 11">
              <a:extLst>
                <a:ext uri="{FF2B5EF4-FFF2-40B4-BE49-F238E27FC236}">
                  <a16:creationId xmlns:a16="http://schemas.microsoft.com/office/drawing/2014/main" id="{EDC63D44-E0E9-06E8-B737-C24463D189B6}"/>
                </a:ext>
              </a:extLst>
            </p:cNvPr>
            <p:cNvSpPr txBox="1"/>
            <p:nvPr/>
          </p:nvSpPr>
          <p:spPr>
            <a:xfrm>
              <a:off x="519606" y="1336806"/>
              <a:ext cx="1204176" cy="381323"/>
            </a:xfrm>
            <a:prstGeom prst="rect">
              <a:avLst/>
            </a:prstGeom>
            <a:noFill/>
          </p:spPr>
          <p:txBody>
            <a:bodyPr wrap="none" tIns="0" bIns="0" rtlCol="0" anchor="ctr">
              <a:noAutofit/>
            </a:bodyPr>
            <a:lstStyle/>
            <a:p>
              <a:pPr defTabSz="914377">
                <a:lnSpc>
                  <a:spcPct val="250000"/>
                </a:lnSpc>
                <a:defRPr/>
              </a:pPr>
              <a:r>
                <a:rPr lang="en-US" sz="1000" b="1">
                  <a:solidFill>
                    <a:schemeClr val="bg1"/>
                  </a:solidFill>
                  <a:latin typeface="+mj-lt"/>
                </a:rPr>
                <a:t>Regional-haul</a:t>
              </a:r>
            </a:p>
          </p:txBody>
        </p:sp>
      </p:grpSp>
    </p:spTree>
    <p:extLst>
      <p:ext uri="{BB962C8B-B14F-4D97-AF65-F5344CB8AC3E}">
        <p14:creationId xmlns:p14="http://schemas.microsoft.com/office/powerpoint/2010/main" val="8666183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childTnLst>
                                </p:cTn>
                              </p:par>
                              <p:par>
                                <p:cTn id="8" presetID="10" presetClass="entr" presetSubtype="0" fill="hold" nodeType="withEffect">
                                  <p:stCondLst>
                                    <p:cond delay="500"/>
                                  </p:stCondLst>
                                  <p:childTnLst>
                                    <p:set>
                                      <p:cBhvr>
                                        <p:cTn id="9" dur="1" fill="hold">
                                          <p:stCondLst>
                                            <p:cond delay="0"/>
                                          </p:stCondLst>
                                        </p:cTn>
                                        <p:tgtEl>
                                          <p:spTgt spid="48"/>
                                        </p:tgtEl>
                                        <p:attrNameLst>
                                          <p:attrName>style.visibility</p:attrName>
                                        </p:attrNameLst>
                                      </p:cBhvr>
                                      <p:to>
                                        <p:strVal val="visible"/>
                                      </p:to>
                                    </p:set>
                                    <p:animEffect transition="in" filter="fade">
                                      <p:cBhvr>
                                        <p:cTn id="10" dur="1000"/>
                                        <p:tgtEl>
                                          <p:spTgt spid="4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1000"/>
                                        <p:tgtEl>
                                          <p:spTgt spid="49"/>
                                        </p:tgtEl>
                                      </p:cBhvr>
                                    </p:animEffect>
                                  </p:childTnLst>
                                </p:cTn>
                              </p:par>
                              <p:par>
                                <p:cTn id="16" presetID="10" presetClass="entr" presetSubtype="0" fill="hold" nodeType="withEffect">
                                  <p:stCondLst>
                                    <p:cond delay="50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1000"/>
                                        <p:tgtEl>
                                          <p:spTgt spid="50"/>
                                        </p:tgtEl>
                                      </p:cBhvr>
                                    </p:animEffect>
                                  </p:childTnLst>
                                </p:cTn>
                              </p:par>
                              <p:par>
                                <p:cTn id="19" presetID="10" presetClass="entr" presetSubtype="0" fill="hold" nodeType="withEffect">
                                  <p:stCondLst>
                                    <p:cond delay="1000"/>
                                  </p:stCondLst>
                                  <p:childTnLst>
                                    <p:set>
                                      <p:cBhvr>
                                        <p:cTn id="20" dur="1" fill="hold">
                                          <p:stCondLst>
                                            <p:cond delay="0"/>
                                          </p:stCondLst>
                                        </p:cTn>
                                        <p:tgtEl>
                                          <p:spTgt spid="51"/>
                                        </p:tgtEl>
                                        <p:attrNameLst>
                                          <p:attrName>style.visibility</p:attrName>
                                        </p:attrNameLst>
                                      </p:cBhvr>
                                      <p:to>
                                        <p:strVal val="visible"/>
                                      </p:to>
                                    </p:set>
                                    <p:animEffect transition="in" filter="fade">
                                      <p:cBhvr>
                                        <p:cTn id="21" dur="1000"/>
                                        <p:tgtEl>
                                          <p:spTgt spid="5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fade">
                                      <p:cBhvr>
                                        <p:cTn id="26" dur="1000"/>
                                        <p:tgtEl>
                                          <p:spTgt spid="5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C0590A28-861A-0C80-F164-4840009DF850}"/>
              </a:ext>
            </a:extLst>
          </p:cNvPr>
          <p:cNvSpPr>
            <a:spLocks noGrp="1"/>
          </p:cNvSpPr>
          <p:nvPr>
            <p:ph type="sldNum" sz="quarter" idx="12"/>
          </p:nvPr>
        </p:nvSpPr>
        <p:spPr/>
        <p:txBody>
          <a:bodyPr/>
          <a:lstStyle/>
          <a:p>
            <a:fld id="{2A87C61E-47BC-6247-8D0D-49C3F0F28455}" type="slidenum">
              <a:rPr lang="fr-FR" smtClean="0"/>
              <a:pPr/>
              <a:t>29</a:t>
            </a:fld>
            <a:endParaRPr lang="fr-FR"/>
          </a:p>
        </p:txBody>
      </p:sp>
      <p:sp>
        <p:nvSpPr>
          <p:cNvPr id="4" name="Rubrik 3">
            <a:extLst>
              <a:ext uri="{FF2B5EF4-FFF2-40B4-BE49-F238E27FC236}">
                <a16:creationId xmlns:a16="http://schemas.microsoft.com/office/drawing/2014/main" id="{205D0CEA-2989-695D-192F-4D31E04C5908}"/>
              </a:ext>
            </a:extLst>
          </p:cNvPr>
          <p:cNvSpPr>
            <a:spLocks noGrp="1"/>
          </p:cNvSpPr>
          <p:nvPr>
            <p:ph type="title"/>
          </p:nvPr>
        </p:nvSpPr>
        <p:spPr/>
        <p:txBody>
          <a:bodyPr/>
          <a:lstStyle/>
          <a:p>
            <a:r>
              <a:rPr lang="sv-SE" cap="none" dirty="0">
                <a:latin typeface="+mj-lt"/>
              </a:rPr>
              <a:t>Toekomstbeeld Co2 neutraal transport</a:t>
            </a:r>
            <a:endParaRPr lang="sv-SE" sz="2400" b="1" cap="none" dirty="0">
              <a:latin typeface="+mj-lt"/>
            </a:endParaRPr>
          </a:p>
        </p:txBody>
      </p:sp>
      <p:sp>
        <p:nvSpPr>
          <p:cNvPr id="5" name="Platshållare för datum 4">
            <a:extLst>
              <a:ext uri="{FF2B5EF4-FFF2-40B4-BE49-F238E27FC236}">
                <a16:creationId xmlns:a16="http://schemas.microsoft.com/office/drawing/2014/main" id="{8F92769D-A247-0472-D676-48CA51FC4ED9}"/>
              </a:ext>
            </a:extLst>
          </p:cNvPr>
          <p:cNvSpPr>
            <a:spLocks noGrp="1"/>
          </p:cNvSpPr>
          <p:nvPr>
            <p:ph type="dt" sz="half" idx="14"/>
          </p:nvPr>
        </p:nvSpPr>
        <p:spPr/>
        <p:txBody>
          <a:bodyPr/>
          <a:lstStyle/>
          <a:p>
            <a:fld id="{6C659DA4-866B-49CA-B6D3-63A50866D848}" type="datetime3">
              <a:rPr lang="sv-SE" smtClean="0"/>
              <a:pPr/>
              <a:t>23-11-20</a:t>
            </a:fld>
            <a:endParaRPr lang="sv-SE"/>
          </a:p>
        </p:txBody>
      </p:sp>
      <p:grpSp>
        <p:nvGrpSpPr>
          <p:cNvPr id="14" name="Groupe 39">
            <a:extLst>
              <a:ext uri="{FF2B5EF4-FFF2-40B4-BE49-F238E27FC236}">
                <a16:creationId xmlns:a16="http://schemas.microsoft.com/office/drawing/2014/main" id="{2214F97E-DACF-4B98-1453-AE0B535F6684}"/>
              </a:ext>
            </a:extLst>
          </p:cNvPr>
          <p:cNvGrpSpPr/>
          <p:nvPr/>
        </p:nvGrpSpPr>
        <p:grpSpPr>
          <a:xfrm>
            <a:off x="402889" y="1037179"/>
            <a:ext cx="6722540" cy="3034182"/>
            <a:chOff x="50130" y="1900847"/>
            <a:chExt cx="7667531" cy="2599912"/>
          </a:xfrm>
        </p:grpSpPr>
        <p:sp>
          <p:nvSpPr>
            <p:cNvPr id="15" name="Freeform: Shape 8">
              <a:extLst>
                <a:ext uri="{FF2B5EF4-FFF2-40B4-BE49-F238E27FC236}">
                  <a16:creationId xmlns:a16="http://schemas.microsoft.com/office/drawing/2014/main" id="{729CDBB4-03DC-342E-38B9-1EDB7825433B}"/>
                </a:ext>
              </a:extLst>
            </p:cNvPr>
            <p:cNvSpPr/>
            <p:nvPr/>
          </p:nvSpPr>
          <p:spPr>
            <a:xfrm>
              <a:off x="669251" y="2069364"/>
              <a:ext cx="6884893" cy="2170571"/>
            </a:xfrm>
            <a:custGeom>
              <a:avLst/>
              <a:gdLst>
                <a:gd name="connsiteX0" fmla="*/ 0 w 6521450"/>
                <a:gd name="connsiteY0" fmla="*/ 0 h 1758950"/>
                <a:gd name="connsiteX1" fmla="*/ 2266950 w 6521450"/>
                <a:gd name="connsiteY1" fmla="*/ 762000 h 1758950"/>
                <a:gd name="connsiteX2" fmla="*/ 4489450 w 6521450"/>
                <a:gd name="connsiteY2" fmla="*/ 1758950 h 1758950"/>
                <a:gd name="connsiteX3" fmla="*/ 6521450 w 6521450"/>
                <a:gd name="connsiteY3" fmla="*/ 1758950 h 1758950"/>
                <a:gd name="connsiteX4" fmla="*/ 6521450 w 6521450"/>
                <a:gd name="connsiteY4" fmla="*/ 0 h 1758950"/>
                <a:gd name="connsiteX5" fmla="*/ 0 w 6521450"/>
                <a:gd name="connsiteY5" fmla="*/ 0 h 1758950"/>
                <a:gd name="connsiteX0" fmla="*/ 0 w 6521450"/>
                <a:gd name="connsiteY0" fmla="*/ 0 h 1758950"/>
                <a:gd name="connsiteX1" fmla="*/ 2147905 w 6521450"/>
                <a:gd name="connsiteY1" fmla="*/ 812923 h 1758950"/>
                <a:gd name="connsiteX2" fmla="*/ 4489450 w 6521450"/>
                <a:gd name="connsiteY2" fmla="*/ 1758950 h 1758950"/>
                <a:gd name="connsiteX3" fmla="*/ 6521450 w 6521450"/>
                <a:gd name="connsiteY3" fmla="*/ 1758950 h 1758950"/>
                <a:gd name="connsiteX4" fmla="*/ 6521450 w 6521450"/>
                <a:gd name="connsiteY4" fmla="*/ 0 h 1758950"/>
                <a:gd name="connsiteX5" fmla="*/ 0 w 6521450"/>
                <a:gd name="connsiteY5" fmla="*/ 0 h 175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21450" h="1758950">
                  <a:moveTo>
                    <a:pt x="0" y="0"/>
                  </a:moveTo>
                  <a:lnTo>
                    <a:pt x="2147905" y="812923"/>
                  </a:lnTo>
                  <a:lnTo>
                    <a:pt x="4489450" y="1758950"/>
                  </a:lnTo>
                  <a:lnTo>
                    <a:pt x="6521450" y="1758950"/>
                  </a:lnTo>
                  <a:lnTo>
                    <a:pt x="6521450" y="0"/>
                  </a:lnTo>
                  <a:lnTo>
                    <a:pt x="0" y="0"/>
                  </a:lnTo>
                  <a:close/>
                </a:path>
              </a:pathLst>
            </a:custGeom>
            <a:gradFill flip="none" rotWithShape="1">
              <a:gsLst>
                <a:gs pos="0">
                  <a:schemeClr val="accent5">
                    <a:lumMod val="50000"/>
                  </a:schemeClr>
                </a:gs>
                <a:gs pos="14000">
                  <a:schemeClr val="accent5">
                    <a:lumMod val="75000"/>
                  </a:schemeClr>
                </a:gs>
                <a:gs pos="43000">
                  <a:schemeClr val="accent5">
                    <a:lumMod val="40000"/>
                    <a:lumOff val="60000"/>
                  </a:schemeClr>
                </a:gs>
                <a:gs pos="100000">
                  <a:schemeClr val="accent5">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800" b="1" u="none" strike="noStrike" kern="1200" cap="none" spc="0" normalizeH="0" baseline="0" noProof="0">
                <a:ln>
                  <a:noFill/>
                </a:ln>
                <a:solidFill>
                  <a:srgbClr val="FFFFFF"/>
                </a:solidFill>
                <a:effectLst/>
                <a:uLnTx/>
                <a:uFillTx/>
                <a:latin typeface="+mj-lt"/>
              </a:endParaRPr>
            </a:p>
          </p:txBody>
        </p:sp>
        <p:sp>
          <p:nvSpPr>
            <p:cNvPr id="16" name="Freeform: Shape 37">
              <a:extLst>
                <a:ext uri="{FF2B5EF4-FFF2-40B4-BE49-F238E27FC236}">
                  <a16:creationId xmlns:a16="http://schemas.microsoft.com/office/drawing/2014/main" id="{7BB23BDD-422B-8CC2-2385-C1295C191C1D}"/>
                </a:ext>
              </a:extLst>
            </p:cNvPr>
            <p:cNvSpPr/>
            <p:nvPr/>
          </p:nvSpPr>
          <p:spPr>
            <a:xfrm>
              <a:off x="1948951" y="2738623"/>
              <a:ext cx="5241752" cy="419436"/>
            </a:xfrm>
            <a:custGeom>
              <a:avLst/>
              <a:gdLst>
                <a:gd name="connsiteX0" fmla="*/ 0 w 6537960"/>
                <a:gd name="connsiteY0" fmla="*/ 0 h 1950720"/>
                <a:gd name="connsiteX1" fmla="*/ 4511040 w 6537960"/>
                <a:gd name="connsiteY1" fmla="*/ 1950720 h 1950720"/>
                <a:gd name="connsiteX2" fmla="*/ 6537960 w 6537960"/>
                <a:gd name="connsiteY2" fmla="*/ 1950720 h 1950720"/>
              </a:gdLst>
              <a:ahLst/>
              <a:cxnLst>
                <a:cxn ang="0">
                  <a:pos x="connsiteX0" y="connsiteY0"/>
                </a:cxn>
                <a:cxn ang="0">
                  <a:pos x="connsiteX1" y="connsiteY1"/>
                </a:cxn>
                <a:cxn ang="0">
                  <a:pos x="connsiteX2" y="connsiteY2"/>
                </a:cxn>
              </a:cxnLst>
              <a:rect l="l" t="t" r="r" b="b"/>
              <a:pathLst>
                <a:path w="6537960" h="1950720">
                  <a:moveTo>
                    <a:pt x="0" y="0"/>
                  </a:moveTo>
                  <a:lnTo>
                    <a:pt x="4511040" y="1950720"/>
                  </a:lnTo>
                  <a:lnTo>
                    <a:pt x="6537960" y="1950720"/>
                  </a:lnTo>
                </a:path>
              </a:pathLst>
            </a:custGeom>
            <a:noFill/>
            <a:ln>
              <a:gradFill>
                <a:gsLst>
                  <a:gs pos="17000">
                    <a:schemeClr val="accent5">
                      <a:lumMod val="40000"/>
                      <a:lumOff val="60000"/>
                    </a:schemeClr>
                  </a:gs>
                  <a:gs pos="100000">
                    <a:schemeClr val="accent5">
                      <a:lumMod val="50000"/>
                    </a:schemeClr>
                  </a:gs>
                </a:gsLst>
                <a:lin ang="5400000" scaled="1"/>
              </a:gradFill>
              <a:tailEnd type="non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800" b="1" u="none" strike="noStrike" kern="1200" cap="none" spc="0" normalizeH="0" baseline="0" noProof="0">
                <a:ln>
                  <a:noFill/>
                </a:ln>
                <a:solidFill>
                  <a:srgbClr val="FFFFFF"/>
                </a:solidFill>
                <a:effectLst/>
                <a:uLnTx/>
                <a:uFillTx/>
                <a:latin typeface="+mj-lt"/>
              </a:endParaRPr>
            </a:p>
          </p:txBody>
        </p:sp>
        <p:sp>
          <p:nvSpPr>
            <p:cNvPr id="17" name="TextBox 24">
              <a:extLst>
                <a:ext uri="{FF2B5EF4-FFF2-40B4-BE49-F238E27FC236}">
                  <a16:creationId xmlns:a16="http://schemas.microsoft.com/office/drawing/2014/main" id="{869A70A4-A186-0CD1-FB5B-8D0145E7897D}"/>
                </a:ext>
              </a:extLst>
            </p:cNvPr>
            <p:cNvSpPr txBox="1"/>
            <p:nvPr/>
          </p:nvSpPr>
          <p:spPr>
            <a:xfrm>
              <a:off x="50130" y="1906624"/>
              <a:ext cx="569910" cy="197794"/>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900" u="none" strike="noStrike" kern="1200" cap="none" spc="0" normalizeH="0" baseline="0" noProof="0">
                  <a:ln>
                    <a:noFill/>
                  </a:ln>
                  <a:solidFill>
                    <a:schemeClr val="bg2"/>
                  </a:solidFill>
                  <a:effectLst/>
                  <a:uLnTx/>
                  <a:uFillTx/>
                  <a:latin typeface="+mj-lt"/>
                </a:rPr>
                <a:t>100%</a:t>
              </a:r>
            </a:p>
          </p:txBody>
        </p:sp>
        <p:sp>
          <p:nvSpPr>
            <p:cNvPr id="18" name="TextBox 23">
              <a:extLst>
                <a:ext uri="{FF2B5EF4-FFF2-40B4-BE49-F238E27FC236}">
                  <a16:creationId xmlns:a16="http://schemas.microsoft.com/office/drawing/2014/main" id="{710437C4-758A-A7D8-6A94-1416CDD0F746}"/>
                </a:ext>
              </a:extLst>
            </p:cNvPr>
            <p:cNvSpPr txBox="1"/>
            <p:nvPr/>
          </p:nvSpPr>
          <p:spPr>
            <a:xfrm>
              <a:off x="219269" y="4092369"/>
              <a:ext cx="400771" cy="197794"/>
            </a:xfrm>
            <a:prstGeom prst="rect">
              <a:avLst/>
            </a:prstGeom>
            <a:noFill/>
          </p:spPr>
          <p:txBody>
            <a:bodyPr wrap="non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900" u="none" strike="noStrike" kern="1200" cap="none" spc="0" normalizeH="0" baseline="0" noProof="0">
                  <a:ln>
                    <a:noFill/>
                  </a:ln>
                  <a:solidFill>
                    <a:schemeClr val="bg2"/>
                  </a:solidFill>
                  <a:effectLst/>
                  <a:uLnTx/>
                  <a:uFillTx/>
                  <a:latin typeface="+mj-lt"/>
                </a:rPr>
                <a:t>0%</a:t>
              </a:r>
            </a:p>
          </p:txBody>
        </p:sp>
        <p:sp>
          <p:nvSpPr>
            <p:cNvPr id="19" name="Freeform: Shape 6">
              <a:extLst>
                <a:ext uri="{FF2B5EF4-FFF2-40B4-BE49-F238E27FC236}">
                  <a16:creationId xmlns:a16="http://schemas.microsoft.com/office/drawing/2014/main" id="{EE12E48B-4FD5-9977-F600-5D1D45D36C82}"/>
                </a:ext>
              </a:extLst>
            </p:cNvPr>
            <p:cNvSpPr/>
            <p:nvPr/>
          </p:nvSpPr>
          <p:spPr>
            <a:xfrm>
              <a:off x="675602" y="2075789"/>
              <a:ext cx="6515100" cy="2169087"/>
            </a:xfrm>
            <a:custGeom>
              <a:avLst/>
              <a:gdLst>
                <a:gd name="connsiteX0" fmla="*/ 0 w 6515100"/>
                <a:gd name="connsiteY0" fmla="*/ 0 h 2146300"/>
                <a:gd name="connsiteX1" fmla="*/ 0 w 6515100"/>
                <a:gd name="connsiteY1" fmla="*/ 2146300 h 2146300"/>
                <a:gd name="connsiteX2" fmla="*/ 6515100 w 6515100"/>
                <a:gd name="connsiteY2" fmla="*/ 2146300 h 2146300"/>
                <a:gd name="connsiteX3" fmla="*/ 6515100 w 6515100"/>
                <a:gd name="connsiteY3" fmla="*/ 1727200 h 2146300"/>
                <a:gd name="connsiteX4" fmla="*/ 4483100 w 6515100"/>
                <a:gd name="connsiteY4" fmla="*/ 1727200 h 2146300"/>
                <a:gd name="connsiteX5" fmla="*/ 2241550 w 6515100"/>
                <a:gd name="connsiteY5" fmla="*/ 730250 h 2146300"/>
                <a:gd name="connsiteX6" fmla="*/ 0 w 6515100"/>
                <a:gd name="connsiteY6" fmla="*/ 0 h 2146300"/>
                <a:gd name="connsiteX0" fmla="*/ 0 w 6515100"/>
                <a:gd name="connsiteY0" fmla="*/ 0 h 2146300"/>
                <a:gd name="connsiteX1" fmla="*/ 0 w 6515100"/>
                <a:gd name="connsiteY1" fmla="*/ 2146300 h 2146300"/>
                <a:gd name="connsiteX2" fmla="*/ 6515100 w 6515100"/>
                <a:gd name="connsiteY2" fmla="*/ 2146300 h 2146300"/>
                <a:gd name="connsiteX3" fmla="*/ 6515100 w 6515100"/>
                <a:gd name="connsiteY3" fmla="*/ 1727200 h 2146300"/>
                <a:gd name="connsiteX4" fmla="*/ 4483100 w 6515100"/>
                <a:gd name="connsiteY4" fmla="*/ 1727200 h 2146300"/>
                <a:gd name="connsiteX5" fmla="*/ 2348378 w 6515100"/>
                <a:gd name="connsiteY5" fmla="*/ 1028715 h 2146300"/>
                <a:gd name="connsiteX6" fmla="*/ 0 w 6515100"/>
                <a:gd name="connsiteY6" fmla="*/ 0 h 214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5100" h="2146300">
                  <a:moveTo>
                    <a:pt x="0" y="0"/>
                  </a:moveTo>
                  <a:lnTo>
                    <a:pt x="0" y="2146300"/>
                  </a:lnTo>
                  <a:lnTo>
                    <a:pt x="6515100" y="2146300"/>
                  </a:lnTo>
                  <a:lnTo>
                    <a:pt x="6515100" y="1727200"/>
                  </a:lnTo>
                  <a:lnTo>
                    <a:pt x="4483100" y="1727200"/>
                  </a:lnTo>
                  <a:lnTo>
                    <a:pt x="2348378" y="1028715"/>
                  </a:lnTo>
                  <a:lnTo>
                    <a:pt x="0" y="0"/>
                  </a:lnTo>
                  <a:close/>
                </a:path>
              </a:pathLst>
            </a:custGeom>
            <a:gradFill flip="none" rotWithShape="1">
              <a:gsLst>
                <a:gs pos="5000">
                  <a:schemeClr val="accent1">
                    <a:lumMod val="50000"/>
                  </a:schemeClr>
                </a:gs>
                <a:gs pos="41000">
                  <a:schemeClr val="accent1">
                    <a:lumMod val="40000"/>
                    <a:lumOff val="60000"/>
                  </a:schemeClr>
                </a:gs>
                <a:gs pos="78000">
                  <a:srgbClr val="FFFFFF"/>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800" b="1" u="none" strike="noStrike" kern="1200" cap="none" spc="0" normalizeH="0" baseline="0" noProof="0">
                <a:ln>
                  <a:noFill/>
                </a:ln>
                <a:solidFill>
                  <a:srgbClr val="FFFFFF"/>
                </a:solidFill>
                <a:effectLst/>
                <a:uLnTx/>
                <a:uFillTx/>
                <a:latin typeface="+mj-lt"/>
              </a:endParaRPr>
            </a:p>
          </p:txBody>
        </p:sp>
        <p:cxnSp>
          <p:nvCxnSpPr>
            <p:cNvPr id="20" name="Straight Connector 11">
              <a:extLst>
                <a:ext uri="{FF2B5EF4-FFF2-40B4-BE49-F238E27FC236}">
                  <a16:creationId xmlns:a16="http://schemas.microsoft.com/office/drawing/2014/main" id="{24AC262A-2BD0-CF46-2D25-99CF704A5245}"/>
                </a:ext>
              </a:extLst>
            </p:cNvPr>
            <p:cNvCxnSpPr>
              <a:cxnSpLocks/>
              <a:endCxn id="19" idx="1"/>
            </p:cNvCxnSpPr>
            <p:nvPr/>
          </p:nvCxnSpPr>
          <p:spPr>
            <a:xfrm flipH="1">
              <a:off x="675602" y="1900847"/>
              <a:ext cx="3083" cy="2344029"/>
            </a:xfrm>
            <a:prstGeom prst="line">
              <a:avLst/>
            </a:prstGeom>
            <a:ln w="12700" cap="rnd">
              <a:solidFill>
                <a:schemeClr val="accent1">
                  <a:lumMod val="50000"/>
                </a:schemeClr>
              </a:solidFill>
              <a:bevel/>
            </a:ln>
          </p:spPr>
          <p:style>
            <a:lnRef idx="1">
              <a:schemeClr val="accent1"/>
            </a:lnRef>
            <a:fillRef idx="0">
              <a:schemeClr val="accent1"/>
            </a:fillRef>
            <a:effectRef idx="0">
              <a:schemeClr val="accent1"/>
            </a:effectRef>
            <a:fontRef idx="minor">
              <a:schemeClr val="tx1"/>
            </a:fontRef>
          </p:style>
        </p:cxnSp>
        <p:cxnSp>
          <p:nvCxnSpPr>
            <p:cNvPr id="21" name="Straight Connector 12">
              <a:extLst>
                <a:ext uri="{FF2B5EF4-FFF2-40B4-BE49-F238E27FC236}">
                  <a16:creationId xmlns:a16="http://schemas.microsoft.com/office/drawing/2014/main" id="{E3ADC6D2-EDFA-7B88-34AC-B2997EF18F6B}"/>
                </a:ext>
              </a:extLst>
            </p:cNvPr>
            <p:cNvCxnSpPr>
              <a:cxnSpLocks/>
            </p:cNvCxnSpPr>
            <p:nvPr/>
          </p:nvCxnSpPr>
          <p:spPr>
            <a:xfrm flipH="1">
              <a:off x="577085" y="4242412"/>
              <a:ext cx="6977062" cy="0"/>
            </a:xfrm>
            <a:prstGeom prst="line">
              <a:avLst/>
            </a:prstGeom>
            <a:ln w="12700" cap="rnd">
              <a:solidFill>
                <a:schemeClr val="accent1">
                  <a:lumMod val="50000"/>
                </a:schemeClr>
              </a:solidFill>
              <a:bevel/>
            </a:ln>
          </p:spPr>
          <p:style>
            <a:lnRef idx="1">
              <a:schemeClr val="accent1"/>
            </a:lnRef>
            <a:fillRef idx="0">
              <a:schemeClr val="accent1"/>
            </a:fillRef>
            <a:effectRef idx="0">
              <a:schemeClr val="accent1"/>
            </a:effectRef>
            <a:fontRef idx="minor">
              <a:schemeClr val="tx1"/>
            </a:fontRef>
          </p:style>
        </p:cxnSp>
        <p:sp>
          <p:nvSpPr>
            <p:cNvPr id="22" name="TextBox 25">
              <a:extLst>
                <a:ext uri="{FF2B5EF4-FFF2-40B4-BE49-F238E27FC236}">
                  <a16:creationId xmlns:a16="http://schemas.microsoft.com/office/drawing/2014/main" id="{1F4CF27A-7DBE-7FA8-B270-750D93D5DB08}"/>
                </a:ext>
              </a:extLst>
            </p:cNvPr>
            <p:cNvSpPr txBox="1"/>
            <p:nvPr/>
          </p:nvSpPr>
          <p:spPr>
            <a:xfrm>
              <a:off x="393731" y="4302962"/>
              <a:ext cx="569910" cy="197794"/>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u="none" strike="noStrike" kern="1200" cap="none" spc="0" normalizeH="0" baseline="0" noProof="0">
                  <a:ln>
                    <a:noFill/>
                  </a:ln>
                  <a:solidFill>
                    <a:schemeClr val="bg2"/>
                  </a:solidFill>
                  <a:effectLst/>
                  <a:uLnTx/>
                  <a:uFillTx/>
                  <a:latin typeface="+mj-lt"/>
                </a:rPr>
                <a:t>2020</a:t>
              </a:r>
            </a:p>
          </p:txBody>
        </p:sp>
        <p:sp>
          <p:nvSpPr>
            <p:cNvPr id="23" name="TextBox 27">
              <a:extLst>
                <a:ext uri="{FF2B5EF4-FFF2-40B4-BE49-F238E27FC236}">
                  <a16:creationId xmlns:a16="http://schemas.microsoft.com/office/drawing/2014/main" id="{1A644765-B9FD-913B-8D82-DA681BD02D68}"/>
                </a:ext>
              </a:extLst>
            </p:cNvPr>
            <p:cNvSpPr txBox="1"/>
            <p:nvPr/>
          </p:nvSpPr>
          <p:spPr>
            <a:xfrm>
              <a:off x="2688462" y="4302962"/>
              <a:ext cx="569910" cy="197794"/>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u="none" strike="noStrike" kern="1200" cap="none" spc="0" normalizeH="0" baseline="0" noProof="0">
                  <a:ln>
                    <a:noFill/>
                  </a:ln>
                  <a:solidFill>
                    <a:schemeClr val="bg2"/>
                  </a:solidFill>
                  <a:effectLst/>
                  <a:uLnTx/>
                  <a:uFillTx/>
                  <a:latin typeface="+mj-lt"/>
                </a:rPr>
                <a:t>2030</a:t>
              </a:r>
            </a:p>
          </p:txBody>
        </p:sp>
        <p:sp>
          <p:nvSpPr>
            <p:cNvPr id="24" name="TextBox 28">
              <a:extLst>
                <a:ext uri="{FF2B5EF4-FFF2-40B4-BE49-F238E27FC236}">
                  <a16:creationId xmlns:a16="http://schemas.microsoft.com/office/drawing/2014/main" id="{D27D7AE6-E5D5-E6CC-D14A-959FF545EB75}"/>
                </a:ext>
              </a:extLst>
            </p:cNvPr>
            <p:cNvSpPr txBox="1"/>
            <p:nvPr/>
          </p:nvSpPr>
          <p:spPr>
            <a:xfrm>
              <a:off x="4973668" y="4302962"/>
              <a:ext cx="569910" cy="197794"/>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u="none" strike="noStrike" kern="1200" cap="none" spc="0" normalizeH="0" baseline="0" noProof="0">
                  <a:ln>
                    <a:noFill/>
                  </a:ln>
                  <a:solidFill>
                    <a:schemeClr val="bg2"/>
                  </a:solidFill>
                  <a:effectLst/>
                  <a:uLnTx/>
                  <a:uFillTx/>
                  <a:latin typeface="+mj-lt"/>
                </a:rPr>
                <a:t>2040</a:t>
              </a:r>
            </a:p>
          </p:txBody>
        </p:sp>
        <p:sp>
          <p:nvSpPr>
            <p:cNvPr id="25" name="TextBox 29">
              <a:extLst>
                <a:ext uri="{FF2B5EF4-FFF2-40B4-BE49-F238E27FC236}">
                  <a16:creationId xmlns:a16="http://schemas.microsoft.com/office/drawing/2014/main" id="{C59FED83-7120-1AAB-B905-DDC202C0CD03}"/>
                </a:ext>
              </a:extLst>
            </p:cNvPr>
            <p:cNvSpPr txBox="1"/>
            <p:nvPr/>
          </p:nvSpPr>
          <p:spPr>
            <a:xfrm>
              <a:off x="7147751" y="4302965"/>
              <a:ext cx="569910" cy="197794"/>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u="none" strike="noStrike" kern="1200" cap="none" spc="0" normalizeH="0" baseline="0" noProof="0">
                  <a:ln>
                    <a:noFill/>
                  </a:ln>
                  <a:solidFill>
                    <a:schemeClr val="bg2"/>
                  </a:solidFill>
                  <a:effectLst/>
                  <a:uLnTx/>
                  <a:uFillTx/>
                  <a:latin typeface="+mj-lt"/>
                </a:rPr>
                <a:t>2050</a:t>
              </a:r>
            </a:p>
          </p:txBody>
        </p:sp>
        <p:sp>
          <p:nvSpPr>
            <p:cNvPr id="26" name="Freeform: Shape 5">
              <a:extLst>
                <a:ext uri="{FF2B5EF4-FFF2-40B4-BE49-F238E27FC236}">
                  <a16:creationId xmlns:a16="http://schemas.microsoft.com/office/drawing/2014/main" id="{B3D30A24-7BA2-A6D1-C044-DDAE38FD09DA}"/>
                </a:ext>
              </a:extLst>
            </p:cNvPr>
            <p:cNvSpPr/>
            <p:nvPr/>
          </p:nvSpPr>
          <p:spPr>
            <a:xfrm>
              <a:off x="675603" y="2077747"/>
              <a:ext cx="6515101" cy="1752602"/>
            </a:xfrm>
            <a:custGeom>
              <a:avLst/>
              <a:gdLst>
                <a:gd name="connsiteX0" fmla="*/ 0 w 6515100"/>
                <a:gd name="connsiteY0" fmla="*/ 0 h 1752600"/>
                <a:gd name="connsiteX1" fmla="*/ 2278380 w 6515100"/>
                <a:gd name="connsiteY1" fmla="*/ 769620 h 1752600"/>
                <a:gd name="connsiteX2" fmla="*/ 2552700 w 6515100"/>
                <a:gd name="connsiteY2" fmla="*/ 899160 h 1752600"/>
                <a:gd name="connsiteX3" fmla="*/ 4488180 w 6515100"/>
                <a:gd name="connsiteY3" fmla="*/ 1752600 h 1752600"/>
                <a:gd name="connsiteX4" fmla="*/ 6515100 w 6515100"/>
                <a:gd name="connsiteY4" fmla="*/ 1752600 h 1752600"/>
                <a:gd name="connsiteX0" fmla="*/ 0 w 6515100"/>
                <a:gd name="connsiteY0" fmla="*/ 0 h 1752600"/>
                <a:gd name="connsiteX1" fmla="*/ 2253244 w 6515100"/>
                <a:gd name="connsiteY1" fmla="*/ 989560 h 1752600"/>
                <a:gd name="connsiteX2" fmla="*/ 2552700 w 6515100"/>
                <a:gd name="connsiteY2" fmla="*/ 899160 h 1752600"/>
                <a:gd name="connsiteX3" fmla="*/ 4488180 w 6515100"/>
                <a:gd name="connsiteY3" fmla="*/ 1752600 h 1752600"/>
                <a:gd name="connsiteX4" fmla="*/ 6515100 w 6515100"/>
                <a:gd name="connsiteY4" fmla="*/ 1752600 h 1752600"/>
                <a:gd name="connsiteX0" fmla="*/ 0 w 6515100"/>
                <a:gd name="connsiteY0" fmla="*/ 0 h 1752600"/>
                <a:gd name="connsiteX1" fmla="*/ 2253244 w 6515100"/>
                <a:gd name="connsiteY1" fmla="*/ 989560 h 1752600"/>
                <a:gd name="connsiteX2" fmla="*/ 2602972 w 6515100"/>
                <a:gd name="connsiteY2" fmla="*/ 1119100 h 1752600"/>
                <a:gd name="connsiteX3" fmla="*/ 4488180 w 6515100"/>
                <a:gd name="connsiteY3" fmla="*/ 1752600 h 1752600"/>
                <a:gd name="connsiteX4" fmla="*/ 6515100 w 6515100"/>
                <a:gd name="connsiteY4" fmla="*/ 1752600 h 1752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15100" h="1752600">
                  <a:moveTo>
                    <a:pt x="0" y="0"/>
                  </a:moveTo>
                  <a:lnTo>
                    <a:pt x="2253244" y="989560"/>
                  </a:lnTo>
                  <a:lnTo>
                    <a:pt x="2602972" y="1119100"/>
                  </a:lnTo>
                  <a:lnTo>
                    <a:pt x="4488180" y="1752600"/>
                  </a:lnTo>
                  <a:lnTo>
                    <a:pt x="6515100" y="1752600"/>
                  </a:lnTo>
                </a:path>
              </a:pathLst>
            </a:custGeom>
            <a:ln w="28575" cap="rnd">
              <a:solidFill>
                <a:schemeClr val="tx2"/>
              </a:solidFill>
              <a:round/>
              <a:headEnd type="oval" w="sm" len="sm"/>
              <a:tailEnd type="triangle" w="sm" len="sm"/>
            </a:ln>
          </p:spPr>
          <p:style>
            <a:lnRef idx="1">
              <a:schemeClr val="accent6"/>
            </a:lnRef>
            <a:fillRef idx="0">
              <a:schemeClr val="accent6"/>
            </a:fillRef>
            <a:effectRef idx="0">
              <a:schemeClr val="accent6"/>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800" b="1" u="none" strike="noStrike" kern="1200" cap="none" spc="0" normalizeH="0" baseline="0" noProof="0">
                <a:ln>
                  <a:noFill/>
                </a:ln>
                <a:solidFill>
                  <a:srgbClr val="000000"/>
                </a:solidFill>
                <a:effectLst/>
                <a:uLnTx/>
                <a:uFillTx/>
                <a:latin typeface="+mj-lt"/>
              </a:endParaRPr>
            </a:p>
          </p:txBody>
        </p:sp>
        <p:sp>
          <p:nvSpPr>
            <p:cNvPr id="27" name="TextBox 26">
              <a:extLst>
                <a:ext uri="{FF2B5EF4-FFF2-40B4-BE49-F238E27FC236}">
                  <a16:creationId xmlns:a16="http://schemas.microsoft.com/office/drawing/2014/main" id="{7CAE4887-4F29-EA6A-230A-1219AB3A84FC}"/>
                </a:ext>
              </a:extLst>
            </p:cNvPr>
            <p:cNvSpPr txBox="1"/>
            <p:nvPr/>
          </p:nvSpPr>
          <p:spPr>
            <a:xfrm>
              <a:off x="5313305" y="2775940"/>
              <a:ext cx="1845159" cy="210980"/>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00" b="1" u="none" strike="noStrike" kern="1200" cap="none" spc="0" normalizeH="0" baseline="0" noProof="0" dirty="0">
                  <a:ln>
                    <a:noFill/>
                  </a:ln>
                  <a:solidFill>
                    <a:schemeClr val="accent5">
                      <a:lumMod val="50000"/>
                    </a:schemeClr>
                  </a:solidFill>
                  <a:effectLst/>
                  <a:uLnTx/>
                  <a:uFillTx/>
                  <a:latin typeface="+mj-lt"/>
                </a:rPr>
                <a:t>CO2 neutral </a:t>
              </a:r>
              <a:r>
                <a:rPr kumimoji="0" lang="en-US" sz="1000" b="1" u="none" strike="noStrike" kern="1200" cap="none" spc="0" normalizeH="0" baseline="0" noProof="0" dirty="0" err="1">
                  <a:ln>
                    <a:noFill/>
                  </a:ln>
                  <a:solidFill>
                    <a:schemeClr val="accent5">
                      <a:lumMod val="50000"/>
                    </a:schemeClr>
                  </a:solidFill>
                  <a:effectLst/>
                  <a:uLnTx/>
                  <a:uFillTx/>
                  <a:latin typeface="+mj-lt"/>
                </a:rPr>
                <a:t>elektriciteit</a:t>
              </a:r>
              <a:endParaRPr kumimoji="0" lang="en-US" sz="1000" b="1" u="none" strike="noStrike" kern="1200" cap="none" spc="0" normalizeH="0" baseline="0" noProof="0" dirty="0">
                <a:ln>
                  <a:noFill/>
                </a:ln>
                <a:solidFill>
                  <a:schemeClr val="accent5">
                    <a:lumMod val="50000"/>
                  </a:schemeClr>
                </a:solidFill>
                <a:effectLst/>
                <a:uLnTx/>
                <a:uFillTx/>
                <a:latin typeface="+mj-lt"/>
              </a:endParaRPr>
            </a:p>
          </p:txBody>
        </p:sp>
        <p:sp>
          <p:nvSpPr>
            <p:cNvPr id="28" name="TextBox 36">
              <a:extLst>
                <a:ext uri="{FF2B5EF4-FFF2-40B4-BE49-F238E27FC236}">
                  <a16:creationId xmlns:a16="http://schemas.microsoft.com/office/drawing/2014/main" id="{40C8A5D7-3874-614D-5C52-F94E2D3B3513}"/>
                </a:ext>
              </a:extLst>
            </p:cNvPr>
            <p:cNvSpPr txBox="1"/>
            <p:nvPr/>
          </p:nvSpPr>
          <p:spPr>
            <a:xfrm>
              <a:off x="4893565" y="3930894"/>
              <a:ext cx="2110268" cy="210980"/>
            </a:xfrm>
            <a:prstGeom prst="rect">
              <a:avLst/>
            </a:prstGeom>
            <a:noFill/>
          </p:spPr>
          <p:txBody>
            <a:bodyPr wrap="non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000" b="1" u="none" strike="noStrike" kern="1200" cap="none" spc="0" normalizeH="0" baseline="0" noProof="0" dirty="0">
                  <a:ln>
                    <a:noFill/>
                  </a:ln>
                  <a:solidFill>
                    <a:srgbClr val="647071">
                      <a:lumMod val="75000"/>
                    </a:srgbClr>
                  </a:solidFill>
                  <a:effectLst/>
                  <a:uLnTx/>
                  <a:uFillTx/>
                  <a:latin typeface="+mj-lt"/>
                </a:rPr>
                <a:t>Bio </a:t>
              </a:r>
              <a:r>
                <a:rPr kumimoji="0" lang="en-US" sz="1000" b="1" u="none" strike="noStrike" kern="1200" cap="none" spc="0" normalizeH="0" baseline="0" noProof="0" dirty="0" err="1">
                  <a:ln>
                    <a:noFill/>
                  </a:ln>
                  <a:solidFill>
                    <a:srgbClr val="647071">
                      <a:lumMod val="75000"/>
                    </a:srgbClr>
                  </a:solidFill>
                  <a:effectLst/>
                  <a:uLnTx/>
                  <a:uFillTx/>
                  <a:latin typeface="+mj-lt"/>
                </a:rPr>
                <a:t>brandstoffen</a:t>
              </a:r>
              <a:r>
                <a:rPr kumimoji="0" lang="en-US" sz="1000" b="1" u="none" strike="noStrike" kern="1200" cap="none" spc="0" normalizeH="0" baseline="0" noProof="0" dirty="0">
                  <a:ln>
                    <a:noFill/>
                  </a:ln>
                  <a:solidFill>
                    <a:srgbClr val="647071">
                      <a:lumMod val="75000"/>
                    </a:srgbClr>
                  </a:solidFill>
                  <a:effectLst/>
                  <a:uLnTx/>
                  <a:uFillTx/>
                  <a:latin typeface="+mj-lt"/>
                </a:rPr>
                <a:t>, </a:t>
              </a:r>
              <a:r>
                <a:rPr kumimoji="0" lang="en-US" sz="1000" b="1" u="none" strike="noStrike" kern="1200" cap="none" spc="0" normalizeH="0" baseline="0" noProof="0" dirty="0" err="1">
                  <a:ln>
                    <a:noFill/>
                  </a:ln>
                  <a:solidFill>
                    <a:srgbClr val="647071">
                      <a:lumMod val="75000"/>
                    </a:srgbClr>
                  </a:solidFill>
                  <a:effectLst/>
                  <a:uLnTx/>
                  <a:uFillTx/>
                  <a:latin typeface="+mj-lt"/>
                </a:rPr>
                <a:t>waterstof</a:t>
              </a:r>
              <a:endParaRPr kumimoji="0" lang="en-US" sz="1000" b="1" u="none" strike="noStrike" kern="1200" cap="none" spc="0" normalizeH="0" baseline="0" noProof="0" dirty="0">
                <a:ln>
                  <a:noFill/>
                </a:ln>
                <a:solidFill>
                  <a:srgbClr val="647071">
                    <a:lumMod val="75000"/>
                  </a:srgbClr>
                </a:solidFill>
                <a:effectLst/>
                <a:uLnTx/>
                <a:uFillTx/>
                <a:latin typeface="+mj-lt"/>
              </a:endParaRPr>
            </a:p>
          </p:txBody>
        </p:sp>
        <p:cxnSp>
          <p:nvCxnSpPr>
            <p:cNvPr id="29" name="Straight Connector 41">
              <a:extLst>
                <a:ext uri="{FF2B5EF4-FFF2-40B4-BE49-F238E27FC236}">
                  <a16:creationId xmlns:a16="http://schemas.microsoft.com/office/drawing/2014/main" id="{CC1CF05C-E7C5-E9A7-66FC-CBCF9F5175F9}"/>
                </a:ext>
              </a:extLst>
            </p:cNvPr>
            <p:cNvCxnSpPr>
              <a:cxnSpLocks/>
            </p:cNvCxnSpPr>
            <p:nvPr/>
          </p:nvCxnSpPr>
          <p:spPr>
            <a:xfrm>
              <a:off x="5156291" y="2882759"/>
              <a:ext cx="0" cy="464804"/>
            </a:xfrm>
            <a:prstGeom prst="line">
              <a:avLst/>
            </a:prstGeom>
            <a:ln w="12700" cap="rnd">
              <a:solidFill>
                <a:schemeClr val="accent5">
                  <a:lumMod val="75000"/>
                </a:schemeClr>
              </a:solidFill>
              <a:beve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30" name="TextBox 42">
              <a:extLst>
                <a:ext uri="{FF2B5EF4-FFF2-40B4-BE49-F238E27FC236}">
                  <a16:creationId xmlns:a16="http://schemas.microsoft.com/office/drawing/2014/main" id="{21F8A0BB-FCFD-B54A-88D9-A810EFFFE852}"/>
                </a:ext>
              </a:extLst>
            </p:cNvPr>
            <p:cNvSpPr txBox="1"/>
            <p:nvPr/>
          </p:nvSpPr>
          <p:spPr>
            <a:xfrm>
              <a:off x="4093788" y="3106724"/>
              <a:ext cx="866632" cy="131863"/>
            </a:xfrm>
            <a:prstGeom prst="rect">
              <a:avLst/>
            </a:prstGeom>
            <a:noFill/>
          </p:spPr>
          <p:txBody>
            <a:bodyPr wrap="non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00" b="1" u="none" strike="noStrike" kern="1200" cap="none" spc="0" normalizeH="0" baseline="0" noProof="0" dirty="0">
                  <a:ln>
                    <a:noFill/>
                  </a:ln>
                  <a:solidFill>
                    <a:srgbClr val="9DBAAE">
                      <a:lumMod val="75000"/>
                    </a:srgbClr>
                  </a:solidFill>
                  <a:effectLst/>
                  <a:uLnTx/>
                  <a:uFillTx/>
                  <a:latin typeface="+mj-lt"/>
                </a:rPr>
                <a:t>FC </a:t>
              </a:r>
              <a:r>
                <a:rPr kumimoji="0" lang="en-US" sz="1000" b="1" u="none" strike="noStrike" kern="1200" cap="none" spc="0" normalizeH="0" baseline="0" noProof="0" dirty="0" err="1">
                  <a:ln>
                    <a:noFill/>
                  </a:ln>
                  <a:solidFill>
                    <a:srgbClr val="9DBAAE">
                      <a:lumMod val="75000"/>
                    </a:srgbClr>
                  </a:solidFill>
                  <a:effectLst/>
                  <a:uLnTx/>
                  <a:uFillTx/>
                  <a:latin typeface="+mj-lt"/>
                </a:rPr>
                <a:t>aandeel</a:t>
              </a:r>
              <a:r>
                <a:rPr kumimoji="0" lang="en-US" sz="1000" b="1" u="none" strike="noStrike" kern="1200" cap="none" spc="0" normalizeH="0" baseline="0" noProof="0" dirty="0">
                  <a:ln>
                    <a:noFill/>
                  </a:ln>
                  <a:solidFill>
                    <a:srgbClr val="9DBAAE">
                      <a:lumMod val="75000"/>
                    </a:srgbClr>
                  </a:solidFill>
                  <a:effectLst/>
                  <a:uLnTx/>
                  <a:uFillTx/>
                  <a:latin typeface="+mj-lt"/>
                </a:rPr>
                <a:t>?</a:t>
              </a:r>
            </a:p>
          </p:txBody>
        </p:sp>
        <p:cxnSp>
          <p:nvCxnSpPr>
            <p:cNvPr id="31" name="Straight Connector 43">
              <a:extLst>
                <a:ext uri="{FF2B5EF4-FFF2-40B4-BE49-F238E27FC236}">
                  <a16:creationId xmlns:a16="http://schemas.microsoft.com/office/drawing/2014/main" id="{82A36DED-ABA4-0747-82AB-39C5B61C1603}"/>
                </a:ext>
              </a:extLst>
            </p:cNvPr>
            <p:cNvCxnSpPr>
              <a:cxnSpLocks/>
            </p:cNvCxnSpPr>
            <p:nvPr/>
          </p:nvCxnSpPr>
          <p:spPr>
            <a:xfrm>
              <a:off x="5163279" y="3607836"/>
              <a:ext cx="0" cy="506049"/>
            </a:xfrm>
            <a:prstGeom prst="line">
              <a:avLst/>
            </a:prstGeom>
            <a:ln w="12700" cap="rnd">
              <a:solidFill>
                <a:schemeClr val="tx2"/>
              </a:solidFill>
              <a:beve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32" name="TextBox 44">
              <a:extLst>
                <a:ext uri="{FF2B5EF4-FFF2-40B4-BE49-F238E27FC236}">
                  <a16:creationId xmlns:a16="http://schemas.microsoft.com/office/drawing/2014/main" id="{1F03A8C8-5053-CF62-096E-37F680DE87E6}"/>
                </a:ext>
              </a:extLst>
            </p:cNvPr>
            <p:cNvSpPr txBox="1"/>
            <p:nvPr/>
          </p:nvSpPr>
          <p:spPr>
            <a:xfrm>
              <a:off x="4056919" y="3744947"/>
              <a:ext cx="914168" cy="131863"/>
            </a:xfrm>
            <a:prstGeom prst="rect">
              <a:avLst/>
            </a:prstGeom>
            <a:noFill/>
          </p:spPr>
          <p:txBody>
            <a:bodyPr wrap="non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00" b="1" u="none" strike="noStrike" kern="1200" cap="none" spc="0" normalizeH="0" baseline="0" noProof="0" dirty="0">
                  <a:ln>
                    <a:noFill/>
                  </a:ln>
                  <a:solidFill>
                    <a:srgbClr val="E3021B"/>
                  </a:solidFill>
                  <a:effectLst/>
                  <a:uLnTx/>
                  <a:uFillTx/>
                  <a:latin typeface="+mj-lt"/>
                </a:rPr>
                <a:t>ICE </a:t>
              </a:r>
              <a:r>
                <a:rPr kumimoji="0" lang="en-US" sz="1000" b="1" u="none" strike="noStrike" kern="1200" cap="none" spc="0" normalizeH="0" baseline="0" noProof="0" dirty="0" err="1">
                  <a:ln>
                    <a:noFill/>
                  </a:ln>
                  <a:solidFill>
                    <a:srgbClr val="E3021B"/>
                  </a:solidFill>
                  <a:effectLst/>
                  <a:uLnTx/>
                  <a:uFillTx/>
                  <a:latin typeface="+mj-lt"/>
                </a:rPr>
                <a:t>aandeel</a:t>
              </a:r>
              <a:r>
                <a:rPr kumimoji="0" lang="en-US" sz="1000" b="1" u="none" strike="noStrike" kern="1200" cap="none" spc="0" normalizeH="0" baseline="0" noProof="0" dirty="0">
                  <a:ln>
                    <a:noFill/>
                  </a:ln>
                  <a:solidFill>
                    <a:srgbClr val="E3021B"/>
                  </a:solidFill>
                  <a:effectLst/>
                  <a:uLnTx/>
                  <a:uFillTx/>
                  <a:latin typeface="+mj-lt"/>
                </a:rPr>
                <a:t>?</a:t>
              </a:r>
            </a:p>
          </p:txBody>
        </p:sp>
        <p:sp>
          <p:nvSpPr>
            <p:cNvPr id="33" name="TextBox 51">
              <a:extLst>
                <a:ext uri="{FF2B5EF4-FFF2-40B4-BE49-F238E27FC236}">
                  <a16:creationId xmlns:a16="http://schemas.microsoft.com/office/drawing/2014/main" id="{BEB4CB3D-50CA-0924-EE6B-A7AFD5C08261}"/>
                </a:ext>
              </a:extLst>
            </p:cNvPr>
            <p:cNvSpPr txBox="1"/>
            <p:nvPr/>
          </p:nvSpPr>
          <p:spPr>
            <a:xfrm>
              <a:off x="5302437" y="3570122"/>
              <a:ext cx="1954859" cy="210980"/>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00" b="1" u="none" strike="noStrike" kern="1200" cap="none" spc="0" normalizeH="0" baseline="0" noProof="0">
                  <a:ln>
                    <a:noFill/>
                  </a:ln>
                  <a:solidFill>
                    <a:schemeClr val="accent5">
                      <a:lumMod val="50000"/>
                    </a:schemeClr>
                  </a:solidFill>
                  <a:effectLst/>
                  <a:uLnTx/>
                  <a:uFillTx/>
                  <a:latin typeface="+mj-lt"/>
                </a:rPr>
                <a:t>Carbon neutral hydrogen</a:t>
              </a:r>
            </a:p>
          </p:txBody>
        </p:sp>
        <p:sp>
          <p:nvSpPr>
            <p:cNvPr id="34" name="TextBox 34">
              <a:extLst>
                <a:ext uri="{FF2B5EF4-FFF2-40B4-BE49-F238E27FC236}">
                  <a16:creationId xmlns:a16="http://schemas.microsoft.com/office/drawing/2014/main" id="{BA905777-EDFA-F728-C112-2C0B8B719444}"/>
                </a:ext>
              </a:extLst>
            </p:cNvPr>
            <p:cNvSpPr txBox="1"/>
            <p:nvPr/>
          </p:nvSpPr>
          <p:spPr>
            <a:xfrm>
              <a:off x="3664981" y="2234003"/>
              <a:ext cx="2158610" cy="237353"/>
            </a:xfrm>
            <a:prstGeom prst="rect">
              <a:avLst/>
            </a:prstGeom>
            <a:noFill/>
          </p:spPr>
          <p:txBody>
            <a:bodyPr wrap="non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err="1">
                  <a:ln>
                    <a:noFill/>
                  </a:ln>
                  <a:solidFill>
                    <a:schemeClr val="accent5">
                      <a:lumMod val="50000"/>
                    </a:schemeClr>
                  </a:solidFill>
                  <a:effectLst/>
                  <a:uLnTx/>
                  <a:uFillTx/>
                  <a:latin typeface="+mj-lt"/>
                </a:rPr>
                <a:t>Elektrisch</a:t>
              </a:r>
              <a:r>
                <a:rPr kumimoji="0" lang="en-US" sz="1200" b="1" u="none" strike="noStrike" kern="1200" cap="none" spc="0" normalizeH="0" baseline="0" noProof="0" dirty="0">
                  <a:ln>
                    <a:noFill/>
                  </a:ln>
                  <a:solidFill>
                    <a:schemeClr val="accent5">
                      <a:lumMod val="50000"/>
                    </a:schemeClr>
                  </a:solidFill>
                  <a:effectLst/>
                  <a:uLnTx/>
                  <a:uFillTx/>
                  <a:latin typeface="+mj-lt"/>
                </a:rPr>
                <a:t> </a:t>
              </a:r>
              <a:r>
                <a:rPr kumimoji="0" lang="en-US" sz="1200" b="1" u="none" strike="noStrike" kern="1200" cap="none" spc="0" normalizeH="0" baseline="0" noProof="0" dirty="0">
                  <a:ln>
                    <a:noFill/>
                  </a:ln>
                  <a:solidFill>
                    <a:schemeClr val="accent5">
                      <a:lumMod val="50000"/>
                    </a:schemeClr>
                  </a:solidFill>
                  <a:effectLst/>
                  <a:uLnTx/>
                  <a:uFillTx/>
                  <a:latin typeface="+mj-lt"/>
                  <a:sym typeface="Wingdings 2" panose="05020102010507070707" pitchFamily="18" charset="2"/>
                </a:rPr>
                <a:t></a:t>
              </a:r>
              <a:r>
                <a:rPr kumimoji="0" lang="en-US" sz="1200" b="1" u="none" strike="noStrike" kern="1200" cap="none" spc="0" normalizeH="0" baseline="0" noProof="0" dirty="0">
                  <a:ln>
                    <a:noFill/>
                  </a:ln>
                  <a:solidFill>
                    <a:schemeClr val="accent5">
                      <a:lumMod val="50000"/>
                    </a:schemeClr>
                  </a:solidFill>
                  <a:effectLst/>
                  <a:uLnTx/>
                  <a:uFillTx/>
                  <a:latin typeface="+mj-lt"/>
                </a:rPr>
                <a:t> </a:t>
              </a:r>
              <a:r>
                <a:rPr kumimoji="0" lang="en-US" sz="1200" b="1" u="none" strike="noStrike" kern="1200" cap="none" spc="0" normalizeH="0" baseline="0" noProof="0" dirty="0" err="1">
                  <a:ln>
                    <a:noFill/>
                  </a:ln>
                  <a:solidFill>
                    <a:schemeClr val="accent5">
                      <a:lumMod val="50000"/>
                    </a:schemeClr>
                  </a:solidFill>
                  <a:effectLst/>
                  <a:uLnTx/>
                  <a:uFillTx/>
                  <a:latin typeface="+mj-lt"/>
                </a:rPr>
                <a:t>Accu</a:t>
              </a:r>
              <a:r>
                <a:rPr kumimoji="0" lang="en-US" sz="1200" b="1" u="none" strike="noStrike" kern="1200" cap="none" spc="0" normalizeH="0" baseline="0" noProof="0" dirty="0">
                  <a:ln>
                    <a:noFill/>
                  </a:ln>
                  <a:solidFill>
                    <a:schemeClr val="accent5">
                      <a:lumMod val="50000"/>
                    </a:schemeClr>
                  </a:solidFill>
                  <a:effectLst/>
                  <a:uLnTx/>
                  <a:uFillTx/>
                  <a:latin typeface="+mj-lt"/>
                </a:rPr>
                <a:t> (BEV)</a:t>
              </a:r>
            </a:p>
          </p:txBody>
        </p:sp>
        <p:sp>
          <p:nvSpPr>
            <p:cNvPr id="35" name="TextBox 40">
              <a:extLst>
                <a:ext uri="{FF2B5EF4-FFF2-40B4-BE49-F238E27FC236}">
                  <a16:creationId xmlns:a16="http://schemas.microsoft.com/office/drawing/2014/main" id="{8F4A4683-2FCF-A258-4E87-E0E07B492CF0}"/>
                </a:ext>
              </a:extLst>
            </p:cNvPr>
            <p:cNvSpPr txBox="1"/>
            <p:nvPr/>
          </p:nvSpPr>
          <p:spPr>
            <a:xfrm>
              <a:off x="1324452" y="3270264"/>
              <a:ext cx="1820879" cy="395589"/>
            </a:xfrm>
            <a:prstGeom prst="rect">
              <a:avLst/>
            </a:prstGeom>
            <a:noFill/>
          </p:spPr>
          <p:txBody>
            <a:bodyPr wrap="non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err="1">
                  <a:ln>
                    <a:noFill/>
                  </a:ln>
                  <a:solidFill>
                    <a:srgbClr val="FFFFFF"/>
                  </a:solidFill>
                  <a:effectLst/>
                  <a:uLnTx/>
                  <a:uFillTx/>
                  <a:latin typeface="+mj-lt"/>
                </a:rPr>
                <a:t>Verbrandingsmotor</a:t>
              </a:r>
              <a:endParaRPr kumimoji="0" lang="en-US" sz="1200" b="1" u="none" strike="noStrike" kern="1200" cap="none" spc="0" normalizeH="0" baseline="0" noProof="0" dirty="0">
                <a:ln>
                  <a:noFill/>
                </a:ln>
                <a:solidFill>
                  <a:srgbClr val="FFFFFF"/>
                </a:solidFill>
                <a:effectLst/>
                <a:uLnTx/>
                <a:uFillTx/>
                <a:latin typeface="+mj-lt"/>
              </a:endParaRP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srgbClr val="FFFFFF"/>
                  </a:solidFill>
                  <a:effectLst/>
                  <a:uLnTx/>
                  <a:uFillTx/>
                  <a:latin typeface="+mj-lt"/>
                </a:rPr>
                <a:t>(ICE)</a:t>
              </a:r>
            </a:p>
          </p:txBody>
        </p:sp>
        <p:sp>
          <p:nvSpPr>
            <p:cNvPr id="36" name="Rectangle 32">
              <a:extLst>
                <a:ext uri="{FF2B5EF4-FFF2-40B4-BE49-F238E27FC236}">
                  <a16:creationId xmlns:a16="http://schemas.microsoft.com/office/drawing/2014/main" id="{A8E51332-60E9-0B97-8F27-1D70441F5151}"/>
                </a:ext>
              </a:extLst>
            </p:cNvPr>
            <p:cNvSpPr/>
            <p:nvPr/>
          </p:nvSpPr>
          <p:spPr>
            <a:xfrm rot="10800000">
              <a:off x="7287145" y="2870337"/>
              <a:ext cx="215109" cy="11408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00" b="1" u="none" strike="noStrike" kern="1200" spc="0" normalizeH="0" baseline="0" noProof="0" dirty="0" err="1">
                  <a:ln>
                    <a:noFill/>
                  </a:ln>
                  <a:solidFill>
                    <a:srgbClr val="E3021B"/>
                  </a:solidFill>
                  <a:effectLst/>
                  <a:uLnTx/>
                  <a:uFillTx/>
                  <a:latin typeface="+mj-lt"/>
                </a:rPr>
                <a:t>Wagenpark</a:t>
              </a:r>
              <a:endParaRPr kumimoji="0" lang="en-US" sz="1000" b="1" u="none" strike="noStrike" kern="1200" spc="0" normalizeH="0" baseline="0" noProof="0" dirty="0">
                <a:ln>
                  <a:noFill/>
                </a:ln>
                <a:solidFill>
                  <a:srgbClr val="E3021B"/>
                </a:solidFill>
                <a:effectLst/>
                <a:uLnTx/>
                <a:uFillTx/>
                <a:latin typeface="+mj-lt"/>
              </a:endParaRPr>
            </a:p>
          </p:txBody>
        </p:sp>
        <p:sp>
          <p:nvSpPr>
            <p:cNvPr id="37" name="Rectangle 33">
              <a:extLst>
                <a:ext uri="{FF2B5EF4-FFF2-40B4-BE49-F238E27FC236}">
                  <a16:creationId xmlns:a16="http://schemas.microsoft.com/office/drawing/2014/main" id="{BB9735C0-3D9B-45A1-8379-A151418BFE43}"/>
                </a:ext>
              </a:extLst>
            </p:cNvPr>
            <p:cNvSpPr/>
            <p:nvPr/>
          </p:nvSpPr>
          <p:spPr>
            <a:xfrm rot="10800000">
              <a:off x="317912" y="1987321"/>
              <a:ext cx="215109" cy="2339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u="none" strike="noStrike" kern="1200" spc="0" normalizeH="0" baseline="0" noProof="0" dirty="0" err="1">
                  <a:ln>
                    <a:noFill/>
                  </a:ln>
                  <a:solidFill>
                    <a:schemeClr val="bg2"/>
                  </a:solidFill>
                  <a:effectLst/>
                  <a:uLnTx/>
                  <a:uFillTx/>
                  <a:latin typeface="+mj-lt"/>
                </a:rPr>
                <a:t>Aandeel</a:t>
              </a:r>
              <a:r>
                <a:rPr kumimoji="0" lang="en-US" sz="900" u="none" strike="noStrike" kern="1200" spc="0" normalizeH="0" baseline="0" noProof="0" dirty="0">
                  <a:ln>
                    <a:noFill/>
                  </a:ln>
                  <a:solidFill>
                    <a:schemeClr val="bg2"/>
                  </a:solidFill>
                  <a:effectLst/>
                  <a:uLnTx/>
                  <a:uFillTx/>
                  <a:latin typeface="+mj-lt"/>
                </a:rPr>
                <a:t> </a:t>
              </a:r>
              <a:r>
                <a:rPr kumimoji="0" lang="en-US" sz="900" u="none" strike="noStrike" kern="1200" spc="0" normalizeH="0" baseline="0" noProof="0" dirty="0" err="1">
                  <a:ln>
                    <a:noFill/>
                  </a:ln>
                  <a:solidFill>
                    <a:schemeClr val="bg2"/>
                  </a:solidFill>
                  <a:effectLst/>
                  <a:uLnTx/>
                  <a:uFillTx/>
                  <a:latin typeface="+mj-lt"/>
                </a:rPr>
                <a:t>nieuwe</a:t>
              </a:r>
              <a:r>
                <a:rPr kumimoji="0" lang="en-US" sz="900" u="none" strike="noStrike" kern="1200" spc="0" normalizeH="0" baseline="0" noProof="0" dirty="0">
                  <a:ln>
                    <a:noFill/>
                  </a:ln>
                  <a:solidFill>
                    <a:schemeClr val="bg2"/>
                  </a:solidFill>
                  <a:effectLst/>
                  <a:uLnTx/>
                  <a:uFillTx/>
                  <a:latin typeface="+mj-lt"/>
                </a:rPr>
                <a:t> </a:t>
              </a:r>
              <a:r>
                <a:rPr kumimoji="0" lang="en-US" sz="900" u="none" strike="noStrike" kern="1200" spc="0" normalizeH="0" baseline="0" noProof="0" dirty="0" err="1">
                  <a:ln>
                    <a:noFill/>
                  </a:ln>
                  <a:solidFill>
                    <a:schemeClr val="bg2"/>
                  </a:solidFill>
                  <a:effectLst/>
                  <a:uLnTx/>
                  <a:uFillTx/>
                  <a:latin typeface="+mj-lt"/>
                </a:rPr>
                <a:t>vrachtwagens</a:t>
              </a:r>
              <a:endParaRPr kumimoji="0" lang="en-US" sz="900" u="none" strike="noStrike" kern="1200" spc="0" normalizeH="0" baseline="0" noProof="0" dirty="0">
                <a:ln>
                  <a:noFill/>
                </a:ln>
                <a:solidFill>
                  <a:schemeClr val="bg2"/>
                </a:solidFill>
                <a:effectLst/>
                <a:uLnTx/>
                <a:uFillTx/>
                <a:latin typeface="+mj-lt"/>
              </a:endParaRPr>
            </a:p>
          </p:txBody>
        </p:sp>
        <p:sp>
          <p:nvSpPr>
            <p:cNvPr id="38" name="TextBox 34">
              <a:extLst>
                <a:ext uri="{FF2B5EF4-FFF2-40B4-BE49-F238E27FC236}">
                  <a16:creationId xmlns:a16="http://schemas.microsoft.com/office/drawing/2014/main" id="{013BD6D1-0902-0EC8-FFAC-11A220649A5E}"/>
                </a:ext>
              </a:extLst>
            </p:cNvPr>
            <p:cNvSpPr txBox="1"/>
            <p:nvPr/>
          </p:nvSpPr>
          <p:spPr>
            <a:xfrm>
              <a:off x="4395744" y="3349222"/>
              <a:ext cx="2916564" cy="237353"/>
            </a:xfrm>
            <a:prstGeom prst="rect">
              <a:avLst/>
            </a:prstGeom>
            <a:noFill/>
          </p:spPr>
          <p:txBody>
            <a:bodyPr wrap="non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err="1">
                  <a:ln>
                    <a:noFill/>
                  </a:ln>
                  <a:solidFill>
                    <a:schemeClr val="accent5">
                      <a:lumMod val="50000"/>
                    </a:schemeClr>
                  </a:solidFill>
                  <a:effectLst/>
                  <a:uLnTx/>
                  <a:uFillTx/>
                  <a:latin typeface="+mj-lt"/>
                </a:rPr>
                <a:t>Elektrisch</a:t>
              </a:r>
              <a:r>
                <a:rPr kumimoji="0" lang="en-US" sz="1200" b="1" u="none" strike="noStrike" kern="1200" cap="none" spc="0" normalizeH="0" baseline="0" noProof="0" dirty="0">
                  <a:ln>
                    <a:noFill/>
                  </a:ln>
                  <a:solidFill>
                    <a:schemeClr val="accent5">
                      <a:lumMod val="50000"/>
                    </a:schemeClr>
                  </a:solidFill>
                  <a:effectLst/>
                  <a:uLnTx/>
                  <a:uFillTx/>
                  <a:latin typeface="+mj-lt"/>
                </a:rPr>
                <a:t> </a:t>
              </a:r>
              <a:r>
                <a:rPr kumimoji="0" lang="en-US" sz="1200" b="1" u="none" strike="noStrike" kern="1200" cap="none" spc="0" normalizeH="0" baseline="0" noProof="0" dirty="0">
                  <a:ln>
                    <a:noFill/>
                  </a:ln>
                  <a:solidFill>
                    <a:schemeClr val="accent5">
                      <a:lumMod val="50000"/>
                    </a:schemeClr>
                  </a:solidFill>
                  <a:effectLst/>
                  <a:uLnTx/>
                  <a:uFillTx/>
                  <a:latin typeface="+mj-lt"/>
                  <a:sym typeface="Wingdings 2" panose="05020102010507070707" pitchFamily="18" charset="2"/>
                </a:rPr>
                <a:t></a:t>
              </a:r>
              <a:r>
                <a:rPr kumimoji="0" lang="en-US" sz="1200" b="1" u="none" strike="noStrike" kern="1200" cap="none" spc="0" normalizeH="0" baseline="0" noProof="0" dirty="0">
                  <a:ln>
                    <a:noFill/>
                  </a:ln>
                  <a:solidFill>
                    <a:schemeClr val="accent5">
                      <a:lumMod val="50000"/>
                    </a:schemeClr>
                  </a:solidFill>
                  <a:effectLst/>
                  <a:uLnTx/>
                  <a:uFillTx/>
                  <a:latin typeface="+mj-lt"/>
                </a:rPr>
                <a:t> </a:t>
              </a:r>
              <a:r>
                <a:rPr kumimoji="0" lang="en-US" sz="1200" b="1" u="none" strike="noStrike" kern="1200" cap="none" spc="0" normalizeH="0" baseline="0" noProof="0" dirty="0" err="1">
                  <a:ln>
                    <a:noFill/>
                  </a:ln>
                  <a:solidFill>
                    <a:schemeClr val="accent5">
                      <a:lumMod val="50000"/>
                    </a:schemeClr>
                  </a:solidFill>
                  <a:effectLst/>
                  <a:uLnTx/>
                  <a:uFillTx/>
                  <a:latin typeface="+mj-lt"/>
                </a:rPr>
                <a:t>Brandstofcel</a:t>
              </a:r>
              <a:r>
                <a:rPr kumimoji="0" lang="en-US" sz="1200" b="1" u="none" strike="noStrike" kern="1200" cap="none" spc="0" normalizeH="0" baseline="0" noProof="0" dirty="0">
                  <a:ln>
                    <a:noFill/>
                  </a:ln>
                  <a:solidFill>
                    <a:schemeClr val="accent5">
                      <a:lumMod val="50000"/>
                    </a:schemeClr>
                  </a:solidFill>
                  <a:effectLst/>
                  <a:uLnTx/>
                  <a:uFillTx/>
                  <a:latin typeface="+mj-lt"/>
                </a:rPr>
                <a:t> (FCEV)</a:t>
              </a:r>
            </a:p>
          </p:txBody>
        </p:sp>
      </p:grpSp>
      <p:grpSp>
        <p:nvGrpSpPr>
          <p:cNvPr id="40" name="Groupe 36">
            <a:extLst>
              <a:ext uri="{FF2B5EF4-FFF2-40B4-BE49-F238E27FC236}">
                <a16:creationId xmlns:a16="http://schemas.microsoft.com/office/drawing/2014/main" id="{E5AA407D-2BEB-CDC9-D7ED-01E45A08C76A}"/>
              </a:ext>
            </a:extLst>
          </p:cNvPr>
          <p:cNvGrpSpPr/>
          <p:nvPr/>
        </p:nvGrpSpPr>
        <p:grpSpPr>
          <a:xfrm>
            <a:off x="3215729" y="4316946"/>
            <a:ext cx="2508399" cy="351068"/>
            <a:chOff x="2711624" y="1483082"/>
            <a:chExt cx="2584450" cy="237042"/>
          </a:xfrm>
        </p:grpSpPr>
        <p:sp>
          <p:nvSpPr>
            <p:cNvPr id="41" name="Rectangle 27">
              <a:extLst>
                <a:ext uri="{FF2B5EF4-FFF2-40B4-BE49-F238E27FC236}">
                  <a16:creationId xmlns:a16="http://schemas.microsoft.com/office/drawing/2014/main" id="{336A4B3B-18C5-D2EC-BC70-564A7575838B}"/>
                </a:ext>
              </a:extLst>
            </p:cNvPr>
            <p:cNvSpPr/>
            <p:nvPr/>
          </p:nvSpPr>
          <p:spPr>
            <a:xfrm>
              <a:off x="2711624" y="1483082"/>
              <a:ext cx="2584450" cy="237042"/>
            </a:xfrm>
            <a:prstGeom prst="rect">
              <a:avLst/>
            </a:prstGeom>
            <a:gradFill flip="none" rotWithShape="1">
              <a:gsLst>
                <a:gs pos="100000">
                  <a:schemeClr val="accent5">
                    <a:lumMod val="20000"/>
                    <a:lumOff val="80000"/>
                  </a:schemeClr>
                </a:gs>
                <a:gs pos="0">
                  <a:schemeClr val="accent1">
                    <a:lumMod val="50000"/>
                  </a:schemeClr>
                </a:gs>
                <a:gs pos="54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800" b="1" u="none" strike="noStrike" kern="1200" cap="none" spc="0" normalizeH="0" baseline="0" noProof="0">
                <a:ln>
                  <a:noFill/>
                </a:ln>
                <a:solidFill>
                  <a:srgbClr val="FFFFFF"/>
                </a:solidFill>
                <a:effectLst/>
                <a:uLnTx/>
                <a:uFillTx/>
                <a:latin typeface="+mj-lt"/>
              </a:endParaRPr>
            </a:p>
          </p:txBody>
        </p:sp>
        <p:sp>
          <p:nvSpPr>
            <p:cNvPr id="42" name="TextBox 32">
              <a:extLst>
                <a:ext uri="{FF2B5EF4-FFF2-40B4-BE49-F238E27FC236}">
                  <a16:creationId xmlns:a16="http://schemas.microsoft.com/office/drawing/2014/main" id="{0ABA0824-50E0-D13B-66F3-1A5ADD7C8EFC}"/>
                </a:ext>
              </a:extLst>
            </p:cNvPr>
            <p:cNvSpPr txBox="1"/>
            <p:nvPr/>
          </p:nvSpPr>
          <p:spPr>
            <a:xfrm>
              <a:off x="4351266" y="1560040"/>
              <a:ext cx="870396" cy="83125"/>
            </a:xfrm>
            <a:prstGeom prst="rect">
              <a:avLst/>
            </a:prstGeom>
            <a:noFill/>
          </p:spPr>
          <p:txBody>
            <a:bodyPr wrap="none" lIns="0" tIns="0" rIns="0" bIns="0"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800" b="1" u="none" strike="noStrike" kern="1200" cap="none" spc="0" normalizeH="0" baseline="0" noProof="0" dirty="0" err="1">
                  <a:ln>
                    <a:noFill/>
                  </a:ln>
                  <a:solidFill>
                    <a:schemeClr val="accent5">
                      <a:lumMod val="50000"/>
                    </a:schemeClr>
                  </a:solidFill>
                  <a:effectLst/>
                  <a:uLnTx/>
                  <a:uFillTx/>
                  <a:latin typeface="+mj-lt"/>
                </a:rPr>
                <a:t>Koolstof</a:t>
              </a:r>
              <a:r>
                <a:rPr kumimoji="0" lang="en-US" sz="800" b="1" u="none" strike="noStrike" kern="1200" cap="none" spc="0" normalizeH="0" baseline="0" noProof="0" dirty="0">
                  <a:ln>
                    <a:noFill/>
                  </a:ln>
                  <a:solidFill>
                    <a:schemeClr val="accent5">
                      <a:lumMod val="50000"/>
                    </a:schemeClr>
                  </a:solidFill>
                  <a:effectLst/>
                  <a:uLnTx/>
                  <a:uFillTx/>
                  <a:latin typeface="+mj-lt"/>
                </a:rPr>
                <a:t> </a:t>
              </a:r>
              <a:r>
                <a:rPr kumimoji="0" lang="en-US" sz="800" b="1" u="none" strike="noStrike" kern="1200" cap="none" spc="0" normalizeH="0" baseline="0" noProof="0" dirty="0" err="1">
                  <a:ln>
                    <a:noFill/>
                  </a:ln>
                  <a:solidFill>
                    <a:schemeClr val="accent5">
                      <a:lumMod val="50000"/>
                    </a:schemeClr>
                  </a:solidFill>
                  <a:effectLst/>
                  <a:uLnTx/>
                  <a:uFillTx/>
                  <a:latin typeface="+mj-lt"/>
                </a:rPr>
                <a:t>neutraal</a:t>
              </a:r>
              <a:endParaRPr kumimoji="0" lang="en-US" sz="800" b="1" u="none" strike="noStrike" kern="1200" cap="none" spc="0" normalizeH="0" baseline="0" noProof="0" dirty="0">
                <a:ln>
                  <a:noFill/>
                </a:ln>
                <a:solidFill>
                  <a:schemeClr val="accent5">
                    <a:lumMod val="50000"/>
                  </a:schemeClr>
                </a:solidFill>
                <a:effectLst/>
                <a:uLnTx/>
                <a:uFillTx/>
                <a:latin typeface="+mj-lt"/>
              </a:endParaRPr>
            </a:p>
          </p:txBody>
        </p:sp>
        <p:sp>
          <p:nvSpPr>
            <p:cNvPr id="43" name="TextBox 33">
              <a:extLst>
                <a:ext uri="{FF2B5EF4-FFF2-40B4-BE49-F238E27FC236}">
                  <a16:creationId xmlns:a16="http://schemas.microsoft.com/office/drawing/2014/main" id="{02FDDB44-05DA-901F-871B-339DDAA33CCF}"/>
                </a:ext>
              </a:extLst>
            </p:cNvPr>
            <p:cNvSpPr txBox="1"/>
            <p:nvPr/>
          </p:nvSpPr>
          <p:spPr>
            <a:xfrm>
              <a:off x="2814023" y="1554430"/>
              <a:ext cx="1479837" cy="83125"/>
            </a:xfrm>
            <a:prstGeom prst="rect">
              <a:avLst/>
            </a:prstGeom>
            <a:noFill/>
          </p:spPr>
          <p:txBody>
            <a:bodyPr wrap="non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800" b="1" u="none" strike="noStrike" kern="1200" cap="none" spc="0" normalizeH="0" baseline="0" noProof="0" dirty="0" err="1">
                  <a:ln>
                    <a:noFill/>
                  </a:ln>
                  <a:solidFill>
                    <a:srgbClr val="FFFFFF"/>
                  </a:solidFill>
                  <a:effectLst/>
                  <a:uLnTx/>
                  <a:uFillTx/>
                  <a:latin typeface="+mj-lt"/>
                </a:rPr>
                <a:t>Koolstof</a:t>
              </a:r>
              <a:r>
                <a:rPr kumimoji="0" lang="en-US" sz="800" b="1" u="none" strike="noStrike" kern="1200" cap="none" spc="0" normalizeH="0" baseline="0" noProof="0" dirty="0">
                  <a:ln>
                    <a:noFill/>
                  </a:ln>
                  <a:solidFill>
                    <a:srgbClr val="FFFFFF"/>
                  </a:solidFill>
                  <a:effectLst/>
                  <a:uLnTx/>
                  <a:uFillTx/>
                  <a:latin typeface="+mj-lt"/>
                </a:rPr>
                <a:t> </a:t>
              </a:r>
              <a:r>
                <a:rPr kumimoji="0" lang="en-US" sz="800" b="1" u="none" strike="noStrike" kern="1200" cap="none" spc="0" normalizeH="0" baseline="0" noProof="0" dirty="0" err="1">
                  <a:ln>
                    <a:noFill/>
                  </a:ln>
                  <a:solidFill>
                    <a:srgbClr val="FFFFFF"/>
                  </a:solidFill>
                  <a:effectLst/>
                  <a:uLnTx/>
                  <a:uFillTx/>
                  <a:latin typeface="+mj-lt"/>
                </a:rPr>
                <a:t>houdende</a:t>
              </a:r>
              <a:r>
                <a:rPr kumimoji="0" lang="en-US" sz="800" b="1" u="none" strike="noStrike" kern="1200" cap="none" spc="0" normalizeH="0" baseline="0" noProof="0" dirty="0">
                  <a:ln>
                    <a:noFill/>
                  </a:ln>
                  <a:solidFill>
                    <a:srgbClr val="FFFFFF"/>
                  </a:solidFill>
                  <a:effectLst/>
                  <a:uLnTx/>
                  <a:uFillTx/>
                  <a:latin typeface="+mj-lt"/>
                </a:rPr>
                <a:t> </a:t>
              </a:r>
              <a:r>
                <a:rPr kumimoji="0" lang="en-US" sz="800" b="1" u="none" strike="noStrike" kern="1200" cap="none" spc="0" normalizeH="0" baseline="0" noProof="0" dirty="0" err="1">
                  <a:ln>
                    <a:noFill/>
                  </a:ln>
                  <a:solidFill>
                    <a:srgbClr val="FFFFFF"/>
                  </a:solidFill>
                  <a:effectLst/>
                  <a:uLnTx/>
                  <a:uFillTx/>
                  <a:latin typeface="+mj-lt"/>
                </a:rPr>
                <a:t>brandstof</a:t>
              </a:r>
              <a:endParaRPr kumimoji="0" lang="en-US" sz="800" b="1" u="none" strike="noStrike" kern="1200" cap="none" spc="0" normalizeH="0" baseline="0" noProof="0" dirty="0">
                <a:ln>
                  <a:noFill/>
                </a:ln>
                <a:solidFill>
                  <a:srgbClr val="FFFFFF"/>
                </a:solidFill>
                <a:effectLst/>
                <a:uLnTx/>
                <a:uFillTx/>
                <a:latin typeface="+mj-lt"/>
              </a:endParaRPr>
            </a:p>
          </p:txBody>
        </p:sp>
      </p:grpSp>
    </p:spTree>
    <p:extLst>
      <p:ext uri="{BB962C8B-B14F-4D97-AF65-F5344CB8AC3E}">
        <p14:creationId xmlns:p14="http://schemas.microsoft.com/office/powerpoint/2010/main" val="2172237451"/>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lelltrapets 7">
            <a:extLst>
              <a:ext uri="{FF2B5EF4-FFF2-40B4-BE49-F238E27FC236}">
                <a16:creationId xmlns:a16="http://schemas.microsoft.com/office/drawing/2014/main" id="{9D2553A5-7DC3-C98A-1E45-A2F0A5B6CC49}"/>
              </a:ext>
            </a:extLst>
          </p:cNvPr>
          <p:cNvSpPr/>
          <p:nvPr/>
        </p:nvSpPr>
        <p:spPr>
          <a:xfrm rot="10800000">
            <a:off x="0" y="0"/>
            <a:ext cx="7740352" cy="2571750"/>
          </a:xfrm>
          <a:prstGeom prst="trapezoid">
            <a:avLst>
              <a:gd name="adj" fmla="val 14908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arallelltrapets 8">
            <a:extLst>
              <a:ext uri="{FF2B5EF4-FFF2-40B4-BE49-F238E27FC236}">
                <a16:creationId xmlns:a16="http://schemas.microsoft.com/office/drawing/2014/main" id="{D7C91425-5E41-109F-C8E9-73E59EEDE048}"/>
              </a:ext>
            </a:extLst>
          </p:cNvPr>
          <p:cNvSpPr/>
          <p:nvPr/>
        </p:nvSpPr>
        <p:spPr>
          <a:xfrm>
            <a:off x="-1367" y="2571750"/>
            <a:ext cx="7740352" cy="2571750"/>
          </a:xfrm>
          <a:prstGeom prst="trapezoid">
            <a:avLst>
              <a:gd name="adj" fmla="val 150405"/>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bildnummer 1">
            <a:extLst>
              <a:ext uri="{FF2B5EF4-FFF2-40B4-BE49-F238E27FC236}">
                <a16:creationId xmlns:a16="http://schemas.microsoft.com/office/drawing/2014/main" id="{384FE81F-C032-9B59-E8FB-35E3F86226B4}"/>
              </a:ext>
            </a:extLst>
          </p:cNvPr>
          <p:cNvSpPr>
            <a:spLocks noGrp="1"/>
          </p:cNvSpPr>
          <p:nvPr>
            <p:ph type="sldNum" sz="quarter" idx="12"/>
          </p:nvPr>
        </p:nvSpPr>
        <p:spPr/>
        <p:txBody>
          <a:bodyPr/>
          <a:lstStyle/>
          <a:p>
            <a:fld id="{2A87C61E-47BC-6247-8D0D-49C3F0F28455}" type="slidenum">
              <a:rPr lang="fr-FR" smtClean="0"/>
              <a:pPr/>
              <a:t>30</a:t>
            </a:fld>
            <a:endParaRPr lang="fr-FR"/>
          </a:p>
        </p:txBody>
      </p:sp>
      <p:sp>
        <p:nvSpPr>
          <p:cNvPr id="4" name="Rubrik 3">
            <a:extLst>
              <a:ext uri="{FF2B5EF4-FFF2-40B4-BE49-F238E27FC236}">
                <a16:creationId xmlns:a16="http://schemas.microsoft.com/office/drawing/2014/main" id="{5E6ACA0D-D2F8-3B74-551F-38504DD645D2}"/>
              </a:ext>
            </a:extLst>
          </p:cNvPr>
          <p:cNvSpPr>
            <a:spLocks noGrp="1"/>
          </p:cNvSpPr>
          <p:nvPr>
            <p:ph type="title"/>
          </p:nvPr>
        </p:nvSpPr>
        <p:spPr/>
        <p:txBody>
          <a:bodyPr/>
          <a:lstStyle/>
          <a:p>
            <a:r>
              <a:rPr lang="sv-SE" sz="2400" b="1" cap="none" dirty="0">
                <a:latin typeface="+mj-lt"/>
              </a:rPr>
              <a:t>Samen werken aan de toekomst</a:t>
            </a:r>
          </a:p>
        </p:txBody>
      </p:sp>
      <p:sp>
        <p:nvSpPr>
          <p:cNvPr id="5" name="Platshållare för datum 4">
            <a:extLst>
              <a:ext uri="{FF2B5EF4-FFF2-40B4-BE49-F238E27FC236}">
                <a16:creationId xmlns:a16="http://schemas.microsoft.com/office/drawing/2014/main" id="{77CC1CF1-85B3-8CB4-07FC-25A8C0E59193}"/>
              </a:ext>
            </a:extLst>
          </p:cNvPr>
          <p:cNvSpPr>
            <a:spLocks noGrp="1"/>
          </p:cNvSpPr>
          <p:nvPr>
            <p:ph type="dt" sz="half" idx="14"/>
          </p:nvPr>
        </p:nvSpPr>
        <p:spPr/>
        <p:txBody>
          <a:bodyPr/>
          <a:lstStyle/>
          <a:p>
            <a:fld id="{6C659DA4-866B-49CA-B6D3-63A50866D848}" type="datetime3">
              <a:rPr lang="sv-SE" smtClean="0"/>
              <a:pPr/>
              <a:t>23-11-20</a:t>
            </a:fld>
            <a:endParaRPr lang="sv-SE"/>
          </a:p>
        </p:txBody>
      </p:sp>
      <p:sp>
        <p:nvSpPr>
          <p:cNvPr id="10" name="Ellipse 9">
            <a:extLst>
              <a:ext uri="{FF2B5EF4-FFF2-40B4-BE49-F238E27FC236}">
                <a16:creationId xmlns:a16="http://schemas.microsoft.com/office/drawing/2014/main" id="{B78953AA-66A4-4055-812A-82B5B85EF2B5}"/>
              </a:ext>
            </a:extLst>
          </p:cNvPr>
          <p:cNvSpPr/>
          <p:nvPr/>
        </p:nvSpPr>
        <p:spPr>
          <a:xfrm>
            <a:off x="3218254" y="1877619"/>
            <a:ext cx="1301109" cy="1301109"/>
          </a:xfrm>
          <a:prstGeom prst="ellipse">
            <a:avLst/>
          </a:prstGeom>
          <a:solidFill>
            <a:schemeClr val="tx2"/>
          </a:solidFill>
          <a:ln>
            <a:noFill/>
          </a:ln>
          <a:effectLst>
            <a:outerShdw blurRad="139700" dist="165100" dir="5400000" algn="t"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defTabSz="914377">
              <a:defRPr/>
            </a:pPr>
            <a:r>
              <a:rPr lang="en-US" sz="900" b="1" dirty="0" err="1">
                <a:solidFill>
                  <a:srgbClr val="FFFFFF"/>
                </a:solidFill>
                <a:latin typeface="+mj-lt"/>
              </a:rPr>
              <a:t>Uw</a:t>
            </a:r>
            <a:r>
              <a:rPr lang="en-US" sz="900" b="1" dirty="0">
                <a:solidFill>
                  <a:srgbClr val="FFFFFF"/>
                </a:solidFill>
                <a:latin typeface="+mj-lt"/>
              </a:rPr>
              <a:t> partner </a:t>
            </a:r>
            <a:r>
              <a:rPr lang="en-US" sz="900" b="1" dirty="0" err="1">
                <a:solidFill>
                  <a:srgbClr val="FFFFFF"/>
                </a:solidFill>
                <a:latin typeface="+mj-lt"/>
              </a:rPr>
              <a:t>voor</a:t>
            </a:r>
            <a:r>
              <a:rPr lang="en-US" sz="900" b="1" dirty="0">
                <a:solidFill>
                  <a:srgbClr val="FFFFFF"/>
                </a:solidFill>
                <a:latin typeface="+mj-lt"/>
              </a:rPr>
              <a:t> decarbonization</a:t>
            </a:r>
          </a:p>
        </p:txBody>
      </p:sp>
      <p:sp>
        <p:nvSpPr>
          <p:cNvPr id="38" name="Båge 37">
            <a:extLst>
              <a:ext uri="{FF2B5EF4-FFF2-40B4-BE49-F238E27FC236}">
                <a16:creationId xmlns:a16="http://schemas.microsoft.com/office/drawing/2014/main" id="{8B9AA740-8CB0-962E-F466-723B2C37EB75}"/>
              </a:ext>
            </a:extLst>
          </p:cNvPr>
          <p:cNvSpPr/>
          <p:nvPr/>
        </p:nvSpPr>
        <p:spPr>
          <a:xfrm>
            <a:off x="4114071" y="1527634"/>
            <a:ext cx="1368152" cy="1368152"/>
          </a:xfrm>
          <a:prstGeom prst="arc">
            <a:avLst/>
          </a:prstGeom>
          <a:ln w="25400" cap="rnd">
            <a:solidFill>
              <a:schemeClr val="accent1"/>
            </a:solidFil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latin typeface="+mj-lt"/>
            </a:endParaRPr>
          </a:p>
        </p:txBody>
      </p:sp>
      <p:sp>
        <p:nvSpPr>
          <p:cNvPr id="39" name="Båge 38">
            <a:extLst>
              <a:ext uri="{FF2B5EF4-FFF2-40B4-BE49-F238E27FC236}">
                <a16:creationId xmlns:a16="http://schemas.microsoft.com/office/drawing/2014/main" id="{71ACA7C4-8433-C228-8C91-BE534C75F434}"/>
              </a:ext>
            </a:extLst>
          </p:cNvPr>
          <p:cNvSpPr/>
          <p:nvPr/>
        </p:nvSpPr>
        <p:spPr>
          <a:xfrm rot="5400000">
            <a:off x="4114071" y="2247714"/>
            <a:ext cx="1368152" cy="1368152"/>
          </a:xfrm>
          <a:prstGeom prst="arc">
            <a:avLst/>
          </a:prstGeom>
          <a:ln w="25400" cap="rnd">
            <a:solidFill>
              <a:schemeClr val="accent1"/>
            </a:solidFil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latin typeface="+mj-lt"/>
            </a:endParaRPr>
          </a:p>
        </p:txBody>
      </p:sp>
      <p:sp>
        <p:nvSpPr>
          <p:cNvPr id="40" name="Båge 39">
            <a:extLst>
              <a:ext uri="{FF2B5EF4-FFF2-40B4-BE49-F238E27FC236}">
                <a16:creationId xmlns:a16="http://schemas.microsoft.com/office/drawing/2014/main" id="{4C4BDCDC-F408-D6DE-D674-3F73A7E7B3ED}"/>
              </a:ext>
            </a:extLst>
          </p:cNvPr>
          <p:cNvSpPr/>
          <p:nvPr/>
        </p:nvSpPr>
        <p:spPr>
          <a:xfrm rot="16200000">
            <a:off x="2223399" y="1527634"/>
            <a:ext cx="1368152" cy="1368152"/>
          </a:xfrm>
          <a:prstGeom prst="arc">
            <a:avLst/>
          </a:prstGeom>
          <a:ln w="25400" cap="rnd">
            <a:solidFill>
              <a:schemeClr val="accent1"/>
            </a:solidFil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latin typeface="+mj-lt"/>
            </a:endParaRPr>
          </a:p>
        </p:txBody>
      </p:sp>
      <p:sp>
        <p:nvSpPr>
          <p:cNvPr id="41" name="Båge 40">
            <a:extLst>
              <a:ext uri="{FF2B5EF4-FFF2-40B4-BE49-F238E27FC236}">
                <a16:creationId xmlns:a16="http://schemas.microsoft.com/office/drawing/2014/main" id="{539C468D-25C4-048A-EF0A-C6F3D6083A2B}"/>
              </a:ext>
            </a:extLst>
          </p:cNvPr>
          <p:cNvSpPr/>
          <p:nvPr/>
        </p:nvSpPr>
        <p:spPr>
          <a:xfrm rot="10800000">
            <a:off x="2223399" y="2247714"/>
            <a:ext cx="1368152" cy="1368152"/>
          </a:xfrm>
          <a:prstGeom prst="arc">
            <a:avLst/>
          </a:prstGeom>
          <a:ln w="25400" cap="rnd">
            <a:solidFill>
              <a:schemeClr val="accent1"/>
            </a:solidFil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latin typeface="+mj-lt"/>
            </a:endParaRPr>
          </a:p>
        </p:txBody>
      </p:sp>
      <p:grpSp>
        <p:nvGrpSpPr>
          <p:cNvPr id="282" name="Grupp 281">
            <a:extLst>
              <a:ext uri="{FF2B5EF4-FFF2-40B4-BE49-F238E27FC236}">
                <a16:creationId xmlns:a16="http://schemas.microsoft.com/office/drawing/2014/main" id="{20563BB2-890F-3C1B-E391-2E02739E56C5}"/>
              </a:ext>
            </a:extLst>
          </p:cNvPr>
          <p:cNvGrpSpPr/>
          <p:nvPr/>
        </p:nvGrpSpPr>
        <p:grpSpPr>
          <a:xfrm>
            <a:off x="155582" y="1637389"/>
            <a:ext cx="3015098" cy="1993869"/>
            <a:chOff x="155582" y="1637389"/>
            <a:chExt cx="3015098" cy="1993869"/>
          </a:xfrm>
        </p:grpSpPr>
        <p:sp>
          <p:nvSpPr>
            <p:cNvPr id="96" name="TextBox 129">
              <a:extLst>
                <a:ext uri="{FF2B5EF4-FFF2-40B4-BE49-F238E27FC236}">
                  <a16:creationId xmlns:a16="http://schemas.microsoft.com/office/drawing/2014/main" id="{3235DED7-5C2B-AAC6-B73C-FD15F6890C9B}"/>
                </a:ext>
              </a:extLst>
            </p:cNvPr>
            <p:cNvSpPr txBox="1"/>
            <p:nvPr/>
          </p:nvSpPr>
          <p:spPr>
            <a:xfrm>
              <a:off x="494232" y="2473575"/>
              <a:ext cx="1006363" cy="276999"/>
            </a:xfrm>
            <a:prstGeom prst="rect">
              <a:avLst/>
            </a:prstGeom>
            <a:noFill/>
            <a:effectLst>
              <a:glow rad="63500">
                <a:schemeClr val="accent2">
                  <a:satMod val="175000"/>
                  <a:alpha val="40000"/>
                </a:schemeClr>
              </a:glow>
            </a:effectLst>
          </p:spPr>
          <p:txBody>
            <a:bodyPr wrap="square" anchor="ctr">
              <a:spAutoFit/>
            </a:bodyPr>
            <a:lstStyle/>
            <a:p>
              <a:pPr defTabSz="685732"/>
              <a:r>
                <a:rPr lang="fr-FR" sz="600" b="1">
                  <a:solidFill>
                    <a:schemeClr val="accent1"/>
                  </a:solidFill>
                  <a:latin typeface="+mj-lt"/>
                </a:rPr>
                <a:t>Training</a:t>
              </a:r>
              <a:br>
                <a:rPr lang="fr-FR" sz="600" b="1">
                  <a:solidFill>
                    <a:schemeClr val="accent1"/>
                  </a:solidFill>
                  <a:latin typeface="+mj-lt"/>
                </a:rPr>
              </a:br>
              <a:r>
                <a:rPr lang="fr-FR" sz="600" b="1">
                  <a:solidFill>
                    <a:schemeClr val="accent1"/>
                  </a:solidFill>
                  <a:latin typeface="+mj-lt"/>
                </a:rPr>
                <a:t>&amp; coaching</a:t>
              </a:r>
            </a:p>
          </p:txBody>
        </p:sp>
        <p:sp>
          <p:nvSpPr>
            <p:cNvPr id="98" name="TextBox 129">
              <a:extLst>
                <a:ext uri="{FF2B5EF4-FFF2-40B4-BE49-F238E27FC236}">
                  <a16:creationId xmlns:a16="http://schemas.microsoft.com/office/drawing/2014/main" id="{3662AD16-8C3A-BF46-6373-0C91E75482E9}"/>
                </a:ext>
              </a:extLst>
            </p:cNvPr>
            <p:cNvSpPr txBox="1"/>
            <p:nvPr/>
          </p:nvSpPr>
          <p:spPr>
            <a:xfrm>
              <a:off x="506750" y="3261926"/>
              <a:ext cx="976606" cy="369332"/>
            </a:xfrm>
            <a:prstGeom prst="rect">
              <a:avLst/>
            </a:prstGeom>
            <a:noFill/>
            <a:effectLst>
              <a:glow rad="63500">
                <a:schemeClr val="accent2">
                  <a:satMod val="175000"/>
                  <a:alpha val="40000"/>
                </a:schemeClr>
              </a:glow>
            </a:effectLst>
          </p:spPr>
          <p:txBody>
            <a:bodyPr wrap="square" anchor="ctr">
              <a:spAutoFit/>
            </a:bodyPr>
            <a:lstStyle/>
            <a:p>
              <a:pPr defTabSz="514299"/>
              <a:r>
                <a:rPr lang="fr-FR" sz="600" b="1">
                  <a:solidFill>
                    <a:schemeClr val="accent1"/>
                  </a:solidFill>
                  <a:latin typeface="+mj-lt"/>
                </a:rPr>
                <a:t>Upgrade</a:t>
              </a:r>
              <a:br>
                <a:rPr lang="fr-FR" sz="600" b="1">
                  <a:solidFill>
                    <a:schemeClr val="accent1"/>
                  </a:solidFill>
                  <a:latin typeface="+mj-lt"/>
                </a:rPr>
              </a:br>
              <a:r>
                <a:rPr lang="fr-FR" sz="600" b="1">
                  <a:solidFill>
                    <a:schemeClr val="accent1"/>
                  </a:solidFill>
                  <a:latin typeface="+mj-lt"/>
                </a:rPr>
                <a:t>&amp; life </a:t>
              </a:r>
              <a:br>
                <a:rPr lang="fr-FR" sz="600" b="1">
                  <a:solidFill>
                    <a:schemeClr val="accent1"/>
                  </a:solidFill>
                  <a:latin typeface="+mj-lt"/>
                </a:rPr>
              </a:br>
              <a:r>
                <a:rPr lang="fr-FR" sz="600" b="1">
                  <a:solidFill>
                    <a:schemeClr val="accent1"/>
                  </a:solidFill>
                  <a:latin typeface="+mj-lt"/>
                </a:rPr>
                <a:t>extension</a:t>
              </a:r>
            </a:p>
          </p:txBody>
        </p:sp>
        <p:grpSp>
          <p:nvGrpSpPr>
            <p:cNvPr id="268" name="Grupp 267">
              <a:extLst>
                <a:ext uri="{FF2B5EF4-FFF2-40B4-BE49-F238E27FC236}">
                  <a16:creationId xmlns:a16="http://schemas.microsoft.com/office/drawing/2014/main" id="{D4AC6C98-3FD5-302D-24B2-08CB4409CD02}"/>
                </a:ext>
              </a:extLst>
            </p:cNvPr>
            <p:cNvGrpSpPr/>
            <p:nvPr/>
          </p:nvGrpSpPr>
          <p:grpSpPr>
            <a:xfrm>
              <a:off x="155582" y="1637389"/>
              <a:ext cx="3015098" cy="1887412"/>
              <a:chOff x="155582" y="1637389"/>
              <a:chExt cx="3015098" cy="1887412"/>
            </a:xfrm>
          </p:grpSpPr>
          <p:sp>
            <p:nvSpPr>
              <p:cNvPr id="19" name="textruta 18">
                <a:extLst>
                  <a:ext uri="{FF2B5EF4-FFF2-40B4-BE49-F238E27FC236}">
                    <a16:creationId xmlns:a16="http://schemas.microsoft.com/office/drawing/2014/main" id="{E3312DA2-FA1E-F9B8-7E7F-76AAE0E8B692}"/>
                  </a:ext>
                </a:extLst>
              </p:cNvPr>
              <p:cNvSpPr txBox="1"/>
              <p:nvPr/>
            </p:nvSpPr>
            <p:spPr>
              <a:xfrm>
                <a:off x="1389456" y="2223048"/>
                <a:ext cx="1781224" cy="646331"/>
              </a:xfrm>
              <a:prstGeom prst="rect">
                <a:avLst/>
              </a:prstGeom>
              <a:noFill/>
            </p:spPr>
            <p:txBody>
              <a:bodyPr wrap="square" rtlCol="0">
                <a:spAutoFit/>
              </a:bodyPr>
              <a:lstStyle/>
              <a:p>
                <a:r>
                  <a:rPr lang="en-GB" sz="1200" b="1" dirty="0" err="1">
                    <a:solidFill>
                      <a:schemeClr val="accent1"/>
                    </a:solidFill>
                    <a:latin typeface="+mj-lt"/>
                    <a:cs typeface="Arial"/>
                  </a:rPr>
                  <a:t>Wij</a:t>
                </a:r>
                <a:r>
                  <a:rPr lang="en-GB" sz="1200" b="1" dirty="0">
                    <a:solidFill>
                      <a:schemeClr val="accent1"/>
                    </a:solidFill>
                    <a:latin typeface="+mj-lt"/>
                    <a:cs typeface="Arial"/>
                  </a:rPr>
                  <a:t> </a:t>
                </a:r>
                <a:r>
                  <a:rPr lang="en-GB" sz="1200" b="1" dirty="0" err="1">
                    <a:solidFill>
                      <a:schemeClr val="accent1"/>
                    </a:solidFill>
                    <a:latin typeface="+mj-lt"/>
                    <a:cs typeface="Arial"/>
                  </a:rPr>
                  <a:t>ondersteunen</a:t>
                </a:r>
                <a:r>
                  <a:rPr lang="en-GB" sz="1200" b="1" dirty="0">
                    <a:solidFill>
                      <a:schemeClr val="accent1"/>
                    </a:solidFill>
                    <a:latin typeface="+mj-lt"/>
                    <a:cs typeface="Arial"/>
                  </a:rPr>
                  <a:t> </a:t>
                </a:r>
                <a:r>
                  <a:rPr lang="en-GB" sz="1200" b="1" dirty="0" err="1">
                    <a:solidFill>
                      <a:schemeClr val="accent1"/>
                    </a:solidFill>
                    <a:latin typeface="+mj-lt"/>
                    <a:cs typeface="Arial"/>
                  </a:rPr>
                  <a:t>bij</a:t>
                </a:r>
                <a:r>
                  <a:rPr lang="en-GB" sz="1200" b="1" dirty="0">
                    <a:solidFill>
                      <a:schemeClr val="accent1"/>
                    </a:solidFill>
                    <a:latin typeface="+mj-lt"/>
                    <a:cs typeface="Arial"/>
                  </a:rPr>
                  <a:t> de </a:t>
                </a:r>
                <a:r>
                  <a:rPr lang="en-GB" sz="1200" b="1" dirty="0" err="1">
                    <a:solidFill>
                      <a:schemeClr val="accent1"/>
                    </a:solidFill>
                    <a:latin typeface="+mj-lt"/>
                    <a:cs typeface="Arial"/>
                  </a:rPr>
                  <a:t>implementatie</a:t>
                </a:r>
                <a:r>
                  <a:rPr lang="en-GB" sz="1200" b="1" dirty="0">
                    <a:solidFill>
                      <a:schemeClr val="accent1"/>
                    </a:solidFill>
                    <a:latin typeface="+mj-lt"/>
                    <a:cs typeface="Arial"/>
                  </a:rPr>
                  <a:t> en </a:t>
                </a:r>
                <a:r>
                  <a:rPr lang="en-GB" sz="1200" b="1" dirty="0" err="1">
                    <a:solidFill>
                      <a:schemeClr val="accent1"/>
                    </a:solidFill>
                    <a:latin typeface="+mj-lt"/>
                    <a:cs typeface="Arial"/>
                  </a:rPr>
                  <a:t>operatie</a:t>
                </a:r>
                <a:endParaRPr lang="sv-SE" sz="1200" b="1" dirty="0">
                  <a:solidFill>
                    <a:schemeClr val="accent1"/>
                  </a:solidFill>
                  <a:latin typeface="+mj-lt"/>
                </a:endParaRPr>
              </a:p>
            </p:txBody>
          </p:sp>
          <p:sp>
            <p:nvSpPr>
              <p:cNvPr id="94" name="TextBox 129">
                <a:extLst>
                  <a:ext uri="{FF2B5EF4-FFF2-40B4-BE49-F238E27FC236}">
                    <a16:creationId xmlns:a16="http://schemas.microsoft.com/office/drawing/2014/main" id="{DBD71F33-9482-8152-577D-C688D575F940}"/>
                  </a:ext>
                </a:extLst>
              </p:cNvPr>
              <p:cNvSpPr txBox="1"/>
              <p:nvPr/>
            </p:nvSpPr>
            <p:spPr>
              <a:xfrm>
                <a:off x="494232" y="2064728"/>
                <a:ext cx="781638" cy="276999"/>
              </a:xfrm>
              <a:prstGeom prst="rect">
                <a:avLst/>
              </a:prstGeom>
              <a:noFill/>
              <a:effectLst>
                <a:glow rad="63500">
                  <a:schemeClr val="accent2">
                    <a:satMod val="175000"/>
                    <a:alpha val="40000"/>
                  </a:schemeClr>
                </a:glow>
              </a:effectLst>
            </p:spPr>
            <p:txBody>
              <a:bodyPr wrap="square" anchor="ctr">
                <a:spAutoFit/>
              </a:bodyPr>
              <a:lstStyle/>
              <a:p>
                <a:pPr defTabSz="685732"/>
                <a:r>
                  <a:rPr lang="fr-FR" sz="600" b="1">
                    <a:solidFill>
                      <a:schemeClr val="accent1"/>
                    </a:solidFill>
                    <a:latin typeface="+mj-lt"/>
                  </a:rPr>
                  <a:t>Route</a:t>
                </a:r>
                <a:br>
                  <a:rPr lang="fr-FR" sz="600" b="1">
                    <a:solidFill>
                      <a:schemeClr val="accent1"/>
                    </a:solidFill>
                    <a:latin typeface="+mj-lt"/>
                  </a:rPr>
                </a:br>
                <a:r>
                  <a:rPr lang="fr-FR" sz="600" b="1">
                    <a:solidFill>
                      <a:schemeClr val="accent1"/>
                    </a:solidFill>
                    <a:latin typeface="+mj-lt"/>
                  </a:rPr>
                  <a:t>planer</a:t>
                </a:r>
              </a:p>
            </p:txBody>
          </p:sp>
          <p:sp>
            <p:nvSpPr>
              <p:cNvPr id="95" name="TextBox 129">
                <a:extLst>
                  <a:ext uri="{FF2B5EF4-FFF2-40B4-BE49-F238E27FC236}">
                    <a16:creationId xmlns:a16="http://schemas.microsoft.com/office/drawing/2014/main" id="{B4FBA562-61B8-C61B-A940-B6E0A3FE1E51}"/>
                  </a:ext>
                </a:extLst>
              </p:cNvPr>
              <p:cNvSpPr txBox="1"/>
              <p:nvPr/>
            </p:nvSpPr>
            <p:spPr>
              <a:xfrm>
                <a:off x="494232" y="1637389"/>
                <a:ext cx="641098" cy="276999"/>
              </a:xfrm>
              <a:prstGeom prst="rect">
                <a:avLst/>
              </a:prstGeom>
              <a:noFill/>
              <a:effectLst>
                <a:glow rad="63500">
                  <a:schemeClr val="accent2">
                    <a:satMod val="175000"/>
                    <a:alpha val="40000"/>
                  </a:schemeClr>
                </a:glow>
              </a:effectLst>
            </p:spPr>
            <p:txBody>
              <a:bodyPr wrap="square" anchor="ctr">
                <a:spAutoFit/>
              </a:bodyPr>
              <a:lstStyle/>
              <a:p>
                <a:pPr defTabSz="685732"/>
                <a:r>
                  <a:rPr lang="fr-FR" sz="600" b="1" dirty="0">
                    <a:solidFill>
                      <a:schemeClr val="accent1"/>
                    </a:solidFill>
                    <a:latin typeface="+mj-lt"/>
                  </a:rPr>
                  <a:t>Slim </a:t>
                </a:r>
                <a:r>
                  <a:rPr lang="fr-FR" sz="600" b="1" dirty="0" err="1">
                    <a:solidFill>
                      <a:schemeClr val="accent1"/>
                    </a:solidFill>
                    <a:latin typeface="+mj-lt"/>
                  </a:rPr>
                  <a:t>opladen</a:t>
                </a:r>
                <a:endParaRPr lang="fr-FR" sz="600" b="1" dirty="0">
                  <a:solidFill>
                    <a:schemeClr val="accent1"/>
                  </a:solidFill>
                  <a:latin typeface="+mj-lt"/>
                </a:endParaRPr>
              </a:p>
            </p:txBody>
          </p:sp>
          <p:sp>
            <p:nvSpPr>
              <p:cNvPr id="97" name="TextBox 129">
                <a:extLst>
                  <a:ext uri="{FF2B5EF4-FFF2-40B4-BE49-F238E27FC236}">
                    <a16:creationId xmlns:a16="http://schemas.microsoft.com/office/drawing/2014/main" id="{0E5F9963-C835-5891-CA0C-1B5697FFF161}"/>
                  </a:ext>
                </a:extLst>
              </p:cNvPr>
              <p:cNvSpPr txBox="1"/>
              <p:nvPr/>
            </p:nvSpPr>
            <p:spPr>
              <a:xfrm>
                <a:off x="494232" y="2946166"/>
                <a:ext cx="781638" cy="184666"/>
              </a:xfrm>
              <a:prstGeom prst="rect">
                <a:avLst/>
              </a:prstGeom>
              <a:noFill/>
              <a:effectLst>
                <a:glow rad="63500">
                  <a:schemeClr val="accent2">
                    <a:satMod val="175000"/>
                    <a:alpha val="40000"/>
                  </a:schemeClr>
                </a:glow>
              </a:effectLst>
            </p:spPr>
            <p:txBody>
              <a:bodyPr wrap="square" anchor="ctr">
                <a:spAutoFit/>
              </a:bodyPr>
              <a:lstStyle/>
              <a:p>
                <a:pPr defTabSz="685732"/>
                <a:r>
                  <a:rPr lang="fr-FR" sz="600" b="1">
                    <a:solidFill>
                      <a:schemeClr val="accent1"/>
                    </a:solidFill>
                    <a:latin typeface="+mj-lt"/>
                  </a:rPr>
                  <a:t>Fleet monitoring</a:t>
                </a:r>
              </a:p>
            </p:txBody>
          </p:sp>
          <p:grpSp>
            <p:nvGrpSpPr>
              <p:cNvPr id="99" name="Graphique 121">
                <a:extLst>
                  <a:ext uri="{FF2B5EF4-FFF2-40B4-BE49-F238E27FC236}">
                    <a16:creationId xmlns:a16="http://schemas.microsoft.com/office/drawing/2014/main" id="{5B885828-8DB4-838E-FBE2-C75472187D7F}"/>
                  </a:ext>
                </a:extLst>
              </p:cNvPr>
              <p:cNvGrpSpPr/>
              <p:nvPr/>
            </p:nvGrpSpPr>
            <p:grpSpPr>
              <a:xfrm>
                <a:off x="203787" y="2534351"/>
                <a:ext cx="249936" cy="155448"/>
                <a:chOff x="9592426" y="4046704"/>
                <a:chExt cx="781050" cy="485775"/>
              </a:xfrm>
            </p:grpSpPr>
            <p:sp>
              <p:nvSpPr>
                <p:cNvPr id="141" name="Forme libre : forme 174">
                  <a:extLst>
                    <a:ext uri="{FF2B5EF4-FFF2-40B4-BE49-F238E27FC236}">
                      <a16:creationId xmlns:a16="http://schemas.microsoft.com/office/drawing/2014/main" id="{C9743A9D-B725-FF82-A035-FF28CA760E68}"/>
                    </a:ext>
                  </a:extLst>
                </p:cNvPr>
                <p:cNvSpPr/>
                <p:nvPr/>
              </p:nvSpPr>
              <p:spPr>
                <a:xfrm>
                  <a:off x="9597951" y="4044704"/>
                  <a:ext cx="771525" cy="314325"/>
                </a:xfrm>
                <a:custGeom>
                  <a:avLst/>
                  <a:gdLst>
                    <a:gd name="connsiteX0" fmla="*/ 7144 w 771525"/>
                    <a:gd name="connsiteY0" fmla="*/ 156305 h 314325"/>
                    <a:gd name="connsiteX1" fmla="*/ 390239 w 771525"/>
                    <a:gd name="connsiteY1" fmla="*/ 7144 h 314325"/>
                    <a:gd name="connsiteX2" fmla="*/ 764381 w 771525"/>
                    <a:gd name="connsiteY2" fmla="*/ 156305 h 314325"/>
                    <a:gd name="connsiteX3" fmla="*/ 385763 w 771525"/>
                    <a:gd name="connsiteY3" fmla="*/ 315087 h 314325"/>
                    <a:gd name="connsiteX4" fmla="*/ 7144 w 771525"/>
                    <a:gd name="connsiteY4" fmla="*/ 156305 h 314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1525" h="314325">
                      <a:moveTo>
                        <a:pt x="7144" y="156305"/>
                      </a:moveTo>
                      <a:lnTo>
                        <a:pt x="390239" y="7144"/>
                      </a:lnTo>
                      <a:lnTo>
                        <a:pt x="764381" y="156305"/>
                      </a:lnTo>
                      <a:lnTo>
                        <a:pt x="385763" y="315087"/>
                      </a:lnTo>
                      <a:lnTo>
                        <a:pt x="7144" y="156305"/>
                      </a:lnTo>
                      <a:close/>
                    </a:path>
                  </a:pathLst>
                </a:custGeom>
                <a:noFill/>
                <a:ln w="12700" cap="flat">
                  <a:solidFill>
                    <a:schemeClr val="accent1"/>
                  </a:solidFill>
                  <a:prstDash val="solid"/>
                  <a:round/>
                </a:ln>
              </p:spPr>
              <p:txBody>
                <a:bodyPr rtlCol="0" anchor="ctr"/>
                <a:lstStyle/>
                <a:p>
                  <a:pPr defTabSz="685766"/>
                  <a:endParaRPr lang="en-GB" sz="1013">
                    <a:solidFill>
                      <a:srgbClr val="000000"/>
                    </a:solidFill>
                    <a:latin typeface="+mj-lt"/>
                  </a:endParaRPr>
                </a:p>
              </p:txBody>
            </p:sp>
            <p:sp>
              <p:nvSpPr>
                <p:cNvPr id="142" name="Forme libre : forme 175">
                  <a:extLst>
                    <a:ext uri="{FF2B5EF4-FFF2-40B4-BE49-F238E27FC236}">
                      <a16:creationId xmlns:a16="http://schemas.microsoft.com/office/drawing/2014/main" id="{DF3D158E-3CE1-9AD4-FAE1-CBA7A9304D48}"/>
                    </a:ext>
                  </a:extLst>
                </p:cNvPr>
                <p:cNvSpPr/>
                <p:nvPr/>
              </p:nvSpPr>
              <p:spPr>
                <a:xfrm>
                  <a:off x="9597951" y="4193865"/>
                  <a:ext cx="9525" cy="323850"/>
                </a:xfrm>
                <a:custGeom>
                  <a:avLst/>
                  <a:gdLst>
                    <a:gd name="connsiteX0" fmla="*/ 7144 w 9525"/>
                    <a:gd name="connsiteY0" fmla="*/ 7144 h 323850"/>
                    <a:gd name="connsiteX1" fmla="*/ 7144 w 9525"/>
                    <a:gd name="connsiteY1" fmla="*/ 318326 h 323850"/>
                  </a:gdLst>
                  <a:ahLst/>
                  <a:cxnLst>
                    <a:cxn ang="0">
                      <a:pos x="connsiteX0" y="connsiteY0"/>
                    </a:cxn>
                    <a:cxn ang="0">
                      <a:pos x="connsiteX1" y="connsiteY1"/>
                    </a:cxn>
                  </a:cxnLst>
                  <a:rect l="l" t="t" r="r" b="b"/>
                  <a:pathLst>
                    <a:path w="9525" h="323850">
                      <a:moveTo>
                        <a:pt x="7144" y="7144"/>
                      </a:moveTo>
                      <a:lnTo>
                        <a:pt x="7144" y="318326"/>
                      </a:lnTo>
                    </a:path>
                  </a:pathLst>
                </a:custGeom>
                <a:noFill/>
                <a:ln w="12700" cap="flat">
                  <a:solidFill>
                    <a:schemeClr val="accent1"/>
                  </a:solidFill>
                  <a:prstDash val="solid"/>
                  <a:round/>
                </a:ln>
              </p:spPr>
              <p:txBody>
                <a:bodyPr rtlCol="0" anchor="ctr"/>
                <a:lstStyle/>
                <a:p>
                  <a:pPr defTabSz="685766"/>
                  <a:endParaRPr lang="en-GB" sz="1013">
                    <a:solidFill>
                      <a:srgbClr val="000000"/>
                    </a:solidFill>
                    <a:latin typeface="+mj-lt"/>
                  </a:endParaRPr>
                </a:p>
              </p:txBody>
            </p:sp>
            <p:sp>
              <p:nvSpPr>
                <p:cNvPr id="143" name="Forme libre : forme 176">
                  <a:extLst>
                    <a:ext uri="{FF2B5EF4-FFF2-40B4-BE49-F238E27FC236}">
                      <a16:creationId xmlns:a16="http://schemas.microsoft.com/office/drawing/2014/main" id="{DCD8A313-C3CD-4B17-517B-BFE7DA51C42A}"/>
                    </a:ext>
                  </a:extLst>
                </p:cNvPr>
                <p:cNvSpPr/>
                <p:nvPr/>
              </p:nvSpPr>
              <p:spPr>
                <a:xfrm>
                  <a:off x="9723395" y="4246348"/>
                  <a:ext cx="523875" cy="285750"/>
                </a:xfrm>
                <a:custGeom>
                  <a:avLst/>
                  <a:gdLst>
                    <a:gd name="connsiteX0" fmla="*/ 521494 w 523875"/>
                    <a:gd name="connsiteY0" fmla="*/ 7144 h 285750"/>
                    <a:gd name="connsiteX1" fmla="*/ 521494 w 523875"/>
                    <a:gd name="connsiteY1" fmla="*/ 215075 h 285750"/>
                    <a:gd name="connsiteX2" fmla="*/ 7144 w 523875"/>
                    <a:gd name="connsiteY2" fmla="*/ 215075 h 285750"/>
                    <a:gd name="connsiteX3" fmla="*/ 7144 w 523875"/>
                    <a:gd name="connsiteY3" fmla="*/ 7144 h 285750"/>
                  </a:gdLst>
                  <a:ahLst/>
                  <a:cxnLst>
                    <a:cxn ang="0">
                      <a:pos x="connsiteX0" y="connsiteY0"/>
                    </a:cxn>
                    <a:cxn ang="0">
                      <a:pos x="connsiteX1" y="connsiteY1"/>
                    </a:cxn>
                    <a:cxn ang="0">
                      <a:pos x="connsiteX2" y="connsiteY2"/>
                    </a:cxn>
                    <a:cxn ang="0">
                      <a:pos x="connsiteX3" y="connsiteY3"/>
                    </a:cxn>
                  </a:cxnLst>
                  <a:rect l="l" t="t" r="r" b="b"/>
                  <a:pathLst>
                    <a:path w="523875" h="285750">
                      <a:moveTo>
                        <a:pt x="521494" y="7144"/>
                      </a:moveTo>
                      <a:lnTo>
                        <a:pt x="521494" y="215075"/>
                      </a:lnTo>
                      <a:cubicBezTo>
                        <a:pt x="362529" y="307608"/>
                        <a:pt x="166108" y="307608"/>
                        <a:pt x="7144" y="215075"/>
                      </a:cubicBezTo>
                      <a:lnTo>
                        <a:pt x="7144" y="7144"/>
                      </a:lnTo>
                    </a:path>
                  </a:pathLst>
                </a:custGeom>
                <a:noFill/>
                <a:ln w="12700" cap="flat">
                  <a:solidFill>
                    <a:schemeClr val="accent1"/>
                  </a:solidFill>
                  <a:prstDash val="solid"/>
                  <a:round/>
                </a:ln>
              </p:spPr>
              <p:txBody>
                <a:bodyPr rtlCol="0" anchor="ctr"/>
                <a:lstStyle/>
                <a:p>
                  <a:pPr defTabSz="685766"/>
                  <a:endParaRPr lang="en-GB" sz="1013">
                    <a:solidFill>
                      <a:srgbClr val="000000"/>
                    </a:solidFill>
                    <a:latin typeface="+mj-lt"/>
                  </a:endParaRPr>
                </a:p>
              </p:txBody>
            </p:sp>
          </p:grpSp>
          <p:grpSp>
            <p:nvGrpSpPr>
              <p:cNvPr id="100" name="Graphic 368">
                <a:extLst>
                  <a:ext uri="{FF2B5EF4-FFF2-40B4-BE49-F238E27FC236}">
                    <a16:creationId xmlns:a16="http://schemas.microsoft.com/office/drawing/2014/main" id="{944B2F4E-EB9C-62AC-3D6D-F6CD17068632}"/>
                  </a:ext>
                </a:extLst>
              </p:cNvPr>
              <p:cNvGrpSpPr/>
              <p:nvPr/>
            </p:nvGrpSpPr>
            <p:grpSpPr>
              <a:xfrm>
                <a:off x="219720" y="2075815"/>
                <a:ext cx="220814" cy="254826"/>
                <a:chOff x="578768" y="2043072"/>
                <a:chExt cx="118976" cy="137302"/>
              </a:xfrm>
              <a:noFill/>
            </p:grpSpPr>
            <p:sp>
              <p:nvSpPr>
                <p:cNvPr id="126" name="Forme libre : forme 221">
                  <a:extLst>
                    <a:ext uri="{FF2B5EF4-FFF2-40B4-BE49-F238E27FC236}">
                      <a16:creationId xmlns:a16="http://schemas.microsoft.com/office/drawing/2014/main" id="{ACB3E1BC-9368-F3C3-9C46-791791F9FD2F}"/>
                    </a:ext>
                  </a:extLst>
                </p:cNvPr>
                <p:cNvSpPr/>
                <p:nvPr/>
              </p:nvSpPr>
              <p:spPr>
                <a:xfrm>
                  <a:off x="640470" y="2180375"/>
                  <a:ext cx="14761" cy="3044"/>
                </a:xfrm>
                <a:custGeom>
                  <a:avLst/>
                  <a:gdLst>
                    <a:gd name="connsiteX0" fmla="*/ 0 w 14761"/>
                    <a:gd name="connsiteY0" fmla="*/ 0 h 3044"/>
                    <a:gd name="connsiteX1" fmla="*/ 14761 w 14761"/>
                    <a:gd name="connsiteY1" fmla="*/ 0 h 3044"/>
                  </a:gdLst>
                  <a:ahLst/>
                  <a:cxnLst>
                    <a:cxn ang="0">
                      <a:pos x="connsiteX0" y="connsiteY0"/>
                    </a:cxn>
                    <a:cxn ang="0">
                      <a:pos x="connsiteX1" y="connsiteY1"/>
                    </a:cxn>
                  </a:cxnLst>
                  <a:rect l="l" t="t" r="r" b="b"/>
                  <a:pathLst>
                    <a:path w="14761" h="3044">
                      <a:moveTo>
                        <a:pt x="0" y="0"/>
                      </a:moveTo>
                      <a:lnTo>
                        <a:pt x="14761" y="0"/>
                      </a:lnTo>
                    </a:path>
                  </a:pathLst>
                </a:custGeom>
                <a:noFill/>
                <a:ln w="12700" cap="flat">
                  <a:solidFill>
                    <a:schemeClr val="bg2"/>
                  </a:solidFill>
                  <a:prstDash val="solid"/>
                  <a:round/>
                </a:ln>
              </p:spPr>
              <p:txBody>
                <a:bodyPr rtlCol="0" anchor="ctr"/>
                <a:lstStyle/>
                <a:p>
                  <a:pPr defTabSz="685766"/>
                  <a:endParaRPr lang="fr-FR" sz="1013">
                    <a:solidFill>
                      <a:srgbClr val="000000"/>
                    </a:solidFill>
                    <a:latin typeface="+mj-lt"/>
                  </a:endParaRPr>
                </a:p>
              </p:txBody>
            </p:sp>
            <p:sp>
              <p:nvSpPr>
                <p:cNvPr id="127" name="Forme libre : forme 222">
                  <a:extLst>
                    <a:ext uri="{FF2B5EF4-FFF2-40B4-BE49-F238E27FC236}">
                      <a16:creationId xmlns:a16="http://schemas.microsoft.com/office/drawing/2014/main" id="{9B752458-E1F0-63F1-3DEC-00BE98DCC450}"/>
                    </a:ext>
                  </a:extLst>
                </p:cNvPr>
                <p:cNvSpPr/>
                <p:nvPr/>
              </p:nvSpPr>
              <p:spPr>
                <a:xfrm>
                  <a:off x="619804" y="2180375"/>
                  <a:ext cx="14761" cy="3044"/>
                </a:xfrm>
                <a:custGeom>
                  <a:avLst/>
                  <a:gdLst>
                    <a:gd name="connsiteX0" fmla="*/ 0 w 14761"/>
                    <a:gd name="connsiteY0" fmla="*/ 0 h 3044"/>
                    <a:gd name="connsiteX1" fmla="*/ 14761 w 14761"/>
                    <a:gd name="connsiteY1" fmla="*/ 0 h 3044"/>
                  </a:gdLst>
                  <a:ahLst/>
                  <a:cxnLst>
                    <a:cxn ang="0">
                      <a:pos x="connsiteX0" y="connsiteY0"/>
                    </a:cxn>
                    <a:cxn ang="0">
                      <a:pos x="connsiteX1" y="connsiteY1"/>
                    </a:cxn>
                  </a:cxnLst>
                  <a:rect l="l" t="t" r="r" b="b"/>
                  <a:pathLst>
                    <a:path w="14761" h="3044">
                      <a:moveTo>
                        <a:pt x="0" y="0"/>
                      </a:moveTo>
                      <a:lnTo>
                        <a:pt x="14761" y="0"/>
                      </a:lnTo>
                    </a:path>
                  </a:pathLst>
                </a:custGeom>
                <a:noFill/>
                <a:ln w="12700" cap="flat">
                  <a:solidFill>
                    <a:schemeClr val="bg2"/>
                  </a:solidFill>
                  <a:prstDash val="solid"/>
                  <a:round/>
                </a:ln>
              </p:spPr>
              <p:txBody>
                <a:bodyPr rtlCol="0" anchor="ctr"/>
                <a:lstStyle/>
                <a:p>
                  <a:pPr defTabSz="685766"/>
                  <a:endParaRPr lang="fr-FR" sz="1013">
                    <a:solidFill>
                      <a:srgbClr val="000000"/>
                    </a:solidFill>
                    <a:latin typeface="+mj-lt"/>
                  </a:endParaRPr>
                </a:p>
              </p:txBody>
            </p:sp>
            <p:sp>
              <p:nvSpPr>
                <p:cNvPr id="128" name="Forme libre : forme 223">
                  <a:extLst>
                    <a:ext uri="{FF2B5EF4-FFF2-40B4-BE49-F238E27FC236}">
                      <a16:creationId xmlns:a16="http://schemas.microsoft.com/office/drawing/2014/main" id="{40B7D1E5-C7DE-8FCC-21B0-6D3688B6A505}"/>
                    </a:ext>
                  </a:extLst>
                </p:cNvPr>
                <p:cNvSpPr/>
                <p:nvPr/>
              </p:nvSpPr>
              <p:spPr>
                <a:xfrm>
                  <a:off x="681802" y="2180375"/>
                  <a:ext cx="14761" cy="3044"/>
                </a:xfrm>
                <a:custGeom>
                  <a:avLst/>
                  <a:gdLst>
                    <a:gd name="connsiteX0" fmla="*/ 0 w 14761"/>
                    <a:gd name="connsiteY0" fmla="*/ 0 h 3044"/>
                    <a:gd name="connsiteX1" fmla="*/ 14761 w 14761"/>
                    <a:gd name="connsiteY1" fmla="*/ 0 h 3044"/>
                  </a:gdLst>
                  <a:ahLst/>
                  <a:cxnLst>
                    <a:cxn ang="0">
                      <a:pos x="connsiteX0" y="connsiteY0"/>
                    </a:cxn>
                    <a:cxn ang="0">
                      <a:pos x="connsiteX1" y="connsiteY1"/>
                    </a:cxn>
                  </a:cxnLst>
                  <a:rect l="l" t="t" r="r" b="b"/>
                  <a:pathLst>
                    <a:path w="14761" h="3044">
                      <a:moveTo>
                        <a:pt x="0" y="0"/>
                      </a:moveTo>
                      <a:lnTo>
                        <a:pt x="14761" y="0"/>
                      </a:lnTo>
                    </a:path>
                  </a:pathLst>
                </a:custGeom>
                <a:noFill/>
                <a:ln w="12700" cap="flat">
                  <a:solidFill>
                    <a:schemeClr val="bg2"/>
                  </a:solidFill>
                  <a:prstDash val="solid"/>
                  <a:round/>
                </a:ln>
              </p:spPr>
              <p:txBody>
                <a:bodyPr rtlCol="0" anchor="ctr"/>
                <a:lstStyle/>
                <a:p>
                  <a:pPr defTabSz="685766"/>
                  <a:endParaRPr lang="fr-FR" sz="1013">
                    <a:solidFill>
                      <a:srgbClr val="000000"/>
                    </a:solidFill>
                    <a:latin typeface="+mj-lt"/>
                  </a:endParaRPr>
                </a:p>
              </p:txBody>
            </p:sp>
            <p:sp>
              <p:nvSpPr>
                <p:cNvPr id="129" name="Forme libre : forme 224">
                  <a:extLst>
                    <a:ext uri="{FF2B5EF4-FFF2-40B4-BE49-F238E27FC236}">
                      <a16:creationId xmlns:a16="http://schemas.microsoft.com/office/drawing/2014/main" id="{3EB7C61F-4788-B484-8DC4-75E80C68AD50}"/>
                    </a:ext>
                  </a:extLst>
                </p:cNvPr>
                <p:cNvSpPr/>
                <p:nvPr/>
              </p:nvSpPr>
              <p:spPr>
                <a:xfrm>
                  <a:off x="661136" y="2180375"/>
                  <a:ext cx="14761" cy="3044"/>
                </a:xfrm>
                <a:custGeom>
                  <a:avLst/>
                  <a:gdLst>
                    <a:gd name="connsiteX0" fmla="*/ 0 w 14761"/>
                    <a:gd name="connsiteY0" fmla="*/ 0 h 3044"/>
                    <a:gd name="connsiteX1" fmla="*/ 14761 w 14761"/>
                    <a:gd name="connsiteY1" fmla="*/ 0 h 3044"/>
                  </a:gdLst>
                  <a:ahLst/>
                  <a:cxnLst>
                    <a:cxn ang="0">
                      <a:pos x="connsiteX0" y="connsiteY0"/>
                    </a:cxn>
                    <a:cxn ang="0">
                      <a:pos x="connsiteX1" y="connsiteY1"/>
                    </a:cxn>
                  </a:cxnLst>
                  <a:rect l="l" t="t" r="r" b="b"/>
                  <a:pathLst>
                    <a:path w="14761" h="3044">
                      <a:moveTo>
                        <a:pt x="0" y="0"/>
                      </a:moveTo>
                      <a:lnTo>
                        <a:pt x="14761" y="0"/>
                      </a:lnTo>
                    </a:path>
                  </a:pathLst>
                </a:custGeom>
                <a:noFill/>
                <a:ln w="12700" cap="flat">
                  <a:solidFill>
                    <a:schemeClr val="bg2"/>
                  </a:solidFill>
                  <a:prstDash val="solid"/>
                  <a:round/>
                </a:ln>
              </p:spPr>
              <p:txBody>
                <a:bodyPr rtlCol="0" anchor="ctr"/>
                <a:lstStyle/>
                <a:p>
                  <a:pPr defTabSz="685766"/>
                  <a:endParaRPr lang="fr-FR" sz="1013">
                    <a:solidFill>
                      <a:srgbClr val="000000"/>
                    </a:solidFill>
                    <a:latin typeface="+mj-lt"/>
                  </a:endParaRPr>
                </a:p>
              </p:txBody>
            </p:sp>
            <p:sp>
              <p:nvSpPr>
                <p:cNvPr id="130" name="Forme libre : forme 225">
                  <a:extLst>
                    <a:ext uri="{FF2B5EF4-FFF2-40B4-BE49-F238E27FC236}">
                      <a16:creationId xmlns:a16="http://schemas.microsoft.com/office/drawing/2014/main" id="{9018D824-E623-2BC7-AE04-57FDDD290B4D}"/>
                    </a:ext>
                  </a:extLst>
                </p:cNvPr>
                <p:cNvSpPr/>
                <p:nvPr/>
              </p:nvSpPr>
              <p:spPr>
                <a:xfrm>
                  <a:off x="599729" y="2166066"/>
                  <a:ext cx="13580" cy="14004"/>
                </a:xfrm>
                <a:custGeom>
                  <a:avLst/>
                  <a:gdLst>
                    <a:gd name="connsiteX0" fmla="*/ 0 w 13580"/>
                    <a:gd name="connsiteY0" fmla="*/ 0 h 14004"/>
                    <a:gd name="connsiteX1" fmla="*/ 13580 w 13580"/>
                    <a:gd name="connsiteY1" fmla="*/ 14004 h 14004"/>
                  </a:gdLst>
                  <a:ahLst/>
                  <a:cxnLst>
                    <a:cxn ang="0">
                      <a:pos x="connsiteX0" y="connsiteY0"/>
                    </a:cxn>
                    <a:cxn ang="0">
                      <a:pos x="connsiteX1" y="connsiteY1"/>
                    </a:cxn>
                  </a:cxnLst>
                  <a:rect l="l" t="t" r="r" b="b"/>
                  <a:pathLst>
                    <a:path w="13580" h="14004">
                      <a:moveTo>
                        <a:pt x="0" y="0"/>
                      </a:moveTo>
                      <a:cubicBezTo>
                        <a:pt x="886" y="7307"/>
                        <a:pt x="6495" y="13091"/>
                        <a:pt x="13580" y="14004"/>
                      </a:cubicBezTo>
                    </a:path>
                  </a:pathLst>
                </a:custGeom>
                <a:noFill/>
                <a:ln w="12700" cap="flat">
                  <a:solidFill>
                    <a:schemeClr val="bg2"/>
                  </a:solidFill>
                  <a:prstDash val="solid"/>
                  <a:round/>
                </a:ln>
              </p:spPr>
              <p:txBody>
                <a:bodyPr rtlCol="0" anchor="ctr"/>
                <a:lstStyle/>
                <a:p>
                  <a:pPr defTabSz="685766"/>
                  <a:endParaRPr lang="fr-FR" sz="1013">
                    <a:solidFill>
                      <a:srgbClr val="000000"/>
                    </a:solidFill>
                    <a:latin typeface="+mj-lt"/>
                  </a:endParaRPr>
                </a:p>
              </p:txBody>
            </p:sp>
            <p:sp>
              <p:nvSpPr>
                <p:cNvPr id="131" name="Forme libre : forme 226">
                  <a:extLst>
                    <a:ext uri="{FF2B5EF4-FFF2-40B4-BE49-F238E27FC236}">
                      <a16:creationId xmlns:a16="http://schemas.microsoft.com/office/drawing/2014/main" id="{4F6A323C-DBF5-0771-8DA9-3FCF84A848A6}"/>
                    </a:ext>
                  </a:extLst>
                </p:cNvPr>
                <p:cNvSpPr/>
                <p:nvPr/>
              </p:nvSpPr>
              <p:spPr>
                <a:xfrm>
                  <a:off x="600024" y="2148104"/>
                  <a:ext cx="15056" cy="11873"/>
                </a:xfrm>
                <a:custGeom>
                  <a:avLst/>
                  <a:gdLst>
                    <a:gd name="connsiteX0" fmla="*/ 15057 w 15056"/>
                    <a:gd name="connsiteY0" fmla="*/ 0 h 11873"/>
                    <a:gd name="connsiteX1" fmla="*/ 0 w 15056"/>
                    <a:gd name="connsiteY1" fmla="*/ 11873 h 11873"/>
                  </a:gdLst>
                  <a:ahLst/>
                  <a:cxnLst>
                    <a:cxn ang="0">
                      <a:pos x="connsiteX0" y="connsiteY0"/>
                    </a:cxn>
                    <a:cxn ang="0">
                      <a:pos x="connsiteX1" y="connsiteY1"/>
                    </a:cxn>
                  </a:cxnLst>
                  <a:rect l="l" t="t" r="r" b="b"/>
                  <a:pathLst>
                    <a:path w="15056" h="11873">
                      <a:moveTo>
                        <a:pt x="15057" y="0"/>
                      </a:moveTo>
                      <a:cubicBezTo>
                        <a:pt x="7676" y="0"/>
                        <a:pt x="1771" y="5175"/>
                        <a:pt x="0" y="11873"/>
                      </a:cubicBezTo>
                    </a:path>
                  </a:pathLst>
                </a:custGeom>
                <a:noFill/>
                <a:ln w="12700" cap="flat">
                  <a:solidFill>
                    <a:schemeClr val="bg2"/>
                  </a:solidFill>
                  <a:prstDash val="solid"/>
                  <a:round/>
                </a:ln>
              </p:spPr>
              <p:txBody>
                <a:bodyPr rtlCol="0" anchor="ctr"/>
                <a:lstStyle/>
                <a:p>
                  <a:pPr defTabSz="685766"/>
                  <a:endParaRPr lang="fr-FR" sz="1013">
                    <a:solidFill>
                      <a:srgbClr val="000000"/>
                    </a:solidFill>
                    <a:latin typeface="+mj-lt"/>
                  </a:endParaRPr>
                </a:p>
              </p:txBody>
            </p:sp>
            <p:sp>
              <p:nvSpPr>
                <p:cNvPr id="132" name="Forme libre : forme 227">
                  <a:extLst>
                    <a:ext uri="{FF2B5EF4-FFF2-40B4-BE49-F238E27FC236}">
                      <a16:creationId xmlns:a16="http://schemas.microsoft.com/office/drawing/2014/main" id="{BAD20133-7333-FBAC-A489-851B94417717}"/>
                    </a:ext>
                  </a:extLst>
                </p:cNvPr>
                <p:cNvSpPr/>
                <p:nvPr/>
              </p:nvSpPr>
              <p:spPr>
                <a:xfrm>
                  <a:off x="619804" y="2146886"/>
                  <a:ext cx="17713" cy="3044"/>
                </a:xfrm>
                <a:custGeom>
                  <a:avLst/>
                  <a:gdLst>
                    <a:gd name="connsiteX0" fmla="*/ 17714 w 17713"/>
                    <a:gd name="connsiteY0" fmla="*/ 0 h 3044"/>
                    <a:gd name="connsiteX1" fmla="*/ 0 w 17713"/>
                    <a:gd name="connsiteY1" fmla="*/ 0 h 3044"/>
                  </a:gdLst>
                  <a:ahLst/>
                  <a:cxnLst>
                    <a:cxn ang="0">
                      <a:pos x="connsiteX0" y="connsiteY0"/>
                    </a:cxn>
                    <a:cxn ang="0">
                      <a:pos x="connsiteX1" y="connsiteY1"/>
                    </a:cxn>
                  </a:cxnLst>
                  <a:rect l="l" t="t" r="r" b="b"/>
                  <a:pathLst>
                    <a:path w="17713" h="3044">
                      <a:moveTo>
                        <a:pt x="17714" y="0"/>
                      </a:moveTo>
                      <a:lnTo>
                        <a:pt x="0" y="0"/>
                      </a:lnTo>
                    </a:path>
                  </a:pathLst>
                </a:custGeom>
                <a:noFill/>
                <a:ln w="12700" cap="flat">
                  <a:solidFill>
                    <a:schemeClr val="bg2"/>
                  </a:solidFill>
                  <a:prstDash val="solid"/>
                  <a:round/>
                </a:ln>
              </p:spPr>
              <p:txBody>
                <a:bodyPr rtlCol="0" anchor="ctr"/>
                <a:lstStyle/>
                <a:p>
                  <a:pPr defTabSz="685766"/>
                  <a:endParaRPr lang="fr-FR" sz="1013">
                    <a:solidFill>
                      <a:srgbClr val="000000"/>
                    </a:solidFill>
                    <a:latin typeface="+mj-lt"/>
                  </a:endParaRPr>
                </a:p>
              </p:txBody>
            </p:sp>
            <p:sp>
              <p:nvSpPr>
                <p:cNvPr id="133" name="Forme libre : forme 228">
                  <a:extLst>
                    <a:ext uri="{FF2B5EF4-FFF2-40B4-BE49-F238E27FC236}">
                      <a16:creationId xmlns:a16="http://schemas.microsoft.com/office/drawing/2014/main" id="{DE51A14B-95D0-1115-2E24-D1CB85963B69}"/>
                    </a:ext>
                  </a:extLst>
                </p:cNvPr>
                <p:cNvSpPr/>
                <p:nvPr/>
              </p:nvSpPr>
              <p:spPr>
                <a:xfrm>
                  <a:off x="643422" y="2146886"/>
                  <a:ext cx="14761" cy="3044"/>
                </a:xfrm>
                <a:custGeom>
                  <a:avLst/>
                  <a:gdLst>
                    <a:gd name="connsiteX0" fmla="*/ 14761 w 14761"/>
                    <a:gd name="connsiteY0" fmla="*/ 0 h 3044"/>
                    <a:gd name="connsiteX1" fmla="*/ 0 w 14761"/>
                    <a:gd name="connsiteY1" fmla="*/ 0 h 3044"/>
                  </a:gdLst>
                  <a:ahLst/>
                  <a:cxnLst>
                    <a:cxn ang="0">
                      <a:pos x="connsiteX0" y="connsiteY0"/>
                    </a:cxn>
                    <a:cxn ang="0">
                      <a:pos x="connsiteX1" y="connsiteY1"/>
                    </a:cxn>
                  </a:cxnLst>
                  <a:rect l="l" t="t" r="r" b="b"/>
                  <a:pathLst>
                    <a:path w="14761" h="3044">
                      <a:moveTo>
                        <a:pt x="14761" y="0"/>
                      </a:moveTo>
                      <a:lnTo>
                        <a:pt x="0" y="0"/>
                      </a:lnTo>
                    </a:path>
                  </a:pathLst>
                </a:custGeom>
                <a:noFill/>
                <a:ln w="12700" cap="flat">
                  <a:solidFill>
                    <a:schemeClr val="bg2"/>
                  </a:solidFill>
                  <a:prstDash val="solid"/>
                  <a:round/>
                </a:ln>
              </p:spPr>
              <p:txBody>
                <a:bodyPr rtlCol="0" anchor="ctr"/>
                <a:lstStyle/>
                <a:p>
                  <a:pPr defTabSz="685766"/>
                  <a:endParaRPr lang="fr-FR" sz="1013">
                    <a:solidFill>
                      <a:srgbClr val="000000"/>
                    </a:solidFill>
                    <a:latin typeface="+mj-lt"/>
                  </a:endParaRPr>
                </a:p>
              </p:txBody>
            </p:sp>
            <p:sp>
              <p:nvSpPr>
                <p:cNvPr id="134" name="Forme libre : forme 229">
                  <a:extLst>
                    <a:ext uri="{FF2B5EF4-FFF2-40B4-BE49-F238E27FC236}">
                      <a16:creationId xmlns:a16="http://schemas.microsoft.com/office/drawing/2014/main" id="{32067760-26B5-E8DC-3C39-454BBBDE858C}"/>
                    </a:ext>
                  </a:extLst>
                </p:cNvPr>
                <p:cNvSpPr/>
                <p:nvPr/>
              </p:nvSpPr>
              <p:spPr>
                <a:xfrm>
                  <a:off x="684164" y="2134100"/>
                  <a:ext cx="13580" cy="14004"/>
                </a:xfrm>
                <a:custGeom>
                  <a:avLst/>
                  <a:gdLst>
                    <a:gd name="connsiteX0" fmla="*/ 13580 w 13580"/>
                    <a:gd name="connsiteY0" fmla="*/ 0 h 14004"/>
                    <a:gd name="connsiteX1" fmla="*/ 0 w 13580"/>
                    <a:gd name="connsiteY1" fmla="*/ 14004 h 14004"/>
                  </a:gdLst>
                  <a:ahLst/>
                  <a:cxnLst>
                    <a:cxn ang="0">
                      <a:pos x="connsiteX0" y="connsiteY0"/>
                    </a:cxn>
                    <a:cxn ang="0">
                      <a:pos x="connsiteX1" y="connsiteY1"/>
                    </a:cxn>
                  </a:cxnLst>
                  <a:rect l="l" t="t" r="r" b="b"/>
                  <a:pathLst>
                    <a:path w="13580" h="14004">
                      <a:moveTo>
                        <a:pt x="13580" y="0"/>
                      </a:moveTo>
                      <a:cubicBezTo>
                        <a:pt x="12695" y="7307"/>
                        <a:pt x="7085" y="13091"/>
                        <a:pt x="0" y="14004"/>
                      </a:cubicBezTo>
                    </a:path>
                  </a:pathLst>
                </a:custGeom>
                <a:noFill/>
                <a:ln w="12700" cap="flat">
                  <a:solidFill>
                    <a:schemeClr val="bg2"/>
                  </a:solidFill>
                  <a:prstDash val="solid"/>
                  <a:round/>
                </a:ln>
              </p:spPr>
              <p:txBody>
                <a:bodyPr rtlCol="0" anchor="ctr"/>
                <a:lstStyle/>
                <a:p>
                  <a:pPr defTabSz="685766"/>
                  <a:endParaRPr lang="fr-FR" sz="1013">
                    <a:solidFill>
                      <a:srgbClr val="000000"/>
                    </a:solidFill>
                    <a:latin typeface="+mj-lt"/>
                  </a:endParaRPr>
                </a:p>
              </p:txBody>
            </p:sp>
            <p:sp>
              <p:nvSpPr>
                <p:cNvPr id="135" name="Forme libre : forme 230">
                  <a:extLst>
                    <a:ext uri="{FF2B5EF4-FFF2-40B4-BE49-F238E27FC236}">
                      <a16:creationId xmlns:a16="http://schemas.microsoft.com/office/drawing/2014/main" id="{64010CF9-5E45-D1FE-8885-4F1E081A133E}"/>
                    </a:ext>
                  </a:extLst>
                </p:cNvPr>
                <p:cNvSpPr/>
                <p:nvPr/>
              </p:nvSpPr>
              <p:spPr>
                <a:xfrm>
                  <a:off x="682392" y="2116138"/>
                  <a:ext cx="15056" cy="11873"/>
                </a:xfrm>
                <a:custGeom>
                  <a:avLst/>
                  <a:gdLst>
                    <a:gd name="connsiteX0" fmla="*/ 0 w 15056"/>
                    <a:gd name="connsiteY0" fmla="*/ 0 h 11873"/>
                    <a:gd name="connsiteX1" fmla="*/ 15057 w 15056"/>
                    <a:gd name="connsiteY1" fmla="*/ 11873 h 11873"/>
                  </a:gdLst>
                  <a:ahLst/>
                  <a:cxnLst>
                    <a:cxn ang="0">
                      <a:pos x="connsiteX0" y="connsiteY0"/>
                    </a:cxn>
                    <a:cxn ang="0">
                      <a:pos x="connsiteX1" y="connsiteY1"/>
                    </a:cxn>
                  </a:cxnLst>
                  <a:rect l="l" t="t" r="r" b="b"/>
                  <a:pathLst>
                    <a:path w="15056" h="11873">
                      <a:moveTo>
                        <a:pt x="0" y="0"/>
                      </a:moveTo>
                      <a:cubicBezTo>
                        <a:pt x="7381" y="0"/>
                        <a:pt x="13285" y="5175"/>
                        <a:pt x="15057" y="11873"/>
                      </a:cubicBezTo>
                    </a:path>
                  </a:pathLst>
                </a:custGeom>
                <a:noFill/>
                <a:ln w="12700" cap="flat">
                  <a:solidFill>
                    <a:schemeClr val="bg2"/>
                  </a:solidFill>
                  <a:prstDash val="solid"/>
                  <a:round/>
                </a:ln>
              </p:spPr>
              <p:txBody>
                <a:bodyPr rtlCol="0" anchor="ctr"/>
                <a:lstStyle/>
                <a:p>
                  <a:pPr defTabSz="685766"/>
                  <a:endParaRPr lang="fr-FR" sz="1013">
                    <a:solidFill>
                      <a:srgbClr val="000000"/>
                    </a:solidFill>
                    <a:latin typeface="+mj-lt"/>
                  </a:endParaRPr>
                </a:p>
              </p:txBody>
            </p:sp>
            <p:sp>
              <p:nvSpPr>
                <p:cNvPr id="136" name="Forme libre : forme 231">
                  <a:extLst>
                    <a:ext uri="{FF2B5EF4-FFF2-40B4-BE49-F238E27FC236}">
                      <a16:creationId xmlns:a16="http://schemas.microsoft.com/office/drawing/2014/main" id="{B03B27FF-4B5A-FBCB-03AB-39D4FB42D1D7}"/>
                    </a:ext>
                  </a:extLst>
                </p:cNvPr>
                <p:cNvSpPr/>
                <p:nvPr/>
              </p:nvSpPr>
              <p:spPr>
                <a:xfrm>
                  <a:off x="640470" y="2116442"/>
                  <a:ext cx="14761" cy="3044"/>
                </a:xfrm>
                <a:custGeom>
                  <a:avLst/>
                  <a:gdLst>
                    <a:gd name="connsiteX0" fmla="*/ 0 w 14761"/>
                    <a:gd name="connsiteY0" fmla="*/ 0 h 3044"/>
                    <a:gd name="connsiteX1" fmla="*/ 14761 w 14761"/>
                    <a:gd name="connsiteY1" fmla="*/ 0 h 3044"/>
                  </a:gdLst>
                  <a:ahLst/>
                  <a:cxnLst>
                    <a:cxn ang="0">
                      <a:pos x="connsiteX0" y="connsiteY0"/>
                    </a:cxn>
                    <a:cxn ang="0">
                      <a:pos x="connsiteX1" y="connsiteY1"/>
                    </a:cxn>
                  </a:cxnLst>
                  <a:rect l="l" t="t" r="r" b="b"/>
                  <a:pathLst>
                    <a:path w="14761" h="3044">
                      <a:moveTo>
                        <a:pt x="0" y="0"/>
                      </a:moveTo>
                      <a:lnTo>
                        <a:pt x="14761" y="0"/>
                      </a:lnTo>
                    </a:path>
                  </a:pathLst>
                </a:custGeom>
                <a:noFill/>
                <a:ln w="12700" cap="flat">
                  <a:solidFill>
                    <a:schemeClr val="bg2"/>
                  </a:solidFill>
                  <a:prstDash val="solid"/>
                  <a:round/>
                </a:ln>
              </p:spPr>
              <p:txBody>
                <a:bodyPr rtlCol="0" anchor="ctr"/>
                <a:lstStyle/>
                <a:p>
                  <a:pPr defTabSz="685766"/>
                  <a:endParaRPr lang="fr-FR" sz="1013">
                    <a:solidFill>
                      <a:srgbClr val="000000"/>
                    </a:solidFill>
                    <a:latin typeface="+mj-lt"/>
                  </a:endParaRPr>
                </a:p>
              </p:txBody>
            </p:sp>
            <p:sp>
              <p:nvSpPr>
                <p:cNvPr id="137" name="Forme libre : forme 232">
                  <a:extLst>
                    <a:ext uri="{FF2B5EF4-FFF2-40B4-BE49-F238E27FC236}">
                      <a16:creationId xmlns:a16="http://schemas.microsoft.com/office/drawing/2014/main" id="{0869888B-05B1-4787-6A31-435356693426}"/>
                    </a:ext>
                  </a:extLst>
                </p:cNvPr>
                <p:cNvSpPr/>
                <p:nvPr/>
              </p:nvSpPr>
              <p:spPr>
                <a:xfrm>
                  <a:off x="664088" y="2146886"/>
                  <a:ext cx="14761" cy="3044"/>
                </a:xfrm>
                <a:custGeom>
                  <a:avLst/>
                  <a:gdLst>
                    <a:gd name="connsiteX0" fmla="*/ 14761 w 14761"/>
                    <a:gd name="connsiteY0" fmla="*/ 0 h 3044"/>
                    <a:gd name="connsiteX1" fmla="*/ 0 w 14761"/>
                    <a:gd name="connsiteY1" fmla="*/ 0 h 3044"/>
                  </a:gdLst>
                  <a:ahLst/>
                  <a:cxnLst>
                    <a:cxn ang="0">
                      <a:pos x="connsiteX0" y="connsiteY0"/>
                    </a:cxn>
                    <a:cxn ang="0">
                      <a:pos x="connsiteX1" y="connsiteY1"/>
                    </a:cxn>
                  </a:cxnLst>
                  <a:rect l="l" t="t" r="r" b="b"/>
                  <a:pathLst>
                    <a:path w="14761" h="3044">
                      <a:moveTo>
                        <a:pt x="14761" y="0"/>
                      </a:moveTo>
                      <a:lnTo>
                        <a:pt x="0" y="0"/>
                      </a:lnTo>
                    </a:path>
                  </a:pathLst>
                </a:custGeom>
                <a:noFill/>
                <a:ln w="12700" cap="flat">
                  <a:solidFill>
                    <a:schemeClr val="bg2"/>
                  </a:solidFill>
                  <a:prstDash val="solid"/>
                  <a:round/>
                </a:ln>
              </p:spPr>
              <p:txBody>
                <a:bodyPr rtlCol="0" anchor="ctr"/>
                <a:lstStyle/>
                <a:p>
                  <a:pPr defTabSz="685766"/>
                  <a:endParaRPr lang="fr-FR" sz="1013">
                    <a:solidFill>
                      <a:srgbClr val="000000"/>
                    </a:solidFill>
                    <a:latin typeface="+mj-lt"/>
                  </a:endParaRPr>
                </a:p>
              </p:txBody>
            </p:sp>
            <p:sp>
              <p:nvSpPr>
                <p:cNvPr id="138" name="Forme libre : forme 233">
                  <a:extLst>
                    <a:ext uri="{FF2B5EF4-FFF2-40B4-BE49-F238E27FC236}">
                      <a16:creationId xmlns:a16="http://schemas.microsoft.com/office/drawing/2014/main" id="{983D6CA4-2683-6729-5FA6-48D1038F7917}"/>
                    </a:ext>
                  </a:extLst>
                </p:cNvPr>
                <p:cNvSpPr/>
                <p:nvPr/>
              </p:nvSpPr>
              <p:spPr>
                <a:xfrm>
                  <a:off x="661136" y="2116442"/>
                  <a:ext cx="14761" cy="3044"/>
                </a:xfrm>
                <a:custGeom>
                  <a:avLst/>
                  <a:gdLst>
                    <a:gd name="connsiteX0" fmla="*/ 0 w 14761"/>
                    <a:gd name="connsiteY0" fmla="*/ 0 h 3044"/>
                    <a:gd name="connsiteX1" fmla="*/ 14761 w 14761"/>
                    <a:gd name="connsiteY1" fmla="*/ 0 h 3044"/>
                  </a:gdLst>
                  <a:ahLst/>
                  <a:cxnLst>
                    <a:cxn ang="0">
                      <a:pos x="connsiteX0" y="connsiteY0"/>
                    </a:cxn>
                    <a:cxn ang="0">
                      <a:pos x="connsiteX1" y="connsiteY1"/>
                    </a:cxn>
                  </a:cxnLst>
                  <a:rect l="l" t="t" r="r" b="b"/>
                  <a:pathLst>
                    <a:path w="14761" h="3044">
                      <a:moveTo>
                        <a:pt x="0" y="0"/>
                      </a:moveTo>
                      <a:lnTo>
                        <a:pt x="14761" y="0"/>
                      </a:lnTo>
                    </a:path>
                  </a:pathLst>
                </a:custGeom>
                <a:noFill/>
                <a:ln w="12700" cap="flat">
                  <a:solidFill>
                    <a:schemeClr val="bg2"/>
                  </a:solidFill>
                  <a:prstDash val="solid"/>
                  <a:round/>
                </a:ln>
              </p:spPr>
              <p:txBody>
                <a:bodyPr rtlCol="0" anchor="ctr"/>
                <a:lstStyle/>
                <a:p>
                  <a:pPr defTabSz="685766"/>
                  <a:endParaRPr lang="fr-FR" sz="1013">
                    <a:solidFill>
                      <a:srgbClr val="000000"/>
                    </a:solidFill>
                    <a:latin typeface="+mj-lt"/>
                  </a:endParaRPr>
                </a:p>
              </p:txBody>
            </p:sp>
            <p:sp>
              <p:nvSpPr>
                <p:cNvPr id="139" name="Forme libre : forme 235">
                  <a:extLst>
                    <a:ext uri="{FF2B5EF4-FFF2-40B4-BE49-F238E27FC236}">
                      <a16:creationId xmlns:a16="http://schemas.microsoft.com/office/drawing/2014/main" id="{44BB6B75-3161-D990-3C4B-93B5B8C778D1}"/>
                    </a:ext>
                  </a:extLst>
                </p:cNvPr>
                <p:cNvSpPr/>
                <p:nvPr/>
              </p:nvSpPr>
              <p:spPr>
                <a:xfrm>
                  <a:off x="599138" y="2064687"/>
                  <a:ext cx="23618" cy="24355"/>
                </a:xfrm>
                <a:custGeom>
                  <a:avLst/>
                  <a:gdLst>
                    <a:gd name="connsiteX0" fmla="*/ 11809 w 23618"/>
                    <a:gd name="connsiteY0" fmla="*/ 0 h 24355"/>
                    <a:gd name="connsiteX1" fmla="*/ 11809 w 23618"/>
                    <a:gd name="connsiteY1" fmla="*/ 0 h 24355"/>
                    <a:gd name="connsiteX2" fmla="*/ 11809 w 23618"/>
                    <a:gd name="connsiteY2" fmla="*/ 0 h 24355"/>
                    <a:gd name="connsiteX3" fmla="*/ 23618 w 23618"/>
                    <a:gd name="connsiteY3" fmla="*/ 12178 h 24355"/>
                    <a:gd name="connsiteX4" fmla="*/ 11809 w 23618"/>
                    <a:gd name="connsiteY4" fmla="*/ 24355 h 24355"/>
                    <a:gd name="connsiteX5" fmla="*/ 11809 w 23618"/>
                    <a:gd name="connsiteY5" fmla="*/ 24355 h 24355"/>
                    <a:gd name="connsiteX6" fmla="*/ 11809 w 23618"/>
                    <a:gd name="connsiteY6" fmla="*/ 24355 h 24355"/>
                    <a:gd name="connsiteX7" fmla="*/ 0 w 23618"/>
                    <a:gd name="connsiteY7" fmla="*/ 12178 h 24355"/>
                    <a:gd name="connsiteX8" fmla="*/ 11809 w 23618"/>
                    <a:gd name="connsiteY8" fmla="*/ 0 h 24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18" h="24355">
                      <a:moveTo>
                        <a:pt x="11809" y="0"/>
                      </a:moveTo>
                      <a:cubicBezTo>
                        <a:pt x="11809" y="0"/>
                        <a:pt x="11809" y="0"/>
                        <a:pt x="11809" y="0"/>
                      </a:cubicBezTo>
                      <a:cubicBezTo>
                        <a:pt x="11809" y="0"/>
                        <a:pt x="11809" y="0"/>
                        <a:pt x="11809" y="0"/>
                      </a:cubicBezTo>
                      <a:cubicBezTo>
                        <a:pt x="18304" y="0"/>
                        <a:pt x="23618" y="5175"/>
                        <a:pt x="23618" y="12178"/>
                      </a:cubicBezTo>
                      <a:cubicBezTo>
                        <a:pt x="23618" y="19180"/>
                        <a:pt x="18304" y="24355"/>
                        <a:pt x="11809" y="24355"/>
                      </a:cubicBezTo>
                      <a:cubicBezTo>
                        <a:pt x="11809" y="24355"/>
                        <a:pt x="11809" y="24355"/>
                        <a:pt x="11809" y="24355"/>
                      </a:cubicBezTo>
                      <a:cubicBezTo>
                        <a:pt x="11809" y="24355"/>
                        <a:pt x="11809" y="24355"/>
                        <a:pt x="11809" y="24355"/>
                      </a:cubicBezTo>
                      <a:cubicBezTo>
                        <a:pt x="5314" y="24355"/>
                        <a:pt x="0" y="19180"/>
                        <a:pt x="0" y="12178"/>
                      </a:cubicBezTo>
                      <a:cubicBezTo>
                        <a:pt x="0" y="4871"/>
                        <a:pt x="5314" y="0"/>
                        <a:pt x="11809" y="0"/>
                      </a:cubicBezTo>
                      <a:close/>
                    </a:path>
                  </a:pathLst>
                </a:custGeom>
                <a:noFill/>
                <a:ln w="12700" cap="flat">
                  <a:solidFill>
                    <a:schemeClr val="bg2"/>
                  </a:solidFill>
                  <a:prstDash val="solid"/>
                  <a:round/>
                </a:ln>
              </p:spPr>
              <p:txBody>
                <a:bodyPr rtlCol="0" anchor="ctr"/>
                <a:lstStyle/>
                <a:p>
                  <a:pPr defTabSz="685766"/>
                  <a:endParaRPr lang="fr-FR" sz="1013">
                    <a:solidFill>
                      <a:srgbClr val="000000"/>
                    </a:solidFill>
                    <a:latin typeface="+mj-lt"/>
                  </a:endParaRPr>
                </a:p>
              </p:txBody>
            </p:sp>
            <p:sp>
              <p:nvSpPr>
                <p:cNvPr id="140" name="Forme libre : forme 238">
                  <a:extLst>
                    <a:ext uri="{FF2B5EF4-FFF2-40B4-BE49-F238E27FC236}">
                      <a16:creationId xmlns:a16="http://schemas.microsoft.com/office/drawing/2014/main" id="{4C5246AF-40D9-1C08-B616-0E60E7741422}"/>
                    </a:ext>
                  </a:extLst>
                </p:cNvPr>
                <p:cNvSpPr/>
                <p:nvPr/>
              </p:nvSpPr>
              <p:spPr>
                <a:xfrm>
                  <a:off x="578768" y="2043072"/>
                  <a:ext cx="64359" cy="88592"/>
                </a:xfrm>
                <a:custGeom>
                  <a:avLst/>
                  <a:gdLst>
                    <a:gd name="connsiteX0" fmla="*/ 32180 w 64359"/>
                    <a:gd name="connsiteY0" fmla="*/ 0 h 88592"/>
                    <a:gd name="connsiteX1" fmla="*/ 64359 w 64359"/>
                    <a:gd name="connsiteY1" fmla="*/ 33184 h 88592"/>
                    <a:gd name="connsiteX2" fmla="*/ 58750 w 64359"/>
                    <a:gd name="connsiteY2" fmla="*/ 53886 h 88592"/>
                    <a:gd name="connsiteX3" fmla="*/ 31884 w 64359"/>
                    <a:gd name="connsiteY3" fmla="*/ 88592 h 88592"/>
                    <a:gd name="connsiteX4" fmla="*/ 5019 w 64359"/>
                    <a:gd name="connsiteY4" fmla="*/ 53886 h 88592"/>
                    <a:gd name="connsiteX5" fmla="*/ 0 w 64359"/>
                    <a:gd name="connsiteY5" fmla="*/ 33184 h 88592"/>
                    <a:gd name="connsiteX6" fmla="*/ 32180 w 64359"/>
                    <a:gd name="connsiteY6" fmla="*/ 0 h 8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59" h="88592">
                      <a:moveTo>
                        <a:pt x="32180" y="0"/>
                      </a:moveTo>
                      <a:cubicBezTo>
                        <a:pt x="49893" y="0"/>
                        <a:pt x="64359" y="14918"/>
                        <a:pt x="64359" y="33184"/>
                      </a:cubicBezTo>
                      <a:cubicBezTo>
                        <a:pt x="64359" y="41099"/>
                        <a:pt x="63178" y="46579"/>
                        <a:pt x="58750" y="53886"/>
                      </a:cubicBezTo>
                      <a:cubicBezTo>
                        <a:pt x="54322" y="61193"/>
                        <a:pt x="31884" y="88592"/>
                        <a:pt x="31884" y="88592"/>
                      </a:cubicBezTo>
                      <a:cubicBezTo>
                        <a:pt x="31884" y="88592"/>
                        <a:pt x="9447" y="61193"/>
                        <a:pt x="5019" y="53886"/>
                      </a:cubicBezTo>
                      <a:cubicBezTo>
                        <a:pt x="1181" y="46579"/>
                        <a:pt x="0" y="41099"/>
                        <a:pt x="0" y="33184"/>
                      </a:cubicBezTo>
                      <a:cubicBezTo>
                        <a:pt x="0" y="14918"/>
                        <a:pt x="14466" y="0"/>
                        <a:pt x="32180" y="0"/>
                      </a:cubicBezTo>
                      <a:close/>
                    </a:path>
                  </a:pathLst>
                </a:custGeom>
                <a:noFill/>
                <a:ln w="12700" cap="flat">
                  <a:solidFill>
                    <a:schemeClr val="bg2"/>
                  </a:solidFill>
                  <a:prstDash val="solid"/>
                  <a:round/>
                </a:ln>
              </p:spPr>
              <p:txBody>
                <a:bodyPr rtlCol="0" anchor="ctr"/>
                <a:lstStyle/>
                <a:p>
                  <a:pPr defTabSz="685766"/>
                  <a:endParaRPr lang="fr-FR" sz="1013">
                    <a:solidFill>
                      <a:srgbClr val="000000"/>
                    </a:solidFill>
                    <a:latin typeface="+mj-lt"/>
                  </a:endParaRPr>
                </a:p>
              </p:txBody>
            </p:sp>
          </p:grpSp>
          <p:grpSp>
            <p:nvGrpSpPr>
              <p:cNvPr id="101" name="Groupe 241">
                <a:extLst>
                  <a:ext uri="{FF2B5EF4-FFF2-40B4-BE49-F238E27FC236}">
                    <a16:creationId xmlns:a16="http://schemas.microsoft.com/office/drawing/2014/main" id="{683C7471-D8C5-5879-99FB-BA95E3ABDFC9}"/>
                  </a:ext>
                </a:extLst>
              </p:cNvPr>
              <p:cNvGrpSpPr/>
              <p:nvPr/>
            </p:nvGrpSpPr>
            <p:grpSpPr>
              <a:xfrm>
                <a:off x="212683" y="1668535"/>
                <a:ext cx="234890" cy="214705"/>
                <a:chOff x="1429358" y="1821194"/>
                <a:chExt cx="465928" cy="425875"/>
              </a:xfrm>
            </p:grpSpPr>
            <p:sp>
              <p:nvSpPr>
                <p:cNvPr id="119" name="Freeform: Shape 396">
                  <a:extLst>
                    <a:ext uri="{FF2B5EF4-FFF2-40B4-BE49-F238E27FC236}">
                      <a16:creationId xmlns:a16="http://schemas.microsoft.com/office/drawing/2014/main" id="{0B74C7DC-AE0B-755A-98F0-7C5E26D7691D}"/>
                    </a:ext>
                  </a:extLst>
                </p:cNvPr>
                <p:cNvSpPr/>
                <p:nvPr/>
              </p:nvSpPr>
              <p:spPr>
                <a:xfrm>
                  <a:off x="1429358" y="2246008"/>
                  <a:ext cx="339858" cy="1061"/>
                </a:xfrm>
                <a:custGeom>
                  <a:avLst/>
                  <a:gdLst>
                    <a:gd name="connsiteX0" fmla="*/ 0 w 373836"/>
                    <a:gd name="connsiteY0" fmla="*/ 0 h 1168"/>
                    <a:gd name="connsiteX1" fmla="*/ 373836 w 373836"/>
                    <a:gd name="connsiteY1" fmla="*/ 0 h 1168"/>
                  </a:gdLst>
                  <a:ahLst/>
                  <a:cxnLst>
                    <a:cxn ang="0">
                      <a:pos x="connsiteX0" y="connsiteY0"/>
                    </a:cxn>
                    <a:cxn ang="0">
                      <a:pos x="connsiteX1" y="connsiteY1"/>
                    </a:cxn>
                  </a:cxnLst>
                  <a:rect l="l" t="t" r="r" b="b"/>
                  <a:pathLst>
                    <a:path w="373836" h="1168">
                      <a:moveTo>
                        <a:pt x="0" y="0"/>
                      </a:moveTo>
                      <a:lnTo>
                        <a:pt x="373836" y="0"/>
                      </a:lnTo>
                    </a:path>
                  </a:pathLst>
                </a:custGeom>
                <a:noFill/>
                <a:ln w="12700" cap="flat">
                  <a:solidFill>
                    <a:schemeClr val="bg2"/>
                  </a:solidFill>
                  <a:prstDash val="solid"/>
                  <a:round/>
                </a:ln>
              </p:spPr>
              <p:txBody>
                <a:bodyPr rtlCol="0" anchor="ctr"/>
                <a:lstStyle/>
                <a:p>
                  <a:pPr defTabSz="685766"/>
                  <a:endParaRPr lang="fr-FR" sz="1013">
                    <a:solidFill>
                      <a:srgbClr val="000000"/>
                    </a:solidFill>
                    <a:latin typeface="+mj-lt"/>
                  </a:endParaRPr>
                </a:p>
              </p:txBody>
            </p:sp>
            <p:sp>
              <p:nvSpPr>
                <p:cNvPr id="120" name="Freeform: Shape 397">
                  <a:extLst>
                    <a:ext uri="{FF2B5EF4-FFF2-40B4-BE49-F238E27FC236}">
                      <a16:creationId xmlns:a16="http://schemas.microsoft.com/office/drawing/2014/main" id="{1972EC5F-7637-00BF-BF1E-BAF0285056C3}"/>
                    </a:ext>
                  </a:extLst>
                </p:cNvPr>
                <p:cNvSpPr/>
                <p:nvPr/>
              </p:nvSpPr>
              <p:spPr>
                <a:xfrm>
                  <a:off x="1471841" y="1821194"/>
                  <a:ext cx="254892" cy="424808"/>
                </a:xfrm>
                <a:custGeom>
                  <a:avLst/>
                  <a:gdLst>
                    <a:gd name="connsiteX0" fmla="*/ 0 w 280377"/>
                    <a:gd name="connsiteY0" fmla="*/ 467295 h 467295"/>
                    <a:gd name="connsiteX1" fmla="*/ 0 w 280377"/>
                    <a:gd name="connsiteY1" fmla="*/ 37384 h 467295"/>
                    <a:gd name="connsiteX2" fmla="*/ 37384 w 280377"/>
                    <a:gd name="connsiteY2" fmla="*/ 0 h 467295"/>
                    <a:gd name="connsiteX3" fmla="*/ 242994 w 280377"/>
                    <a:gd name="connsiteY3" fmla="*/ 0 h 467295"/>
                    <a:gd name="connsiteX4" fmla="*/ 280377 w 280377"/>
                    <a:gd name="connsiteY4" fmla="*/ 37384 h 467295"/>
                    <a:gd name="connsiteX5" fmla="*/ 280377 w 280377"/>
                    <a:gd name="connsiteY5" fmla="*/ 467295 h 467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377" h="467295">
                      <a:moveTo>
                        <a:pt x="0" y="467295"/>
                      </a:moveTo>
                      <a:lnTo>
                        <a:pt x="0" y="37384"/>
                      </a:lnTo>
                      <a:cubicBezTo>
                        <a:pt x="0" y="16706"/>
                        <a:pt x="16706" y="0"/>
                        <a:pt x="37384" y="0"/>
                      </a:cubicBezTo>
                      <a:lnTo>
                        <a:pt x="242994" y="0"/>
                      </a:lnTo>
                      <a:cubicBezTo>
                        <a:pt x="263671" y="0"/>
                        <a:pt x="280377" y="16706"/>
                        <a:pt x="280377" y="37384"/>
                      </a:cubicBezTo>
                      <a:lnTo>
                        <a:pt x="280377" y="467295"/>
                      </a:lnTo>
                    </a:path>
                  </a:pathLst>
                </a:custGeom>
                <a:noFill/>
                <a:ln w="12700" cap="flat">
                  <a:solidFill>
                    <a:schemeClr val="bg2"/>
                  </a:solidFill>
                  <a:prstDash val="solid"/>
                  <a:round/>
                </a:ln>
              </p:spPr>
              <p:txBody>
                <a:bodyPr rtlCol="0" anchor="ctr"/>
                <a:lstStyle/>
                <a:p>
                  <a:pPr defTabSz="685766"/>
                  <a:endParaRPr lang="fr-FR" sz="1013">
                    <a:solidFill>
                      <a:srgbClr val="000000"/>
                    </a:solidFill>
                    <a:latin typeface="+mj-lt"/>
                  </a:endParaRPr>
                </a:p>
              </p:txBody>
            </p:sp>
            <p:sp>
              <p:nvSpPr>
                <p:cNvPr id="121" name="Freeform: Shape 398">
                  <a:extLst>
                    <a:ext uri="{FF2B5EF4-FFF2-40B4-BE49-F238E27FC236}">
                      <a16:creationId xmlns:a16="http://schemas.microsoft.com/office/drawing/2014/main" id="{31DB5266-6DC1-774B-5150-E8BCA1AA5C9D}"/>
                    </a:ext>
                  </a:extLst>
                </p:cNvPr>
                <p:cNvSpPr/>
                <p:nvPr/>
              </p:nvSpPr>
              <p:spPr>
                <a:xfrm>
                  <a:off x="1778819" y="1829801"/>
                  <a:ext cx="116467" cy="167587"/>
                </a:xfrm>
                <a:custGeom>
                  <a:avLst/>
                  <a:gdLst>
                    <a:gd name="connsiteX0" fmla="*/ 15844 w 128111"/>
                    <a:gd name="connsiteY0" fmla="*/ 163320 h 184348"/>
                    <a:gd name="connsiteX1" fmla="*/ 128111 w 128111"/>
                    <a:gd name="connsiteY1" fmla="*/ 0 h 184348"/>
                    <a:gd name="connsiteX2" fmla="*/ 49840 w 128111"/>
                    <a:gd name="connsiteY2" fmla="*/ 184348 h 184348"/>
                  </a:gdLst>
                  <a:ahLst/>
                  <a:cxnLst>
                    <a:cxn ang="0">
                      <a:pos x="connsiteX0" y="connsiteY0"/>
                    </a:cxn>
                    <a:cxn ang="0">
                      <a:pos x="connsiteX1" y="connsiteY1"/>
                    </a:cxn>
                    <a:cxn ang="0">
                      <a:pos x="connsiteX2" y="connsiteY2"/>
                    </a:cxn>
                  </a:cxnLst>
                  <a:rect l="l" t="t" r="r" b="b"/>
                  <a:pathLst>
                    <a:path w="128111" h="184348">
                      <a:moveTo>
                        <a:pt x="15844" y="163320"/>
                      </a:moveTo>
                      <a:cubicBezTo>
                        <a:pt x="-35208" y="71496"/>
                        <a:pt x="46452" y="17173"/>
                        <a:pt x="128111" y="0"/>
                      </a:cubicBezTo>
                      <a:cubicBezTo>
                        <a:pt x="87223" y="51052"/>
                        <a:pt x="166547" y="143226"/>
                        <a:pt x="49840" y="184348"/>
                      </a:cubicBezTo>
                    </a:path>
                  </a:pathLst>
                </a:custGeom>
                <a:noFill/>
                <a:ln w="12700" cap="flat">
                  <a:solidFill>
                    <a:schemeClr val="bg2"/>
                  </a:solidFill>
                  <a:prstDash val="solid"/>
                  <a:round/>
                </a:ln>
              </p:spPr>
              <p:txBody>
                <a:bodyPr rtlCol="0" anchor="ctr"/>
                <a:lstStyle/>
                <a:p>
                  <a:pPr defTabSz="685766"/>
                  <a:endParaRPr lang="fr-FR" sz="1013">
                    <a:solidFill>
                      <a:srgbClr val="000000"/>
                    </a:solidFill>
                    <a:latin typeface="+mj-lt"/>
                  </a:endParaRPr>
                </a:p>
              </p:txBody>
            </p:sp>
            <p:sp>
              <p:nvSpPr>
                <p:cNvPr id="122" name="Freeform: Shape 399">
                  <a:extLst>
                    <a:ext uri="{FF2B5EF4-FFF2-40B4-BE49-F238E27FC236}">
                      <a16:creationId xmlns:a16="http://schemas.microsoft.com/office/drawing/2014/main" id="{53574F4B-AD81-BFC3-7227-CBA303EB67EE}"/>
                    </a:ext>
                  </a:extLst>
                </p:cNvPr>
                <p:cNvSpPr/>
                <p:nvPr/>
              </p:nvSpPr>
              <p:spPr>
                <a:xfrm>
                  <a:off x="1514328" y="1889168"/>
                  <a:ext cx="169929" cy="110449"/>
                </a:xfrm>
                <a:custGeom>
                  <a:avLst/>
                  <a:gdLst>
                    <a:gd name="connsiteX0" fmla="*/ 186918 w 186918"/>
                    <a:gd name="connsiteY0" fmla="*/ 121497 h 121496"/>
                    <a:gd name="connsiteX1" fmla="*/ 0 w 186918"/>
                    <a:gd name="connsiteY1" fmla="*/ 121497 h 121496"/>
                    <a:gd name="connsiteX2" fmla="*/ 0 w 186918"/>
                    <a:gd name="connsiteY2" fmla="*/ 2336 h 121496"/>
                    <a:gd name="connsiteX3" fmla="*/ 2336 w 186918"/>
                    <a:gd name="connsiteY3" fmla="*/ 0 h 121496"/>
                    <a:gd name="connsiteX4" fmla="*/ 184582 w 186918"/>
                    <a:gd name="connsiteY4" fmla="*/ 0 h 121496"/>
                    <a:gd name="connsiteX5" fmla="*/ 186918 w 186918"/>
                    <a:gd name="connsiteY5" fmla="*/ 2336 h 121496"/>
                    <a:gd name="connsiteX6" fmla="*/ 186918 w 186918"/>
                    <a:gd name="connsiteY6" fmla="*/ 121497 h 1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918" h="121496">
                      <a:moveTo>
                        <a:pt x="186918" y="121497"/>
                      </a:moveTo>
                      <a:lnTo>
                        <a:pt x="0" y="121497"/>
                      </a:lnTo>
                      <a:lnTo>
                        <a:pt x="0" y="2336"/>
                      </a:lnTo>
                      <a:cubicBezTo>
                        <a:pt x="0" y="1051"/>
                        <a:pt x="1051" y="0"/>
                        <a:pt x="2336" y="0"/>
                      </a:cubicBezTo>
                      <a:lnTo>
                        <a:pt x="184582" y="0"/>
                      </a:lnTo>
                      <a:cubicBezTo>
                        <a:pt x="185867" y="0"/>
                        <a:pt x="186918" y="1051"/>
                        <a:pt x="186918" y="2336"/>
                      </a:cubicBezTo>
                      <a:lnTo>
                        <a:pt x="186918" y="121497"/>
                      </a:lnTo>
                      <a:close/>
                    </a:path>
                  </a:pathLst>
                </a:custGeom>
                <a:noFill/>
                <a:ln w="12700" cap="flat">
                  <a:solidFill>
                    <a:schemeClr val="bg2"/>
                  </a:solidFill>
                  <a:prstDash val="solid"/>
                  <a:round/>
                </a:ln>
              </p:spPr>
              <p:txBody>
                <a:bodyPr rtlCol="0" anchor="ctr"/>
                <a:lstStyle/>
                <a:p>
                  <a:pPr defTabSz="685766"/>
                  <a:endParaRPr lang="fr-FR" sz="1013">
                    <a:solidFill>
                      <a:srgbClr val="000000"/>
                    </a:solidFill>
                    <a:latin typeface="+mj-lt"/>
                  </a:endParaRPr>
                </a:p>
              </p:txBody>
            </p:sp>
            <p:sp>
              <p:nvSpPr>
                <p:cNvPr id="123" name="Freeform: Shape 400">
                  <a:extLst>
                    <a:ext uri="{FF2B5EF4-FFF2-40B4-BE49-F238E27FC236}">
                      <a16:creationId xmlns:a16="http://schemas.microsoft.com/office/drawing/2014/main" id="{364872AA-844B-12CB-1D3A-856722A698E7}"/>
                    </a:ext>
                  </a:extLst>
                </p:cNvPr>
                <p:cNvSpPr/>
                <p:nvPr/>
              </p:nvSpPr>
              <p:spPr>
                <a:xfrm>
                  <a:off x="1726736" y="1906161"/>
                  <a:ext cx="133903" cy="297582"/>
                </a:xfrm>
                <a:custGeom>
                  <a:avLst/>
                  <a:gdLst>
                    <a:gd name="connsiteX0" fmla="*/ 0 w 147291"/>
                    <a:gd name="connsiteY0" fmla="*/ 102805 h 327345"/>
                    <a:gd name="connsiteX1" fmla="*/ 56075 w 147291"/>
                    <a:gd name="connsiteY1" fmla="*/ 149535 h 327345"/>
                    <a:gd name="connsiteX2" fmla="*/ 56075 w 147291"/>
                    <a:gd name="connsiteY2" fmla="*/ 294396 h 327345"/>
                    <a:gd name="connsiteX3" fmla="*/ 143577 w 147291"/>
                    <a:gd name="connsiteY3" fmla="*/ 246849 h 327345"/>
                    <a:gd name="connsiteX4" fmla="*/ 116006 w 147291"/>
                    <a:gd name="connsiteY4" fmla="*/ 140189 h 327345"/>
                    <a:gd name="connsiteX5" fmla="*/ 121497 w 147291"/>
                    <a:gd name="connsiteY5" fmla="*/ 0 h 32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291" h="327345">
                      <a:moveTo>
                        <a:pt x="0" y="102805"/>
                      </a:moveTo>
                      <a:cubicBezTo>
                        <a:pt x="0" y="102805"/>
                        <a:pt x="48248" y="98483"/>
                        <a:pt x="56075" y="149535"/>
                      </a:cubicBezTo>
                      <a:cubicBezTo>
                        <a:pt x="61917" y="187736"/>
                        <a:pt x="46730" y="257012"/>
                        <a:pt x="56075" y="294396"/>
                      </a:cubicBezTo>
                      <a:cubicBezTo>
                        <a:pt x="69277" y="344981"/>
                        <a:pt x="167409" y="343345"/>
                        <a:pt x="143577" y="246849"/>
                      </a:cubicBezTo>
                      <a:cubicBezTo>
                        <a:pt x="143577" y="246849"/>
                        <a:pt x="120329" y="165072"/>
                        <a:pt x="116006" y="140189"/>
                      </a:cubicBezTo>
                      <a:cubicBezTo>
                        <a:pt x="111684" y="115305"/>
                        <a:pt x="84113" y="37384"/>
                        <a:pt x="121497" y="0"/>
                      </a:cubicBezTo>
                    </a:path>
                  </a:pathLst>
                </a:custGeom>
                <a:noFill/>
                <a:ln w="12700" cap="flat">
                  <a:solidFill>
                    <a:schemeClr val="bg2"/>
                  </a:solidFill>
                  <a:prstDash val="solid"/>
                  <a:round/>
                </a:ln>
              </p:spPr>
              <p:txBody>
                <a:bodyPr rtlCol="0" anchor="ctr"/>
                <a:lstStyle/>
                <a:p>
                  <a:pPr defTabSz="685766"/>
                  <a:endParaRPr lang="fr-FR" sz="1013">
                    <a:solidFill>
                      <a:srgbClr val="000000"/>
                    </a:solidFill>
                    <a:latin typeface="+mj-lt"/>
                  </a:endParaRPr>
                </a:p>
              </p:txBody>
            </p:sp>
            <p:sp>
              <p:nvSpPr>
                <p:cNvPr id="124" name="Freeform: Shape 401">
                  <a:extLst>
                    <a:ext uri="{FF2B5EF4-FFF2-40B4-BE49-F238E27FC236}">
                      <a16:creationId xmlns:a16="http://schemas.microsoft.com/office/drawing/2014/main" id="{157DDBE0-E9FA-7E44-B104-418438D39FC2}"/>
                    </a:ext>
                  </a:extLst>
                </p:cNvPr>
                <p:cNvSpPr/>
                <p:nvPr/>
              </p:nvSpPr>
              <p:spPr>
                <a:xfrm>
                  <a:off x="1565283" y="1965657"/>
                  <a:ext cx="67971" cy="33984"/>
                </a:xfrm>
                <a:custGeom>
                  <a:avLst/>
                  <a:gdLst>
                    <a:gd name="connsiteX0" fmla="*/ 0 w 74767"/>
                    <a:gd name="connsiteY0" fmla="*/ 37384 h 37383"/>
                    <a:gd name="connsiteX1" fmla="*/ 37384 w 74767"/>
                    <a:gd name="connsiteY1" fmla="*/ 0 h 37383"/>
                    <a:gd name="connsiteX2" fmla="*/ 74767 w 74767"/>
                    <a:gd name="connsiteY2" fmla="*/ 37384 h 37383"/>
                  </a:gdLst>
                  <a:ahLst/>
                  <a:cxnLst>
                    <a:cxn ang="0">
                      <a:pos x="connsiteX0" y="connsiteY0"/>
                    </a:cxn>
                    <a:cxn ang="0">
                      <a:pos x="connsiteX1" y="connsiteY1"/>
                    </a:cxn>
                    <a:cxn ang="0">
                      <a:pos x="connsiteX2" y="connsiteY2"/>
                    </a:cxn>
                  </a:cxnLst>
                  <a:rect l="l" t="t" r="r" b="b"/>
                  <a:pathLst>
                    <a:path w="74767" h="37383">
                      <a:moveTo>
                        <a:pt x="0" y="37384"/>
                      </a:moveTo>
                      <a:cubicBezTo>
                        <a:pt x="0" y="16706"/>
                        <a:pt x="16706" y="0"/>
                        <a:pt x="37384" y="0"/>
                      </a:cubicBezTo>
                      <a:cubicBezTo>
                        <a:pt x="58061" y="0"/>
                        <a:pt x="74767" y="16706"/>
                        <a:pt x="74767" y="37384"/>
                      </a:cubicBezTo>
                    </a:path>
                  </a:pathLst>
                </a:custGeom>
                <a:noFill/>
                <a:ln w="12700" cap="flat">
                  <a:solidFill>
                    <a:schemeClr val="bg2"/>
                  </a:solidFill>
                  <a:prstDash val="solid"/>
                  <a:round/>
                </a:ln>
              </p:spPr>
              <p:txBody>
                <a:bodyPr rtlCol="0" anchor="ctr"/>
                <a:lstStyle/>
                <a:p>
                  <a:pPr defTabSz="685766"/>
                  <a:endParaRPr lang="fr-FR" sz="1013">
                    <a:solidFill>
                      <a:srgbClr val="000000"/>
                    </a:solidFill>
                    <a:latin typeface="+mj-lt"/>
                  </a:endParaRPr>
                </a:p>
              </p:txBody>
            </p:sp>
            <p:sp>
              <p:nvSpPr>
                <p:cNvPr id="125" name="Freeform: Shape 424">
                  <a:extLst>
                    <a:ext uri="{FF2B5EF4-FFF2-40B4-BE49-F238E27FC236}">
                      <a16:creationId xmlns:a16="http://schemas.microsoft.com/office/drawing/2014/main" id="{95044931-3A0F-E66D-C205-E7BF0B0CA9C3}"/>
                    </a:ext>
                  </a:extLst>
                </p:cNvPr>
                <p:cNvSpPr/>
                <p:nvPr/>
              </p:nvSpPr>
              <p:spPr>
                <a:xfrm>
                  <a:off x="1615718" y="1928914"/>
                  <a:ext cx="22835" cy="40994"/>
                </a:xfrm>
                <a:custGeom>
                  <a:avLst/>
                  <a:gdLst>
                    <a:gd name="connsiteX0" fmla="*/ 25117 w 25117"/>
                    <a:gd name="connsiteY0" fmla="*/ 0 h 45094"/>
                    <a:gd name="connsiteX1" fmla="*/ 0 w 25117"/>
                    <a:gd name="connsiteY1" fmla="*/ 45094 h 45094"/>
                  </a:gdLst>
                  <a:ahLst/>
                  <a:cxnLst>
                    <a:cxn ang="0">
                      <a:pos x="connsiteX0" y="connsiteY0"/>
                    </a:cxn>
                    <a:cxn ang="0">
                      <a:pos x="connsiteX1" y="connsiteY1"/>
                    </a:cxn>
                  </a:cxnLst>
                  <a:rect l="l" t="t" r="r" b="b"/>
                  <a:pathLst>
                    <a:path w="25117" h="45094">
                      <a:moveTo>
                        <a:pt x="25117" y="0"/>
                      </a:moveTo>
                      <a:lnTo>
                        <a:pt x="0" y="45094"/>
                      </a:lnTo>
                    </a:path>
                  </a:pathLst>
                </a:custGeom>
                <a:noFill/>
                <a:ln w="12700" cap="flat">
                  <a:solidFill>
                    <a:schemeClr val="bg2"/>
                  </a:solidFill>
                  <a:prstDash val="solid"/>
                  <a:round/>
                </a:ln>
              </p:spPr>
              <p:txBody>
                <a:bodyPr rtlCol="0" anchor="ctr"/>
                <a:lstStyle/>
                <a:p>
                  <a:pPr defTabSz="685766"/>
                  <a:endParaRPr lang="fr-FR" sz="1013">
                    <a:solidFill>
                      <a:srgbClr val="000000"/>
                    </a:solidFill>
                    <a:latin typeface="+mj-lt"/>
                  </a:endParaRPr>
                </a:p>
              </p:txBody>
            </p:sp>
          </p:grpSp>
          <p:grpSp>
            <p:nvGrpSpPr>
              <p:cNvPr id="102" name="Groupe 6">
                <a:extLst>
                  <a:ext uri="{FF2B5EF4-FFF2-40B4-BE49-F238E27FC236}">
                    <a16:creationId xmlns:a16="http://schemas.microsoft.com/office/drawing/2014/main" id="{4753333E-2A2B-E096-DC74-82192B1C1F22}"/>
                  </a:ext>
                </a:extLst>
              </p:cNvPr>
              <p:cNvGrpSpPr/>
              <p:nvPr/>
            </p:nvGrpSpPr>
            <p:grpSpPr>
              <a:xfrm>
                <a:off x="155582" y="3341632"/>
                <a:ext cx="338650" cy="183169"/>
                <a:chOff x="641082" y="3371329"/>
                <a:chExt cx="451533" cy="244225"/>
              </a:xfrm>
            </p:grpSpPr>
            <p:grpSp>
              <p:nvGrpSpPr>
                <p:cNvPr id="108" name="Group 100">
                  <a:extLst>
                    <a:ext uri="{FF2B5EF4-FFF2-40B4-BE49-F238E27FC236}">
                      <a16:creationId xmlns:a16="http://schemas.microsoft.com/office/drawing/2014/main" id="{203B1524-1AF9-BA1B-76ED-4A06B7CE41B4}"/>
                    </a:ext>
                  </a:extLst>
                </p:cNvPr>
                <p:cNvGrpSpPr>
                  <a:grpSpLocks noChangeAspect="1"/>
                </p:cNvGrpSpPr>
                <p:nvPr/>
              </p:nvGrpSpPr>
              <p:grpSpPr bwMode="auto">
                <a:xfrm>
                  <a:off x="641082" y="3376395"/>
                  <a:ext cx="188511" cy="217644"/>
                  <a:chOff x="2550" y="1239"/>
                  <a:chExt cx="660" cy="762"/>
                </a:xfrm>
              </p:grpSpPr>
              <p:sp>
                <p:nvSpPr>
                  <p:cNvPr id="110" name="Oval 101">
                    <a:extLst>
                      <a:ext uri="{FF2B5EF4-FFF2-40B4-BE49-F238E27FC236}">
                        <a16:creationId xmlns:a16="http://schemas.microsoft.com/office/drawing/2014/main" id="{1A1F11C3-6322-464A-5632-2AB4820F54C4}"/>
                      </a:ext>
                    </a:extLst>
                  </p:cNvPr>
                  <p:cNvSpPr>
                    <a:spLocks noChangeArrowheads="1"/>
                  </p:cNvSpPr>
                  <p:nvPr/>
                </p:nvSpPr>
                <p:spPr bwMode="auto">
                  <a:xfrm>
                    <a:off x="2550" y="1625"/>
                    <a:ext cx="172" cy="174"/>
                  </a:xfrm>
                  <a:prstGeom prst="ellipse">
                    <a:avLst/>
                  </a:prstGeom>
                  <a:noFill/>
                  <a:ln w="12700" cap="flat">
                    <a:solidFill>
                      <a:schemeClr val="bg2"/>
                    </a:solidFill>
                    <a:prstDash val="solid"/>
                    <a:round/>
                  </a:ln>
                </p:spPr>
                <p:txBody>
                  <a:bodyPr rtlCol="0" anchor="ctr"/>
                  <a:lstStyle/>
                  <a:p>
                    <a:pPr defTabSz="685766"/>
                    <a:endParaRPr lang="en-GB" sz="1013">
                      <a:solidFill>
                        <a:srgbClr val="000000"/>
                      </a:solidFill>
                      <a:latin typeface="+mj-lt"/>
                    </a:endParaRPr>
                  </a:p>
                </p:txBody>
              </p:sp>
              <p:sp>
                <p:nvSpPr>
                  <p:cNvPr id="111" name="Line 102">
                    <a:extLst>
                      <a:ext uri="{FF2B5EF4-FFF2-40B4-BE49-F238E27FC236}">
                        <a16:creationId xmlns:a16="http://schemas.microsoft.com/office/drawing/2014/main" id="{6D62C7BB-7766-5C80-AC81-132FD331B191}"/>
                      </a:ext>
                    </a:extLst>
                  </p:cNvPr>
                  <p:cNvSpPr>
                    <a:spLocks noChangeShapeType="1"/>
                  </p:cNvSpPr>
                  <p:nvPr/>
                </p:nvSpPr>
                <p:spPr bwMode="auto">
                  <a:xfrm flipV="1">
                    <a:off x="2636" y="1239"/>
                    <a:ext cx="0" cy="386"/>
                  </a:xfrm>
                  <a:prstGeom prst="line">
                    <a:avLst/>
                  </a:prstGeom>
                  <a:noFill/>
                  <a:ln w="12700" cap="flat">
                    <a:solidFill>
                      <a:schemeClr val="bg2"/>
                    </a:solidFill>
                    <a:prstDash val="solid"/>
                    <a:round/>
                  </a:ln>
                </p:spPr>
                <p:txBody>
                  <a:bodyPr rtlCol="0" anchor="ctr"/>
                  <a:lstStyle/>
                  <a:p>
                    <a:pPr defTabSz="685766"/>
                    <a:endParaRPr lang="en-GB" sz="1013">
                      <a:solidFill>
                        <a:srgbClr val="000000"/>
                      </a:solidFill>
                      <a:latin typeface="+mj-lt"/>
                    </a:endParaRPr>
                  </a:p>
                </p:txBody>
              </p:sp>
              <p:sp>
                <p:nvSpPr>
                  <p:cNvPr id="112" name="Line 103">
                    <a:extLst>
                      <a:ext uri="{FF2B5EF4-FFF2-40B4-BE49-F238E27FC236}">
                        <a16:creationId xmlns:a16="http://schemas.microsoft.com/office/drawing/2014/main" id="{24C34CE7-2BBB-38CB-ECF3-29CE29F555B1}"/>
                      </a:ext>
                    </a:extLst>
                  </p:cNvPr>
                  <p:cNvSpPr>
                    <a:spLocks noChangeShapeType="1"/>
                  </p:cNvSpPr>
                  <p:nvPr/>
                </p:nvSpPr>
                <p:spPr bwMode="auto">
                  <a:xfrm>
                    <a:off x="2636" y="1799"/>
                    <a:ext cx="0" cy="202"/>
                  </a:xfrm>
                  <a:prstGeom prst="line">
                    <a:avLst/>
                  </a:prstGeom>
                  <a:noFill/>
                  <a:ln w="12700" cap="flat">
                    <a:solidFill>
                      <a:schemeClr val="bg2"/>
                    </a:solidFill>
                    <a:prstDash val="solid"/>
                    <a:round/>
                  </a:ln>
                </p:spPr>
                <p:txBody>
                  <a:bodyPr rtlCol="0" anchor="ctr"/>
                  <a:lstStyle/>
                  <a:p>
                    <a:pPr defTabSz="685766"/>
                    <a:endParaRPr lang="en-GB" sz="1013">
                      <a:solidFill>
                        <a:srgbClr val="000000"/>
                      </a:solidFill>
                      <a:latin typeface="+mj-lt"/>
                    </a:endParaRPr>
                  </a:p>
                </p:txBody>
              </p:sp>
              <p:sp>
                <p:nvSpPr>
                  <p:cNvPr id="113" name="Line 105">
                    <a:extLst>
                      <a:ext uri="{FF2B5EF4-FFF2-40B4-BE49-F238E27FC236}">
                        <a16:creationId xmlns:a16="http://schemas.microsoft.com/office/drawing/2014/main" id="{75D2483C-B7B6-0CDA-8C7A-2F87AACFE360}"/>
                      </a:ext>
                    </a:extLst>
                  </p:cNvPr>
                  <p:cNvSpPr>
                    <a:spLocks noChangeShapeType="1"/>
                  </p:cNvSpPr>
                  <p:nvPr/>
                </p:nvSpPr>
                <p:spPr bwMode="auto">
                  <a:xfrm flipV="1">
                    <a:off x="2879" y="1239"/>
                    <a:ext cx="0" cy="194"/>
                  </a:xfrm>
                  <a:prstGeom prst="line">
                    <a:avLst/>
                  </a:prstGeom>
                  <a:noFill/>
                  <a:ln w="12700" cap="flat">
                    <a:solidFill>
                      <a:schemeClr val="bg2"/>
                    </a:solidFill>
                    <a:prstDash val="solid"/>
                    <a:round/>
                  </a:ln>
                </p:spPr>
                <p:txBody>
                  <a:bodyPr rtlCol="0" anchor="ctr"/>
                  <a:lstStyle/>
                  <a:p>
                    <a:pPr defTabSz="685766"/>
                    <a:endParaRPr lang="en-GB" sz="1013">
                      <a:solidFill>
                        <a:srgbClr val="000000"/>
                      </a:solidFill>
                      <a:latin typeface="+mj-lt"/>
                    </a:endParaRPr>
                  </a:p>
                </p:txBody>
              </p:sp>
              <p:sp>
                <p:nvSpPr>
                  <p:cNvPr id="114" name="Line 106">
                    <a:extLst>
                      <a:ext uri="{FF2B5EF4-FFF2-40B4-BE49-F238E27FC236}">
                        <a16:creationId xmlns:a16="http://schemas.microsoft.com/office/drawing/2014/main" id="{A72D0DC4-FBAA-B05C-790E-B5B227388F9F}"/>
                      </a:ext>
                    </a:extLst>
                  </p:cNvPr>
                  <p:cNvSpPr>
                    <a:spLocks noChangeShapeType="1"/>
                  </p:cNvSpPr>
                  <p:nvPr/>
                </p:nvSpPr>
                <p:spPr bwMode="auto">
                  <a:xfrm>
                    <a:off x="2879" y="1607"/>
                    <a:ext cx="0" cy="394"/>
                  </a:xfrm>
                  <a:prstGeom prst="line">
                    <a:avLst/>
                  </a:prstGeom>
                  <a:noFill/>
                  <a:ln w="12700" cap="flat">
                    <a:solidFill>
                      <a:schemeClr val="bg2"/>
                    </a:solidFill>
                    <a:prstDash val="solid"/>
                    <a:round/>
                  </a:ln>
                </p:spPr>
                <p:txBody>
                  <a:bodyPr rtlCol="0" anchor="ctr"/>
                  <a:lstStyle/>
                  <a:p>
                    <a:pPr defTabSz="685766"/>
                    <a:endParaRPr lang="en-GB" sz="1013">
                      <a:solidFill>
                        <a:srgbClr val="000000"/>
                      </a:solidFill>
                      <a:latin typeface="+mj-lt"/>
                    </a:endParaRPr>
                  </a:p>
                </p:txBody>
              </p:sp>
              <p:sp>
                <p:nvSpPr>
                  <p:cNvPr id="115" name="Oval 107">
                    <a:extLst>
                      <a:ext uri="{FF2B5EF4-FFF2-40B4-BE49-F238E27FC236}">
                        <a16:creationId xmlns:a16="http://schemas.microsoft.com/office/drawing/2014/main" id="{6A8572D1-8D99-9C0B-2E44-3FED6EF950A7}"/>
                      </a:ext>
                    </a:extLst>
                  </p:cNvPr>
                  <p:cNvSpPr>
                    <a:spLocks noChangeArrowheads="1"/>
                  </p:cNvSpPr>
                  <p:nvPr/>
                </p:nvSpPr>
                <p:spPr bwMode="auto">
                  <a:xfrm>
                    <a:off x="3038" y="1537"/>
                    <a:ext cx="172" cy="176"/>
                  </a:xfrm>
                  <a:prstGeom prst="ellipse">
                    <a:avLst/>
                  </a:prstGeom>
                  <a:noFill/>
                  <a:ln w="12700" cap="flat">
                    <a:solidFill>
                      <a:schemeClr val="bg2"/>
                    </a:solidFill>
                    <a:prstDash val="solid"/>
                    <a:round/>
                  </a:ln>
                </p:spPr>
                <p:txBody>
                  <a:bodyPr rtlCol="0" anchor="ctr"/>
                  <a:lstStyle/>
                  <a:p>
                    <a:pPr defTabSz="685766"/>
                    <a:endParaRPr lang="en-GB" sz="1013">
                      <a:solidFill>
                        <a:srgbClr val="000000"/>
                      </a:solidFill>
                      <a:latin typeface="+mj-lt"/>
                    </a:endParaRPr>
                  </a:p>
                </p:txBody>
              </p:sp>
              <p:sp>
                <p:nvSpPr>
                  <p:cNvPr id="116" name="Line 108">
                    <a:extLst>
                      <a:ext uri="{FF2B5EF4-FFF2-40B4-BE49-F238E27FC236}">
                        <a16:creationId xmlns:a16="http://schemas.microsoft.com/office/drawing/2014/main" id="{635B3950-4058-1416-EA9F-AB5DD7BA268F}"/>
                      </a:ext>
                    </a:extLst>
                  </p:cNvPr>
                  <p:cNvSpPr>
                    <a:spLocks noChangeShapeType="1"/>
                  </p:cNvSpPr>
                  <p:nvPr/>
                </p:nvSpPr>
                <p:spPr bwMode="auto">
                  <a:xfrm flipV="1">
                    <a:off x="3124" y="1239"/>
                    <a:ext cx="0" cy="298"/>
                  </a:xfrm>
                  <a:prstGeom prst="line">
                    <a:avLst/>
                  </a:prstGeom>
                  <a:noFill/>
                  <a:ln w="12700" cap="flat">
                    <a:solidFill>
                      <a:schemeClr val="bg2"/>
                    </a:solidFill>
                    <a:prstDash val="solid"/>
                    <a:round/>
                  </a:ln>
                </p:spPr>
                <p:txBody>
                  <a:bodyPr rtlCol="0" anchor="ctr"/>
                  <a:lstStyle/>
                  <a:p>
                    <a:pPr defTabSz="685766"/>
                    <a:endParaRPr lang="en-GB" sz="1013">
                      <a:solidFill>
                        <a:srgbClr val="000000"/>
                      </a:solidFill>
                      <a:latin typeface="+mj-lt"/>
                    </a:endParaRPr>
                  </a:p>
                </p:txBody>
              </p:sp>
              <p:sp>
                <p:nvSpPr>
                  <p:cNvPr id="117" name="Line 109">
                    <a:extLst>
                      <a:ext uri="{FF2B5EF4-FFF2-40B4-BE49-F238E27FC236}">
                        <a16:creationId xmlns:a16="http://schemas.microsoft.com/office/drawing/2014/main" id="{8DA1154E-8DD0-B069-BB9D-09BD25473351}"/>
                      </a:ext>
                    </a:extLst>
                  </p:cNvPr>
                  <p:cNvSpPr>
                    <a:spLocks noChangeShapeType="1"/>
                  </p:cNvSpPr>
                  <p:nvPr/>
                </p:nvSpPr>
                <p:spPr bwMode="auto">
                  <a:xfrm>
                    <a:off x="3124" y="1713"/>
                    <a:ext cx="0" cy="288"/>
                  </a:xfrm>
                  <a:prstGeom prst="line">
                    <a:avLst/>
                  </a:prstGeom>
                  <a:noFill/>
                  <a:ln w="12700" cap="flat">
                    <a:solidFill>
                      <a:schemeClr val="bg2"/>
                    </a:solidFill>
                    <a:prstDash val="solid"/>
                    <a:round/>
                  </a:ln>
                </p:spPr>
                <p:txBody>
                  <a:bodyPr rtlCol="0" anchor="ctr"/>
                  <a:lstStyle/>
                  <a:p>
                    <a:pPr defTabSz="685766"/>
                    <a:endParaRPr lang="en-GB" sz="1013">
                      <a:solidFill>
                        <a:srgbClr val="000000"/>
                      </a:solidFill>
                      <a:latin typeface="+mj-lt"/>
                    </a:endParaRPr>
                  </a:p>
                </p:txBody>
              </p:sp>
              <p:sp>
                <p:nvSpPr>
                  <p:cNvPr id="118" name="Oval 104">
                    <a:extLst>
                      <a:ext uri="{FF2B5EF4-FFF2-40B4-BE49-F238E27FC236}">
                        <a16:creationId xmlns:a16="http://schemas.microsoft.com/office/drawing/2014/main" id="{A4B7A388-6B37-78E7-651B-97624CB415A6}"/>
                      </a:ext>
                    </a:extLst>
                  </p:cNvPr>
                  <p:cNvSpPr>
                    <a:spLocks noChangeArrowheads="1"/>
                  </p:cNvSpPr>
                  <p:nvPr/>
                </p:nvSpPr>
                <p:spPr bwMode="auto">
                  <a:xfrm>
                    <a:off x="2795" y="1433"/>
                    <a:ext cx="170" cy="174"/>
                  </a:xfrm>
                  <a:prstGeom prst="ellipse">
                    <a:avLst/>
                  </a:prstGeom>
                  <a:noFill/>
                  <a:ln w="12700" cap="flat">
                    <a:solidFill>
                      <a:schemeClr val="bg2"/>
                    </a:solidFill>
                    <a:prstDash val="solid"/>
                    <a:round/>
                  </a:ln>
                </p:spPr>
                <p:txBody>
                  <a:bodyPr rtlCol="0" anchor="ctr"/>
                  <a:lstStyle/>
                  <a:p>
                    <a:pPr defTabSz="685766"/>
                    <a:endParaRPr lang="en-GB" sz="1013">
                      <a:solidFill>
                        <a:srgbClr val="000000"/>
                      </a:solidFill>
                      <a:latin typeface="+mj-lt"/>
                    </a:endParaRPr>
                  </a:p>
                </p:txBody>
              </p:sp>
            </p:grpSp>
            <p:sp>
              <p:nvSpPr>
                <p:cNvPr id="109" name="Freeform: Shape 88">
                  <a:extLst>
                    <a:ext uri="{FF2B5EF4-FFF2-40B4-BE49-F238E27FC236}">
                      <a16:creationId xmlns:a16="http://schemas.microsoft.com/office/drawing/2014/main" id="{7A1B2109-9C45-46FB-16D1-19A140F3D74C}"/>
                    </a:ext>
                  </a:extLst>
                </p:cNvPr>
                <p:cNvSpPr/>
                <p:nvPr/>
              </p:nvSpPr>
              <p:spPr>
                <a:xfrm flipH="1">
                  <a:off x="869634" y="3371329"/>
                  <a:ext cx="222981" cy="244225"/>
                </a:xfrm>
                <a:custGeom>
                  <a:avLst/>
                  <a:gdLst>
                    <a:gd name="connsiteX0" fmla="*/ 305375 w 808064"/>
                    <a:gd name="connsiteY0" fmla="*/ -827 h 837460"/>
                    <a:gd name="connsiteX1" fmla="*/ 293934 w 808064"/>
                    <a:gd name="connsiteY1" fmla="*/ 11534 h 837460"/>
                    <a:gd name="connsiteX2" fmla="*/ 284933 w 808064"/>
                    <a:gd name="connsiteY2" fmla="*/ 115549 h 837460"/>
                    <a:gd name="connsiteX3" fmla="*/ 296188 w 808064"/>
                    <a:gd name="connsiteY3" fmla="*/ 130683 h 837460"/>
                    <a:gd name="connsiteX4" fmla="*/ 311322 w 808064"/>
                    <a:gd name="connsiteY4" fmla="*/ 119429 h 837460"/>
                    <a:gd name="connsiteX5" fmla="*/ 311459 w 808064"/>
                    <a:gd name="connsiteY5" fmla="*/ 117867 h 837460"/>
                    <a:gd name="connsiteX6" fmla="*/ 320459 w 808064"/>
                    <a:gd name="connsiteY6" fmla="*/ 13852 h 837460"/>
                    <a:gd name="connsiteX7" fmla="*/ 308672 w 808064"/>
                    <a:gd name="connsiteY7" fmla="*/ -871 h 837460"/>
                    <a:gd name="connsiteX8" fmla="*/ 305375 w 808064"/>
                    <a:gd name="connsiteY8" fmla="*/ -827 h 837460"/>
                    <a:gd name="connsiteX9" fmla="*/ 107970 w 808064"/>
                    <a:gd name="connsiteY9" fmla="*/ 61700 h 837460"/>
                    <a:gd name="connsiteX10" fmla="*/ 96283 w 808064"/>
                    <a:gd name="connsiteY10" fmla="*/ 76503 h 837460"/>
                    <a:gd name="connsiteX11" fmla="*/ 99338 w 808064"/>
                    <a:gd name="connsiteY11" fmla="*/ 83549 h 837460"/>
                    <a:gd name="connsiteX12" fmla="*/ 166515 w 808064"/>
                    <a:gd name="connsiteY12" fmla="*/ 163603 h 837460"/>
                    <a:gd name="connsiteX13" fmla="*/ 185214 w 808064"/>
                    <a:gd name="connsiteY13" fmla="*/ 166066 h 837460"/>
                    <a:gd name="connsiteX14" fmla="*/ 187677 w 808064"/>
                    <a:gd name="connsiteY14" fmla="*/ 147367 h 837460"/>
                    <a:gd name="connsiteX15" fmla="*/ 186820 w 808064"/>
                    <a:gd name="connsiteY15" fmla="*/ 146358 h 837460"/>
                    <a:gd name="connsiteX16" fmla="*/ 119647 w 808064"/>
                    <a:gd name="connsiteY16" fmla="*/ 66602 h 837460"/>
                    <a:gd name="connsiteX17" fmla="*/ 107970 w 808064"/>
                    <a:gd name="connsiteY17" fmla="*/ 61700 h 837460"/>
                    <a:gd name="connsiteX18" fmla="*/ 489458 w 808064"/>
                    <a:gd name="connsiteY18" fmla="*/ 94899 h 837460"/>
                    <a:gd name="connsiteX19" fmla="*/ 482654 w 808064"/>
                    <a:gd name="connsiteY19" fmla="*/ 97969 h 837460"/>
                    <a:gd name="connsiteX20" fmla="*/ 402600 w 808064"/>
                    <a:gd name="connsiteY20" fmla="*/ 165146 h 837460"/>
                    <a:gd name="connsiteX21" fmla="*/ 400747 w 808064"/>
                    <a:gd name="connsiteY21" fmla="*/ 183923 h 837460"/>
                    <a:gd name="connsiteX22" fmla="*/ 419524 w 808064"/>
                    <a:gd name="connsiteY22" fmla="*/ 185775 h 837460"/>
                    <a:gd name="connsiteX23" fmla="*/ 419551 w 808064"/>
                    <a:gd name="connsiteY23" fmla="*/ 185753 h 837460"/>
                    <a:gd name="connsiteX24" fmla="*/ 499601 w 808064"/>
                    <a:gd name="connsiteY24" fmla="*/ 118278 h 837460"/>
                    <a:gd name="connsiteX25" fmla="*/ 501040 w 808064"/>
                    <a:gd name="connsiteY25" fmla="*/ 99473 h 837460"/>
                    <a:gd name="connsiteX26" fmla="*/ 489458 w 808064"/>
                    <a:gd name="connsiteY26" fmla="*/ 94899 h 837460"/>
                    <a:gd name="connsiteX27" fmla="*/ 252362 w 808064"/>
                    <a:gd name="connsiteY27" fmla="*/ 171958 h 837460"/>
                    <a:gd name="connsiteX28" fmla="*/ 225412 w 808064"/>
                    <a:gd name="connsiteY28" fmla="*/ 182149 h 837460"/>
                    <a:gd name="connsiteX29" fmla="*/ 180455 w 808064"/>
                    <a:gd name="connsiteY29" fmla="*/ 225331 h 837460"/>
                    <a:gd name="connsiteX30" fmla="*/ 179098 w 808064"/>
                    <a:gd name="connsiteY30" fmla="*/ 278635 h 837460"/>
                    <a:gd name="connsiteX31" fmla="*/ 697970 w 808064"/>
                    <a:gd name="connsiteY31" fmla="*/ 824953 h 837460"/>
                    <a:gd name="connsiteX32" fmla="*/ 751270 w 808064"/>
                    <a:gd name="connsiteY32" fmla="*/ 826013 h 837460"/>
                    <a:gd name="connsiteX33" fmla="*/ 796528 w 808064"/>
                    <a:gd name="connsiteY33" fmla="*/ 783125 h 837460"/>
                    <a:gd name="connsiteX34" fmla="*/ 797588 w 808064"/>
                    <a:gd name="connsiteY34" fmla="*/ 729824 h 837460"/>
                    <a:gd name="connsiteX35" fmla="*/ 278716 w 808064"/>
                    <a:gd name="connsiteY35" fmla="*/ 183506 h 837460"/>
                    <a:gd name="connsiteX36" fmla="*/ 252362 w 808064"/>
                    <a:gd name="connsiteY36" fmla="*/ 171958 h 837460"/>
                    <a:gd name="connsiteX37" fmla="*/ 251826 w 808064"/>
                    <a:gd name="connsiteY37" fmla="*/ 198161 h 837460"/>
                    <a:gd name="connsiteX38" fmla="*/ 259618 w 808064"/>
                    <a:gd name="connsiteY38" fmla="*/ 201925 h 837460"/>
                    <a:gd name="connsiteX39" fmla="*/ 312470 w 808064"/>
                    <a:gd name="connsiteY39" fmla="*/ 257466 h 837460"/>
                    <a:gd name="connsiteX40" fmla="*/ 280981 w 808064"/>
                    <a:gd name="connsiteY40" fmla="*/ 284092 h 837460"/>
                    <a:gd name="connsiteX41" fmla="*/ 254197 w 808064"/>
                    <a:gd name="connsiteY41" fmla="*/ 306486 h 837460"/>
                    <a:gd name="connsiteX42" fmla="*/ 247722 w 808064"/>
                    <a:gd name="connsiteY42" fmla="*/ 311933 h 837460"/>
                    <a:gd name="connsiteX43" fmla="*/ 198494 w 808064"/>
                    <a:gd name="connsiteY43" fmla="*/ 260212 h 837460"/>
                    <a:gd name="connsiteX44" fmla="*/ 198577 w 808064"/>
                    <a:gd name="connsiteY44" fmla="*/ 244434 h 837460"/>
                    <a:gd name="connsiteX45" fmla="*/ 243538 w 808064"/>
                    <a:gd name="connsiteY45" fmla="*/ 201549 h 837460"/>
                    <a:gd name="connsiteX46" fmla="*/ 251827 w 808064"/>
                    <a:gd name="connsiteY46" fmla="*/ 198161 h 837460"/>
                    <a:gd name="connsiteX47" fmla="*/ 11055 w 808064"/>
                    <a:gd name="connsiteY47" fmla="*/ 245800 h 837460"/>
                    <a:gd name="connsiteX48" fmla="*/ 199 w 808064"/>
                    <a:gd name="connsiteY48" fmla="*/ 261224 h 837460"/>
                    <a:gd name="connsiteX49" fmla="*/ 12904 w 808064"/>
                    <a:gd name="connsiteY49" fmla="*/ 272269 h 837460"/>
                    <a:gd name="connsiteX50" fmla="*/ 116918 w 808064"/>
                    <a:gd name="connsiteY50" fmla="*/ 281269 h 837460"/>
                    <a:gd name="connsiteX51" fmla="*/ 132053 w 808064"/>
                    <a:gd name="connsiteY51" fmla="*/ 270014 h 837460"/>
                    <a:gd name="connsiteX52" fmla="*/ 120798 w 808064"/>
                    <a:gd name="connsiteY52" fmla="*/ 254880 h 837460"/>
                    <a:gd name="connsiteX53" fmla="*/ 119236 w 808064"/>
                    <a:gd name="connsiteY53" fmla="*/ 254743 h 837460"/>
                    <a:gd name="connsiteX54" fmla="*/ 15221 w 808064"/>
                    <a:gd name="connsiteY54" fmla="*/ 245743 h 837460"/>
                    <a:gd name="connsiteX55" fmla="*/ 11055 w 808064"/>
                    <a:gd name="connsiteY55" fmla="*/ 245800 h 837460"/>
                    <a:gd name="connsiteX56" fmla="*/ 330595 w 808064"/>
                    <a:gd name="connsiteY56" fmla="*/ 276866 h 837460"/>
                    <a:gd name="connsiteX57" fmla="*/ 778485 w 808064"/>
                    <a:gd name="connsiteY57" fmla="*/ 747945 h 837460"/>
                    <a:gd name="connsiteX58" fmla="*/ 778105 w 808064"/>
                    <a:gd name="connsiteY58" fmla="*/ 763728 h 837460"/>
                    <a:gd name="connsiteX59" fmla="*/ 732847 w 808064"/>
                    <a:gd name="connsiteY59" fmla="*/ 806616 h 837460"/>
                    <a:gd name="connsiteX60" fmla="*/ 717362 w 808064"/>
                    <a:gd name="connsiteY60" fmla="*/ 806236 h 837460"/>
                    <a:gd name="connsiteX61" fmla="*/ 266145 w 808064"/>
                    <a:gd name="connsiteY61" fmla="*/ 331332 h 837460"/>
                    <a:gd name="connsiteX62" fmla="*/ 271446 w 808064"/>
                    <a:gd name="connsiteY62" fmla="*/ 327092 h 837460"/>
                    <a:gd name="connsiteX63" fmla="*/ 298226 w 808064"/>
                    <a:gd name="connsiteY63" fmla="*/ 304401 h 837460"/>
                    <a:gd name="connsiteX64" fmla="*/ 330595 w 808064"/>
                    <a:gd name="connsiteY64" fmla="*/ 276871 h 837460"/>
                    <a:gd name="connsiteX65" fmla="*/ 446784 w 808064"/>
                    <a:gd name="connsiteY65" fmla="*/ 283617 h 837460"/>
                    <a:gd name="connsiteX66" fmla="*/ 435839 w 808064"/>
                    <a:gd name="connsiteY66" fmla="*/ 298977 h 837460"/>
                    <a:gd name="connsiteX67" fmla="*/ 448336 w 808064"/>
                    <a:gd name="connsiteY67" fmla="*/ 310090 h 837460"/>
                    <a:gd name="connsiteX68" fmla="*/ 552350 w 808064"/>
                    <a:gd name="connsiteY68" fmla="*/ 319090 h 837460"/>
                    <a:gd name="connsiteX69" fmla="*/ 567485 w 808064"/>
                    <a:gd name="connsiteY69" fmla="*/ 307835 h 837460"/>
                    <a:gd name="connsiteX70" fmla="*/ 556230 w 808064"/>
                    <a:gd name="connsiteY70" fmla="*/ 292701 h 837460"/>
                    <a:gd name="connsiteX71" fmla="*/ 554668 w 808064"/>
                    <a:gd name="connsiteY71" fmla="*/ 292564 h 837460"/>
                    <a:gd name="connsiteX72" fmla="*/ 450653 w 808064"/>
                    <a:gd name="connsiteY72" fmla="*/ 283564 h 837460"/>
                    <a:gd name="connsiteX73" fmla="*/ 446784 w 808064"/>
                    <a:gd name="connsiteY73" fmla="*/ 283621 h 837460"/>
                    <a:gd name="connsiteX74" fmla="*/ 154528 w 808064"/>
                    <a:gd name="connsiteY74" fmla="*/ 376015 h 837460"/>
                    <a:gd name="connsiteX75" fmla="*/ 147727 w 808064"/>
                    <a:gd name="connsiteY75" fmla="*/ 379382 h 837460"/>
                    <a:gd name="connsiteX76" fmla="*/ 67971 w 808064"/>
                    <a:gd name="connsiteY76" fmla="*/ 446556 h 837460"/>
                    <a:gd name="connsiteX77" fmla="*/ 63872 w 808064"/>
                    <a:gd name="connsiteY77" fmla="*/ 464965 h 837460"/>
                    <a:gd name="connsiteX78" fmla="*/ 82281 w 808064"/>
                    <a:gd name="connsiteY78" fmla="*/ 469065 h 837460"/>
                    <a:gd name="connsiteX79" fmla="*/ 84918 w 808064"/>
                    <a:gd name="connsiteY79" fmla="*/ 466864 h 837460"/>
                    <a:gd name="connsiteX80" fmla="*/ 164972 w 808064"/>
                    <a:gd name="connsiteY80" fmla="*/ 399687 h 837460"/>
                    <a:gd name="connsiteX81" fmla="*/ 167313 w 808064"/>
                    <a:gd name="connsiteY81" fmla="*/ 380972 h 837460"/>
                    <a:gd name="connsiteX82" fmla="*/ 154528 w 808064"/>
                    <a:gd name="connsiteY82" fmla="*/ 376016 h 837460"/>
                    <a:gd name="connsiteX83" fmla="*/ 267554 w 808064"/>
                    <a:gd name="connsiteY83" fmla="*/ 434605 h 837460"/>
                    <a:gd name="connsiteX84" fmla="*/ 256113 w 808064"/>
                    <a:gd name="connsiteY84" fmla="*/ 446967 h 837460"/>
                    <a:gd name="connsiteX85" fmla="*/ 247112 w 808064"/>
                    <a:gd name="connsiteY85" fmla="*/ 550981 h 837460"/>
                    <a:gd name="connsiteX86" fmla="*/ 258368 w 808064"/>
                    <a:gd name="connsiteY86" fmla="*/ 566115 h 837460"/>
                    <a:gd name="connsiteX87" fmla="*/ 273502 w 808064"/>
                    <a:gd name="connsiteY87" fmla="*/ 554859 h 837460"/>
                    <a:gd name="connsiteX88" fmla="*/ 273638 w 808064"/>
                    <a:gd name="connsiteY88" fmla="*/ 553299 h 837460"/>
                    <a:gd name="connsiteX89" fmla="*/ 282638 w 808064"/>
                    <a:gd name="connsiteY89" fmla="*/ 449284 h 837460"/>
                    <a:gd name="connsiteX90" fmla="*/ 270852 w 808064"/>
                    <a:gd name="connsiteY90" fmla="*/ 434560 h 837460"/>
                    <a:gd name="connsiteX91" fmla="*/ 267554 w 808064"/>
                    <a:gd name="connsiteY91" fmla="*/ 434605 h 837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808064" h="837460">
                      <a:moveTo>
                        <a:pt x="305375" y="-827"/>
                      </a:moveTo>
                      <a:cubicBezTo>
                        <a:pt x="299113" y="59"/>
                        <a:pt x="294334" y="5223"/>
                        <a:pt x="293934" y="11534"/>
                      </a:cubicBezTo>
                      <a:cubicBezTo>
                        <a:pt x="293729" y="13887"/>
                        <a:pt x="284933" y="115549"/>
                        <a:pt x="284933" y="115549"/>
                      </a:cubicBezTo>
                      <a:cubicBezTo>
                        <a:pt x="283862" y="122836"/>
                        <a:pt x="288901" y="129612"/>
                        <a:pt x="296188" y="130683"/>
                      </a:cubicBezTo>
                      <a:cubicBezTo>
                        <a:pt x="303475" y="131755"/>
                        <a:pt x="310251" y="126716"/>
                        <a:pt x="311322" y="119429"/>
                      </a:cubicBezTo>
                      <a:cubicBezTo>
                        <a:pt x="311399" y="118912"/>
                        <a:pt x="311444" y="118389"/>
                        <a:pt x="311459" y="117867"/>
                      </a:cubicBezTo>
                      <a:cubicBezTo>
                        <a:pt x="311459" y="117867"/>
                        <a:pt x="320284" y="15861"/>
                        <a:pt x="320459" y="13852"/>
                      </a:cubicBezTo>
                      <a:cubicBezTo>
                        <a:pt x="321270" y="6532"/>
                        <a:pt x="315993" y="-60"/>
                        <a:pt x="308672" y="-871"/>
                      </a:cubicBezTo>
                      <a:cubicBezTo>
                        <a:pt x="307575" y="-993"/>
                        <a:pt x="306468" y="-978"/>
                        <a:pt x="305375" y="-827"/>
                      </a:cubicBezTo>
                      <a:close/>
                      <a:moveTo>
                        <a:pt x="107970" y="61700"/>
                      </a:moveTo>
                      <a:cubicBezTo>
                        <a:pt x="100655" y="62561"/>
                        <a:pt x="95422" y="69188"/>
                        <a:pt x="96283" y="76503"/>
                      </a:cubicBezTo>
                      <a:cubicBezTo>
                        <a:pt x="96588" y="79101"/>
                        <a:pt x="97650" y="81551"/>
                        <a:pt x="99338" y="83549"/>
                      </a:cubicBezTo>
                      <a:cubicBezTo>
                        <a:pt x="100768" y="85252"/>
                        <a:pt x="166515" y="163603"/>
                        <a:pt x="166515" y="163603"/>
                      </a:cubicBezTo>
                      <a:cubicBezTo>
                        <a:pt x="170999" y="169447"/>
                        <a:pt x="179371" y="170549"/>
                        <a:pt x="185214" y="166066"/>
                      </a:cubicBezTo>
                      <a:cubicBezTo>
                        <a:pt x="191058" y="161582"/>
                        <a:pt x="192160" y="153210"/>
                        <a:pt x="187677" y="147367"/>
                      </a:cubicBezTo>
                      <a:cubicBezTo>
                        <a:pt x="187408" y="147017"/>
                        <a:pt x="187122" y="146680"/>
                        <a:pt x="186820" y="146358"/>
                      </a:cubicBezTo>
                      <a:cubicBezTo>
                        <a:pt x="186820" y="146358"/>
                        <a:pt x="121031" y="68250"/>
                        <a:pt x="119647" y="66602"/>
                      </a:cubicBezTo>
                      <a:cubicBezTo>
                        <a:pt x="116828" y="63107"/>
                        <a:pt x="112439" y="61264"/>
                        <a:pt x="107970" y="61700"/>
                      </a:cubicBezTo>
                      <a:close/>
                      <a:moveTo>
                        <a:pt x="489458" y="94899"/>
                      </a:moveTo>
                      <a:cubicBezTo>
                        <a:pt x="486944" y="95254"/>
                        <a:pt x="484583" y="96319"/>
                        <a:pt x="482654" y="97969"/>
                      </a:cubicBezTo>
                      <a:cubicBezTo>
                        <a:pt x="481033" y="99330"/>
                        <a:pt x="402600" y="165146"/>
                        <a:pt x="402600" y="165146"/>
                      </a:cubicBezTo>
                      <a:cubicBezTo>
                        <a:pt x="396903" y="169819"/>
                        <a:pt x="396074" y="178226"/>
                        <a:pt x="400747" y="183923"/>
                      </a:cubicBezTo>
                      <a:cubicBezTo>
                        <a:pt x="405421" y="189619"/>
                        <a:pt x="413827" y="190448"/>
                        <a:pt x="419524" y="185775"/>
                      </a:cubicBezTo>
                      <a:cubicBezTo>
                        <a:pt x="419533" y="185768"/>
                        <a:pt x="419542" y="185760"/>
                        <a:pt x="419551" y="185753"/>
                      </a:cubicBezTo>
                      <a:cubicBezTo>
                        <a:pt x="419551" y="185753"/>
                        <a:pt x="497872" y="119731"/>
                        <a:pt x="499601" y="118278"/>
                      </a:cubicBezTo>
                      <a:cubicBezTo>
                        <a:pt x="505191" y="113482"/>
                        <a:pt x="505836" y="105063"/>
                        <a:pt x="501040" y="99473"/>
                      </a:cubicBezTo>
                      <a:cubicBezTo>
                        <a:pt x="498172" y="96129"/>
                        <a:pt x="493837" y="94417"/>
                        <a:pt x="489458" y="94899"/>
                      </a:cubicBezTo>
                      <a:close/>
                      <a:moveTo>
                        <a:pt x="252362" y="171958"/>
                      </a:moveTo>
                      <a:cubicBezTo>
                        <a:pt x="242679" y="171719"/>
                        <a:pt x="232926" y="174983"/>
                        <a:pt x="225412" y="182149"/>
                      </a:cubicBezTo>
                      <a:lnTo>
                        <a:pt x="180455" y="225331"/>
                      </a:lnTo>
                      <a:cubicBezTo>
                        <a:pt x="165426" y="239663"/>
                        <a:pt x="164792" y="263581"/>
                        <a:pt x="179098" y="278635"/>
                      </a:cubicBezTo>
                      <a:lnTo>
                        <a:pt x="697970" y="824953"/>
                      </a:lnTo>
                      <a:cubicBezTo>
                        <a:pt x="712276" y="840006"/>
                        <a:pt x="736241" y="840344"/>
                        <a:pt x="751270" y="826013"/>
                      </a:cubicBezTo>
                      <a:lnTo>
                        <a:pt x="796528" y="783125"/>
                      </a:lnTo>
                      <a:cubicBezTo>
                        <a:pt x="811558" y="768793"/>
                        <a:pt x="811894" y="744877"/>
                        <a:pt x="797588" y="729824"/>
                      </a:cubicBezTo>
                      <a:lnTo>
                        <a:pt x="278716" y="183506"/>
                      </a:lnTo>
                      <a:cubicBezTo>
                        <a:pt x="271563" y="175979"/>
                        <a:pt x="262045" y="172196"/>
                        <a:pt x="252362" y="171958"/>
                      </a:cubicBezTo>
                      <a:close/>
                      <a:moveTo>
                        <a:pt x="251826" y="198161"/>
                      </a:moveTo>
                      <a:cubicBezTo>
                        <a:pt x="254681" y="198228"/>
                        <a:pt x="257395" y="199586"/>
                        <a:pt x="259618" y="201925"/>
                      </a:cubicBezTo>
                      <a:lnTo>
                        <a:pt x="312470" y="257466"/>
                      </a:lnTo>
                      <a:cubicBezTo>
                        <a:pt x="307730" y="261523"/>
                        <a:pt x="296881" y="270641"/>
                        <a:pt x="280981" y="284092"/>
                      </a:cubicBezTo>
                      <a:cubicBezTo>
                        <a:pt x="271444" y="292160"/>
                        <a:pt x="261692" y="300229"/>
                        <a:pt x="254197" y="306486"/>
                      </a:cubicBezTo>
                      <a:cubicBezTo>
                        <a:pt x="251613" y="308643"/>
                        <a:pt x="249722" y="310263"/>
                        <a:pt x="247722" y="311933"/>
                      </a:cubicBezTo>
                      <a:lnTo>
                        <a:pt x="198494" y="260212"/>
                      </a:lnTo>
                      <a:cubicBezTo>
                        <a:pt x="194049" y="255534"/>
                        <a:pt x="193907" y="248887"/>
                        <a:pt x="198577" y="244434"/>
                      </a:cubicBezTo>
                      <a:lnTo>
                        <a:pt x="243538" y="201549"/>
                      </a:lnTo>
                      <a:cubicBezTo>
                        <a:pt x="245873" y="199322"/>
                        <a:pt x="248972" y="198091"/>
                        <a:pt x="251827" y="198161"/>
                      </a:cubicBezTo>
                      <a:close/>
                      <a:moveTo>
                        <a:pt x="11055" y="245800"/>
                      </a:moveTo>
                      <a:cubicBezTo>
                        <a:pt x="3798" y="247062"/>
                        <a:pt x="-1062" y="253967"/>
                        <a:pt x="199" y="261224"/>
                      </a:cubicBezTo>
                      <a:cubicBezTo>
                        <a:pt x="1282" y="267451"/>
                        <a:pt x="6587" y="272063"/>
                        <a:pt x="12904" y="272269"/>
                      </a:cubicBezTo>
                      <a:lnTo>
                        <a:pt x="116918" y="281269"/>
                      </a:lnTo>
                      <a:cubicBezTo>
                        <a:pt x="124205" y="282341"/>
                        <a:pt x="130981" y="277301"/>
                        <a:pt x="132053" y="270014"/>
                      </a:cubicBezTo>
                      <a:cubicBezTo>
                        <a:pt x="133124" y="262727"/>
                        <a:pt x="128085" y="255951"/>
                        <a:pt x="120798" y="254880"/>
                      </a:cubicBezTo>
                      <a:cubicBezTo>
                        <a:pt x="120280" y="254804"/>
                        <a:pt x="119759" y="254758"/>
                        <a:pt x="119236" y="254743"/>
                      </a:cubicBezTo>
                      <a:lnTo>
                        <a:pt x="15221" y="245743"/>
                      </a:lnTo>
                      <a:cubicBezTo>
                        <a:pt x="13838" y="245544"/>
                        <a:pt x="12432" y="245563"/>
                        <a:pt x="11055" y="245800"/>
                      </a:cubicBezTo>
                      <a:close/>
                      <a:moveTo>
                        <a:pt x="330595" y="276866"/>
                      </a:moveTo>
                      <a:lnTo>
                        <a:pt x="778485" y="747945"/>
                      </a:lnTo>
                      <a:cubicBezTo>
                        <a:pt x="782931" y="752624"/>
                        <a:pt x="782775" y="759274"/>
                        <a:pt x="778105" y="763728"/>
                      </a:cubicBezTo>
                      <a:lnTo>
                        <a:pt x="732847" y="806616"/>
                      </a:lnTo>
                      <a:cubicBezTo>
                        <a:pt x="728177" y="811070"/>
                        <a:pt x="721807" y="810905"/>
                        <a:pt x="717362" y="806236"/>
                      </a:cubicBezTo>
                      <a:lnTo>
                        <a:pt x="266145" y="331332"/>
                      </a:lnTo>
                      <a:cubicBezTo>
                        <a:pt x="267899" y="329928"/>
                        <a:pt x="269389" y="328810"/>
                        <a:pt x="271446" y="327092"/>
                      </a:cubicBezTo>
                      <a:cubicBezTo>
                        <a:pt x="279027" y="320764"/>
                        <a:pt x="288665" y="312489"/>
                        <a:pt x="298226" y="304401"/>
                      </a:cubicBezTo>
                      <a:cubicBezTo>
                        <a:pt x="314651" y="290506"/>
                        <a:pt x="326410" y="280453"/>
                        <a:pt x="330595" y="276871"/>
                      </a:cubicBezTo>
                      <a:close/>
                      <a:moveTo>
                        <a:pt x="446784" y="283617"/>
                      </a:moveTo>
                      <a:cubicBezTo>
                        <a:pt x="439520" y="284836"/>
                        <a:pt x="434620" y="291713"/>
                        <a:pt x="435839" y="298977"/>
                      </a:cubicBezTo>
                      <a:cubicBezTo>
                        <a:pt x="436876" y="305157"/>
                        <a:pt x="442077" y="309782"/>
                        <a:pt x="448336" y="310090"/>
                      </a:cubicBezTo>
                      <a:cubicBezTo>
                        <a:pt x="448336" y="310090"/>
                        <a:pt x="550023" y="318889"/>
                        <a:pt x="552350" y="319090"/>
                      </a:cubicBezTo>
                      <a:cubicBezTo>
                        <a:pt x="559638" y="320161"/>
                        <a:pt x="566413" y="315122"/>
                        <a:pt x="567485" y="307835"/>
                      </a:cubicBezTo>
                      <a:cubicBezTo>
                        <a:pt x="568556" y="300548"/>
                        <a:pt x="563517" y="293772"/>
                        <a:pt x="556230" y="292701"/>
                      </a:cubicBezTo>
                      <a:cubicBezTo>
                        <a:pt x="555712" y="292625"/>
                        <a:pt x="555191" y="292579"/>
                        <a:pt x="554668" y="292564"/>
                      </a:cubicBezTo>
                      <a:lnTo>
                        <a:pt x="450653" y="283564"/>
                      </a:lnTo>
                      <a:cubicBezTo>
                        <a:pt x="449368" y="283395"/>
                        <a:pt x="448064" y="283414"/>
                        <a:pt x="446784" y="283621"/>
                      </a:cubicBezTo>
                      <a:close/>
                      <a:moveTo>
                        <a:pt x="154528" y="376015"/>
                      </a:moveTo>
                      <a:cubicBezTo>
                        <a:pt x="151983" y="376455"/>
                        <a:pt x="149620" y="377625"/>
                        <a:pt x="147727" y="379382"/>
                      </a:cubicBezTo>
                      <a:cubicBezTo>
                        <a:pt x="147727" y="379382"/>
                        <a:pt x="69563" y="445219"/>
                        <a:pt x="67971" y="446556"/>
                      </a:cubicBezTo>
                      <a:cubicBezTo>
                        <a:pt x="61755" y="450508"/>
                        <a:pt x="59920" y="458750"/>
                        <a:pt x="63872" y="464965"/>
                      </a:cubicBezTo>
                      <a:cubicBezTo>
                        <a:pt x="67823" y="471181"/>
                        <a:pt x="76065" y="473017"/>
                        <a:pt x="82281" y="469065"/>
                      </a:cubicBezTo>
                      <a:cubicBezTo>
                        <a:pt x="83251" y="468448"/>
                        <a:pt x="84138" y="467708"/>
                        <a:pt x="84918" y="466864"/>
                      </a:cubicBezTo>
                      <a:cubicBezTo>
                        <a:pt x="86677" y="465387"/>
                        <a:pt x="164972" y="399687"/>
                        <a:pt x="164972" y="399687"/>
                      </a:cubicBezTo>
                      <a:cubicBezTo>
                        <a:pt x="170786" y="395165"/>
                        <a:pt x="171834" y="386786"/>
                        <a:pt x="167313" y="380972"/>
                      </a:cubicBezTo>
                      <a:cubicBezTo>
                        <a:pt x="164292" y="377088"/>
                        <a:pt x="159378" y="375183"/>
                        <a:pt x="154528" y="376016"/>
                      </a:cubicBezTo>
                      <a:close/>
                      <a:moveTo>
                        <a:pt x="267554" y="434605"/>
                      </a:moveTo>
                      <a:cubicBezTo>
                        <a:pt x="261291" y="435491"/>
                        <a:pt x="256513" y="440654"/>
                        <a:pt x="256113" y="446967"/>
                      </a:cubicBezTo>
                      <a:cubicBezTo>
                        <a:pt x="256113" y="446967"/>
                        <a:pt x="247306" y="548754"/>
                        <a:pt x="247112" y="550981"/>
                      </a:cubicBezTo>
                      <a:cubicBezTo>
                        <a:pt x="246041" y="558268"/>
                        <a:pt x="251080" y="565044"/>
                        <a:pt x="258368" y="566115"/>
                      </a:cubicBezTo>
                      <a:cubicBezTo>
                        <a:pt x="265655" y="567185"/>
                        <a:pt x="272430" y="562147"/>
                        <a:pt x="273502" y="554859"/>
                      </a:cubicBezTo>
                      <a:cubicBezTo>
                        <a:pt x="273578" y="554343"/>
                        <a:pt x="273623" y="553821"/>
                        <a:pt x="273638" y="553299"/>
                      </a:cubicBezTo>
                      <a:cubicBezTo>
                        <a:pt x="273823" y="551165"/>
                        <a:pt x="282638" y="449284"/>
                        <a:pt x="282638" y="449284"/>
                      </a:cubicBezTo>
                      <a:cubicBezTo>
                        <a:pt x="283449" y="441964"/>
                        <a:pt x="278172" y="435372"/>
                        <a:pt x="270852" y="434560"/>
                      </a:cubicBezTo>
                      <a:cubicBezTo>
                        <a:pt x="269755" y="434439"/>
                        <a:pt x="268647" y="434454"/>
                        <a:pt x="267554" y="434605"/>
                      </a:cubicBezTo>
                      <a:close/>
                    </a:path>
                  </a:pathLst>
                </a:custGeom>
                <a:solidFill>
                  <a:schemeClr val="bg1"/>
                </a:solidFill>
                <a:ln w="6350" cap="flat">
                  <a:solidFill>
                    <a:schemeClr val="bg2"/>
                  </a:solidFill>
                  <a:prstDash val="solid"/>
                  <a:round/>
                </a:ln>
              </p:spPr>
              <p:txBody>
                <a:bodyPr rtlCol="0" anchor="ctr"/>
                <a:lstStyle/>
                <a:p>
                  <a:pPr defTabSz="685766"/>
                  <a:endParaRPr lang="fr-FR" sz="1013">
                    <a:solidFill>
                      <a:srgbClr val="000000"/>
                    </a:solidFill>
                    <a:latin typeface="+mj-lt"/>
                  </a:endParaRPr>
                </a:p>
              </p:txBody>
            </p:sp>
          </p:grpSp>
          <p:grpSp>
            <p:nvGrpSpPr>
              <p:cNvPr id="103" name="Groupe 104">
                <a:extLst>
                  <a:ext uri="{FF2B5EF4-FFF2-40B4-BE49-F238E27FC236}">
                    <a16:creationId xmlns:a16="http://schemas.microsoft.com/office/drawing/2014/main" id="{29611552-C156-620B-53AF-EB24C7BCE2A3}"/>
                  </a:ext>
                </a:extLst>
              </p:cNvPr>
              <p:cNvGrpSpPr/>
              <p:nvPr/>
            </p:nvGrpSpPr>
            <p:grpSpPr>
              <a:xfrm>
                <a:off x="215003" y="2902374"/>
                <a:ext cx="230249" cy="248437"/>
                <a:chOff x="4901946" y="1132332"/>
                <a:chExt cx="701052" cy="721488"/>
              </a:xfrm>
              <a:solidFill>
                <a:schemeClr val="bg2"/>
              </a:solidFill>
              <a:effectLst/>
            </p:grpSpPr>
            <p:sp>
              <p:nvSpPr>
                <p:cNvPr id="104" name="Forme libre : forme 105">
                  <a:extLst>
                    <a:ext uri="{FF2B5EF4-FFF2-40B4-BE49-F238E27FC236}">
                      <a16:creationId xmlns:a16="http://schemas.microsoft.com/office/drawing/2014/main" id="{0444B925-F14C-1DB6-7482-CD6C7D38E97F}"/>
                    </a:ext>
                  </a:extLst>
                </p:cNvPr>
                <p:cNvSpPr/>
                <p:nvPr/>
              </p:nvSpPr>
              <p:spPr>
                <a:xfrm>
                  <a:off x="4901946" y="1382164"/>
                  <a:ext cx="701052" cy="471656"/>
                </a:xfrm>
                <a:custGeom>
                  <a:avLst/>
                  <a:gdLst>
                    <a:gd name="connsiteX0" fmla="*/ -92 w 701052"/>
                    <a:gd name="connsiteY0" fmla="*/ 356207 h 471656"/>
                    <a:gd name="connsiteX1" fmla="*/ 4765 w 701052"/>
                    <a:gd name="connsiteY1" fmla="*/ 447361 h 471656"/>
                    <a:gd name="connsiteX2" fmla="*/ 40389 w 701052"/>
                    <a:gd name="connsiteY2" fmla="*/ 447361 h 471656"/>
                    <a:gd name="connsiteX3" fmla="*/ 49057 w 701052"/>
                    <a:gd name="connsiteY3" fmla="*/ 428311 h 471656"/>
                    <a:gd name="connsiteX4" fmla="*/ 133134 w 701052"/>
                    <a:gd name="connsiteY4" fmla="*/ 467621 h 471656"/>
                    <a:gd name="connsiteX5" fmla="*/ 161642 w 701052"/>
                    <a:gd name="connsiteY5" fmla="*/ 447361 h 471656"/>
                    <a:gd name="connsiteX6" fmla="*/ 475301 w 701052"/>
                    <a:gd name="connsiteY6" fmla="*/ 447361 h 471656"/>
                    <a:gd name="connsiteX7" fmla="*/ 567760 w 701052"/>
                    <a:gd name="connsiteY7" fmla="*/ 456886 h 471656"/>
                    <a:gd name="connsiteX8" fmla="*/ 582457 w 701052"/>
                    <a:gd name="connsiteY8" fmla="*/ 440027 h 471656"/>
                    <a:gd name="connsiteX9" fmla="*/ 585791 w 701052"/>
                    <a:gd name="connsiteY9" fmla="*/ 440027 h 471656"/>
                    <a:gd name="connsiteX10" fmla="*/ 682279 w 701052"/>
                    <a:gd name="connsiteY10" fmla="*/ 440027 h 471656"/>
                    <a:gd name="connsiteX11" fmla="*/ 691232 w 701052"/>
                    <a:gd name="connsiteY11" fmla="*/ 436884 h 471656"/>
                    <a:gd name="connsiteX12" fmla="*/ 691994 w 701052"/>
                    <a:gd name="connsiteY12" fmla="*/ 436884 h 471656"/>
                    <a:gd name="connsiteX13" fmla="*/ 691994 w 701052"/>
                    <a:gd name="connsiteY13" fmla="*/ 436312 h 471656"/>
                    <a:gd name="connsiteX14" fmla="*/ 696757 w 701052"/>
                    <a:gd name="connsiteY14" fmla="*/ 426216 h 471656"/>
                    <a:gd name="connsiteX15" fmla="*/ 697614 w 701052"/>
                    <a:gd name="connsiteY15" fmla="*/ 409547 h 471656"/>
                    <a:gd name="connsiteX16" fmla="*/ 696661 w 701052"/>
                    <a:gd name="connsiteY16" fmla="*/ 403546 h 471656"/>
                    <a:gd name="connsiteX17" fmla="*/ 694947 w 701052"/>
                    <a:gd name="connsiteY17" fmla="*/ 399355 h 471656"/>
                    <a:gd name="connsiteX18" fmla="*/ 697900 w 701052"/>
                    <a:gd name="connsiteY18" fmla="*/ 318488 h 471656"/>
                    <a:gd name="connsiteX19" fmla="*/ 694280 w 701052"/>
                    <a:gd name="connsiteY19" fmla="*/ 308963 h 471656"/>
                    <a:gd name="connsiteX20" fmla="*/ 693328 w 701052"/>
                    <a:gd name="connsiteY20" fmla="*/ 248670 h 471656"/>
                    <a:gd name="connsiteX21" fmla="*/ 697138 w 701052"/>
                    <a:gd name="connsiteY21" fmla="*/ 243812 h 471656"/>
                    <a:gd name="connsiteX22" fmla="*/ 699995 w 701052"/>
                    <a:gd name="connsiteY22" fmla="*/ 237335 h 471656"/>
                    <a:gd name="connsiteX23" fmla="*/ 700757 w 701052"/>
                    <a:gd name="connsiteY23" fmla="*/ 232001 h 471656"/>
                    <a:gd name="connsiteX24" fmla="*/ 690280 w 701052"/>
                    <a:gd name="connsiteY24" fmla="*/ 215713 h 471656"/>
                    <a:gd name="connsiteX25" fmla="*/ 689708 w 701052"/>
                    <a:gd name="connsiteY25" fmla="*/ 215713 h 471656"/>
                    <a:gd name="connsiteX26" fmla="*/ 682279 w 701052"/>
                    <a:gd name="connsiteY26" fmla="*/ 175042 h 471656"/>
                    <a:gd name="connsiteX27" fmla="*/ 674087 w 701052"/>
                    <a:gd name="connsiteY27" fmla="*/ 140942 h 471656"/>
                    <a:gd name="connsiteX28" fmla="*/ 680469 w 701052"/>
                    <a:gd name="connsiteY28" fmla="*/ 135608 h 471656"/>
                    <a:gd name="connsiteX29" fmla="*/ 681802 w 701052"/>
                    <a:gd name="connsiteY29" fmla="*/ 122654 h 471656"/>
                    <a:gd name="connsiteX30" fmla="*/ 674849 w 701052"/>
                    <a:gd name="connsiteY30" fmla="*/ 103604 h 471656"/>
                    <a:gd name="connsiteX31" fmla="*/ 664277 w 701052"/>
                    <a:gd name="connsiteY31" fmla="*/ 94079 h 471656"/>
                    <a:gd name="connsiteX32" fmla="*/ 658561 w 701052"/>
                    <a:gd name="connsiteY32" fmla="*/ 92841 h 471656"/>
                    <a:gd name="connsiteX33" fmla="*/ 627605 w 701052"/>
                    <a:gd name="connsiteY33" fmla="*/ 56455 h 471656"/>
                    <a:gd name="connsiteX34" fmla="*/ 572932 w 701052"/>
                    <a:gd name="connsiteY34" fmla="*/ 30357 h 471656"/>
                    <a:gd name="connsiteX35" fmla="*/ 510162 w 701052"/>
                    <a:gd name="connsiteY35" fmla="*/ 9497 h 471656"/>
                    <a:gd name="connsiteX36" fmla="*/ 423770 w 701052"/>
                    <a:gd name="connsiteY36" fmla="*/ -28 h 471656"/>
                    <a:gd name="connsiteX37" fmla="*/ 408721 w 701052"/>
                    <a:gd name="connsiteY37" fmla="*/ 12259 h 471656"/>
                    <a:gd name="connsiteX38" fmla="*/ 366620 w 701052"/>
                    <a:gd name="connsiteY38" fmla="*/ 290961 h 471656"/>
                    <a:gd name="connsiteX39" fmla="*/ 375383 w 701052"/>
                    <a:gd name="connsiteY39" fmla="*/ 306391 h 471656"/>
                    <a:gd name="connsiteX40" fmla="*/ 405196 w 701052"/>
                    <a:gd name="connsiteY40" fmla="*/ 318964 h 471656"/>
                    <a:gd name="connsiteX41" fmla="*/ 405196 w 701052"/>
                    <a:gd name="connsiteY41" fmla="*/ 343920 h 471656"/>
                    <a:gd name="connsiteX42" fmla="*/ 378908 w 701052"/>
                    <a:gd name="connsiteY42" fmla="*/ 343920 h 471656"/>
                    <a:gd name="connsiteX43" fmla="*/ 368620 w 701052"/>
                    <a:gd name="connsiteY43" fmla="*/ 357636 h 471656"/>
                    <a:gd name="connsiteX44" fmla="*/ 350809 w 701052"/>
                    <a:gd name="connsiteY44" fmla="*/ 357636 h 471656"/>
                    <a:gd name="connsiteX45" fmla="*/ 349475 w 701052"/>
                    <a:gd name="connsiteY45" fmla="*/ 343920 h 471656"/>
                    <a:gd name="connsiteX46" fmla="*/ 233651 w 701052"/>
                    <a:gd name="connsiteY46" fmla="*/ 343920 h 471656"/>
                    <a:gd name="connsiteX47" fmla="*/ 233651 w 701052"/>
                    <a:gd name="connsiteY47" fmla="*/ 315345 h 471656"/>
                    <a:gd name="connsiteX48" fmla="*/ 90776 w 701052"/>
                    <a:gd name="connsiteY48" fmla="*/ 315345 h 471656"/>
                    <a:gd name="connsiteX49" fmla="*/ 90776 w 701052"/>
                    <a:gd name="connsiteY49" fmla="*/ 343158 h 471656"/>
                    <a:gd name="connsiteX50" fmla="*/ 80584 w 701052"/>
                    <a:gd name="connsiteY50" fmla="*/ 347349 h 471656"/>
                    <a:gd name="connsiteX51" fmla="*/ 36769 w 701052"/>
                    <a:gd name="connsiteY51" fmla="*/ 347349 h 471656"/>
                    <a:gd name="connsiteX52" fmla="*/ 489493 w 701052"/>
                    <a:gd name="connsiteY52" fmla="*/ 404975 h 471656"/>
                    <a:gd name="connsiteX53" fmla="*/ 526354 w 701052"/>
                    <a:gd name="connsiteY53" fmla="*/ 368113 h 471656"/>
                    <a:gd name="connsiteX54" fmla="*/ 563216 w 701052"/>
                    <a:gd name="connsiteY54" fmla="*/ 404975 h 471656"/>
                    <a:gd name="connsiteX55" fmla="*/ 526354 w 701052"/>
                    <a:gd name="connsiteY55" fmla="*/ 441837 h 471656"/>
                    <a:gd name="connsiteX56" fmla="*/ 489493 w 701052"/>
                    <a:gd name="connsiteY56" fmla="*/ 405166 h 471656"/>
                    <a:gd name="connsiteX57" fmla="*/ 489493 w 701052"/>
                    <a:gd name="connsiteY57" fmla="*/ 404975 h 471656"/>
                    <a:gd name="connsiteX58" fmla="*/ 397005 w 701052"/>
                    <a:gd name="connsiteY58" fmla="*/ 283055 h 471656"/>
                    <a:gd name="connsiteX59" fmla="*/ 435105 w 701052"/>
                    <a:gd name="connsiteY59" fmla="*/ 28642 h 471656"/>
                    <a:gd name="connsiteX60" fmla="*/ 453584 w 701052"/>
                    <a:gd name="connsiteY60" fmla="*/ 30071 h 471656"/>
                    <a:gd name="connsiteX61" fmla="*/ 502828 w 701052"/>
                    <a:gd name="connsiteY61" fmla="*/ 36739 h 471656"/>
                    <a:gd name="connsiteX62" fmla="*/ 542642 w 701052"/>
                    <a:gd name="connsiteY62" fmla="*/ 49312 h 471656"/>
                    <a:gd name="connsiteX63" fmla="*/ 563693 w 701052"/>
                    <a:gd name="connsiteY63" fmla="*/ 57027 h 471656"/>
                    <a:gd name="connsiteX64" fmla="*/ 566836 w 701052"/>
                    <a:gd name="connsiteY64" fmla="*/ 57979 h 471656"/>
                    <a:gd name="connsiteX65" fmla="*/ 612937 w 701052"/>
                    <a:gd name="connsiteY65" fmla="*/ 80744 h 471656"/>
                    <a:gd name="connsiteX66" fmla="*/ 631987 w 701052"/>
                    <a:gd name="connsiteY66" fmla="*/ 106081 h 471656"/>
                    <a:gd name="connsiteX67" fmla="*/ 631987 w 701052"/>
                    <a:gd name="connsiteY67" fmla="*/ 106081 h 471656"/>
                    <a:gd name="connsiteX68" fmla="*/ 643321 w 701052"/>
                    <a:gd name="connsiteY68" fmla="*/ 118558 h 471656"/>
                    <a:gd name="connsiteX69" fmla="*/ 648275 w 701052"/>
                    <a:gd name="connsiteY69" fmla="*/ 119606 h 471656"/>
                    <a:gd name="connsiteX70" fmla="*/ 648275 w 701052"/>
                    <a:gd name="connsiteY70" fmla="*/ 120273 h 471656"/>
                    <a:gd name="connsiteX71" fmla="*/ 644369 w 701052"/>
                    <a:gd name="connsiteY71" fmla="*/ 127607 h 471656"/>
                    <a:gd name="connsiteX72" fmla="*/ 643321 w 701052"/>
                    <a:gd name="connsiteY72" fmla="*/ 138561 h 471656"/>
                    <a:gd name="connsiteX73" fmla="*/ 647036 w 701052"/>
                    <a:gd name="connsiteY73" fmla="*/ 151705 h 471656"/>
                    <a:gd name="connsiteX74" fmla="*/ 653704 w 701052"/>
                    <a:gd name="connsiteY74" fmla="*/ 179614 h 471656"/>
                    <a:gd name="connsiteX75" fmla="*/ 662467 w 701052"/>
                    <a:gd name="connsiteY75" fmla="*/ 228477 h 471656"/>
                    <a:gd name="connsiteX76" fmla="*/ 665991 w 701052"/>
                    <a:gd name="connsiteY76" fmla="*/ 235716 h 471656"/>
                    <a:gd name="connsiteX77" fmla="*/ 664086 w 701052"/>
                    <a:gd name="connsiteY77" fmla="*/ 243145 h 471656"/>
                    <a:gd name="connsiteX78" fmla="*/ 665229 w 701052"/>
                    <a:gd name="connsiteY78" fmla="*/ 316107 h 471656"/>
                    <a:gd name="connsiteX79" fmla="*/ 668468 w 701052"/>
                    <a:gd name="connsiteY79" fmla="*/ 325060 h 471656"/>
                    <a:gd name="connsiteX80" fmla="*/ 665705 w 701052"/>
                    <a:gd name="connsiteY80" fmla="*/ 401260 h 471656"/>
                    <a:gd name="connsiteX81" fmla="*/ 666658 w 701052"/>
                    <a:gd name="connsiteY81" fmla="*/ 407071 h 471656"/>
                    <a:gd name="connsiteX82" fmla="*/ 668277 w 701052"/>
                    <a:gd name="connsiteY82" fmla="*/ 410976 h 471656"/>
                    <a:gd name="connsiteX83" fmla="*/ 600840 w 701052"/>
                    <a:gd name="connsiteY83" fmla="*/ 410976 h 471656"/>
                    <a:gd name="connsiteX84" fmla="*/ 601697 w 701052"/>
                    <a:gd name="connsiteY84" fmla="*/ 395545 h 471656"/>
                    <a:gd name="connsiteX85" fmla="*/ 601697 w 701052"/>
                    <a:gd name="connsiteY85" fmla="*/ 391164 h 471656"/>
                    <a:gd name="connsiteX86" fmla="*/ 596839 w 701052"/>
                    <a:gd name="connsiteY86" fmla="*/ 361160 h 471656"/>
                    <a:gd name="connsiteX87" fmla="*/ 595792 w 701052"/>
                    <a:gd name="connsiteY87" fmla="*/ 358969 h 471656"/>
                    <a:gd name="connsiteX88" fmla="*/ 589029 w 701052"/>
                    <a:gd name="connsiteY88" fmla="*/ 346968 h 471656"/>
                    <a:gd name="connsiteX89" fmla="*/ 542928 w 701052"/>
                    <a:gd name="connsiteY89" fmla="*/ 317155 h 471656"/>
                    <a:gd name="connsiteX90" fmla="*/ 521592 w 701052"/>
                    <a:gd name="connsiteY90" fmla="*/ 314488 h 471656"/>
                    <a:gd name="connsiteX91" fmla="*/ 486540 w 701052"/>
                    <a:gd name="connsiteY91" fmla="*/ 321250 h 471656"/>
                    <a:gd name="connsiteX92" fmla="*/ 177930 w 701052"/>
                    <a:gd name="connsiteY92" fmla="*/ 371828 h 471656"/>
                    <a:gd name="connsiteX93" fmla="*/ 322710 w 701052"/>
                    <a:gd name="connsiteY93" fmla="*/ 371828 h 471656"/>
                    <a:gd name="connsiteX94" fmla="*/ 324043 w 701052"/>
                    <a:gd name="connsiteY94" fmla="*/ 385639 h 471656"/>
                    <a:gd name="connsiteX95" fmla="*/ 382718 w 701052"/>
                    <a:gd name="connsiteY95" fmla="*/ 385639 h 471656"/>
                    <a:gd name="connsiteX96" fmla="*/ 393004 w 701052"/>
                    <a:gd name="connsiteY96" fmla="*/ 371828 h 471656"/>
                    <a:gd name="connsiteX97" fmla="*/ 448440 w 701052"/>
                    <a:gd name="connsiteY97" fmla="*/ 371828 h 471656"/>
                    <a:gd name="connsiteX98" fmla="*/ 447583 w 701052"/>
                    <a:gd name="connsiteY98" fmla="*/ 374305 h 471656"/>
                    <a:gd name="connsiteX99" fmla="*/ 442820 w 701052"/>
                    <a:gd name="connsiteY99" fmla="*/ 402022 h 471656"/>
                    <a:gd name="connsiteX100" fmla="*/ 444154 w 701052"/>
                    <a:gd name="connsiteY100" fmla="*/ 417643 h 471656"/>
                    <a:gd name="connsiteX101" fmla="*/ 185550 w 701052"/>
                    <a:gd name="connsiteY101" fmla="*/ 417643 h 471656"/>
                    <a:gd name="connsiteX102" fmla="*/ 73155 w 701052"/>
                    <a:gd name="connsiteY102" fmla="*/ 405070 h 471656"/>
                    <a:gd name="connsiteX103" fmla="*/ 109922 w 701052"/>
                    <a:gd name="connsiteY103" fmla="*/ 368113 h 471656"/>
                    <a:gd name="connsiteX104" fmla="*/ 146878 w 701052"/>
                    <a:gd name="connsiteY104" fmla="*/ 404880 h 471656"/>
                    <a:gd name="connsiteX105" fmla="*/ 110112 w 701052"/>
                    <a:gd name="connsiteY105" fmla="*/ 441837 h 471656"/>
                    <a:gd name="connsiteX106" fmla="*/ 110017 w 701052"/>
                    <a:gd name="connsiteY106" fmla="*/ 441837 h 471656"/>
                    <a:gd name="connsiteX107" fmla="*/ 73726 w 701052"/>
                    <a:gd name="connsiteY107" fmla="*/ 405070 h 47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701052" h="471656">
                      <a:moveTo>
                        <a:pt x="-92" y="356207"/>
                      </a:moveTo>
                      <a:lnTo>
                        <a:pt x="4765" y="447361"/>
                      </a:lnTo>
                      <a:lnTo>
                        <a:pt x="40389" y="447361"/>
                      </a:lnTo>
                      <a:lnTo>
                        <a:pt x="49057" y="428311"/>
                      </a:lnTo>
                      <a:cubicBezTo>
                        <a:pt x="61420" y="462382"/>
                        <a:pt x="99063" y="479985"/>
                        <a:pt x="133134" y="467621"/>
                      </a:cubicBezTo>
                      <a:cubicBezTo>
                        <a:pt x="144297" y="463573"/>
                        <a:pt x="154146" y="456572"/>
                        <a:pt x="161642" y="447361"/>
                      </a:cubicBezTo>
                      <a:lnTo>
                        <a:pt x="475301" y="447361"/>
                      </a:lnTo>
                      <a:cubicBezTo>
                        <a:pt x="498199" y="475527"/>
                        <a:pt x="539594" y="479784"/>
                        <a:pt x="567760" y="456886"/>
                      </a:cubicBezTo>
                      <a:cubicBezTo>
                        <a:pt x="573589" y="452152"/>
                        <a:pt x="578552" y="446447"/>
                        <a:pt x="582457" y="440027"/>
                      </a:cubicBezTo>
                      <a:cubicBezTo>
                        <a:pt x="583562" y="440180"/>
                        <a:pt x="584685" y="440180"/>
                        <a:pt x="585791" y="440027"/>
                      </a:cubicBezTo>
                      <a:lnTo>
                        <a:pt x="682279" y="440027"/>
                      </a:lnTo>
                      <a:cubicBezTo>
                        <a:pt x="685536" y="440065"/>
                        <a:pt x="688708" y="438960"/>
                        <a:pt x="691232" y="436884"/>
                      </a:cubicBezTo>
                      <a:lnTo>
                        <a:pt x="691994" y="436884"/>
                      </a:lnTo>
                      <a:lnTo>
                        <a:pt x="691994" y="436312"/>
                      </a:lnTo>
                      <a:cubicBezTo>
                        <a:pt x="694871" y="433722"/>
                        <a:pt x="696585" y="430083"/>
                        <a:pt x="696757" y="426216"/>
                      </a:cubicBezTo>
                      <a:lnTo>
                        <a:pt x="697614" y="409547"/>
                      </a:lnTo>
                      <a:cubicBezTo>
                        <a:pt x="697728" y="407499"/>
                        <a:pt x="697404" y="405461"/>
                        <a:pt x="696661" y="403546"/>
                      </a:cubicBezTo>
                      <a:lnTo>
                        <a:pt x="694947" y="399355"/>
                      </a:lnTo>
                      <a:lnTo>
                        <a:pt x="697900" y="318488"/>
                      </a:lnTo>
                      <a:cubicBezTo>
                        <a:pt x="697852" y="314983"/>
                        <a:pt x="696576" y="311611"/>
                        <a:pt x="694280" y="308963"/>
                      </a:cubicBezTo>
                      <a:lnTo>
                        <a:pt x="693328" y="248670"/>
                      </a:lnTo>
                      <a:lnTo>
                        <a:pt x="697138" y="243812"/>
                      </a:lnTo>
                      <a:cubicBezTo>
                        <a:pt x="698567" y="241895"/>
                        <a:pt x="699538" y="239681"/>
                        <a:pt x="699995" y="237335"/>
                      </a:cubicBezTo>
                      <a:lnTo>
                        <a:pt x="700757" y="232001"/>
                      </a:lnTo>
                      <a:cubicBezTo>
                        <a:pt x="701995" y="224681"/>
                        <a:pt x="697452" y="217626"/>
                        <a:pt x="690280" y="215713"/>
                      </a:cubicBezTo>
                      <a:lnTo>
                        <a:pt x="689708" y="215713"/>
                      </a:lnTo>
                      <a:cubicBezTo>
                        <a:pt x="687994" y="205426"/>
                        <a:pt x="685041" y="188472"/>
                        <a:pt x="682279" y="175042"/>
                      </a:cubicBezTo>
                      <a:cubicBezTo>
                        <a:pt x="679517" y="161611"/>
                        <a:pt x="676373" y="149515"/>
                        <a:pt x="674087" y="140942"/>
                      </a:cubicBezTo>
                      <a:cubicBezTo>
                        <a:pt x="676640" y="139747"/>
                        <a:pt x="678840" y="137908"/>
                        <a:pt x="680469" y="135608"/>
                      </a:cubicBezTo>
                      <a:cubicBezTo>
                        <a:pt x="682898" y="131730"/>
                        <a:pt x="683393" y="126945"/>
                        <a:pt x="681802" y="122654"/>
                      </a:cubicBezTo>
                      <a:lnTo>
                        <a:pt x="674849" y="103604"/>
                      </a:lnTo>
                      <a:cubicBezTo>
                        <a:pt x="673240" y="98797"/>
                        <a:pt x="669229" y="95183"/>
                        <a:pt x="664277" y="94079"/>
                      </a:cubicBezTo>
                      <a:lnTo>
                        <a:pt x="658561" y="92841"/>
                      </a:lnTo>
                      <a:cubicBezTo>
                        <a:pt x="652932" y="77399"/>
                        <a:pt x="641950" y="64489"/>
                        <a:pt x="627605" y="56455"/>
                      </a:cubicBezTo>
                      <a:cubicBezTo>
                        <a:pt x="620080" y="52645"/>
                        <a:pt x="606269" y="35310"/>
                        <a:pt x="572932" y="30357"/>
                      </a:cubicBezTo>
                      <a:cubicBezTo>
                        <a:pt x="552405" y="22259"/>
                        <a:pt x="531450" y="15295"/>
                        <a:pt x="510162" y="9497"/>
                      </a:cubicBezTo>
                      <a:cubicBezTo>
                        <a:pt x="481625" y="4305"/>
                        <a:pt x="452755" y="1122"/>
                        <a:pt x="423770" y="-28"/>
                      </a:cubicBezTo>
                      <a:cubicBezTo>
                        <a:pt x="416388" y="-275"/>
                        <a:pt x="409959" y="4975"/>
                        <a:pt x="408721" y="12259"/>
                      </a:cubicBezTo>
                      <a:lnTo>
                        <a:pt x="366620" y="290961"/>
                      </a:lnTo>
                      <a:cubicBezTo>
                        <a:pt x="365715" y="297495"/>
                        <a:pt x="369306" y="303820"/>
                        <a:pt x="375383" y="306391"/>
                      </a:cubicBezTo>
                      <a:lnTo>
                        <a:pt x="405196" y="318964"/>
                      </a:lnTo>
                      <a:lnTo>
                        <a:pt x="405196" y="343920"/>
                      </a:lnTo>
                      <a:lnTo>
                        <a:pt x="378908" y="343920"/>
                      </a:lnTo>
                      <a:lnTo>
                        <a:pt x="368620" y="357636"/>
                      </a:lnTo>
                      <a:lnTo>
                        <a:pt x="350809" y="357636"/>
                      </a:lnTo>
                      <a:lnTo>
                        <a:pt x="349475" y="343920"/>
                      </a:lnTo>
                      <a:lnTo>
                        <a:pt x="233651" y="343920"/>
                      </a:lnTo>
                      <a:lnTo>
                        <a:pt x="233651" y="315345"/>
                      </a:lnTo>
                      <a:lnTo>
                        <a:pt x="90776" y="315345"/>
                      </a:lnTo>
                      <a:lnTo>
                        <a:pt x="90776" y="343158"/>
                      </a:lnTo>
                      <a:cubicBezTo>
                        <a:pt x="87290" y="344320"/>
                        <a:pt x="83880" y="345720"/>
                        <a:pt x="80584" y="347349"/>
                      </a:cubicBezTo>
                      <a:lnTo>
                        <a:pt x="36769" y="347349"/>
                      </a:lnTo>
                      <a:close/>
                      <a:moveTo>
                        <a:pt x="489493" y="404975"/>
                      </a:moveTo>
                      <a:cubicBezTo>
                        <a:pt x="489493" y="384620"/>
                        <a:pt x="506000" y="368113"/>
                        <a:pt x="526354" y="368113"/>
                      </a:cubicBezTo>
                      <a:cubicBezTo>
                        <a:pt x="546709" y="368113"/>
                        <a:pt x="563216" y="384620"/>
                        <a:pt x="563216" y="404975"/>
                      </a:cubicBezTo>
                      <a:cubicBezTo>
                        <a:pt x="563216" y="425330"/>
                        <a:pt x="546709" y="441837"/>
                        <a:pt x="526354" y="441837"/>
                      </a:cubicBezTo>
                      <a:cubicBezTo>
                        <a:pt x="506047" y="441894"/>
                        <a:pt x="489550" y="425473"/>
                        <a:pt x="489493" y="405166"/>
                      </a:cubicBezTo>
                      <a:cubicBezTo>
                        <a:pt x="489493" y="405099"/>
                        <a:pt x="489493" y="405042"/>
                        <a:pt x="489493" y="404975"/>
                      </a:cubicBezTo>
                      <a:close/>
                      <a:moveTo>
                        <a:pt x="397005" y="283055"/>
                      </a:moveTo>
                      <a:lnTo>
                        <a:pt x="435105" y="28642"/>
                      </a:lnTo>
                      <a:lnTo>
                        <a:pt x="453584" y="30071"/>
                      </a:lnTo>
                      <a:cubicBezTo>
                        <a:pt x="470128" y="31188"/>
                        <a:pt x="486578" y="33416"/>
                        <a:pt x="502828" y="36739"/>
                      </a:cubicBezTo>
                      <a:cubicBezTo>
                        <a:pt x="515115" y="39787"/>
                        <a:pt x="530450" y="44930"/>
                        <a:pt x="542642" y="49312"/>
                      </a:cubicBezTo>
                      <a:cubicBezTo>
                        <a:pt x="554834" y="53693"/>
                        <a:pt x="563693" y="57027"/>
                        <a:pt x="563693" y="57027"/>
                      </a:cubicBezTo>
                      <a:lnTo>
                        <a:pt x="566836" y="57979"/>
                      </a:lnTo>
                      <a:cubicBezTo>
                        <a:pt x="594172" y="62456"/>
                        <a:pt x="596077" y="70552"/>
                        <a:pt x="612937" y="80744"/>
                      </a:cubicBezTo>
                      <a:cubicBezTo>
                        <a:pt x="622662" y="86022"/>
                        <a:pt x="629615" y="95269"/>
                        <a:pt x="631987" y="106081"/>
                      </a:cubicBezTo>
                      <a:lnTo>
                        <a:pt x="631987" y="106081"/>
                      </a:lnTo>
                      <a:cubicBezTo>
                        <a:pt x="632701" y="112238"/>
                        <a:pt x="637264" y="117254"/>
                        <a:pt x="643321" y="118558"/>
                      </a:cubicBezTo>
                      <a:lnTo>
                        <a:pt x="648275" y="119606"/>
                      </a:lnTo>
                      <a:cubicBezTo>
                        <a:pt x="648255" y="119828"/>
                        <a:pt x="648255" y="120051"/>
                        <a:pt x="648275" y="120273"/>
                      </a:cubicBezTo>
                      <a:lnTo>
                        <a:pt x="644369" y="127607"/>
                      </a:lnTo>
                      <a:cubicBezTo>
                        <a:pt x="642655" y="130998"/>
                        <a:pt x="642283" y="134907"/>
                        <a:pt x="643321" y="138561"/>
                      </a:cubicBezTo>
                      <a:cubicBezTo>
                        <a:pt x="643321" y="138561"/>
                        <a:pt x="644941" y="143895"/>
                        <a:pt x="647036" y="151705"/>
                      </a:cubicBezTo>
                      <a:cubicBezTo>
                        <a:pt x="649132" y="159516"/>
                        <a:pt x="651799" y="169803"/>
                        <a:pt x="653704" y="179614"/>
                      </a:cubicBezTo>
                      <a:cubicBezTo>
                        <a:pt x="657800" y="199616"/>
                        <a:pt x="662467" y="228382"/>
                        <a:pt x="662467" y="228477"/>
                      </a:cubicBezTo>
                      <a:cubicBezTo>
                        <a:pt x="662886" y="231190"/>
                        <a:pt x="664115" y="233713"/>
                        <a:pt x="665991" y="235716"/>
                      </a:cubicBezTo>
                      <a:cubicBezTo>
                        <a:pt x="664705" y="237980"/>
                        <a:pt x="664048" y="240544"/>
                        <a:pt x="664086" y="243145"/>
                      </a:cubicBezTo>
                      <a:lnTo>
                        <a:pt x="665229" y="316107"/>
                      </a:lnTo>
                      <a:cubicBezTo>
                        <a:pt x="665315" y="319364"/>
                        <a:pt x="666458" y="322498"/>
                        <a:pt x="668468" y="325060"/>
                      </a:cubicBezTo>
                      <a:lnTo>
                        <a:pt x="665705" y="401260"/>
                      </a:lnTo>
                      <a:cubicBezTo>
                        <a:pt x="665639" y="403242"/>
                        <a:pt x="665962" y="405213"/>
                        <a:pt x="666658" y="407071"/>
                      </a:cubicBezTo>
                      <a:lnTo>
                        <a:pt x="668277" y="410976"/>
                      </a:lnTo>
                      <a:lnTo>
                        <a:pt x="600840" y="410976"/>
                      </a:lnTo>
                      <a:cubicBezTo>
                        <a:pt x="600840" y="406309"/>
                        <a:pt x="601316" y="401451"/>
                        <a:pt x="601697" y="395545"/>
                      </a:cubicBezTo>
                      <a:lnTo>
                        <a:pt x="601697" y="391164"/>
                      </a:lnTo>
                      <a:cubicBezTo>
                        <a:pt x="601716" y="380963"/>
                        <a:pt x="600069" y="370828"/>
                        <a:pt x="596839" y="361160"/>
                      </a:cubicBezTo>
                      <a:lnTo>
                        <a:pt x="595792" y="358969"/>
                      </a:lnTo>
                      <a:lnTo>
                        <a:pt x="589029" y="346968"/>
                      </a:lnTo>
                      <a:cubicBezTo>
                        <a:pt x="577961" y="331575"/>
                        <a:pt x="561502" y="320936"/>
                        <a:pt x="542928" y="317155"/>
                      </a:cubicBezTo>
                      <a:cubicBezTo>
                        <a:pt x="535956" y="315383"/>
                        <a:pt x="528783" y="314488"/>
                        <a:pt x="521592" y="314488"/>
                      </a:cubicBezTo>
                      <a:cubicBezTo>
                        <a:pt x="509591" y="314535"/>
                        <a:pt x="497703" y="316831"/>
                        <a:pt x="486540" y="321250"/>
                      </a:cubicBezTo>
                      <a:close/>
                      <a:moveTo>
                        <a:pt x="177930" y="371828"/>
                      </a:moveTo>
                      <a:lnTo>
                        <a:pt x="322710" y="371828"/>
                      </a:lnTo>
                      <a:lnTo>
                        <a:pt x="324043" y="385639"/>
                      </a:lnTo>
                      <a:lnTo>
                        <a:pt x="382718" y="385639"/>
                      </a:lnTo>
                      <a:lnTo>
                        <a:pt x="393004" y="371828"/>
                      </a:lnTo>
                      <a:lnTo>
                        <a:pt x="448440" y="371828"/>
                      </a:lnTo>
                      <a:cubicBezTo>
                        <a:pt x="448059" y="372619"/>
                        <a:pt x="447764" y="373447"/>
                        <a:pt x="447583" y="374305"/>
                      </a:cubicBezTo>
                      <a:cubicBezTo>
                        <a:pt x="444392" y="383201"/>
                        <a:pt x="442782" y="392574"/>
                        <a:pt x="442820" y="402022"/>
                      </a:cubicBezTo>
                      <a:cubicBezTo>
                        <a:pt x="442858" y="407252"/>
                        <a:pt x="443306" y="412481"/>
                        <a:pt x="444154" y="417643"/>
                      </a:cubicBezTo>
                      <a:lnTo>
                        <a:pt x="185550" y="417643"/>
                      </a:lnTo>
                      <a:close/>
                      <a:moveTo>
                        <a:pt x="73155" y="405070"/>
                      </a:moveTo>
                      <a:cubicBezTo>
                        <a:pt x="73098" y="384715"/>
                        <a:pt x="89567" y="368171"/>
                        <a:pt x="109922" y="368113"/>
                      </a:cubicBezTo>
                      <a:cubicBezTo>
                        <a:pt x="130276" y="368056"/>
                        <a:pt x="146821" y="384525"/>
                        <a:pt x="146878" y="404880"/>
                      </a:cubicBezTo>
                      <a:cubicBezTo>
                        <a:pt x="146926" y="425235"/>
                        <a:pt x="130467" y="441780"/>
                        <a:pt x="110112" y="441837"/>
                      </a:cubicBezTo>
                      <a:cubicBezTo>
                        <a:pt x="110083" y="441837"/>
                        <a:pt x="110045" y="441837"/>
                        <a:pt x="110017" y="441837"/>
                      </a:cubicBezTo>
                      <a:cubicBezTo>
                        <a:pt x="89919" y="441523"/>
                        <a:pt x="73774" y="425168"/>
                        <a:pt x="73726" y="405070"/>
                      </a:cubicBezTo>
                      <a:close/>
                    </a:path>
                  </a:pathLst>
                </a:custGeom>
                <a:grpFill/>
                <a:ln w="6350" cap="flat">
                  <a:noFill/>
                  <a:prstDash val="solid"/>
                  <a:round/>
                </a:ln>
              </p:spPr>
              <p:txBody>
                <a:bodyPr rtlCol="0" anchor="ctr"/>
                <a:lstStyle/>
                <a:p>
                  <a:pPr defTabSz="685766"/>
                  <a:endParaRPr lang="fr-FR" sz="1013">
                    <a:solidFill>
                      <a:srgbClr val="000000"/>
                    </a:solidFill>
                    <a:latin typeface="+mj-lt"/>
                  </a:endParaRPr>
                </a:p>
              </p:txBody>
            </p:sp>
            <p:sp>
              <p:nvSpPr>
                <p:cNvPr id="105" name="Forme libre : forme 106">
                  <a:extLst>
                    <a:ext uri="{FF2B5EF4-FFF2-40B4-BE49-F238E27FC236}">
                      <a16:creationId xmlns:a16="http://schemas.microsoft.com/office/drawing/2014/main" id="{BC36D92B-E0C6-9842-1496-F637D7D0F867}"/>
                    </a:ext>
                  </a:extLst>
                </p:cNvPr>
                <p:cNvSpPr/>
                <p:nvPr/>
              </p:nvSpPr>
              <p:spPr>
                <a:xfrm>
                  <a:off x="5214842" y="1271873"/>
                  <a:ext cx="137731" cy="135636"/>
                </a:xfrm>
                <a:custGeom>
                  <a:avLst/>
                  <a:gdLst>
                    <a:gd name="connsiteX0" fmla="*/ 46961 w 137731"/>
                    <a:gd name="connsiteY0" fmla="*/ 112168 h 135636"/>
                    <a:gd name="connsiteX1" fmla="*/ 43722 w 137731"/>
                    <a:gd name="connsiteY1" fmla="*/ 135600 h 135636"/>
                    <a:gd name="connsiteX2" fmla="*/ -92 w 137731"/>
                    <a:gd name="connsiteY2" fmla="*/ 123693 h 135636"/>
                    <a:gd name="connsiteX3" fmla="*/ 4099 w 137731"/>
                    <a:gd name="connsiteY3" fmla="*/ 100548 h 135636"/>
                    <a:gd name="connsiteX4" fmla="*/ 126019 w 137731"/>
                    <a:gd name="connsiteY4" fmla="*/ -36 h 135636"/>
                    <a:gd name="connsiteX5" fmla="*/ 137639 w 137731"/>
                    <a:gd name="connsiteY5" fmla="*/ 43969 h 135636"/>
                    <a:gd name="connsiteX6" fmla="*/ 46961 w 137731"/>
                    <a:gd name="connsiteY6" fmla="*/ 112168 h 13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31" h="135636">
                      <a:moveTo>
                        <a:pt x="46961" y="112168"/>
                      </a:moveTo>
                      <a:cubicBezTo>
                        <a:pt x="44818" y="119795"/>
                        <a:pt x="43732" y="127678"/>
                        <a:pt x="43722" y="135600"/>
                      </a:cubicBezTo>
                      <a:lnTo>
                        <a:pt x="-92" y="123693"/>
                      </a:lnTo>
                      <a:cubicBezTo>
                        <a:pt x="660" y="115874"/>
                        <a:pt x="2060" y="108133"/>
                        <a:pt x="4099" y="100548"/>
                      </a:cubicBezTo>
                      <a:cubicBezTo>
                        <a:pt x="19348" y="44588"/>
                        <a:pt x="68183" y="4297"/>
                        <a:pt x="126019" y="-36"/>
                      </a:cubicBezTo>
                      <a:lnTo>
                        <a:pt x="137639" y="43969"/>
                      </a:lnTo>
                      <a:cubicBezTo>
                        <a:pt x="95396" y="43348"/>
                        <a:pt x="58086" y="71408"/>
                        <a:pt x="46961" y="112168"/>
                      </a:cubicBezTo>
                      <a:close/>
                    </a:path>
                  </a:pathLst>
                </a:custGeom>
                <a:grpFill/>
                <a:ln w="6350" cap="flat">
                  <a:noFill/>
                  <a:prstDash val="solid"/>
                  <a:round/>
                </a:ln>
              </p:spPr>
              <p:txBody>
                <a:bodyPr rtlCol="0" anchor="ctr"/>
                <a:lstStyle/>
                <a:p>
                  <a:pPr defTabSz="685766"/>
                  <a:endParaRPr lang="fr-FR" sz="1013">
                    <a:solidFill>
                      <a:srgbClr val="000000"/>
                    </a:solidFill>
                    <a:latin typeface="+mj-lt"/>
                  </a:endParaRPr>
                </a:p>
              </p:txBody>
            </p:sp>
            <p:sp>
              <p:nvSpPr>
                <p:cNvPr id="106" name="Forme libre : forme 107">
                  <a:extLst>
                    <a:ext uri="{FF2B5EF4-FFF2-40B4-BE49-F238E27FC236}">
                      <a16:creationId xmlns:a16="http://schemas.microsoft.com/office/drawing/2014/main" id="{66B1F34B-69F2-4164-EA01-B8A238386467}"/>
                    </a:ext>
                  </a:extLst>
                </p:cNvPr>
                <p:cNvSpPr/>
                <p:nvPr/>
              </p:nvSpPr>
              <p:spPr>
                <a:xfrm>
                  <a:off x="5147405" y="1204150"/>
                  <a:ext cx="187737" cy="184880"/>
                </a:xfrm>
                <a:custGeom>
                  <a:avLst/>
                  <a:gdLst>
                    <a:gd name="connsiteX0" fmla="*/ 47628 w 187737"/>
                    <a:gd name="connsiteY0" fmla="*/ 161794 h 184880"/>
                    <a:gd name="connsiteX1" fmla="*/ 43056 w 187737"/>
                    <a:gd name="connsiteY1" fmla="*/ 184844 h 184880"/>
                    <a:gd name="connsiteX2" fmla="*/ -92 w 187737"/>
                    <a:gd name="connsiteY2" fmla="*/ 173128 h 184880"/>
                    <a:gd name="connsiteX3" fmla="*/ 4766 w 187737"/>
                    <a:gd name="connsiteY3" fmla="*/ 150173 h 184880"/>
                    <a:gd name="connsiteX4" fmla="*/ 176216 w 187737"/>
                    <a:gd name="connsiteY4" fmla="*/ -36 h 184880"/>
                    <a:gd name="connsiteX5" fmla="*/ 187646 w 187737"/>
                    <a:gd name="connsiteY5" fmla="*/ 43303 h 184880"/>
                    <a:gd name="connsiteX6" fmla="*/ 47628 w 187737"/>
                    <a:gd name="connsiteY6" fmla="*/ 161794 h 18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7737" h="184880">
                      <a:moveTo>
                        <a:pt x="47628" y="161794"/>
                      </a:moveTo>
                      <a:cubicBezTo>
                        <a:pt x="45523" y="169350"/>
                        <a:pt x="43990" y="177055"/>
                        <a:pt x="43056" y="184844"/>
                      </a:cubicBezTo>
                      <a:lnTo>
                        <a:pt x="-92" y="173128"/>
                      </a:lnTo>
                      <a:cubicBezTo>
                        <a:pt x="1070" y="165387"/>
                        <a:pt x="2689" y="157722"/>
                        <a:pt x="4766" y="150173"/>
                      </a:cubicBezTo>
                      <a:cubicBezTo>
                        <a:pt x="26559" y="70212"/>
                        <a:pt x="94081" y="11052"/>
                        <a:pt x="176216" y="-36"/>
                      </a:cubicBezTo>
                      <a:lnTo>
                        <a:pt x="187646" y="43303"/>
                      </a:lnTo>
                      <a:cubicBezTo>
                        <a:pt x="120942" y="50008"/>
                        <a:pt x="65278" y="97121"/>
                        <a:pt x="47628" y="161794"/>
                      </a:cubicBezTo>
                      <a:close/>
                    </a:path>
                  </a:pathLst>
                </a:custGeom>
                <a:grpFill/>
                <a:ln w="6350" cap="flat">
                  <a:noFill/>
                  <a:prstDash val="solid"/>
                  <a:round/>
                </a:ln>
              </p:spPr>
              <p:txBody>
                <a:bodyPr rtlCol="0" anchor="ctr"/>
                <a:lstStyle/>
                <a:p>
                  <a:pPr defTabSz="685766"/>
                  <a:endParaRPr lang="fr-FR" sz="1013">
                    <a:solidFill>
                      <a:srgbClr val="000000"/>
                    </a:solidFill>
                    <a:latin typeface="+mj-lt"/>
                  </a:endParaRPr>
                </a:p>
              </p:txBody>
            </p:sp>
            <p:sp>
              <p:nvSpPr>
                <p:cNvPr id="107" name="Forme libre : forme 108">
                  <a:extLst>
                    <a:ext uri="{FF2B5EF4-FFF2-40B4-BE49-F238E27FC236}">
                      <a16:creationId xmlns:a16="http://schemas.microsoft.com/office/drawing/2014/main" id="{D8E28DD5-B56E-B2DE-AEEF-2A8CFF290305}"/>
                    </a:ext>
                  </a:extLst>
                </p:cNvPr>
                <p:cNvSpPr/>
                <p:nvPr/>
              </p:nvSpPr>
              <p:spPr>
                <a:xfrm>
                  <a:off x="5075681" y="1132332"/>
                  <a:ext cx="240030" cy="237267"/>
                </a:xfrm>
                <a:custGeom>
                  <a:avLst/>
                  <a:gdLst>
                    <a:gd name="connsiteX0" fmla="*/ 48009 w 240030"/>
                    <a:gd name="connsiteY0" fmla="*/ 214276 h 237267"/>
                    <a:gd name="connsiteX1" fmla="*/ 42961 w 240030"/>
                    <a:gd name="connsiteY1" fmla="*/ 237231 h 237267"/>
                    <a:gd name="connsiteX2" fmla="*/ -92 w 240030"/>
                    <a:gd name="connsiteY2" fmla="*/ 225516 h 237267"/>
                    <a:gd name="connsiteX3" fmla="*/ 5147 w 240030"/>
                    <a:gd name="connsiteY3" fmla="*/ 202656 h 237267"/>
                    <a:gd name="connsiteX4" fmla="*/ 228603 w 240030"/>
                    <a:gd name="connsiteY4" fmla="*/ -36 h 237267"/>
                    <a:gd name="connsiteX5" fmla="*/ 239938 w 240030"/>
                    <a:gd name="connsiteY5" fmla="*/ 43112 h 237267"/>
                    <a:gd name="connsiteX6" fmla="*/ 48009 w 240030"/>
                    <a:gd name="connsiteY6" fmla="*/ 214276 h 237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0030" h="237267">
                      <a:moveTo>
                        <a:pt x="48009" y="214276"/>
                      </a:moveTo>
                      <a:cubicBezTo>
                        <a:pt x="45914" y="221896"/>
                        <a:pt x="44294" y="229516"/>
                        <a:pt x="42961" y="237231"/>
                      </a:cubicBezTo>
                      <a:lnTo>
                        <a:pt x="-92" y="225516"/>
                      </a:lnTo>
                      <a:cubicBezTo>
                        <a:pt x="1336" y="217896"/>
                        <a:pt x="3051" y="210276"/>
                        <a:pt x="5147" y="202656"/>
                      </a:cubicBezTo>
                      <a:cubicBezTo>
                        <a:pt x="33807" y="97341"/>
                        <a:pt x="120999" y="18245"/>
                        <a:pt x="228603" y="-36"/>
                      </a:cubicBezTo>
                      <a:lnTo>
                        <a:pt x="239938" y="43112"/>
                      </a:lnTo>
                      <a:cubicBezTo>
                        <a:pt x="147736" y="57176"/>
                        <a:pt x="72488" y="124278"/>
                        <a:pt x="48009" y="214276"/>
                      </a:cubicBezTo>
                      <a:close/>
                    </a:path>
                  </a:pathLst>
                </a:custGeom>
                <a:grpFill/>
                <a:ln w="6350" cap="flat">
                  <a:noFill/>
                  <a:prstDash val="solid"/>
                  <a:round/>
                </a:ln>
              </p:spPr>
              <p:txBody>
                <a:bodyPr rtlCol="0" anchor="ctr"/>
                <a:lstStyle/>
                <a:p>
                  <a:pPr defTabSz="685766"/>
                  <a:endParaRPr lang="fr-FR" sz="1013">
                    <a:solidFill>
                      <a:srgbClr val="000000"/>
                    </a:solidFill>
                    <a:latin typeface="+mj-lt"/>
                  </a:endParaRPr>
                </a:p>
              </p:txBody>
            </p:sp>
          </p:grpSp>
        </p:grpSp>
      </p:grpSp>
      <p:grpSp>
        <p:nvGrpSpPr>
          <p:cNvPr id="269" name="Grupp 268">
            <a:extLst>
              <a:ext uri="{FF2B5EF4-FFF2-40B4-BE49-F238E27FC236}">
                <a16:creationId xmlns:a16="http://schemas.microsoft.com/office/drawing/2014/main" id="{84A9A61D-B66E-65F5-D076-03178EDA9779}"/>
              </a:ext>
            </a:extLst>
          </p:cNvPr>
          <p:cNvGrpSpPr/>
          <p:nvPr/>
        </p:nvGrpSpPr>
        <p:grpSpPr>
          <a:xfrm>
            <a:off x="2347497" y="3407893"/>
            <a:ext cx="2951094" cy="1398809"/>
            <a:chOff x="2347497" y="3503119"/>
            <a:chExt cx="2951094" cy="1398809"/>
          </a:xfrm>
        </p:grpSpPr>
        <p:sp>
          <p:nvSpPr>
            <p:cNvPr id="21" name="textruta 20">
              <a:extLst>
                <a:ext uri="{FF2B5EF4-FFF2-40B4-BE49-F238E27FC236}">
                  <a16:creationId xmlns:a16="http://schemas.microsoft.com/office/drawing/2014/main" id="{4B7BFCEC-D193-D273-9E80-968D77E43E01}"/>
                </a:ext>
              </a:extLst>
            </p:cNvPr>
            <p:cNvSpPr txBox="1"/>
            <p:nvPr/>
          </p:nvSpPr>
          <p:spPr>
            <a:xfrm>
              <a:off x="2978196" y="3503119"/>
              <a:ext cx="1781224" cy="461665"/>
            </a:xfrm>
            <a:prstGeom prst="rect">
              <a:avLst/>
            </a:prstGeom>
            <a:noFill/>
          </p:spPr>
          <p:txBody>
            <a:bodyPr wrap="square" rtlCol="0">
              <a:spAutoFit/>
            </a:bodyPr>
            <a:lstStyle/>
            <a:p>
              <a:pPr algn="ctr"/>
              <a:r>
                <a:rPr lang="en-GB" sz="1200" b="1" dirty="0" err="1">
                  <a:solidFill>
                    <a:schemeClr val="accent1"/>
                  </a:solidFill>
                  <a:latin typeface="+mj-lt"/>
                  <a:cs typeface="Arial"/>
                </a:rPr>
                <a:t>Wij</a:t>
              </a:r>
              <a:r>
                <a:rPr lang="en-GB" sz="1200" b="1" dirty="0">
                  <a:solidFill>
                    <a:schemeClr val="accent1"/>
                  </a:solidFill>
                  <a:latin typeface="+mj-lt"/>
                  <a:cs typeface="Arial"/>
                </a:rPr>
                <a:t> </a:t>
              </a:r>
              <a:r>
                <a:rPr lang="en-GB" sz="1200" b="1" dirty="0" err="1">
                  <a:solidFill>
                    <a:schemeClr val="accent1"/>
                  </a:solidFill>
                  <a:latin typeface="+mj-lt"/>
                  <a:cs typeface="Arial"/>
                </a:rPr>
                <a:t>ontwerpen</a:t>
              </a:r>
              <a:r>
                <a:rPr lang="en-GB" sz="1200" b="1" dirty="0">
                  <a:solidFill>
                    <a:schemeClr val="accent1"/>
                  </a:solidFill>
                  <a:latin typeface="+mj-lt"/>
                  <a:cs typeface="Arial"/>
                </a:rPr>
                <a:t> </a:t>
              </a:r>
              <a:r>
                <a:rPr lang="en-GB" sz="1200" b="1" dirty="0" err="1">
                  <a:solidFill>
                    <a:schemeClr val="accent1"/>
                  </a:solidFill>
                  <a:latin typeface="+mj-lt"/>
                  <a:cs typeface="Arial"/>
                </a:rPr>
                <a:t>uw</a:t>
              </a:r>
              <a:r>
                <a:rPr lang="en-GB" sz="1200" b="1" dirty="0">
                  <a:solidFill>
                    <a:schemeClr val="accent1"/>
                  </a:solidFill>
                  <a:latin typeface="+mj-lt"/>
                  <a:cs typeface="Arial"/>
                </a:rPr>
                <a:t> </a:t>
              </a:r>
              <a:r>
                <a:rPr lang="en-GB" sz="1200" b="1" dirty="0" err="1">
                  <a:solidFill>
                    <a:schemeClr val="accent1"/>
                  </a:solidFill>
                  <a:latin typeface="+mj-lt"/>
                  <a:cs typeface="Arial"/>
                </a:rPr>
                <a:t>oplossing</a:t>
              </a:r>
              <a:endParaRPr lang="sv-SE" sz="1200" b="1" dirty="0">
                <a:solidFill>
                  <a:schemeClr val="accent1"/>
                </a:solidFill>
                <a:latin typeface="+mj-lt"/>
              </a:endParaRPr>
            </a:p>
          </p:txBody>
        </p:sp>
        <p:sp>
          <p:nvSpPr>
            <p:cNvPr id="175" name="TextBox 129">
              <a:extLst>
                <a:ext uri="{FF2B5EF4-FFF2-40B4-BE49-F238E27FC236}">
                  <a16:creationId xmlns:a16="http://schemas.microsoft.com/office/drawing/2014/main" id="{C1B8075B-A0E0-BA61-D671-C957BFE26A89}"/>
                </a:ext>
              </a:extLst>
            </p:cNvPr>
            <p:cNvSpPr txBox="1"/>
            <p:nvPr/>
          </p:nvSpPr>
          <p:spPr>
            <a:xfrm>
              <a:off x="2616229" y="4221926"/>
              <a:ext cx="641098" cy="276999"/>
            </a:xfrm>
            <a:prstGeom prst="rect">
              <a:avLst/>
            </a:prstGeom>
            <a:noFill/>
            <a:effectLst>
              <a:glow rad="63500">
                <a:schemeClr val="accent2">
                  <a:satMod val="175000"/>
                  <a:alpha val="40000"/>
                </a:schemeClr>
              </a:glow>
            </a:effectLst>
          </p:spPr>
          <p:txBody>
            <a:bodyPr wrap="square" anchor="ctr">
              <a:spAutoFit/>
            </a:bodyPr>
            <a:lstStyle/>
            <a:p>
              <a:pPr defTabSz="685732"/>
              <a:r>
                <a:rPr lang="fr-FR" sz="600" b="1" dirty="0">
                  <a:solidFill>
                    <a:schemeClr val="accent1"/>
                  </a:solidFill>
                  <a:latin typeface="+mj-lt"/>
                </a:rPr>
                <a:t>Service contracten</a:t>
              </a:r>
            </a:p>
          </p:txBody>
        </p:sp>
        <p:sp>
          <p:nvSpPr>
            <p:cNvPr id="176" name="TextBox 129">
              <a:extLst>
                <a:ext uri="{FF2B5EF4-FFF2-40B4-BE49-F238E27FC236}">
                  <a16:creationId xmlns:a16="http://schemas.microsoft.com/office/drawing/2014/main" id="{D78A2015-98EC-6B6A-E45B-2633664B87FB}"/>
                </a:ext>
              </a:extLst>
            </p:cNvPr>
            <p:cNvSpPr txBox="1"/>
            <p:nvPr/>
          </p:nvSpPr>
          <p:spPr>
            <a:xfrm>
              <a:off x="3582325" y="4221928"/>
              <a:ext cx="762862" cy="276999"/>
            </a:xfrm>
            <a:prstGeom prst="rect">
              <a:avLst/>
            </a:prstGeom>
            <a:noFill/>
            <a:effectLst>
              <a:glow rad="63500">
                <a:schemeClr val="accent2">
                  <a:satMod val="175000"/>
                  <a:alpha val="40000"/>
                </a:schemeClr>
              </a:glow>
            </a:effectLst>
          </p:spPr>
          <p:txBody>
            <a:bodyPr wrap="square" anchor="ctr">
              <a:spAutoFit/>
            </a:bodyPr>
            <a:lstStyle/>
            <a:p>
              <a:pPr defTabSz="685732"/>
              <a:r>
                <a:rPr lang="fr-FR" sz="600" b="1" dirty="0" err="1">
                  <a:solidFill>
                    <a:schemeClr val="accent1"/>
                  </a:solidFill>
                  <a:latin typeface="+mj-lt"/>
                </a:rPr>
                <a:t>Financiering</a:t>
              </a:r>
              <a:br>
                <a:rPr lang="fr-FR" sz="600" b="1" dirty="0">
                  <a:solidFill>
                    <a:schemeClr val="accent1"/>
                  </a:solidFill>
                  <a:latin typeface="+mj-lt"/>
                </a:rPr>
              </a:br>
              <a:r>
                <a:rPr lang="fr-FR" sz="600" b="1" dirty="0">
                  <a:solidFill>
                    <a:schemeClr val="accent1"/>
                  </a:solidFill>
                  <a:latin typeface="+mj-lt"/>
                </a:rPr>
                <a:t>&amp; subsidies</a:t>
              </a:r>
            </a:p>
          </p:txBody>
        </p:sp>
        <p:sp>
          <p:nvSpPr>
            <p:cNvPr id="177" name="TextBox 129">
              <a:extLst>
                <a:ext uri="{FF2B5EF4-FFF2-40B4-BE49-F238E27FC236}">
                  <a16:creationId xmlns:a16="http://schemas.microsoft.com/office/drawing/2014/main" id="{09835743-4FD5-4E6B-0915-A39C0A396A1A}"/>
                </a:ext>
              </a:extLst>
            </p:cNvPr>
            <p:cNvSpPr txBox="1"/>
            <p:nvPr/>
          </p:nvSpPr>
          <p:spPr>
            <a:xfrm>
              <a:off x="4816008" y="4221926"/>
              <a:ext cx="482583" cy="276999"/>
            </a:xfrm>
            <a:prstGeom prst="rect">
              <a:avLst/>
            </a:prstGeom>
            <a:noFill/>
            <a:effectLst>
              <a:glow rad="63500">
                <a:schemeClr val="accent2">
                  <a:satMod val="175000"/>
                  <a:alpha val="40000"/>
                </a:schemeClr>
              </a:glow>
            </a:effectLst>
          </p:spPr>
          <p:txBody>
            <a:bodyPr wrap="square" anchor="ctr">
              <a:spAutoFit/>
            </a:bodyPr>
            <a:lstStyle/>
            <a:p>
              <a:pPr defTabSz="685732"/>
              <a:r>
                <a:rPr lang="fr-FR" sz="600" b="1" dirty="0" err="1">
                  <a:solidFill>
                    <a:schemeClr val="accent1"/>
                  </a:solidFill>
                  <a:latin typeface="+mj-lt"/>
                </a:rPr>
                <a:t>Demo</a:t>
              </a:r>
              <a:r>
                <a:rPr lang="fr-FR" sz="600" b="1" dirty="0">
                  <a:solidFill>
                    <a:schemeClr val="accent1"/>
                  </a:solidFill>
                  <a:latin typeface="+mj-lt"/>
                </a:rPr>
                <a:t> </a:t>
              </a:r>
              <a:r>
                <a:rPr lang="fr-FR" sz="600" b="1" dirty="0" err="1">
                  <a:solidFill>
                    <a:schemeClr val="accent1"/>
                  </a:solidFill>
                  <a:latin typeface="+mj-lt"/>
                </a:rPr>
                <a:t>inzet</a:t>
              </a:r>
              <a:endParaRPr lang="fr-FR" sz="600" b="1" dirty="0">
                <a:solidFill>
                  <a:schemeClr val="accent1"/>
                </a:solidFill>
                <a:latin typeface="+mj-lt"/>
              </a:endParaRPr>
            </a:p>
          </p:txBody>
        </p:sp>
        <p:sp>
          <p:nvSpPr>
            <p:cNvPr id="178" name="TextBox 129">
              <a:extLst>
                <a:ext uri="{FF2B5EF4-FFF2-40B4-BE49-F238E27FC236}">
                  <a16:creationId xmlns:a16="http://schemas.microsoft.com/office/drawing/2014/main" id="{6457995E-2D69-4643-9A37-CC86C8521E10}"/>
                </a:ext>
              </a:extLst>
            </p:cNvPr>
            <p:cNvSpPr txBox="1"/>
            <p:nvPr/>
          </p:nvSpPr>
          <p:spPr>
            <a:xfrm>
              <a:off x="3185135" y="4624929"/>
              <a:ext cx="641098" cy="276999"/>
            </a:xfrm>
            <a:prstGeom prst="rect">
              <a:avLst/>
            </a:prstGeom>
            <a:noFill/>
            <a:effectLst>
              <a:glow rad="63500">
                <a:schemeClr val="accent2">
                  <a:satMod val="175000"/>
                  <a:alpha val="40000"/>
                </a:schemeClr>
              </a:glow>
            </a:effectLst>
          </p:spPr>
          <p:txBody>
            <a:bodyPr wrap="square" anchor="ctr">
              <a:spAutoFit/>
            </a:bodyPr>
            <a:lstStyle/>
            <a:p>
              <a:pPr defTabSz="685732"/>
              <a:r>
                <a:rPr lang="fr-FR" sz="600" b="1" dirty="0" err="1">
                  <a:solidFill>
                    <a:schemeClr val="accent1"/>
                  </a:solidFill>
                  <a:latin typeface="+mj-lt"/>
                </a:rPr>
                <a:t>Volledig</a:t>
              </a:r>
              <a:r>
                <a:rPr lang="fr-FR" sz="600" b="1" dirty="0">
                  <a:solidFill>
                    <a:schemeClr val="accent1"/>
                  </a:solidFill>
                  <a:latin typeface="+mj-lt"/>
                </a:rPr>
                <a:t> </a:t>
              </a:r>
              <a:r>
                <a:rPr lang="fr-FR" sz="600" b="1" dirty="0" err="1">
                  <a:solidFill>
                    <a:schemeClr val="accent1"/>
                  </a:solidFill>
                  <a:latin typeface="+mj-lt"/>
                </a:rPr>
                <a:t>voertuig</a:t>
              </a:r>
              <a:endParaRPr lang="fr-FR" sz="600" b="1" dirty="0">
                <a:solidFill>
                  <a:schemeClr val="accent1"/>
                </a:solidFill>
                <a:latin typeface="+mj-lt"/>
              </a:endParaRPr>
            </a:p>
          </p:txBody>
        </p:sp>
        <p:sp>
          <p:nvSpPr>
            <p:cNvPr id="179" name="TextBox 129">
              <a:extLst>
                <a:ext uri="{FF2B5EF4-FFF2-40B4-BE49-F238E27FC236}">
                  <a16:creationId xmlns:a16="http://schemas.microsoft.com/office/drawing/2014/main" id="{3E33D3BD-883D-F095-CF3D-5AEB6A5C17F4}"/>
                </a:ext>
              </a:extLst>
            </p:cNvPr>
            <p:cNvSpPr txBox="1"/>
            <p:nvPr/>
          </p:nvSpPr>
          <p:spPr>
            <a:xfrm>
              <a:off x="4172599" y="4671095"/>
              <a:ext cx="641098" cy="184666"/>
            </a:xfrm>
            <a:prstGeom prst="rect">
              <a:avLst/>
            </a:prstGeom>
            <a:noFill/>
            <a:effectLst>
              <a:glow rad="63500">
                <a:schemeClr val="accent2">
                  <a:satMod val="175000"/>
                  <a:alpha val="40000"/>
                </a:schemeClr>
              </a:glow>
            </a:effectLst>
          </p:spPr>
          <p:txBody>
            <a:bodyPr wrap="square" anchor="ctr">
              <a:spAutoFit/>
            </a:bodyPr>
            <a:lstStyle/>
            <a:p>
              <a:pPr defTabSz="685732"/>
              <a:r>
                <a:rPr lang="fr-FR" sz="600" b="1" dirty="0" err="1">
                  <a:solidFill>
                    <a:schemeClr val="accent1"/>
                  </a:solidFill>
                  <a:latin typeface="+mj-lt"/>
                </a:rPr>
                <a:t>Opladen</a:t>
              </a:r>
              <a:endParaRPr lang="fr-FR" sz="600" b="1" dirty="0">
                <a:solidFill>
                  <a:schemeClr val="accent1"/>
                </a:solidFill>
                <a:latin typeface="+mj-lt"/>
              </a:endParaRPr>
            </a:p>
          </p:txBody>
        </p:sp>
        <p:grpSp>
          <p:nvGrpSpPr>
            <p:cNvPr id="180" name="Groupe 59">
              <a:extLst>
                <a:ext uri="{FF2B5EF4-FFF2-40B4-BE49-F238E27FC236}">
                  <a16:creationId xmlns:a16="http://schemas.microsoft.com/office/drawing/2014/main" id="{754847CD-1536-8828-48EF-294617017B0B}"/>
                </a:ext>
              </a:extLst>
            </p:cNvPr>
            <p:cNvGrpSpPr/>
            <p:nvPr/>
          </p:nvGrpSpPr>
          <p:grpSpPr>
            <a:xfrm>
              <a:off x="2347497" y="4259151"/>
              <a:ext cx="262788" cy="197507"/>
              <a:chOff x="3384718" y="1019175"/>
              <a:chExt cx="820085" cy="615907"/>
            </a:xfrm>
            <a:solidFill>
              <a:schemeClr val="accent1"/>
            </a:solidFill>
            <a:effectLst/>
          </p:grpSpPr>
          <p:sp>
            <p:nvSpPr>
              <p:cNvPr id="181" name="Forme libre : forme 69">
                <a:extLst>
                  <a:ext uri="{FF2B5EF4-FFF2-40B4-BE49-F238E27FC236}">
                    <a16:creationId xmlns:a16="http://schemas.microsoft.com/office/drawing/2014/main" id="{5A201BE5-817C-B1A5-BCA3-B338A34149B6}"/>
                  </a:ext>
                </a:extLst>
              </p:cNvPr>
              <p:cNvSpPr/>
              <p:nvPr/>
            </p:nvSpPr>
            <p:spPr>
              <a:xfrm>
                <a:off x="3727793" y="1019175"/>
                <a:ext cx="477010" cy="615411"/>
              </a:xfrm>
              <a:custGeom>
                <a:avLst/>
                <a:gdLst>
                  <a:gd name="connsiteX0" fmla="*/ 423008 w 477012"/>
                  <a:gd name="connsiteY0" fmla="*/ 615374 h 615410"/>
                  <a:gd name="connsiteX1" fmla="*/ 53819 w 477012"/>
                  <a:gd name="connsiteY1" fmla="*/ 615374 h 615410"/>
                  <a:gd name="connsiteX2" fmla="*/ -92 w 477012"/>
                  <a:gd name="connsiteY2" fmla="*/ 561463 h 615410"/>
                  <a:gd name="connsiteX3" fmla="*/ -92 w 477012"/>
                  <a:gd name="connsiteY3" fmla="*/ 53875 h 615410"/>
                  <a:gd name="connsiteX4" fmla="*/ 53819 w 477012"/>
                  <a:gd name="connsiteY4" fmla="*/ -36 h 615410"/>
                  <a:gd name="connsiteX5" fmla="*/ 423008 w 477012"/>
                  <a:gd name="connsiteY5" fmla="*/ -36 h 615410"/>
                  <a:gd name="connsiteX6" fmla="*/ 476920 w 477012"/>
                  <a:gd name="connsiteY6" fmla="*/ 53875 h 615410"/>
                  <a:gd name="connsiteX7" fmla="*/ 476920 w 477012"/>
                  <a:gd name="connsiteY7" fmla="*/ 561463 h 615410"/>
                  <a:gd name="connsiteX8" fmla="*/ 423008 w 477012"/>
                  <a:gd name="connsiteY8" fmla="*/ 615374 h 615410"/>
                  <a:gd name="connsiteX9" fmla="*/ 53819 w 477012"/>
                  <a:gd name="connsiteY9" fmla="*/ 31587 h 615410"/>
                  <a:gd name="connsiteX10" fmla="*/ 31912 w 477012"/>
                  <a:gd name="connsiteY10" fmla="*/ 53875 h 615410"/>
                  <a:gd name="connsiteX11" fmla="*/ 31912 w 477012"/>
                  <a:gd name="connsiteY11" fmla="*/ 561463 h 615410"/>
                  <a:gd name="connsiteX12" fmla="*/ 54105 w 477012"/>
                  <a:gd name="connsiteY12" fmla="*/ 583656 h 615410"/>
                  <a:gd name="connsiteX13" fmla="*/ 423294 w 477012"/>
                  <a:gd name="connsiteY13" fmla="*/ 583656 h 615410"/>
                  <a:gd name="connsiteX14" fmla="*/ 445487 w 477012"/>
                  <a:gd name="connsiteY14" fmla="*/ 561463 h 615410"/>
                  <a:gd name="connsiteX15" fmla="*/ 445487 w 477012"/>
                  <a:gd name="connsiteY15" fmla="*/ 53875 h 615410"/>
                  <a:gd name="connsiteX16" fmla="*/ 423294 w 477012"/>
                  <a:gd name="connsiteY16" fmla="*/ 31587 h 615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7012" h="615410">
                    <a:moveTo>
                      <a:pt x="423008" y="615374"/>
                    </a:moveTo>
                    <a:lnTo>
                      <a:pt x="53819" y="615374"/>
                    </a:lnTo>
                    <a:cubicBezTo>
                      <a:pt x="24063" y="615317"/>
                      <a:pt x="-35" y="591215"/>
                      <a:pt x="-92" y="561463"/>
                    </a:cubicBezTo>
                    <a:lnTo>
                      <a:pt x="-92" y="53875"/>
                    </a:lnTo>
                    <a:cubicBezTo>
                      <a:pt x="-92" y="24101"/>
                      <a:pt x="24044" y="-36"/>
                      <a:pt x="53819" y="-36"/>
                    </a:cubicBezTo>
                    <a:lnTo>
                      <a:pt x="423008" y="-36"/>
                    </a:lnTo>
                    <a:cubicBezTo>
                      <a:pt x="452783" y="-36"/>
                      <a:pt x="476920" y="24101"/>
                      <a:pt x="476920" y="53875"/>
                    </a:cubicBezTo>
                    <a:lnTo>
                      <a:pt x="476920" y="561463"/>
                    </a:lnTo>
                    <a:cubicBezTo>
                      <a:pt x="476863" y="591216"/>
                      <a:pt x="452764" y="615317"/>
                      <a:pt x="423008" y="615374"/>
                    </a:cubicBezTo>
                    <a:close/>
                    <a:moveTo>
                      <a:pt x="53819" y="31587"/>
                    </a:moveTo>
                    <a:cubicBezTo>
                      <a:pt x="41637" y="31744"/>
                      <a:pt x="31855" y="41692"/>
                      <a:pt x="31912" y="53875"/>
                    </a:cubicBezTo>
                    <a:lnTo>
                      <a:pt x="31912" y="561463"/>
                    </a:lnTo>
                    <a:cubicBezTo>
                      <a:pt x="31912" y="573719"/>
                      <a:pt x="41846" y="583656"/>
                      <a:pt x="54105" y="583656"/>
                    </a:cubicBezTo>
                    <a:lnTo>
                      <a:pt x="423294" y="583656"/>
                    </a:lnTo>
                    <a:cubicBezTo>
                      <a:pt x="435534" y="583603"/>
                      <a:pt x="445440" y="573697"/>
                      <a:pt x="445487" y="561463"/>
                    </a:cubicBezTo>
                    <a:lnTo>
                      <a:pt x="445487" y="53875"/>
                    </a:lnTo>
                    <a:cubicBezTo>
                      <a:pt x="445487" y="41602"/>
                      <a:pt x="435562" y="31639"/>
                      <a:pt x="423294" y="31587"/>
                    </a:cubicBezTo>
                    <a:close/>
                  </a:path>
                </a:pathLst>
              </a:custGeom>
              <a:grpFill/>
              <a:ln w="9525" cap="flat">
                <a:noFill/>
                <a:prstDash val="solid"/>
                <a:miter/>
              </a:ln>
            </p:spPr>
            <p:txBody>
              <a:bodyPr rtlCol="0" anchor="ctr"/>
              <a:lstStyle/>
              <a:p>
                <a:pPr defTabSz="685749"/>
                <a:endParaRPr lang="fr-FR" sz="600" b="1">
                  <a:solidFill>
                    <a:srgbClr val="000000"/>
                  </a:solidFill>
                  <a:latin typeface="+mj-lt"/>
                </a:endParaRPr>
              </a:p>
            </p:txBody>
          </p:sp>
          <p:sp>
            <p:nvSpPr>
              <p:cNvPr id="182" name="Forme libre : forme 76">
                <a:extLst>
                  <a:ext uri="{FF2B5EF4-FFF2-40B4-BE49-F238E27FC236}">
                    <a16:creationId xmlns:a16="http://schemas.microsoft.com/office/drawing/2014/main" id="{F05B433E-9012-74E5-9E64-1E0C278BC124}"/>
                  </a:ext>
                </a:extLst>
              </p:cNvPr>
              <p:cNvSpPr/>
              <p:nvPr/>
            </p:nvSpPr>
            <p:spPr>
              <a:xfrm>
                <a:off x="3788560" y="1097279"/>
                <a:ext cx="355474" cy="12667"/>
              </a:xfrm>
              <a:custGeom>
                <a:avLst/>
                <a:gdLst>
                  <a:gd name="connsiteX0" fmla="*/ 349095 w 355474"/>
                  <a:gd name="connsiteY0" fmla="*/ 12633 h 12668"/>
                  <a:gd name="connsiteX1" fmla="*/ 6195 w 355474"/>
                  <a:gd name="connsiteY1" fmla="*/ 12633 h 12668"/>
                  <a:gd name="connsiteX2" fmla="*/ -91 w 355474"/>
                  <a:gd name="connsiteY2" fmla="*/ 6347 h 12668"/>
                  <a:gd name="connsiteX3" fmla="*/ -91 w 355474"/>
                  <a:gd name="connsiteY3" fmla="*/ 6251 h 12668"/>
                  <a:gd name="connsiteX4" fmla="*/ 6005 w 355474"/>
                  <a:gd name="connsiteY4" fmla="*/ -36 h 12668"/>
                  <a:gd name="connsiteX5" fmla="*/ 6195 w 355474"/>
                  <a:gd name="connsiteY5" fmla="*/ -36 h 12668"/>
                  <a:gd name="connsiteX6" fmla="*/ 349095 w 355474"/>
                  <a:gd name="connsiteY6" fmla="*/ -36 h 12668"/>
                  <a:gd name="connsiteX7" fmla="*/ 355382 w 355474"/>
                  <a:gd name="connsiteY7" fmla="*/ 6059 h 12668"/>
                  <a:gd name="connsiteX8" fmla="*/ 355382 w 355474"/>
                  <a:gd name="connsiteY8" fmla="*/ 6251 h 12668"/>
                  <a:gd name="connsiteX9" fmla="*/ 349190 w 355474"/>
                  <a:gd name="connsiteY9" fmla="*/ 12632 h 12668"/>
                  <a:gd name="connsiteX10" fmla="*/ 349095 w 355474"/>
                  <a:gd name="connsiteY10" fmla="*/ 12633 h 12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5474" h="12668">
                    <a:moveTo>
                      <a:pt x="349095" y="12633"/>
                    </a:moveTo>
                    <a:lnTo>
                      <a:pt x="6195" y="12633"/>
                    </a:lnTo>
                    <a:cubicBezTo>
                      <a:pt x="2719" y="12633"/>
                      <a:pt x="-91" y="9819"/>
                      <a:pt x="-91" y="6347"/>
                    </a:cubicBezTo>
                    <a:cubicBezTo>
                      <a:pt x="-91" y="6315"/>
                      <a:pt x="-91" y="6283"/>
                      <a:pt x="-91" y="6251"/>
                    </a:cubicBezTo>
                    <a:cubicBezTo>
                      <a:pt x="-149" y="2832"/>
                      <a:pt x="2585" y="18"/>
                      <a:pt x="6005" y="-36"/>
                    </a:cubicBezTo>
                    <a:cubicBezTo>
                      <a:pt x="6071" y="-36"/>
                      <a:pt x="6128" y="-36"/>
                      <a:pt x="6195" y="-36"/>
                    </a:cubicBezTo>
                    <a:lnTo>
                      <a:pt x="349095" y="-36"/>
                    </a:lnTo>
                    <a:cubicBezTo>
                      <a:pt x="352515" y="-89"/>
                      <a:pt x="355325" y="2640"/>
                      <a:pt x="355382" y="6059"/>
                    </a:cubicBezTo>
                    <a:cubicBezTo>
                      <a:pt x="355382" y="6123"/>
                      <a:pt x="355382" y="6187"/>
                      <a:pt x="355382" y="6251"/>
                    </a:cubicBezTo>
                    <a:cubicBezTo>
                      <a:pt x="355439" y="9723"/>
                      <a:pt x="352667" y="12579"/>
                      <a:pt x="349190" y="12632"/>
                    </a:cubicBezTo>
                    <a:cubicBezTo>
                      <a:pt x="349162" y="12633"/>
                      <a:pt x="349124" y="12633"/>
                      <a:pt x="349095" y="12633"/>
                    </a:cubicBezTo>
                    <a:close/>
                  </a:path>
                </a:pathLst>
              </a:custGeom>
              <a:grpFill/>
              <a:ln w="9525" cap="flat">
                <a:noFill/>
                <a:prstDash val="solid"/>
                <a:miter/>
              </a:ln>
            </p:spPr>
            <p:txBody>
              <a:bodyPr rtlCol="0" anchor="ctr"/>
              <a:lstStyle/>
              <a:p>
                <a:pPr defTabSz="685749"/>
                <a:endParaRPr lang="fr-FR" sz="600" b="1">
                  <a:solidFill>
                    <a:srgbClr val="000000"/>
                  </a:solidFill>
                  <a:latin typeface="+mj-lt"/>
                </a:endParaRPr>
              </a:p>
            </p:txBody>
          </p:sp>
          <p:sp>
            <p:nvSpPr>
              <p:cNvPr id="183" name="Forme libre : forme 77">
                <a:extLst>
                  <a:ext uri="{FF2B5EF4-FFF2-40B4-BE49-F238E27FC236}">
                    <a16:creationId xmlns:a16="http://schemas.microsoft.com/office/drawing/2014/main" id="{C9BC6CE8-4DC7-FACE-75B5-1AF1B34DF4A2}"/>
                  </a:ext>
                </a:extLst>
              </p:cNvPr>
              <p:cNvSpPr/>
              <p:nvPr/>
            </p:nvSpPr>
            <p:spPr>
              <a:xfrm>
                <a:off x="3788560" y="1161003"/>
                <a:ext cx="355474" cy="12670"/>
              </a:xfrm>
              <a:custGeom>
                <a:avLst/>
                <a:gdLst>
                  <a:gd name="connsiteX0" fmla="*/ 349095 w 355474"/>
                  <a:gd name="connsiteY0" fmla="*/ 12632 h 12669"/>
                  <a:gd name="connsiteX1" fmla="*/ 6195 w 355474"/>
                  <a:gd name="connsiteY1" fmla="*/ 12632 h 12669"/>
                  <a:gd name="connsiteX2" fmla="*/ -91 w 355474"/>
                  <a:gd name="connsiteY2" fmla="*/ 6538 h 12669"/>
                  <a:gd name="connsiteX3" fmla="*/ -91 w 355474"/>
                  <a:gd name="connsiteY3" fmla="*/ 6345 h 12669"/>
                  <a:gd name="connsiteX4" fmla="*/ 6100 w 355474"/>
                  <a:gd name="connsiteY4" fmla="*/ -35 h 12669"/>
                  <a:gd name="connsiteX5" fmla="*/ 6195 w 355474"/>
                  <a:gd name="connsiteY5" fmla="*/ -36 h 12669"/>
                  <a:gd name="connsiteX6" fmla="*/ 349095 w 355474"/>
                  <a:gd name="connsiteY6" fmla="*/ -36 h 12669"/>
                  <a:gd name="connsiteX7" fmla="*/ 355382 w 355474"/>
                  <a:gd name="connsiteY7" fmla="*/ 6249 h 12669"/>
                  <a:gd name="connsiteX8" fmla="*/ 355382 w 355474"/>
                  <a:gd name="connsiteY8" fmla="*/ 6345 h 12669"/>
                  <a:gd name="connsiteX9" fmla="*/ 349286 w 355474"/>
                  <a:gd name="connsiteY9" fmla="*/ 12632 h 12669"/>
                  <a:gd name="connsiteX10" fmla="*/ 349095 w 355474"/>
                  <a:gd name="connsiteY10" fmla="*/ 12632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5474" h="12669">
                    <a:moveTo>
                      <a:pt x="349095" y="12632"/>
                    </a:moveTo>
                    <a:lnTo>
                      <a:pt x="6195" y="12632"/>
                    </a:lnTo>
                    <a:cubicBezTo>
                      <a:pt x="2776" y="12685"/>
                      <a:pt x="-34" y="9956"/>
                      <a:pt x="-91" y="6538"/>
                    </a:cubicBezTo>
                    <a:cubicBezTo>
                      <a:pt x="-91" y="6473"/>
                      <a:pt x="-91" y="6409"/>
                      <a:pt x="-91" y="6345"/>
                    </a:cubicBezTo>
                    <a:cubicBezTo>
                      <a:pt x="-149" y="2874"/>
                      <a:pt x="2623" y="17"/>
                      <a:pt x="6100" y="-35"/>
                    </a:cubicBezTo>
                    <a:cubicBezTo>
                      <a:pt x="6128" y="-36"/>
                      <a:pt x="6167" y="-36"/>
                      <a:pt x="6195" y="-36"/>
                    </a:cubicBezTo>
                    <a:lnTo>
                      <a:pt x="349095" y="-36"/>
                    </a:lnTo>
                    <a:cubicBezTo>
                      <a:pt x="352562" y="-36"/>
                      <a:pt x="355382" y="2777"/>
                      <a:pt x="355382" y="6249"/>
                    </a:cubicBezTo>
                    <a:cubicBezTo>
                      <a:pt x="355382" y="6282"/>
                      <a:pt x="355382" y="6313"/>
                      <a:pt x="355382" y="6345"/>
                    </a:cubicBezTo>
                    <a:cubicBezTo>
                      <a:pt x="355439" y="9764"/>
                      <a:pt x="352705" y="12579"/>
                      <a:pt x="349286" y="12632"/>
                    </a:cubicBezTo>
                    <a:cubicBezTo>
                      <a:pt x="349219" y="12633"/>
                      <a:pt x="349162" y="12633"/>
                      <a:pt x="349095" y="12632"/>
                    </a:cubicBezTo>
                    <a:close/>
                  </a:path>
                </a:pathLst>
              </a:custGeom>
              <a:grpFill/>
              <a:ln w="9525" cap="flat">
                <a:noFill/>
                <a:prstDash val="solid"/>
                <a:miter/>
              </a:ln>
            </p:spPr>
            <p:txBody>
              <a:bodyPr rtlCol="0" anchor="ctr"/>
              <a:lstStyle/>
              <a:p>
                <a:pPr defTabSz="685749"/>
                <a:endParaRPr lang="fr-FR" sz="600" b="1">
                  <a:solidFill>
                    <a:srgbClr val="000000"/>
                  </a:solidFill>
                  <a:latin typeface="+mj-lt"/>
                </a:endParaRPr>
              </a:p>
            </p:txBody>
          </p:sp>
          <p:sp>
            <p:nvSpPr>
              <p:cNvPr id="184" name="Forme libre : forme 78">
                <a:extLst>
                  <a:ext uri="{FF2B5EF4-FFF2-40B4-BE49-F238E27FC236}">
                    <a16:creationId xmlns:a16="http://schemas.microsoft.com/office/drawing/2014/main" id="{8BD4AD46-0BFA-8DDE-4369-A4B7E650B06E}"/>
                  </a:ext>
                </a:extLst>
              </p:cNvPr>
              <p:cNvSpPr/>
              <p:nvPr/>
            </p:nvSpPr>
            <p:spPr>
              <a:xfrm>
                <a:off x="3789246" y="1224818"/>
                <a:ext cx="354101" cy="12667"/>
              </a:xfrm>
              <a:custGeom>
                <a:avLst/>
                <a:gdLst>
                  <a:gd name="connsiteX0" fmla="*/ 348409 w 354102"/>
                  <a:gd name="connsiteY0" fmla="*/ 12632 h 12668"/>
                  <a:gd name="connsiteX1" fmla="*/ 5509 w 354102"/>
                  <a:gd name="connsiteY1" fmla="*/ 12632 h 12668"/>
                  <a:gd name="connsiteX2" fmla="*/ -44 w 354102"/>
                  <a:gd name="connsiteY2" fmla="*/ 5520 h 12668"/>
                  <a:gd name="connsiteX3" fmla="*/ 5509 w 354102"/>
                  <a:gd name="connsiteY3" fmla="*/ -36 h 12668"/>
                  <a:gd name="connsiteX4" fmla="*/ 348409 w 354102"/>
                  <a:gd name="connsiteY4" fmla="*/ -36 h 12668"/>
                  <a:gd name="connsiteX5" fmla="*/ 353962 w 354102"/>
                  <a:gd name="connsiteY5" fmla="*/ 7076 h 12668"/>
                  <a:gd name="connsiteX6" fmla="*/ 348409 w 354102"/>
                  <a:gd name="connsiteY6" fmla="*/ 12632 h 12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102" h="12668">
                    <a:moveTo>
                      <a:pt x="348409" y="12632"/>
                    </a:moveTo>
                    <a:lnTo>
                      <a:pt x="5509" y="12632"/>
                    </a:lnTo>
                    <a:cubicBezTo>
                      <a:pt x="2013" y="12202"/>
                      <a:pt x="-473" y="9018"/>
                      <a:pt x="-44" y="5520"/>
                    </a:cubicBezTo>
                    <a:cubicBezTo>
                      <a:pt x="308" y="2612"/>
                      <a:pt x="2604" y="321"/>
                      <a:pt x="5509" y="-36"/>
                    </a:cubicBezTo>
                    <a:lnTo>
                      <a:pt x="348409" y="-36"/>
                    </a:lnTo>
                    <a:cubicBezTo>
                      <a:pt x="351905" y="393"/>
                      <a:pt x="354391" y="3577"/>
                      <a:pt x="353962" y="7076"/>
                    </a:cubicBezTo>
                    <a:cubicBezTo>
                      <a:pt x="353610" y="9984"/>
                      <a:pt x="351314" y="12275"/>
                      <a:pt x="348409" y="12632"/>
                    </a:cubicBezTo>
                    <a:close/>
                  </a:path>
                </a:pathLst>
              </a:custGeom>
              <a:grpFill/>
              <a:ln w="9525" cap="flat">
                <a:noFill/>
                <a:prstDash val="solid"/>
                <a:miter/>
              </a:ln>
            </p:spPr>
            <p:txBody>
              <a:bodyPr rtlCol="0" anchor="ctr"/>
              <a:lstStyle/>
              <a:p>
                <a:pPr defTabSz="685749"/>
                <a:endParaRPr lang="fr-FR" sz="600" b="1">
                  <a:solidFill>
                    <a:srgbClr val="000000"/>
                  </a:solidFill>
                  <a:latin typeface="+mj-lt"/>
                </a:endParaRPr>
              </a:p>
            </p:txBody>
          </p:sp>
          <p:sp>
            <p:nvSpPr>
              <p:cNvPr id="185" name="Forme libre : forme 80">
                <a:extLst>
                  <a:ext uri="{FF2B5EF4-FFF2-40B4-BE49-F238E27FC236}">
                    <a16:creationId xmlns:a16="http://schemas.microsoft.com/office/drawing/2014/main" id="{A712B3DE-B1D7-BF89-D2EB-C70DB955CE9C}"/>
                  </a:ext>
                </a:extLst>
              </p:cNvPr>
              <p:cNvSpPr/>
              <p:nvPr/>
            </p:nvSpPr>
            <p:spPr>
              <a:xfrm>
                <a:off x="3788560" y="1288636"/>
                <a:ext cx="355474" cy="12670"/>
              </a:xfrm>
              <a:custGeom>
                <a:avLst/>
                <a:gdLst>
                  <a:gd name="connsiteX0" fmla="*/ 349095 w 355474"/>
                  <a:gd name="connsiteY0" fmla="*/ 12633 h 12669"/>
                  <a:gd name="connsiteX1" fmla="*/ 6195 w 355474"/>
                  <a:gd name="connsiteY1" fmla="*/ 12633 h 12669"/>
                  <a:gd name="connsiteX2" fmla="*/ -91 w 355474"/>
                  <a:gd name="connsiteY2" fmla="*/ 6347 h 12669"/>
                  <a:gd name="connsiteX3" fmla="*/ -91 w 355474"/>
                  <a:gd name="connsiteY3" fmla="*/ 6251 h 12669"/>
                  <a:gd name="connsiteX4" fmla="*/ 6005 w 355474"/>
                  <a:gd name="connsiteY4" fmla="*/ -36 h 12669"/>
                  <a:gd name="connsiteX5" fmla="*/ 6195 w 355474"/>
                  <a:gd name="connsiteY5" fmla="*/ -36 h 12669"/>
                  <a:gd name="connsiteX6" fmla="*/ 349095 w 355474"/>
                  <a:gd name="connsiteY6" fmla="*/ -36 h 12669"/>
                  <a:gd name="connsiteX7" fmla="*/ 355382 w 355474"/>
                  <a:gd name="connsiteY7" fmla="*/ 6059 h 12669"/>
                  <a:gd name="connsiteX8" fmla="*/ 355382 w 355474"/>
                  <a:gd name="connsiteY8" fmla="*/ 6251 h 12669"/>
                  <a:gd name="connsiteX9" fmla="*/ 349190 w 355474"/>
                  <a:gd name="connsiteY9" fmla="*/ 12632 h 12669"/>
                  <a:gd name="connsiteX10" fmla="*/ 349095 w 355474"/>
                  <a:gd name="connsiteY10" fmla="*/ 12633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5474" h="12669">
                    <a:moveTo>
                      <a:pt x="349095" y="12633"/>
                    </a:moveTo>
                    <a:lnTo>
                      <a:pt x="6195" y="12633"/>
                    </a:lnTo>
                    <a:cubicBezTo>
                      <a:pt x="2719" y="12633"/>
                      <a:pt x="-91" y="9819"/>
                      <a:pt x="-91" y="6347"/>
                    </a:cubicBezTo>
                    <a:cubicBezTo>
                      <a:pt x="-91" y="6315"/>
                      <a:pt x="-91" y="6283"/>
                      <a:pt x="-91" y="6251"/>
                    </a:cubicBezTo>
                    <a:cubicBezTo>
                      <a:pt x="-149" y="2832"/>
                      <a:pt x="2585" y="18"/>
                      <a:pt x="6005" y="-36"/>
                    </a:cubicBezTo>
                    <a:cubicBezTo>
                      <a:pt x="6071" y="-36"/>
                      <a:pt x="6128" y="-36"/>
                      <a:pt x="6195" y="-36"/>
                    </a:cubicBezTo>
                    <a:lnTo>
                      <a:pt x="349095" y="-36"/>
                    </a:lnTo>
                    <a:cubicBezTo>
                      <a:pt x="352515" y="-89"/>
                      <a:pt x="355325" y="2640"/>
                      <a:pt x="355382" y="6059"/>
                    </a:cubicBezTo>
                    <a:cubicBezTo>
                      <a:pt x="355382" y="6123"/>
                      <a:pt x="355382" y="6187"/>
                      <a:pt x="355382" y="6251"/>
                    </a:cubicBezTo>
                    <a:cubicBezTo>
                      <a:pt x="355439" y="9723"/>
                      <a:pt x="352667" y="12579"/>
                      <a:pt x="349190" y="12632"/>
                    </a:cubicBezTo>
                    <a:cubicBezTo>
                      <a:pt x="349162" y="12633"/>
                      <a:pt x="349124" y="12633"/>
                      <a:pt x="349095" y="12633"/>
                    </a:cubicBezTo>
                    <a:close/>
                  </a:path>
                </a:pathLst>
              </a:custGeom>
              <a:grpFill/>
              <a:ln w="9525" cap="flat">
                <a:noFill/>
                <a:prstDash val="solid"/>
                <a:miter/>
              </a:ln>
            </p:spPr>
            <p:txBody>
              <a:bodyPr rtlCol="0" anchor="ctr"/>
              <a:lstStyle/>
              <a:p>
                <a:pPr defTabSz="685749"/>
                <a:endParaRPr lang="fr-FR" sz="600" b="1">
                  <a:solidFill>
                    <a:srgbClr val="000000"/>
                  </a:solidFill>
                  <a:latin typeface="+mj-lt"/>
                </a:endParaRPr>
              </a:p>
            </p:txBody>
          </p:sp>
          <p:sp>
            <p:nvSpPr>
              <p:cNvPr id="186" name="Forme libre : forme 81">
                <a:extLst>
                  <a:ext uri="{FF2B5EF4-FFF2-40B4-BE49-F238E27FC236}">
                    <a16:creationId xmlns:a16="http://schemas.microsoft.com/office/drawing/2014/main" id="{CBFE380C-9839-EBF7-07E2-406765BAA992}"/>
                  </a:ext>
                </a:extLst>
              </p:cNvPr>
              <p:cNvSpPr/>
              <p:nvPr/>
            </p:nvSpPr>
            <p:spPr>
              <a:xfrm>
                <a:off x="3788469" y="1352358"/>
                <a:ext cx="355661" cy="12764"/>
              </a:xfrm>
              <a:custGeom>
                <a:avLst/>
                <a:gdLst>
                  <a:gd name="connsiteX0" fmla="*/ 349189 w 355663"/>
                  <a:gd name="connsiteY0" fmla="*/ 12727 h 12763"/>
                  <a:gd name="connsiteX1" fmla="*/ 6289 w 355663"/>
                  <a:gd name="connsiteY1" fmla="*/ 12727 h 12763"/>
                  <a:gd name="connsiteX2" fmla="*/ -92 w 355663"/>
                  <a:gd name="connsiteY2" fmla="*/ 6345 h 12763"/>
                  <a:gd name="connsiteX3" fmla="*/ 6289 w 355663"/>
                  <a:gd name="connsiteY3" fmla="*/ -36 h 12763"/>
                  <a:gd name="connsiteX4" fmla="*/ 349189 w 355663"/>
                  <a:gd name="connsiteY4" fmla="*/ -36 h 12763"/>
                  <a:gd name="connsiteX5" fmla="*/ 355571 w 355663"/>
                  <a:gd name="connsiteY5" fmla="*/ 6345 h 12763"/>
                  <a:gd name="connsiteX6" fmla="*/ 349189 w 355663"/>
                  <a:gd name="connsiteY6" fmla="*/ 12727 h 1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5663" h="12763">
                    <a:moveTo>
                      <a:pt x="349189" y="12727"/>
                    </a:moveTo>
                    <a:lnTo>
                      <a:pt x="6289" y="12727"/>
                    </a:lnTo>
                    <a:cubicBezTo>
                      <a:pt x="2765" y="12727"/>
                      <a:pt x="-92" y="9870"/>
                      <a:pt x="-92" y="6345"/>
                    </a:cubicBezTo>
                    <a:cubicBezTo>
                      <a:pt x="-92" y="2821"/>
                      <a:pt x="2765" y="-36"/>
                      <a:pt x="6289" y="-36"/>
                    </a:cubicBezTo>
                    <a:lnTo>
                      <a:pt x="349189" y="-36"/>
                    </a:lnTo>
                    <a:cubicBezTo>
                      <a:pt x="352714" y="-36"/>
                      <a:pt x="355571" y="2821"/>
                      <a:pt x="355571" y="6345"/>
                    </a:cubicBezTo>
                    <a:cubicBezTo>
                      <a:pt x="355571" y="9870"/>
                      <a:pt x="352714" y="12727"/>
                      <a:pt x="349189" y="12727"/>
                    </a:cubicBezTo>
                    <a:close/>
                  </a:path>
                </a:pathLst>
              </a:custGeom>
              <a:grpFill/>
              <a:ln w="9525" cap="flat">
                <a:noFill/>
                <a:prstDash val="solid"/>
                <a:miter/>
              </a:ln>
            </p:spPr>
            <p:txBody>
              <a:bodyPr rtlCol="0" anchor="ctr"/>
              <a:lstStyle/>
              <a:p>
                <a:pPr defTabSz="685749"/>
                <a:endParaRPr lang="fr-FR" sz="600" b="1">
                  <a:solidFill>
                    <a:srgbClr val="000000"/>
                  </a:solidFill>
                  <a:latin typeface="+mj-lt"/>
                </a:endParaRPr>
              </a:p>
            </p:txBody>
          </p:sp>
          <p:sp>
            <p:nvSpPr>
              <p:cNvPr id="187" name="Forme libre : forme 82">
                <a:extLst>
                  <a:ext uri="{FF2B5EF4-FFF2-40B4-BE49-F238E27FC236}">
                    <a16:creationId xmlns:a16="http://schemas.microsoft.com/office/drawing/2014/main" id="{6B673FD2-C393-2769-A4DB-46D6CD97A67E}"/>
                  </a:ext>
                </a:extLst>
              </p:cNvPr>
              <p:cNvSpPr/>
              <p:nvPr/>
            </p:nvSpPr>
            <p:spPr>
              <a:xfrm>
                <a:off x="3788560" y="1416176"/>
                <a:ext cx="355474" cy="12670"/>
              </a:xfrm>
              <a:custGeom>
                <a:avLst/>
                <a:gdLst>
                  <a:gd name="connsiteX0" fmla="*/ 349095 w 355474"/>
                  <a:gd name="connsiteY0" fmla="*/ 12632 h 12669"/>
                  <a:gd name="connsiteX1" fmla="*/ 6195 w 355474"/>
                  <a:gd name="connsiteY1" fmla="*/ 12632 h 12669"/>
                  <a:gd name="connsiteX2" fmla="*/ -91 w 355474"/>
                  <a:gd name="connsiteY2" fmla="*/ 6538 h 12669"/>
                  <a:gd name="connsiteX3" fmla="*/ -91 w 355474"/>
                  <a:gd name="connsiteY3" fmla="*/ 6346 h 12669"/>
                  <a:gd name="connsiteX4" fmla="*/ 6100 w 355474"/>
                  <a:gd name="connsiteY4" fmla="*/ -35 h 12669"/>
                  <a:gd name="connsiteX5" fmla="*/ 6195 w 355474"/>
                  <a:gd name="connsiteY5" fmla="*/ -36 h 12669"/>
                  <a:gd name="connsiteX6" fmla="*/ 349095 w 355474"/>
                  <a:gd name="connsiteY6" fmla="*/ -36 h 12669"/>
                  <a:gd name="connsiteX7" fmla="*/ 355382 w 355474"/>
                  <a:gd name="connsiteY7" fmla="*/ 6249 h 12669"/>
                  <a:gd name="connsiteX8" fmla="*/ 355382 w 355474"/>
                  <a:gd name="connsiteY8" fmla="*/ 6346 h 12669"/>
                  <a:gd name="connsiteX9" fmla="*/ 349286 w 355474"/>
                  <a:gd name="connsiteY9" fmla="*/ 12632 h 12669"/>
                  <a:gd name="connsiteX10" fmla="*/ 349095 w 355474"/>
                  <a:gd name="connsiteY10" fmla="*/ 12632 h 1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5474" h="12669">
                    <a:moveTo>
                      <a:pt x="349095" y="12632"/>
                    </a:moveTo>
                    <a:lnTo>
                      <a:pt x="6195" y="12632"/>
                    </a:lnTo>
                    <a:cubicBezTo>
                      <a:pt x="2776" y="12685"/>
                      <a:pt x="-34" y="9956"/>
                      <a:pt x="-91" y="6538"/>
                    </a:cubicBezTo>
                    <a:cubicBezTo>
                      <a:pt x="-91" y="6473"/>
                      <a:pt x="-91" y="6409"/>
                      <a:pt x="-91" y="6346"/>
                    </a:cubicBezTo>
                    <a:cubicBezTo>
                      <a:pt x="-149" y="2874"/>
                      <a:pt x="2623" y="17"/>
                      <a:pt x="6100" y="-35"/>
                    </a:cubicBezTo>
                    <a:cubicBezTo>
                      <a:pt x="6128" y="-36"/>
                      <a:pt x="6167" y="-36"/>
                      <a:pt x="6195" y="-36"/>
                    </a:cubicBezTo>
                    <a:lnTo>
                      <a:pt x="349095" y="-36"/>
                    </a:lnTo>
                    <a:cubicBezTo>
                      <a:pt x="352562" y="-36"/>
                      <a:pt x="355382" y="2777"/>
                      <a:pt x="355382" y="6249"/>
                    </a:cubicBezTo>
                    <a:cubicBezTo>
                      <a:pt x="355382" y="6282"/>
                      <a:pt x="355382" y="6313"/>
                      <a:pt x="355382" y="6346"/>
                    </a:cubicBezTo>
                    <a:cubicBezTo>
                      <a:pt x="355439" y="9764"/>
                      <a:pt x="352705" y="12579"/>
                      <a:pt x="349286" y="12632"/>
                    </a:cubicBezTo>
                    <a:cubicBezTo>
                      <a:pt x="349219" y="12633"/>
                      <a:pt x="349162" y="12633"/>
                      <a:pt x="349095" y="12632"/>
                    </a:cubicBezTo>
                    <a:close/>
                  </a:path>
                </a:pathLst>
              </a:custGeom>
              <a:grpFill/>
              <a:ln w="9525" cap="flat">
                <a:noFill/>
                <a:prstDash val="solid"/>
                <a:miter/>
              </a:ln>
            </p:spPr>
            <p:txBody>
              <a:bodyPr rtlCol="0" anchor="ctr"/>
              <a:lstStyle/>
              <a:p>
                <a:pPr defTabSz="685749"/>
                <a:endParaRPr lang="fr-FR" sz="600" b="1">
                  <a:solidFill>
                    <a:srgbClr val="000000"/>
                  </a:solidFill>
                  <a:latin typeface="+mj-lt"/>
                </a:endParaRPr>
              </a:p>
            </p:txBody>
          </p:sp>
          <p:sp>
            <p:nvSpPr>
              <p:cNvPr id="188" name="Forme libre : forme 83">
                <a:extLst>
                  <a:ext uri="{FF2B5EF4-FFF2-40B4-BE49-F238E27FC236}">
                    <a16:creationId xmlns:a16="http://schemas.microsoft.com/office/drawing/2014/main" id="{85D97E59-B7DD-AD68-8E30-4CACD30DA4A3}"/>
                  </a:ext>
                </a:extLst>
              </p:cNvPr>
              <p:cNvSpPr/>
              <p:nvPr/>
            </p:nvSpPr>
            <p:spPr>
              <a:xfrm>
                <a:off x="3789246" y="1480185"/>
                <a:ext cx="354101" cy="12667"/>
              </a:xfrm>
              <a:custGeom>
                <a:avLst/>
                <a:gdLst>
                  <a:gd name="connsiteX0" fmla="*/ 348409 w 354102"/>
                  <a:gd name="connsiteY0" fmla="*/ 12632 h 12668"/>
                  <a:gd name="connsiteX1" fmla="*/ 5509 w 354102"/>
                  <a:gd name="connsiteY1" fmla="*/ 12632 h 12668"/>
                  <a:gd name="connsiteX2" fmla="*/ -44 w 354102"/>
                  <a:gd name="connsiteY2" fmla="*/ 5520 h 12668"/>
                  <a:gd name="connsiteX3" fmla="*/ 5509 w 354102"/>
                  <a:gd name="connsiteY3" fmla="*/ -36 h 12668"/>
                  <a:gd name="connsiteX4" fmla="*/ 348409 w 354102"/>
                  <a:gd name="connsiteY4" fmla="*/ -36 h 12668"/>
                  <a:gd name="connsiteX5" fmla="*/ 353962 w 354102"/>
                  <a:gd name="connsiteY5" fmla="*/ 7076 h 12668"/>
                  <a:gd name="connsiteX6" fmla="*/ 348409 w 354102"/>
                  <a:gd name="connsiteY6" fmla="*/ 12632 h 12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102" h="12668">
                    <a:moveTo>
                      <a:pt x="348409" y="12632"/>
                    </a:moveTo>
                    <a:lnTo>
                      <a:pt x="5509" y="12632"/>
                    </a:lnTo>
                    <a:cubicBezTo>
                      <a:pt x="2013" y="12202"/>
                      <a:pt x="-473" y="9018"/>
                      <a:pt x="-44" y="5520"/>
                    </a:cubicBezTo>
                    <a:cubicBezTo>
                      <a:pt x="308" y="2612"/>
                      <a:pt x="2604" y="321"/>
                      <a:pt x="5509" y="-36"/>
                    </a:cubicBezTo>
                    <a:lnTo>
                      <a:pt x="348409" y="-36"/>
                    </a:lnTo>
                    <a:cubicBezTo>
                      <a:pt x="351905" y="393"/>
                      <a:pt x="354391" y="3578"/>
                      <a:pt x="353962" y="7076"/>
                    </a:cubicBezTo>
                    <a:cubicBezTo>
                      <a:pt x="353610" y="9984"/>
                      <a:pt x="351314" y="12275"/>
                      <a:pt x="348409" y="12632"/>
                    </a:cubicBezTo>
                    <a:close/>
                  </a:path>
                </a:pathLst>
              </a:custGeom>
              <a:grpFill/>
              <a:ln w="9525" cap="flat">
                <a:noFill/>
                <a:prstDash val="solid"/>
                <a:miter/>
              </a:ln>
            </p:spPr>
            <p:txBody>
              <a:bodyPr rtlCol="0" anchor="ctr"/>
              <a:lstStyle/>
              <a:p>
                <a:pPr defTabSz="685749"/>
                <a:endParaRPr lang="fr-FR" sz="600" b="1">
                  <a:solidFill>
                    <a:srgbClr val="000000"/>
                  </a:solidFill>
                  <a:latin typeface="+mj-lt"/>
                </a:endParaRPr>
              </a:p>
            </p:txBody>
          </p:sp>
          <p:sp>
            <p:nvSpPr>
              <p:cNvPr id="189" name="Forme libre : forme 84">
                <a:extLst>
                  <a:ext uri="{FF2B5EF4-FFF2-40B4-BE49-F238E27FC236}">
                    <a16:creationId xmlns:a16="http://schemas.microsoft.com/office/drawing/2014/main" id="{533D3DF3-CA54-C9B1-E408-AFB0A6426C69}"/>
                  </a:ext>
                </a:extLst>
              </p:cNvPr>
              <p:cNvSpPr/>
              <p:nvPr/>
            </p:nvSpPr>
            <p:spPr>
              <a:xfrm>
                <a:off x="3788369" y="1543716"/>
                <a:ext cx="355474" cy="12767"/>
              </a:xfrm>
              <a:custGeom>
                <a:avLst/>
                <a:gdLst>
                  <a:gd name="connsiteX0" fmla="*/ 349286 w 355476"/>
                  <a:gd name="connsiteY0" fmla="*/ 12728 h 12767"/>
                  <a:gd name="connsiteX1" fmla="*/ 6386 w 355476"/>
                  <a:gd name="connsiteY1" fmla="*/ 12728 h 12767"/>
                  <a:gd name="connsiteX2" fmla="*/ -91 w 355476"/>
                  <a:gd name="connsiteY2" fmla="*/ 6638 h 12767"/>
                  <a:gd name="connsiteX3" fmla="*/ -91 w 355476"/>
                  <a:gd name="connsiteY3" fmla="*/ 6251 h 12767"/>
                  <a:gd name="connsiteX4" fmla="*/ 6005 w 355476"/>
                  <a:gd name="connsiteY4" fmla="*/ -36 h 12767"/>
                  <a:gd name="connsiteX5" fmla="*/ 6195 w 355476"/>
                  <a:gd name="connsiteY5" fmla="*/ -36 h 12767"/>
                  <a:gd name="connsiteX6" fmla="*/ 349095 w 355476"/>
                  <a:gd name="connsiteY6" fmla="*/ -36 h 12767"/>
                  <a:gd name="connsiteX7" fmla="*/ 355382 w 355476"/>
                  <a:gd name="connsiteY7" fmla="*/ 6059 h 12767"/>
                  <a:gd name="connsiteX8" fmla="*/ 355382 w 355476"/>
                  <a:gd name="connsiteY8" fmla="*/ 6251 h 12767"/>
                  <a:gd name="connsiteX9" fmla="*/ 349295 w 355476"/>
                  <a:gd name="connsiteY9" fmla="*/ 12728 h 12767"/>
                  <a:gd name="connsiteX10" fmla="*/ 349286 w 355476"/>
                  <a:gd name="connsiteY10" fmla="*/ 12728 h 12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5476" h="12767">
                    <a:moveTo>
                      <a:pt x="349286" y="12728"/>
                    </a:moveTo>
                    <a:lnTo>
                      <a:pt x="6386" y="12728"/>
                    </a:lnTo>
                    <a:cubicBezTo>
                      <a:pt x="2919" y="12835"/>
                      <a:pt x="13" y="10109"/>
                      <a:pt x="-91" y="6638"/>
                    </a:cubicBezTo>
                    <a:cubicBezTo>
                      <a:pt x="-91" y="6509"/>
                      <a:pt x="-91" y="6380"/>
                      <a:pt x="-91" y="6251"/>
                    </a:cubicBezTo>
                    <a:cubicBezTo>
                      <a:pt x="-149" y="2832"/>
                      <a:pt x="2585" y="18"/>
                      <a:pt x="6005" y="-36"/>
                    </a:cubicBezTo>
                    <a:cubicBezTo>
                      <a:pt x="6071" y="-36"/>
                      <a:pt x="6128" y="-36"/>
                      <a:pt x="6195" y="-36"/>
                    </a:cubicBezTo>
                    <a:lnTo>
                      <a:pt x="349095" y="-36"/>
                    </a:lnTo>
                    <a:cubicBezTo>
                      <a:pt x="352515" y="-89"/>
                      <a:pt x="355324" y="2640"/>
                      <a:pt x="355382" y="6059"/>
                    </a:cubicBezTo>
                    <a:cubicBezTo>
                      <a:pt x="355382" y="6123"/>
                      <a:pt x="355382" y="6187"/>
                      <a:pt x="355382" y="6251"/>
                    </a:cubicBezTo>
                    <a:cubicBezTo>
                      <a:pt x="355486" y="9721"/>
                      <a:pt x="352762" y="12621"/>
                      <a:pt x="349295" y="12728"/>
                    </a:cubicBezTo>
                    <a:cubicBezTo>
                      <a:pt x="349286" y="12728"/>
                      <a:pt x="349286" y="12728"/>
                      <a:pt x="349286" y="12728"/>
                    </a:cubicBezTo>
                    <a:close/>
                  </a:path>
                </a:pathLst>
              </a:custGeom>
              <a:grpFill/>
              <a:ln w="9525" cap="flat">
                <a:noFill/>
                <a:prstDash val="solid"/>
                <a:miter/>
              </a:ln>
            </p:spPr>
            <p:txBody>
              <a:bodyPr rtlCol="0" anchor="ctr"/>
              <a:lstStyle/>
              <a:p>
                <a:pPr defTabSz="685749"/>
                <a:endParaRPr lang="fr-FR" sz="600" b="1">
                  <a:solidFill>
                    <a:srgbClr val="000000"/>
                  </a:solidFill>
                  <a:latin typeface="+mj-lt"/>
                </a:endParaRPr>
              </a:p>
            </p:txBody>
          </p:sp>
          <p:sp>
            <p:nvSpPr>
              <p:cNvPr id="190" name="Forme libre : forme 85">
                <a:extLst>
                  <a:ext uri="{FF2B5EF4-FFF2-40B4-BE49-F238E27FC236}">
                    <a16:creationId xmlns:a16="http://schemas.microsoft.com/office/drawing/2014/main" id="{D0562386-29A5-F5F4-0BB8-73300ED8327A}"/>
                  </a:ext>
                </a:extLst>
              </p:cNvPr>
              <p:cNvSpPr/>
              <p:nvPr/>
            </p:nvSpPr>
            <p:spPr>
              <a:xfrm>
                <a:off x="3384718" y="1019175"/>
                <a:ext cx="243172" cy="615907"/>
              </a:xfrm>
              <a:custGeom>
                <a:avLst/>
                <a:gdLst>
                  <a:gd name="connsiteX0" fmla="*/ 185245 w 243172"/>
                  <a:gd name="connsiteY0" fmla="*/ 202656 h 615908"/>
                  <a:gd name="connsiteX1" fmla="*/ 185245 w 243172"/>
                  <a:gd name="connsiteY1" fmla="*/ 552223 h 615908"/>
                  <a:gd name="connsiteX2" fmla="*/ 185245 w 243172"/>
                  <a:gd name="connsiteY2" fmla="*/ 552223 h 615908"/>
                  <a:gd name="connsiteX3" fmla="*/ 185245 w 243172"/>
                  <a:gd name="connsiteY3" fmla="*/ 556414 h 615908"/>
                  <a:gd name="connsiteX4" fmla="*/ 185245 w 243172"/>
                  <a:gd name="connsiteY4" fmla="*/ 556414 h 615908"/>
                  <a:gd name="connsiteX5" fmla="*/ 117398 w 243172"/>
                  <a:gd name="connsiteY5" fmla="*/ 615726 h 615908"/>
                  <a:gd name="connsiteX6" fmla="*/ 58086 w 243172"/>
                  <a:gd name="connsiteY6" fmla="*/ 556414 h 615908"/>
                  <a:gd name="connsiteX7" fmla="*/ 58086 w 243172"/>
                  <a:gd name="connsiteY7" fmla="*/ 556414 h 615908"/>
                  <a:gd name="connsiteX8" fmla="*/ 58086 w 243172"/>
                  <a:gd name="connsiteY8" fmla="*/ 202656 h 615908"/>
                  <a:gd name="connsiteX9" fmla="*/ 17925 w 243172"/>
                  <a:gd name="connsiteY9" fmla="*/ 34978 h 615908"/>
                  <a:gd name="connsiteX10" fmla="*/ 50371 w 243172"/>
                  <a:gd name="connsiteY10" fmla="*/ -36 h 615908"/>
                  <a:gd name="connsiteX11" fmla="*/ 50371 w 243172"/>
                  <a:gd name="connsiteY11" fmla="*/ 94261 h 615908"/>
                  <a:gd name="connsiteX12" fmla="*/ 121047 w 243172"/>
                  <a:gd name="connsiteY12" fmla="*/ 139410 h 615908"/>
                  <a:gd name="connsiteX13" fmla="*/ 192579 w 243172"/>
                  <a:gd name="connsiteY13" fmla="*/ 94452 h 615908"/>
                  <a:gd name="connsiteX14" fmla="*/ 192579 w 243172"/>
                  <a:gd name="connsiteY14" fmla="*/ 154 h 615908"/>
                  <a:gd name="connsiteX15" fmla="*/ 219954 w 243172"/>
                  <a:gd name="connsiteY15" fmla="*/ 170388 h 615908"/>
                  <a:gd name="connsiteX16" fmla="*/ 184959 w 243172"/>
                  <a:gd name="connsiteY16" fmla="*/ 202846 h 615908"/>
                  <a:gd name="connsiteX17" fmla="*/ 121618 w 243172"/>
                  <a:gd name="connsiteY17" fmla="*/ 527458 h 615908"/>
                  <a:gd name="connsiteX18" fmla="*/ 96567 w 243172"/>
                  <a:gd name="connsiteY18" fmla="*/ 552318 h 615908"/>
                  <a:gd name="connsiteX19" fmla="*/ 121428 w 243172"/>
                  <a:gd name="connsiteY19" fmla="*/ 577369 h 615908"/>
                  <a:gd name="connsiteX20" fmla="*/ 146478 w 243172"/>
                  <a:gd name="connsiteY20" fmla="*/ 552509 h 615908"/>
                  <a:gd name="connsiteX21" fmla="*/ 146478 w 243172"/>
                  <a:gd name="connsiteY21" fmla="*/ 552318 h 615908"/>
                  <a:gd name="connsiteX22" fmla="*/ 121618 w 243172"/>
                  <a:gd name="connsiteY22" fmla="*/ 527458 h 615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3172" h="615908">
                    <a:moveTo>
                      <a:pt x="185245" y="202656"/>
                    </a:moveTo>
                    <a:lnTo>
                      <a:pt x="185245" y="552223"/>
                    </a:lnTo>
                    <a:lnTo>
                      <a:pt x="185245" y="552223"/>
                    </a:lnTo>
                    <a:lnTo>
                      <a:pt x="185245" y="556414"/>
                    </a:lnTo>
                    <a:lnTo>
                      <a:pt x="185245" y="556414"/>
                    </a:lnTo>
                    <a:cubicBezTo>
                      <a:pt x="182892" y="591528"/>
                      <a:pt x="152517" y="618089"/>
                      <a:pt x="117398" y="615726"/>
                    </a:cubicBezTo>
                    <a:cubicBezTo>
                      <a:pt x="85566" y="613593"/>
                      <a:pt x="60222" y="588247"/>
                      <a:pt x="58086" y="556414"/>
                    </a:cubicBezTo>
                    <a:lnTo>
                      <a:pt x="58086" y="556414"/>
                    </a:lnTo>
                    <a:lnTo>
                      <a:pt x="58086" y="202656"/>
                    </a:lnTo>
                    <a:cubicBezTo>
                      <a:pt x="693" y="167443"/>
                      <a:pt x="-17288" y="92371"/>
                      <a:pt x="17925" y="34978"/>
                    </a:cubicBezTo>
                    <a:cubicBezTo>
                      <a:pt x="26328" y="21283"/>
                      <a:pt x="37354" y="9383"/>
                      <a:pt x="50371" y="-36"/>
                    </a:cubicBezTo>
                    <a:lnTo>
                      <a:pt x="50371" y="94261"/>
                    </a:lnTo>
                    <a:lnTo>
                      <a:pt x="121047" y="139410"/>
                    </a:lnTo>
                    <a:lnTo>
                      <a:pt x="192579" y="94452"/>
                    </a:lnTo>
                    <a:lnTo>
                      <a:pt x="192579" y="154"/>
                    </a:lnTo>
                    <a:cubicBezTo>
                      <a:pt x="247148" y="39604"/>
                      <a:pt x="259407" y="115820"/>
                      <a:pt x="219954" y="170388"/>
                    </a:cubicBezTo>
                    <a:cubicBezTo>
                      <a:pt x="210544" y="183408"/>
                      <a:pt x="198647" y="194439"/>
                      <a:pt x="184959" y="202846"/>
                    </a:cubicBezTo>
                    <a:close/>
                    <a:moveTo>
                      <a:pt x="121618" y="527458"/>
                    </a:moveTo>
                    <a:cubicBezTo>
                      <a:pt x="107835" y="527406"/>
                      <a:pt x="96624" y="538536"/>
                      <a:pt x="96567" y="552318"/>
                    </a:cubicBezTo>
                    <a:cubicBezTo>
                      <a:pt x="96520" y="566101"/>
                      <a:pt x="107645" y="577316"/>
                      <a:pt x="121428" y="577369"/>
                    </a:cubicBezTo>
                    <a:cubicBezTo>
                      <a:pt x="135210" y="577422"/>
                      <a:pt x="146421" y="566291"/>
                      <a:pt x="146478" y="552509"/>
                    </a:cubicBezTo>
                    <a:cubicBezTo>
                      <a:pt x="146478" y="552445"/>
                      <a:pt x="146478" y="552382"/>
                      <a:pt x="146478" y="552318"/>
                    </a:cubicBezTo>
                    <a:cubicBezTo>
                      <a:pt x="146478" y="538588"/>
                      <a:pt x="135344" y="527458"/>
                      <a:pt x="121618" y="527458"/>
                    </a:cubicBezTo>
                    <a:close/>
                  </a:path>
                </a:pathLst>
              </a:custGeom>
              <a:grpFill/>
              <a:ln w="9525" cap="flat">
                <a:solidFill>
                  <a:schemeClr val="bg1"/>
                </a:solidFill>
                <a:prstDash val="solid"/>
                <a:miter/>
              </a:ln>
            </p:spPr>
            <p:txBody>
              <a:bodyPr rtlCol="0" anchor="ctr"/>
              <a:lstStyle/>
              <a:p>
                <a:pPr defTabSz="685749"/>
                <a:endParaRPr lang="fr-FR" sz="600" b="1">
                  <a:solidFill>
                    <a:srgbClr val="000000"/>
                  </a:solidFill>
                  <a:latin typeface="+mj-lt"/>
                </a:endParaRPr>
              </a:p>
            </p:txBody>
          </p:sp>
        </p:grpSp>
        <p:pic>
          <p:nvPicPr>
            <p:cNvPr id="191" name="Graphic 114" descr="Steering Wheel outline">
              <a:extLst>
                <a:ext uri="{FF2B5EF4-FFF2-40B4-BE49-F238E27FC236}">
                  <a16:creationId xmlns:a16="http://schemas.microsoft.com/office/drawing/2014/main" id="{827491EC-B3EA-76DF-198C-6C93A20DD8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34804" y="4220202"/>
              <a:ext cx="281203" cy="280448"/>
            </a:xfrm>
            <a:prstGeom prst="rect">
              <a:avLst/>
            </a:prstGeom>
          </p:spPr>
        </p:pic>
        <p:grpSp>
          <p:nvGrpSpPr>
            <p:cNvPr id="192" name="Groupe 437">
              <a:extLst>
                <a:ext uri="{FF2B5EF4-FFF2-40B4-BE49-F238E27FC236}">
                  <a16:creationId xmlns:a16="http://schemas.microsoft.com/office/drawing/2014/main" id="{7314C47F-4B73-BC35-264E-C529400AB5DF}"/>
                </a:ext>
              </a:extLst>
            </p:cNvPr>
            <p:cNvGrpSpPr/>
            <p:nvPr/>
          </p:nvGrpSpPr>
          <p:grpSpPr>
            <a:xfrm>
              <a:off x="3914553" y="4656447"/>
              <a:ext cx="234890" cy="214705"/>
              <a:chOff x="1429339" y="1821198"/>
              <a:chExt cx="465921" cy="425876"/>
            </a:xfrm>
          </p:grpSpPr>
          <p:sp>
            <p:nvSpPr>
              <p:cNvPr id="193" name="Freeform: Shape 396">
                <a:extLst>
                  <a:ext uri="{FF2B5EF4-FFF2-40B4-BE49-F238E27FC236}">
                    <a16:creationId xmlns:a16="http://schemas.microsoft.com/office/drawing/2014/main" id="{77A72C26-A2FC-36F3-A073-5AE9AB11C027}"/>
                  </a:ext>
                </a:extLst>
              </p:cNvPr>
              <p:cNvSpPr/>
              <p:nvPr/>
            </p:nvSpPr>
            <p:spPr>
              <a:xfrm>
                <a:off x="1429339" y="2246013"/>
                <a:ext cx="339853" cy="1061"/>
              </a:xfrm>
              <a:custGeom>
                <a:avLst/>
                <a:gdLst>
                  <a:gd name="connsiteX0" fmla="*/ 0 w 373836"/>
                  <a:gd name="connsiteY0" fmla="*/ 0 h 1168"/>
                  <a:gd name="connsiteX1" fmla="*/ 373836 w 373836"/>
                  <a:gd name="connsiteY1" fmla="*/ 0 h 1168"/>
                </a:gdLst>
                <a:ahLst/>
                <a:cxnLst>
                  <a:cxn ang="0">
                    <a:pos x="connsiteX0" y="connsiteY0"/>
                  </a:cxn>
                  <a:cxn ang="0">
                    <a:pos x="connsiteX1" y="connsiteY1"/>
                  </a:cxn>
                </a:cxnLst>
                <a:rect l="l" t="t" r="r" b="b"/>
                <a:pathLst>
                  <a:path w="373836" h="1168">
                    <a:moveTo>
                      <a:pt x="0" y="0"/>
                    </a:moveTo>
                    <a:lnTo>
                      <a:pt x="373836" y="0"/>
                    </a:ln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194" name="Freeform: Shape 397">
                <a:extLst>
                  <a:ext uri="{FF2B5EF4-FFF2-40B4-BE49-F238E27FC236}">
                    <a16:creationId xmlns:a16="http://schemas.microsoft.com/office/drawing/2014/main" id="{C15A59C7-E527-973D-CA07-D0995EF0D173}"/>
                  </a:ext>
                </a:extLst>
              </p:cNvPr>
              <p:cNvSpPr/>
              <p:nvPr/>
            </p:nvSpPr>
            <p:spPr>
              <a:xfrm>
                <a:off x="1471821" y="1821198"/>
                <a:ext cx="254889" cy="424809"/>
              </a:xfrm>
              <a:custGeom>
                <a:avLst/>
                <a:gdLst>
                  <a:gd name="connsiteX0" fmla="*/ 0 w 280377"/>
                  <a:gd name="connsiteY0" fmla="*/ 467295 h 467295"/>
                  <a:gd name="connsiteX1" fmla="*/ 0 w 280377"/>
                  <a:gd name="connsiteY1" fmla="*/ 37384 h 467295"/>
                  <a:gd name="connsiteX2" fmla="*/ 37384 w 280377"/>
                  <a:gd name="connsiteY2" fmla="*/ 0 h 467295"/>
                  <a:gd name="connsiteX3" fmla="*/ 242994 w 280377"/>
                  <a:gd name="connsiteY3" fmla="*/ 0 h 467295"/>
                  <a:gd name="connsiteX4" fmla="*/ 280377 w 280377"/>
                  <a:gd name="connsiteY4" fmla="*/ 37384 h 467295"/>
                  <a:gd name="connsiteX5" fmla="*/ 280377 w 280377"/>
                  <a:gd name="connsiteY5" fmla="*/ 467295 h 467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377" h="467295">
                    <a:moveTo>
                      <a:pt x="0" y="467295"/>
                    </a:moveTo>
                    <a:lnTo>
                      <a:pt x="0" y="37384"/>
                    </a:lnTo>
                    <a:cubicBezTo>
                      <a:pt x="0" y="16706"/>
                      <a:pt x="16706" y="0"/>
                      <a:pt x="37384" y="0"/>
                    </a:cubicBezTo>
                    <a:lnTo>
                      <a:pt x="242994" y="0"/>
                    </a:lnTo>
                    <a:cubicBezTo>
                      <a:pt x="263671" y="0"/>
                      <a:pt x="280377" y="16706"/>
                      <a:pt x="280377" y="37384"/>
                    </a:cubicBezTo>
                    <a:lnTo>
                      <a:pt x="280377" y="467295"/>
                    </a:ln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195" name="Freeform: Shape 398">
                <a:extLst>
                  <a:ext uri="{FF2B5EF4-FFF2-40B4-BE49-F238E27FC236}">
                    <a16:creationId xmlns:a16="http://schemas.microsoft.com/office/drawing/2014/main" id="{6C59EBDE-EB6A-84D2-1A30-E126ECE4D81C}"/>
                  </a:ext>
                </a:extLst>
              </p:cNvPr>
              <p:cNvSpPr/>
              <p:nvPr/>
            </p:nvSpPr>
            <p:spPr>
              <a:xfrm>
                <a:off x="1778795" y="1829807"/>
                <a:ext cx="116465" cy="167588"/>
              </a:xfrm>
              <a:custGeom>
                <a:avLst/>
                <a:gdLst>
                  <a:gd name="connsiteX0" fmla="*/ 15844 w 128111"/>
                  <a:gd name="connsiteY0" fmla="*/ 163320 h 184348"/>
                  <a:gd name="connsiteX1" fmla="*/ 128111 w 128111"/>
                  <a:gd name="connsiteY1" fmla="*/ 0 h 184348"/>
                  <a:gd name="connsiteX2" fmla="*/ 49840 w 128111"/>
                  <a:gd name="connsiteY2" fmla="*/ 184348 h 184348"/>
                </a:gdLst>
                <a:ahLst/>
                <a:cxnLst>
                  <a:cxn ang="0">
                    <a:pos x="connsiteX0" y="connsiteY0"/>
                  </a:cxn>
                  <a:cxn ang="0">
                    <a:pos x="connsiteX1" y="connsiteY1"/>
                  </a:cxn>
                  <a:cxn ang="0">
                    <a:pos x="connsiteX2" y="connsiteY2"/>
                  </a:cxn>
                </a:cxnLst>
                <a:rect l="l" t="t" r="r" b="b"/>
                <a:pathLst>
                  <a:path w="128111" h="184348">
                    <a:moveTo>
                      <a:pt x="15844" y="163320"/>
                    </a:moveTo>
                    <a:cubicBezTo>
                      <a:pt x="-35208" y="71496"/>
                      <a:pt x="46452" y="17173"/>
                      <a:pt x="128111" y="0"/>
                    </a:cubicBezTo>
                    <a:cubicBezTo>
                      <a:pt x="87223" y="51052"/>
                      <a:pt x="166547" y="143226"/>
                      <a:pt x="49840" y="184348"/>
                    </a:cubicBez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196" name="Freeform: Shape 399">
                <a:extLst>
                  <a:ext uri="{FF2B5EF4-FFF2-40B4-BE49-F238E27FC236}">
                    <a16:creationId xmlns:a16="http://schemas.microsoft.com/office/drawing/2014/main" id="{3A493C4A-F546-98D6-F99D-C4AF95BF597B}"/>
                  </a:ext>
                </a:extLst>
              </p:cNvPr>
              <p:cNvSpPr/>
              <p:nvPr/>
            </p:nvSpPr>
            <p:spPr>
              <a:xfrm>
                <a:off x="1514307" y="1889174"/>
                <a:ext cx="169927" cy="110450"/>
              </a:xfrm>
              <a:custGeom>
                <a:avLst/>
                <a:gdLst>
                  <a:gd name="connsiteX0" fmla="*/ 186918 w 186918"/>
                  <a:gd name="connsiteY0" fmla="*/ 121497 h 121496"/>
                  <a:gd name="connsiteX1" fmla="*/ 0 w 186918"/>
                  <a:gd name="connsiteY1" fmla="*/ 121497 h 121496"/>
                  <a:gd name="connsiteX2" fmla="*/ 0 w 186918"/>
                  <a:gd name="connsiteY2" fmla="*/ 2336 h 121496"/>
                  <a:gd name="connsiteX3" fmla="*/ 2336 w 186918"/>
                  <a:gd name="connsiteY3" fmla="*/ 0 h 121496"/>
                  <a:gd name="connsiteX4" fmla="*/ 184582 w 186918"/>
                  <a:gd name="connsiteY4" fmla="*/ 0 h 121496"/>
                  <a:gd name="connsiteX5" fmla="*/ 186918 w 186918"/>
                  <a:gd name="connsiteY5" fmla="*/ 2336 h 121496"/>
                  <a:gd name="connsiteX6" fmla="*/ 186918 w 186918"/>
                  <a:gd name="connsiteY6" fmla="*/ 121497 h 1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918" h="121496">
                    <a:moveTo>
                      <a:pt x="186918" y="121497"/>
                    </a:moveTo>
                    <a:lnTo>
                      <a:pt x="0" y="121497"/>
                    </a:lnTo>
                    <a:lnTo>
                      <a:pt x="0" y="2336"/>
                    </a:lnTo>
                    <a:cubicBezTo>
                      <a:pt x="0" y="1051"/>
                      <a:pt x="1051" y="0"/>
                      <a:pt x="2336" y="0"/>
                    </a:cubicBezTo>
                    <a:lnTo>
                      <a:pt x="184582" y="0"/>
                    </a:lnTo>
                    <a:cubicBezTo>
                      <a:pt x="185867" y="0"/>
                      <a:pt x="186918" y="1051"/>
                      <a:pt x="186918" y="2336"/>
                    </a:cubicBezTo>
                    <a:lnTo>
                      <a:pt x="186918" y="121497"/>
                    </a:lnTo>
                    <a:close/>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197" name="Freeform: Shape 400">
                <a:extLst>
                  <a:ext uri="{FF2B5EF4-FFF2-40B4-BE49-F238E27FC236}">
                    <a16:creationId xmlns:a16="http://schemas.microsoft.com/office/drawing/2014/main" id="{D599B61F-EE55-8F96-4744-6867C78E4EBD}"/>
                  </a:ext>
                </a:extLst>
              </p:cNvPr>
              <p:cNvSpPr/>
              <p:nvPr/>
            </p:nvSpPr>
            <p:spPr>
              <a:xfrm>
                <a:off x="1726710" y="1906165"/>
                <a:ext cx="133901" cy="297583"/>
              </a:xfrm>
              <a:custGeom>
                <a:avLst/>
                <a:gdLst>
                  <a:gd name="connsiteX0" fmla="*/ 0 w 147291"/>
                  <a:gd name="connsiteY0" fmla="*/ 102805 h 327345"/>
                  <a:gd name="connsiteX1" fmla="*/ 56075 w 147291"/>
                  <a:gd name="connsiteY1" fmla="*/ 149535 h 327345"/>
                  <a:gd name="connsiteX2" fmla="*/ 56075 w 147291"/>
                  <a:gd name="connsiteY2" fmla="*/ 294396 h 327345"/>
                  <a:gd name="connsiteX3" fmla="*/ 143577 w 147291"/>
                  <a:gd name="connsiteY3" fmla="*/ 246849 h 327345"/>
                  <a:gd name="connsiteX4" fmla="*/ 116006 w 147291"/>
                  <a:gd name="connsiteY4" fmla="*/ 140189 h 327345"/>
                  <a:gd name="connsiteX5" fmla="*/ 121497 w 147291"/>
                  <a:gd name="connsiteY5" fmla="*/ 0 h 32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291" h="327345">
                    <a:moveTo>
                      <a:pt x="0" y="102805"/>
                    </a:moveTo>
                    <a:cubicBezTo>
                      <a:pt x="0" y="102805"/>
                      <a:pt x="48248" y="98483"/>
                      <a:pt x="56075" y="149535"/>
                    </a:cubicBezTo>
                    <a:cubicBezTo>
                      <a:pt x="61917" y="187736"/>
                      <a:pt x="46730" y="257012"/>
                      <a:pt x="56075" y="294396"/>
                    </a:cubicBezTo>
                    <a:cubicBezTo>
                      <a:pt x="69277" y="344981"/>
                      <a:pt x="167409" y="343345"/>
                      <a:pt x="143577" y="246849"/>
                    </a:cubicBezTo>
                    <a:cubicBezTo>
                      <a:pt x="143577" y="246849"/>
                      <a:pt x="120329" y="165072"/>
                      <a:pt x="116006" y="140189"/>
                    </a:cubicBezTo>
                    <a:cubicBezTo>
                      <a:pt x="111684" y="115305"/>
                      <a:pt x="84113" y="37384"/>
                      <a:pt x="121497" y="0"/>
                    </a:cubicBez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198" name="Freeform: Shape 401">
                <a:extLst>
                  <a:ext uri="{FF2B5EF4-FFF2-40B4-BE49-F238E27FC236}">
                    <a16:creationId xmlns:a16="http://schemas.microsoft.com/office/drawing/2014/main" id="{48E08438-111B-4D12-5A8A-E3E30569ABCD}"/>
                  </a:ext>
                </a:extLst>
              </p:cNvPr>
              <p:cNvSpPr/>
              <p:nvPr/>
            </p:nvSpPr>
            <p:spPr>
              <a:xfrm>
                <a:off x="1565269" y="1965669"/>
                <a:ext cx="67969" cy="33984"/>
              </a:xfrm>
              <a:custGeom>
                <a:avLst/>
                <a:gdLst>
                  <a:gd name="connsiteX0" fmla="*/ 0 w 74767"/>
                  <a:gd name="connsiteY0" fmla="*/ 37384 h 37383"/>
                  <a:gd name="connsiteX1" fmla="*/ 37384 w 74767"/>
                  <a:gd name="connsiteY1" fmla="*/ 0 h 37383"/>
                  <a:gd name="connsiteX2" fmla="*/ 74767 w 74767"/>
                  <a:gd name="connsiteY2" fmla="*/ 37384 h 37383"/>
                </a:gdLst>
                <a:ahLst/>
                <a:cxnLst>
                  <a:cxn ang="0">
                    <a:pos x="connsiteX0" y="connsiteY0"/>
                  </a:cxn>
                  <a:cxn ang="0">
                    <a:pos x="connsiteX1" y="connsiteY1"/>
                  </a:cxn>
                  <a:cxn ang="0">
                    <a:pos x="connsiteX2" y="connsiteY2"/>
                  </a:cxn>
                </a:cxnLst>
                <a:rect l="l" t="t" r="r" b="b"/>
                <a:pathLst>
                  <a:path w="74767" h="37383">
                    <a:moveTo>
                      <a:pt x="0" y="37384"/>
                    </a:moveTo>
                    <a:cubicBezTo>
                      <a:pt x="0" y="16706"/>
                      <a:pt x="16706" y="0"/>
                      <a:pt x="37384" y="0"/>
                    </a:cubicBezTo>
                    <a:cubicBezTo>
                      <a:pt x="58061" y="0"/>
                      <a:pt x="74767" y="16706"/>
                      <a:pt x="74767" y="37384"/>
                    </a:cubicBez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199" name="Freeform: Shape 424">
                <a:extLst>
                  <a:ext uri="{FF2B5EF4-FFF2-40B4-BE49-F238E27FC236}">
                    <a16:creationId xmlns:a16="http://schemas.microsoft.com/office/drawing/2014/main" id="{85048168-70CE-80D0-FCCA-A77766AC9C82}"/>
                  </a:ext>
                </a:extLst>
              </p:cNvPr>
              <p:cNvSpPr/>
              <p:nvPr/>
            </p:nvSpPr>
            <p:spPr>
              <a:xfrm>
                <a:off x="1615717" y="1928914"/>
                <a:ext cx="22835" cy="40994"/>
              </a:xfrm>
              <a:custGeom>
                <a:avLst/>
                <a:gdLst>
                  <a:gd name="connsiteX0" fmla="*/ 25117 w 25117"/>
                  <a:gd name="connsiteY0" fmla="*/ 0 h 45094"/>
                  <a:gd name="connsiteX1" fmla="*/ 0 w 25117"/>
                  <a:gd name="connsiteY1" fmla="*/ 45094 h 45094"/>
                </a:gdLst>
                <a:ahLst/>
                <a:cxnLst>
                  <a:cxn ang="0">
                    <a:pos x="connsiteX0" y="connsiteY0"/>
                  </a:cxn>
                  <a:cxn ang="0">
                    <a:pos x="connsiteX1" y="connsiteY1"/>
                  </a:cxn>
                </a:cxnLst>
                <a:rect l="l" t="t" r="r" b="b"/>
                <a:pathLst>
                  <a:path w="25117" h="45094">
                    <a:moveTo>
                      <a:pt x="25117" y="0"/>
                    </a:moveTo>
                    <a:lnTo>
                      <a:pt x="0" y="45094"/>
                    </a:ln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grpSp>
        <p:pic>
          <p:nvPicPr>
            <p:cNvPr id="200" name="Graphic 100" descr="Dump truck with solid fill">
              <a:extLst>
                <a:ext uri="{FF2B5EF4-FFF2-40B4-BE49-F238E27FC236}">
                  <a16:creationId xmlns:a16="http://schemas.microsoft.com/office/drawing/2014/main" id="{D438CB4C-C4B5-80E3-AA0D-EAD68D2F157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04544" y="4617063"/>
              <a:ext cx="279979" cy="283758"/>
            </a:xfrm>
            <a:prstGeom prst="rect">
              <a:avLst/>
            </a:prstGeom>
          </p:spPr>
        </p:pic>
        <p:grpSp>
          <p:nvGrpSpPr>
            <p:cNvPr id="201" name="Graphic 213" descr="Bank outline">
              <a:extLst>
                <a:ext uri="{FF2B5EF4-FFF2-40B4-BE49-F238E27FC236}">
                  <a16:creationId xmlns:a16="http://schemas.microsoft.com/office/drawing/2014/main" id="{DA166C60-5FB9-6EA7-ECB3-FE442DB951D6}"/>
                </a:ext>
              </a:extLst>
            </p:cNvPr>
            <p:cNvGrpSpPr/>
            <p:nvPr/>
          </p:nvGrpSpPr>
          <p:grpSpPr>
            <a:xfrm>
              <a:off x="3429356" y="4277815"/>
              <a:ext cx="155522" cy="147336"/>
              <a:chOff x="4271121" y="4218192"/>
              <a:chExt cx="155522" cy="147336"/>
            </a:xfrm>
            <a:solidFill>
              <a:schemeClr val="bg1"/>
            </a:solidFill>
          </p:grpSpPr>
          <p:sp>
            <p:nvSpPr>
              <p:cNvPr id="202" name="Forme libre : forme 448">
                <a:extLst>
                  <a:ext uri="{FF2B5EF4-FFF2-40B4-BE49-F238E27FC236}">
                    <a16:creationId xmlns:a16="http://schemas.microsoft.com/office/drawing/2014/main" id="{48824012-FD80-3588-EFA0-7978E375C90F}"/>
                  </a:ext>
                </a:extLst>
              </p:cNvPr>
              <p:cNvSpPr/>
              <p:nvPr/>
            </p:nvSpPr>
            <p:spPr>
              <a:xfrm>
                <a:off x="4340697" y="4236621"/>
                <a:ext cx="16370" cy="16370"/>
              </a:xfrm>
              <a:custGeom>
                <a:avLst/>
                <a:gdLst>
                  <a:gd name="connsiteX0" fmla="*/ 8185 w 16370"/>
                  <a:gd name="connsiteY0" fmla="*/ 0 h 16370"/>
                  <a:gd name="connsiteX1" fmla="*/ 0 w 16370"/>
                  <a:gd name="connsiteY1" fmla="*/ 8185 h 16370"/>
                  <a:gd name="connsiteX2" fmla="*/ 8185 w 16370"/>
                  <a:gd name="connsiteY2" fmla="*/ 16371 h 16370"/>
                  <a:gd name="connsiteX3" fmla="*/ 16371 w 16370"/>
                  <a:gd name="connsiteY3" fmla="*/ 8185 h 16370"/>
                  <a:gd name="connsiteX4" fmla="*/ 8185 w 16370"/>
                  <a:gd name="connsiteY4" fmla="*/ 0 h 16370"/>
                  <a:gd name="connsiteX5" fmla="*/ 8185 w 16370"/>
                  <a:gd name="connsiteY5" fmla="*/ 12278 h 16370"/>
                  <a:gd name="connsiteX6" fmla="*/ 4093 w 16370"/>
                  <a:gd name="connsiteY6" fmla="*/ 8185 h 16370"/>
                  <a:gd name="connsiteX7" fmla="*/ 8185 w 16370"/>
                  <a:gd name="connsiteY7" fmla="*/ 4093 h 16370"/>
                  <a:gd name="connsiteX8" fmla="*/ 12278 w 16370"/>
                  <a:gd name="connsiteY8" fmla="*/ 8185 h 16370"/>
                  <a:gd name="connsiteX9" fmla="*/ 8189 w 16370"/>
                  <a:gd name="connsiteY9" fmla="*/ 12282 h 16370"/>
                  <a:gd name="connsiteX10" fmla="*/ 8185 w 16370"/>
                  <a:gd name="connsiteY10" fmla="*/ 12282 h 16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70" h="16370">
                    <a:moveTo>
                      <a:pt x="8185" y="0"/>
                    </a:moveTo>
                    <a:cubicBezTo>
                      <a:pt x="3665" y="0"/>
                      <a:pt x="0" y="3665"/>
                      <a:pt x="0" y="8185"/>
                    </a:cubicBezTo>
                    <a:cubicBezTo>
                      <a:pt x="0" y="12706"/>
                      <a:pt x="3665" y="16371"/>
                      <a:pt x="8185" y="16371"/>
                    </a:cubicBezTo>
                    <a:cubicBezTo>
                      <a:pt x="12706" y="16371"/>
                      <a:pt x="16371" y="12706"/>
                      <a:pt x="16371" y="8185"/>
                    </a:cubicBezTo>
                    <a:cubicBezTo>
                      <a:pt x="16357" y="3670"/>
                      <a:pt x="12700" y="14"/>
                      <a:pt x="8185" y="0"/>
                    </a:cubicBezTo>
                    <a:close/>
                    <a:moveTo>
                      <a:pt x="8185" y="12278"/>
                    </a:moveTo>
                    <a:cubicBezTo>
                      <a:pt x="5925" y="12278"/>
                      <a:pt x="4093" y="10446"/>
                      <a:pt x="4093" y="8185"/>
                    </a:cubicBezTo>
                    <a:cubicBezTo>
                      <a:pt x="4093" y="5925"/>
                      <a:pt x="5925" y="4093"/>
                      <a:pt x="8185" y="4093"/>
                    </a:cubicBezTo>
                    <a:cubicBezTo>
                      <a:pt x="10446" y="4093"/>
                      <a:pt x="12278" y="5925"/>
                      <a:pt x="12278" y="8185"/>
                    </a:cubicBezTo>
                    <a:cubicBezTo>
                      <a:pt x="12280" y="10446"/>
                      <a:pt x="10450" y="12280"/>
                      <a:pt x="8189" y="12282"/>
                    </a:cubicBezTo>
                    <a:cubicBezTo>
                      <a:pt x="8188" y="12282"/>
                      <a:pt x="8187" y="12282"/>
                      <a:pt x="8185" y="12282"/>
                    </a:cubicBezTo>
                    <a:close/>
                  </a:path>
                </a:pathLst>
              </a:custGeom>
              <a:grpFill/>
              <a:ln w="1984" cap="flat">
                <a:solidFill>
                  <a:schemeClr val="bg1"/>
                </a:solidFill>
                <a:prstDash val="solid"/>
                <a:miter/>
              </a:ln>
            </p:spPr>
            <p:txBody>
              <a:bodyPr rtlCol="0" anchor="ctr"/>
              <a:lstStyle/>
              <a:p>
                <a:pPr defTabSz="685766"/>
                <a:endParaRPr lang="fr-FR" sz="600" b="1">
                  <a:solidFill>
                    <a:srgbClr val="000000"/>
                  </a:solidFill>
                  <a:latin typeface="+mj-lt"/>
                </a:endParaRPr>
              </a:p>
            </p:txBody>
          </p:sp>
          <p:sp>
            <p:nvSpPr>
              <p:cNvPr id="203" name="Forme libre : forme 449">
                <a:extLst>
                  <a:ext uri="{FF2B5EF4-FFF2-40B4-BE49-F238E27FC236}">
                    <a16:creationId xmlns:a16="http://schemas.microsoft.com/office/drawing/2014/main" id="{61B62243-05A1-62E1-267B-C7DB3F3B8043}"/>
                  </a:ext>
                </a:extLst>
              </p:cNvPr>
              <p:cNvSpPr/>
              <p:nvPr/>
            </p:nvSpPr>
            <p:spPr>
              <a:xfrm>
                <a:off x="4271121" y="4218192"/>
                <a:ext cx="155522" cy="147336"/>
              </a:xfrm>
              <a:custGeom>
                <a:avLst/>
                <a:gdLst>
                  <a:gd name="connsiteX0" fmla="*/ 141198 w 155522"/>
                  <a:gd name="connsiteY0" fmla="*/ 128963 h 147336"/>
                  <a:gd name="connsiteX1" fmla="*/ 141198 w 155522"/>
                  <a:gd name="connsiteY1" fmla="*/ 122781 h 147336"/>
                  <a:gd name="connsiteX2" fmla="*/ 133012 w 155522"/>
                  <a:gd name="connsiteY2" fmla="*/ 122781 h 147336"/>
                  <a:gd name="connsiteX3" fmla="*/ 133012 w 155522"/>
                  <a:gd name="connsiteY3" fmla="*/ 59344 h 147336"/>
                  <a:gd name="connsiteX4" fmla="*/ 141198 w 155522"/>
                  <a:gd name="connsiteY4" fmla="*/ 59344 h 147336"/>
                  <a:gd name="connsiteX5" fmla="*/ 141198 w 155522"/>
                  <a:gd name="connsiteY5" fmla="*/ 49112 h 147336"/>
                  <a:gd name="connsiteX6" fmla="*/ 151429 w 155522"/>
                  <a:gd name="connsiteY6" fmla="*/ 49112 h 147336"/>
                  <a:gd name="connsiteX7" fmla="*/ 151429 w 155522"/>
                  <a:gd name="connsiteY7" fmla="*/ 45020 h 147336"/>
                  <a:gd name="connsiteX8" fmla="*/ 77761 w 155522"/>
                  <a:gd name="connsiteY8" fmla="*/ 0 h 147336"/>
                  <a:gd name="connsiteX9" fmla="*/ 4093 w 155522"/>
                  <a:gd name="connsiteY9" fmla="*/ 45020 h 147336"/>
                  <a:gd name="connsiteX10" fmla="*/ 4093 w 155522"/>
                  <a:gd name="connsiteY10" fmla="*/ 49112 h 147336"/>
                  <a:gd name="connsiteX11" fmla="*/ 14324 w 155522"/>
                  <a:gd name="connsiteY11" fmla="*/ 49112 h 147336"/>
                  <a:gd name="connsiteX12" fmla="*/ 14324 w 155522"/>
                  <a:gd name="connsiteY12" fmla="*/ 59344 h 147336"/>
                  <a:gd name="connsiteX13" fmla="*/ 22510 w 155522"/>
                  <a:gd name="connsiteY13" fmla="*/ 59344 h 147336"/>
                  <a:gd name="connsiteX14" fmla="*/ 22510 w 155522"/>
                  <a:gd name="connsiteY14" fmla="*/ 122781 h 147336"/>
                  <a:gd name="connsiteX15" fmla="*/ 14324 w 155522"/>
                  <a:gd name="connsiteY15" fmla="*/ 122781 h 147336"/>
                  <a:gd name="connsiteX16" fmla="*/ 14324 w 155522"/>
                  <a:gd name="connsiteY16" fmla="*/ 128963 h 147336"/>
                  <a:gd name="connsiteX17" fmla="*/ 0 w 155522"/>
                  <a:gd name="connsiteY17" fmla="*/ 139194 h 147336"/>
                  <a:gd name="connsiteX18" fmla="*/ 0 w 155522"/>
                  <a:gd name="connsiteY18" fmla="*/ 147337 h 147336"/>
                  <a:gd name="connsiteX19" fmla="*/ 155522 w 155522"/>
                  <a:gd name="connsiteY19" fmla="*/ 147337 h 147336"/>
                  <a:gd name="connsiteX20" fmla="*/ 155522 w 155522"/>
                  <a:gd name="connsiteY20" fmla="*/ 139196 h 147336"/>
                  <a:gd name="connsiteX21" fmla="*/ 128920 w 155522"/>
                  <a:gd name="connsiteY21" fmla="*/ 122781 h 147336"/>
                  <a:gd name="connsiteX22" fmla="*/ 124827 w 155522"/>
                  <a:gd name="connsiteY22" fmla="*/ 122781 h 147336"/>
                  <a:gd name="connsiteX23" fmla="*/ 124827 w 155522"/>
                  <a:gd name="connsiteY23" fmla="*/ 59344 h 147336"/>
                  <a:gd name="connsiteX24" fmla="*/ 128920 w 155522"/>
                  <a:gd name="connsiteY24" fmla="*/ 59344 h 147336"/>
                  <a:gd name="connsiteX25" fmla="*/ 34788 w 155522"/>
                  <a:gd name="connsiteY25" fmla="*/ 59344 h 147336"/>
                  <a:gd name="connsiteX26" fmla="*/ 47066 w 155522"/>
                  <a:gd name="connsiteY26" fmla="*/ 59344 h 147336"/>
                  <a:gd name="connsiteX27" fmla="*/ 47066 w 155522"/>
                  <a:gd name="connsiteY27" fmla="*/ 122781 h 147336"/>
                  <a:gd name="connsiteX28" fmla="*/ 34788 w 155522"/>
                  <a:gd name="connsiteY28" fmla="*/ 122781 h 147336"/>
                  <a:gd name="connsiteX29" fmla="*/ 51159 w 155522"/>
                  <a:gd name="connsiteY29" fmla="*/ 59344 h 147336"/>
                  <a:gd name="connsiteX30" fmla="*/ 55251 w 155522"/>
                  <a:gd name="connsiteY30" fmla="*/ 59344 h 147336"/>
                  <a:gd name="connsiteX31" fmla="*/ 55251 w 155522"/>
                  <a:gd name="connsiteY31" fmla="*/ 122781 h 147336"/>
                  <a:gd name="connsiteX32" fmla="*/ 51159 w 155522"/>
                  <a:gd name="connsiteY32" fmla="*/ 122781 h 147336"/>
                  <a:gd name="connsiteX33" fmla="*/ 59344 w 155522"/>
                  <a:gd name="connsiteY33" fmla="*/ 59344 h 147336"/>
                  <a:gd name="connsiteX34" fmla="*/ 71622 w 155522"/>
                  <a:gd name="connsiteY34" fmla="*/ 59344 h 147336"/>
                  <a:gd name="connsiteX35" fmla="*/ 71622 w 155522"/>
                  <a:gd name="connsiteY35" fmla="*/ 122781 h 147336"/>
                  <a:gd name="connsiteX36" fmla="*/ 59344 w 155522"/>
                  <a:gd name="connsiteY36" fmla="*/ 122781 h 147336"/>
                  <a:gd name="connsiteX37" fmla="*/ 75715 w 155522"/>
                  <a:gd name="connsiteY37" fmla="*/ 59344 h 147336"/>
                  <a:gd name="connsiteX38" fmla="*/ 79807 w 155522"/>
                  <a:gd name="connsiteY38" fmla="*/ 59344 h 147336"/>
                  <a:gd name="connsiteX39" fmla="*/ 79807 w 155522"/>
                  <a:gd name="connsiteY39" fmla="*/ 122781 h 147336"/>
                  <a:gd name="connsiteX40" fmla="*/ 75715 w 155522"/>
                  <a:gd name="connsiteY40" fmla="*/ 122781 h 147336"/>
                  <a:gd name="connsiteX41" fmla="*/ 83900 w 155522"/>
                  <a:gd name="connsiteY41" fmla="*/ 59344 h 147336"/>
                  <a:gd name="connsiteX42" fmla="*/ 96178 w 155522"/>
                  <a:gd name="connsiteY42" fmla="*/ 59344 h 147336"/>
                  <a:gd name="connsiteX43" fmla="*/ 96178 w 155522"/>
                  <a:gd name="connsiteY43" fmla="*/ 122781 h 147336"/>
                  <a:gd name="connsiteX44" fmla="*/ 83900 w 155522"/>
                  <a:gd name="connsiteY44" fmla="*/ 122781 h 147336"/>
                  <a:gd name="connsiteX45" fmla="*/ 100271 w 155522"/>
                  <a:gd name="connsiteY45" fmla="*/ 59344 h 147336"/>
                  <a:gd name="connsiteX46" fmla="*/ 104364 w 155522"/>
                  <a:gd name="connsiteY46" fmla="*/ 59344 h 147336"/>
                  <a:gd name="connsiteX47" fmla="*/ 104364 w 155522"/>
                  <a:gd name="connsiteY47" fmla="*/ 122781 h 147336"/>
                  <a:gd name="connsiteX48" fmla="*/ 100271 w 155522"/>
                  <a:gd name="connsiteY48" fmla="*/ 122781 h 147336"/>
                  <a:gd name="connsiteX49" fmla="*/ 108456 w 155522"/>
                  <a:gd name="connsiteY49" fmla="*/ 59344 h 147336"/>
                  <a:gd name="connsiteX50" fmla="*/ 120734 w 155522"/>
                  <a:gd name="connsiteY50" fmla="*/ 59344 h 147336"/>
                  <a:gd name="connsiteX51" fmla="*/ 120734 w 155522"/>
                  <a:gd name="connsiteY51" fmla="*/ 122781 h 147336"/>
                  <a:gd name="connsiteX52" fmla="*/ 108456 w 155522"/>
                  <a:gd name="connsiteY52" fmla="*/ 122781 h 147336"/>
                  <a:gd name="connsiteX53" fmla="*/ 12004 w 155522"/>
                  <a:gd name="connsiteY53" fmla="*/ 44981 h 147336"/>
                  <a:gd name="connsiteX54" fmla="*/ 77761 w 155522"/>
                  <a:gd name="connsiteY54" fmla="*/ 4803 h 147336"/>
                  <a:gd name="connsiteX55" fmla="*/ 143518 w 155522"/>
                  <a:gd name="connsiteY55" fmla="*/ 44981 h 147336"/>
                  <a:gd name="connsiteX56" fmla="*/ 143531 w 155522"/>
                  <a:gd name="connsiteY56" fmla="*/ 45006 h 147336"/>
                  <a:gd name="connsiteX57" fmla="*/ 143518 w 155522"/>
                  <a:gd name="connsiteY57" fmla="*/ 45020 h 147336"/>
                  <a:gd name="connsiteX58" fmla="*/ 12016 w 155522"/>
                  <a:gd name="connsiteY58" fmla="*/ 45020 h 147336"/>
                  <a:gd name="connsiteX59" fmla="*/ 11997 w 155522"/>
                  <a:gd name="connsiteY59" fmla="*/ 44994 h 147336"/>
                  <a:gd name="connsiteX60" fmla="*/ 12004 w 155522"/>
                  <a:gd name="connsiteY60" fmla="*/ 44981 h 147336"/>
                  <a:gd name="connsiteX61" fmla="*/ 18417 w 155522"/>
                  <a:gd name="connsiteY61" fmla="*/ 49112 h 147336"/>
                  <a:gd name="connsiteX62" fmla="*/ 137105 w 155522"/>
                  <a:gd name="connsiteY62" fmla="*/ 49112 h 147336"/>
                  <a:gd name="connsiteX63" fmla="*/ 137105 w 155522"/>
                  <a:gd name="connsiteY63" fmla="*/ 55251 h 147336"/>
                  <a:gd name="connsiteX64" fmla="*/ 18417 w 155522"/>
                  <a:gd name="connsiteY64" fmla="*/ 55251 h 147336"/>
                  <a:gd name="connsiteX65" fmla="*/ 26602 w 155522"/>
                  <a:gd name="connsiteY65" fmla="*/ 59344 h 147336"/>
                  <a:gd name="connsiteX66" fmla="*/ 30695 w 155522"/>
                  <a:gd name="connsiteY66" fmla="*/ 59344 h 147336"/>
                  <a:gd name="connsiteX67" fmla="*/ 30695 w 155522"/>
                  <a:gd name="connsiteY67" fmla="*/ 122781 h 147336"/>
                  <a:gd name="connsiteX68" fmla="*/ 26602 w 155522"/>
                  <a:gd name="connsiteY68" fmla="*/ 122781 h 147336"/>
                  <a:gd name="connsiteX69" fmla="*/ 18417 w 155522"/>
                  <a:gd name="connsiteY69" fmla="*/ 131068 h 147336"/>
                  <a:gd name="connsiteX70" fmla="*/ 18417 w 155522"/>
                  <a:gd name="connsiteY70" fmla="*/ 126873 h 147336"/>
                  <a:gd name="connsiteX71" fmla="*/ 137105 w 155522"/>
                  <a:gd name="connsiteY71" fmla="*/ 126873 h 147336"/>
                  <a:gd name="connsiteX72" fmla="*/ 137105 w 155522"/>
                  <a:gd name="connsiteY72" fmla="*/ 131068 h 147336"/>
                  <a:gd name="connsiteX73" fmla="*/ 138818 w 155522"/>
                  <a:gd name="connsiteY73" fmla="*/ 132296 h 147336"/>
                  <a:gd name="connsiteX74" fmla="*/ 139825 w 155522"/>
                  <a:gd name="connsiteY74" fmla="*/ 133016 h 147336"/>
                  <a:gd name="connsiteX75" fmla="*/ 15698 w 155522"/>
                  <a:gd name="connsiteY75" fmla="*/ 133016 h 147336"/>
                  <a:gd name="connsiteX76" fmla="*/ 16706 w 155522"/>
                  <a:gd name="connsiteY76" fmla="*/ 132296 h 147336"/>
                  <a:gd name="connsiteX77" fmla="*/ 151429 w 155522"/>
                  <a:gd name="connsiteY77" fmla="*/ 143244 h 147336"/>
                  <a:gd name="connsiteX78" fmla="*/ 4093 w 155522"/>
                  <a:gd name="connsiteY78" fmla="*/ 143244 h 147336"/>
                  <a:gd name="connsiteX79" fmla="*/ 4093 w 155522"/>
                  <a:gd name="connsiteY79" fmla="*/ 141304 h 147336"/>
                  <a:gd name="connsiteX80" fmla="*/ 9968 w 155522"/>
                  <a:gd name="connsiteY80" fmla="*/ 137105 h 147336"/>
                  <a:gd name="connsiteX81" fmla="*/ 145565 w 155522"/>
                  <a:gd name="connsiteY81" fmla="*/ 137105 h 147336"/>
                  <a:gd name="connsiteX82" fmla="*/ 151429 w 155522"/>
                  <a:gd name="connsiteY82" fmla="*/ 141304 h 147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55522" h="147336">
                    <a:moveTo>
                      <a:pt x="141198" y="128963"/>
                    </a:moveTo>
                    <a:lnTo>
                      <a:pt x="141198" y="122781"/>
                    </a:lnTo>
                    <a:lnTo>
                      <a:pt x="133012" y="122781"/>
                    </a:lnTo>
                    <a:lnTo>
                      <a:pt x="133012" y="59344"/>
                    </a:lnTo>
                    <a:lnTo>
                      <a:pt x="141198" y="59344"/>
                    </a:lnTo>
                    <a:lnTo>
                      <a:pt x="141198" y="49112"/>
                    </a:lnTo>
                    <a:lnTo>
                      <a:pt x="151429" y="49112"/>
                    </a:lnTo>
                    <a:lnTo>
                      <a:pt x="151429" y="45020"/>
                    </a:lnTo>
                    <a:lnTo>
                      <a:pt x="77761" y="0"/>
                    </a:lnTo>
                    <a:lnTo>
                      <a:pt x="4093" y="45020"/>
                    </a:lnTo>
                    <a:lnTo>
                      <a:pt x="4093" y="49112"/>
                    </a:lnTo>
                    <a:lnTo>
                      <a:pt x="14324" y="49112"/>
                    </a:lnTo>
                    <a:lnTo>
                      <a:pt x="14324" y="59344"/>
                    </a:lnTo>
                    <a:lnTo>
                      <a:pt x="22510" y="59344"/>
                    </a:lnTo>
                    <a:lnTo>
                      <a:pt x="22510" y="122781"/>
                    </a:lnTo>
                    <a:lnTo>
                      <a:pt x="14324" y="122781"/>
                    </a:lnTo>
                    <a:lnTo>
                      <a:pt x="14324" y="128963"/>
                    </a:lnTo>
                    <a:lnTo>
                      <a:pt x="0" y="139194"/>
                    </a:lnTo>
                    <a:lnTo>
                      <a:pt x="0" y="147337"/>
                    </a:lnTo>
                    <a:lnTo>
                      <a:pt x="155522" y="147337"/>
                    </a:lnTo>
                    <a:lnTo>
                      <a:pt x="155522" y="139196"/>
                    </a:lnTo>
                    <a:close/>
                    <a:moveTo>
                      <a:pt x="128920" y="122781"/>
                    </a:moveTo>
                    <a:lnTo>
                      <a:pt x="124827" y="122781"/>
                    </a:lnTo>
                    <a:lnTo>
                      <a:pt x="124827" y="59344"/>
                    </a:lnTo>
                    <a:lnTo>
                      <a:pt x="128920" y="59344"/>
                    </a:lnTo>
                    <a:close/>
                    <a:moveTo>
                      <a:pt x="34788" y="59344"/>
                    </a:moveTo>
                    <a:lnTo>
                      <a:pt x="47066" y="59344"/>
                    </a:lnTo>
                    <a:lnTo>
                      <a:pt x="47066" y="122781"/>
                    </a:lnTo>
                    <a:lnTo>
                      <a:pt x="34788" y="122781"/>
                    </a:lnTo>
                    <a:close/>
                    <a:moveTo>
                      <a:pt x="51159" y="59344"/>
                    </a:moveTo>
                    <a:lnTo>
                      <a:pt x="55251" y="59344"/>
                    </a:lnTo>
                    <a:lnTo>
                      <a:pt x="55251" y="122781"/>
                    </a:lnTo>
                    <a:lnTo>
                      <a:pt x="51159" y="122781"/>
                    </a:lnTo>
                    <a:close/>
                    <a:moveTo>
                      <a:pt x="59344" y="59344"/>
                    </a:moveTo>
                    <a:lnTo>
                      <a:pt x="71622" y="59344"/>
                    </a:lnTo>
                    <a:lnTo>
                      <a:pt x="71622" y="122781"/>
                    </a:lnTo>
                    <a:lnTo>
                      <a:pt x="59344" y="122781"/>
                    </a:lnTo>
                    <a:close/>
                    <a:moveTo>
                      <a:pt x="75715" y="59344"/>
                    </a:moveTo>
                    <a:lnTo>
                      <a:pt x="79807" y="59344"/>
                    </a:lnTo>
                    <a:lnTo>
                      <a:pt x="79807" y="122781"/>
                    </a:lnTo>
                    <a:lnTo>
                      <a:pt x="75715" y="122781"/>
                    </a:lnTo>
                    <a:close/>
                    <a:moveTo>
                      <a:pt x="83900" y="59344"/>
                    </a:moveTo>
                    <a:lnTo>
                      <a:pt x="96178" y="59344"/>
                    </a:lnTo>
                    <a:lnTo>
                      <a:pt x="96178" y="122781"/>
                    </a:lnTo>
                    <a:lnTo>
                      <a:pt x="83900" y="122781"/>
                    </a:lnTo>
                    <a:close/>
                    <a:moveTo>
                      <a:pt x="100271" y="59344"/>
                    </a:moveTo>
                    <a:lnTo>
                      <a:pt x="104364" y="59344"/>
                    </a:lnTo>
                    <a:lnTo>
                      <a:pt x="104364" y="122781"/>
                    </a:lnTo>
                    <a:lnTo>
                      <a:pt x="100271" y="122781"/>
                    </a:lnTo>
                    <a:close/>
                    <a:moveTo>
                      <a:pt x="108456" y="59344"/>
                    </a:moveTo>
                    <a:lnTo>
                      <a:pt x="120734" y="59344"/>
                    </a:lnTo>
                    <a:lnTo>
                      <a:pt x="120734" y="122781"/>
                    </a:lnTo>
                    <a:lnTo>
                      <a:pt x="108456" y="122781"/>
                    </a:lnTo>
                    <a:close/>
                    <a:moveTo>
                      <a:pt x="12004" y="44981"/>
                    </a:moveTo>
                    <a:lnTo>
                      <a:pt x="77761" y="4803"/>
                    </a:lnTo>
                    <a:lnTo>
                      <a:pt x="143518" y="44981"/>
                    </a:lnTo>
                    <a:cubicBezTo>
                      <a:pt x="143529" y="44984"/>
                      <a:pt x="143535" y="44996"/>
                      <a:pt x="143531" y="45006"/>
                    </a:cubicBezTo>
                    <a:cubicBezTo>
                      <a:pt x="143529" y="45013"/>
                      <a:pt x="143524" y="45018"/>
                      <a:pt x="143518" y="45020"/>
                    </a:cubicBezTo>
                    <a:lnTo>
                      <a:pt x="12016" y="45020"/>
                    </a:lnTo>
                    <a:cubicBezTo>
                      <a:pt x="12004" y="45018"/>
                      <a:pt x="11995" y="45007"/>
                      <a:pt x="11997" y="44994"/>
                    </a:cubicBezTo>
                    <a:cubicBezTo>
                      <a:pt x="11998" y="44989"/>
                      <a:pt x="12000" y="44984"/>
                      <a:pt x="12004" y="44981"/>
                    </a:cubicBezTo>
                    <a:close/>
                    <a:moveTo>
                      <a:pt x="18417" y="49112"/>
                    </a:moveTo>
                    <a:lnTo>
                      <a:pt x="137105" y="49112"/>
                    </a:lnTo>
                    <a:lnTo>
                      <a:pt x="137105" y="55251"/>
                    </a:lnTo>
                    <a:lnTo>
                      <a:pt x="18417" y="55251"/>
                    </a:lnTo>
                    <a:close/>
                    <a:moveTo>
                      <a:pt x="26602" y="59344"/>
                    </a:moveTo>
                    <a:lnTo>
                      <a:pt x="30695" y="59344"/>
                    </a:lnTo>
                    <a:lnTo>
                      <a:pt x="30695" y="122781"/>
                    </a:lnTo>
                    <a:lnTo>
                      <a:pt x="26602" y="122781"/>
                    </a:lnTo>
                    <a:close/>
                    <a:moveTo>
                      <a:pt x="18417" y="131068"/>
                    </a:moveTo>
                    <a:lnTo>
                      <a:pt x="18417" y="126873"/>
                    </a:lnTo>
                    <a:lnTo>
                      <a:pt x="137105" y="126873"/>
                    </a:lnTo>
                    <a:lnTo>
                      <a:pt x="137105" y="131068"/>
                    </a:lnTo>
                    <a:lnTo>
                      <a:pt x="138818" y="132296"/>
                    </a:lnTo>
                    <a:lnTo>
                      <a:pt x="139825" y="133016"/>
                    </a:lnTo>
                    <a:lnTo>
                      <a:pt x="15698" y="133016"/>
                    </a:lnTo>
                    <a:lnTo>
                      <a:pt x="16706" y="132296"/>
                    </a:lnTo>
                    <a:close/>
                    <a:moveTo>
                      <a:pt x="151429" y="143244"/>
                    </a:moveTo>
                    <a:lnTo>
                      <a:pt x="4093" y="143244"/>
                    </a:lnTo>
                    <a:lnTo>
                      <a:pt x="4093" y="141304"/>
                    </a:lnTo>
                    <a:lnTo>
                      <a:pt x="9968" y="137105"/>
                    </a:lnTo>
                    <a:lnTo>
                      <a:pt x="145565" y="137105"/>
                    </a:lnTo>
                    <a:lnTo>
                      <a:pt x="151429" y="141304"/>
                    </a:lnTo>
                    <a:close/>
                  </a:path>
                </a:pathLst>
              </a:custGeom>
              <a:grpFill/>
              <a:ln w="1984" cap="flat">
                <a:solidFill>
                  <a:schemeClr val="accent1"/>
                </a:solidFill>
                <a:prstDash val="solid"/>
                <a:miter/>
              </a:ln>
            </p:spPr>
            <p:txBody>
              <a:bodyPr rtlCol="0" anchor="ctr"/>
              <a:lstStyle/>
              <a:p>
                <a:pPr defTabSz="685766"/>
                <a:endParaRPr lang="fr-FR" sz="600" b="1">
                  <a:solidFill>
                    <a:srgbClr val="000000"/>
                  </a:solidFill>
                  <a:latin typeface="+mj-lt"/>
                </a:endParaRPr>
              </a:p>
            </p:txBody>
          </p:sp>
        </p:grpSp>
      </p:grpSp>
      <p:grpSp>
        <p:nvGrpSpPr>
          <p:cNvPr id="281" name="Grupp 280">
            <a:extLst>
              <a:ext uri="{FF2B5EF4-FFF2-40B4-BE49-F238E27FC236}">
                <a16:creationId xmlns:a16="http://schemas.microsoft.com/office/drawing/2014/main" id="{4E76FFB9-3768-5BFE-5A17-7952CC0AA599}"/>
              </a:ext>
            </a:extLst>
          </p:cNvPr>
          <p:cNvGrpSpPr/>
          <p:nvPr/>
        </p:nvGrpSpPr>
        <p:grpSpPr>
          <a:xfrm>
            <a:off x="4761564" y="2050589"/>
            <a:ext cx="2743788" cy="889771"/>
            <a:chOff x="4868671" y="2050589"/>
            <a:chExt cx="2743788" cy="889771"/>
          </a:xfrm>
        </p:grpSpPr>
        <p:sp>
          <p:nvSpPr>
            <p:cNvPr id="20" name="textruta 19">
              <a:extLst>
                <a:ext uri="{FF2B5EF4-FFF2-40B4-BE49-F238E27FC236}">
                  <a16:creationId xmlns:a16="http://schemas.microsoft.com/office/drawing/2014/main" id="{E88CBE01-82D8-7DB3-22C1-6B76DF75FFA0}"/>
                </a:ext>
              </a:extLst>
            </p:cNvPr>
            <p:cNvSpPr txBox="1"/>
            <p:nvPr/>
          </p:nvSpPr>
          <p:spPr>
            <a:xfrm>
              <a:off x="4868671" y="2347276"/>
              <a:ext cx="1781224" cy="461665"/>
            </a:xfrm>
            <a:prstGeom prst="rect">
              <a:avLst/>
            </a:prstGeom>
            <a:noFill/>
          </p:spPr>
          <p:txBody>
            <a:bodyPr wrap="square" rtlCol="0">
              <a:spAutoFit/>
            </a:bodyPr>
            <a:lstStyle/>
            <a:p>
              <a:r>
                <a:rPr lang="en-GB" sz="1200" b="1" dirty="0" err="1">
                  <a:solidFill>
                    <a:schemeClr val="accent1"/>
                  </a:solidFill>
                  <a:latin typeface="+mj-lt"/>
                  <a:cs typeface="Arial"/>
                </a:rPr>
                <a:t>Wij</a:t>
              </a:r>
              <a:r>
                <a:rPr lang="en-GB" sz="1200" b="1" dirty="0">
                  <a:solidFill>
                    <a:schemeClr val="accent1"/>
                  </a:solidFill>
                  <a:latin typeface="+mj-lt"/>
                  <a:cs typeface="Arial"/>
                </a:rPr>
                <a:t> </a:t>
              </a:r>
              <a:r>
                <a:rPr lang="en-GB" sz="1200" b="1" dirty="0" err="1">
                  <a:solidFill>
                    <a:schemeClr val="accent1"/>
                  </a:solidFill>
                  <a:latin typeface="+mj-lt"/>
                  <a:cs typeface="Arial"/>
                </a:rPr>
                <a:t>analyseren</a:t>
              </a:r>
              <a:r>
                <a:rPr lang="en-GB" sz="1200" b="1" dirty="0">
                  <a:solidFill>
                    <a:schemeClr val="accent1"/>
                  </a:solidFill>
                  <a:latin typeface="+mj-lt"/>
                  <a:cs typeface="Arial"/>
                </a:rPr>
                <a:t> </a:t>
              </a:r>
              <a:r>
                <a:rPr lang="en-GB" sz="1200" b="1" dirty="0" err="1">
                  <a:solidFill>
                    <a:schemeClr val="accent1"/>
                  </a:solidFill>
                  <a:latin typeface="+mj-lt"/>
                  <a:cs typeface="Arial"/>
                </a:rPr>
                <a:t>uw</a:t>
              </a:r>
              <a:r>
                <a:rPr lang="en-GB" sz="1200" b="1" dirty="0">
                  <a:solidFill>
                    <a:schemeClr val="accent1"/>
                  </a:solidFill>
                  <a:latin typeface="+mj-lt"/>
                  <a:cs typeface="Arial"/>
                </a:rPr>
                <a:t> </a:t>
              </a:r>
              <a:r>
                <a:rPr lang="en-GB" sz="1200" b="1" dirty="0" err="1">
                  <a:solidFill>
                    <a:schemeClr val="accent1"/>
                  </a:solidFill>
                  <a:latin typeface="+mj-lt"/>
                  <a:cs typeface="Arial"/>
                </a:rPr>
                <a:t>activiteiten</a:t>
              </a:r>
              <a:endParaRPr lang="sv-SE" sz="1200" b="1" dirty="0">
                <a:solidFill>
                  <a:schemeClr val="accent1"/>
                </a:solidFill>
                <a:latin typeface="+mj-lt"/>
              </a:endParaRPr>
            </a:p>
          </p:txBody>
        </p:sp>
        <p:sp>
          <p:nvSpPr>
            <p:cNvPr id="206" name="TextBox 129">
              <a:extLst>
                <a:ext uri="{FF2B5EF4-FFF2-40B4-BE49-F238E27FC236}">
                  <a16:creationId xmlns:a16="http://schemas.microsoft.com/office/drawing/2014/main" id="{431C3476-3910-ECA3-448E-8CB1A3B7D60D}"/>
                </a:ext>
              </a:extLst>
            </p:cNvPr>
            <p:cNvSpPr txBox="1"/>
            <p:nvPr/>
          </p:nvSpPr>
          <p:spPr>
            <a:xfrm>
              <a:off x="6803402" y="2094958"/>
              <a:ext cx="809057" cy="276999"/>
            </a:xfrm>
            <a:prstGeom prst="rect">
              <a:avLst/>
            </a:prstGeom>
            <a:noFill/>
            <a:effectLst>
              <a:glow rad="63500">
                <a:schemeClr val="accent2">
                  <a:satMod val="175000"/>
                  <a:alpha val="40000"/>
                </a:schemeClr>
              </a:glow>
            </a:effectLst>
          </p:spPr>
          <p:txBody>
            <a:bodyPr wrap="square" anchor="ctr">
              <a:spAutoFit/>
            </a:bodyPr>
            <a:lstStyle/>
            <a:p>
              <a:pPr defTabSz="685732"/>
              <a:r>
                <a:rPr lang="fr-FR" sz="600" b="1" dirty="0">
                  <a:solidFill>
                    <a:schemeClr val="accent1"/>
                  </a:solidFill>
                  <a:latin typeface="+mj-lt"/>
                </a:rPr>
                <a:t>Fleet &amp;</a:t>
              </a:r>
              <a:br>
                <a:rPr lang="fr-FR" sz="600" b="1" dirty="0">
                  <a:solidFill>
                    <a:schemeClr val="accent1"/>
                  </a:solidFill>
                  <a:latin typeface="+mj-lt"/>
                </a:rPr>
              </a:br>
              <a:r>
                <a:rPr lang="fr-FR" sz="600" b="1" dirty="0">
                  <a:solidFill>
                    <a:schemeClr val="accent1"/>
                  </a:solidFill>
                  <a:latin typeface="+mj-lt"/>
                </a:rPr>
                <a:t> routes analyse</a:t>
              </a:r>
            </a:p>
          </p:txBody>
        </p:sp>
        <p:sp>
          <p:nvSpPr>
            <p:cNvPr id="207" name="TextBox 129">
              <a:extLst>
                <a:ext uri="{FF2B5EF4-FFF2-40B4-BE49-F238E27FC236}">
                  <a16:creationId xmlns:a16="http://schemas.microsoft.com/office/drawing/2014/main" id="{A8C1E022-AEE4-EB48-EDAE-4150FF1C1C05}"/>
                </a:ext>
              </a:extLst>
            </p:cNvPr>
            <p:cNvSpPr txBox="1"/>
            <p:nvPr/>
          </p:nvSpPr>
          <p:spPr>
            <a:xfrm>
              <a:off x="6818483" y="2663361"/>
              <a:ext cx="641098" cy="276999"/>
            </a:xfrm>
            <a:prstGeom prst="rect">
              <a:avLst/>
            </a:prstGeom>
            <a:noFill/>
            <a:effectLst>
              <a:glow rad="63500">
                <a:schemeClr val="accent2">
                  <a:satMod val="175000"/>
                  <a:alpha val="40000"/>
                </a:schemeClr>
              </a:glow>
            </a:effectLst>
          </p:spPr>
          <p:txBody>
            <a:bodyPr wrap="square" anchor="ctr">
              <a:spAutoFit/>
            </a:bodyPr>
            <a:lstStyle/>
            <a:p>
              <a:pPr defTabSz="685732"/>
              <a:r>
                <a:rPr lang="fr-FR" sz="600" b="1">
                  <a:solidFill>
                    <a:srgbClr val="FFFFFF"/>
                  </a:solidFill>
                  <a:latin typeface="+mj-lt"/>
                </a:rPr>
                <a:t>Site </a:t>
              </a:r>
              <a:r>
                <a:rPr lang="fr-FR" sz="600" b="1" err="1">
                  <a:solidFill>
                    <a:srgbClr val="FFFFFF"/>
                  </a:solidFill>
                  <a:latin typeface="+mj-lt"/>
                </a:rPr>
                <a:t>analysis</a:t>
              </a:r>
              <a:endParaRPr lang="fr-FR" sz="600" b="1">
                <a:solidFill>
                  <a:srgbClr val="FFFFFF"/>
                </a:solidFill>
                <a:latin typeface="+mj-lt"/>
              </a:endParaRPr>
            </a:p>
          </p:txBody>
        </p:sp>
        <p:grpSp>
          <p:nvGrpSpPr>
            <p:cNvPr id="208" name="Groupe 351">
              <a:extLst>
                <a:ext uri="{FF2B5EF4-FFF2-40B4-BE49-F238E27FC236}">
                  <a16:creationId xmlns:a16="http://schemas.microsoft.com/office/drawing/2014/main" id="{5E7E92EA-4772-A2C9-E920-B816EF163990}"/>
                </a:ext>
              </a:extLst>
            </p:cNvPr>
            <p:cNvGrpSpPr/>
            <p:nvPr/>
          </p:nvGrpSpPr>
          <p:grpSpPr>
            <a:xfrm>
              <a:off x="6431714" y="2050589"/>
              <a:ext cx="152033" cy="393178"/>
              <a:chOff x="6079318" y="2655060"/>
              <a:chExt cx="114836" cy="296983"/>
            </a:xfrm>
          </p:grpSpPr>
          <p:grpSp>
            <p:nvGrpSpPr>
              <p:cNvPr id="244" name="Group 127">
                <a:extLst>
                  <a:ext uri="{FF2B5EF4-FFF2-40B4-BE49-F238E27FC236}">
                    <a16:creationId xmlns:a16="http://schemas.microsoft.com/office/drawing/2014/main" id="{9E0DCECD-8010-3733-5AEF-6A00C75A9CC2}"/>
                  </a:ext>
                </a:extLst>
              </p:cNvPr>
              <p:cNvGrpSpPr/>
              <p:nvPr/>
            </p:nvGrpSpPr>
            <p:grpSpPr>
              <a:xfrm>
                <a:off x="6079318" y="2655060"/>
                <a:ext cx="111241" cy="210201"/>
                <a:chOff x="3277296" y="2164736"/>
                <a:chExt cx="914400" cy="1475925"/>
              </a:xfrm>
              <a:noFill/>
            </p:grpSpPr>
            <p:pic>
              <p:nvPicPr>
                <p:cNvPr id="246" name="Graphic 128" descr="Truck with solid fill">
                  <a:extLst>
                    <a:ext uri="{FF2B5EF4-FFF2-40B4-BE49-F238E27FC236}">
                      <a16:creationId xmlns:a16="http://schemas.microsoft.com/office/drawing/2014/main" id="{74774A1D-F08B-0971-8C79-F420346FA8F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277296" y="2164736"/>
                  <a:ext cx="914397" cy="914400"/>
                </a:xfrm>
                <a:prstGeom prst="rect">
                  <a:avLst/>
                </a:prstGeom>
                <a:effectLst/>
              </p:spPr>
            </p:pic>
            <p:pic>
              <p:nvPicPr>
                <p:cNvPr id="247" name="Graphic 130" descr="Truck with solid fill">
                  <a:extLst>
                    <a:ext uri="{FF2B5EF4-FFF2-40B4-BE49-F238E27FC236}">
                      <a16:creationId xmlns:a16="http://schemas.microsoft.com/office/drawing/2014/main" id="{15643608-0382-267C-CA34-24C3DDB4FD8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277296" y="2726261"/>
                  <a:ext cx="914400" cy="914400"/>
                </a:xfrm>
                <a:prstGeom prst="rect">
                  <a:avLst/>
                </a:prstGeom>
                <a:effectLst/>
              </p:spPr>
            </p:pic>
          </p:grpSp>
          <p:pic>
            <p:nvPicPr>
              <p:cNvPr id="245" name="Graphic 148" descr="Truck with solid fill">
                <a:extLst>
                  <a:ext uri="{FF2B5EF4-FFF2-40B4-BE49-F238E27FC236}">
                    <a16:creationId xmlns:a16="http://schemas.microsoft.com/office/drawing/2014/main" id="{B5A1B927-87A2-5047-8E64-079C6E973A3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082913" y="2821814"/>
                <a:ext cx="111241" cy="130229"/>
              </a:xfrm>
              <a:prstGeom prst="rect">
                <a:avLst/>
              </a:prstGeom>
              <a:effectLst/>
            </p:spPr>
          </p:pic>
        </p:grpSp>
        <p:grpSp>
          <p:nvGrpSpPr>
            <p:cNvPr id="209" name="Graphic 368">
              <a:extLst>
                <a:ext uri="{FF2B5EF4-FFF2-40B4-BE49-F238E27FC236}">
                  <a16:creationId xmlns:a16="http://schemas.microsoft.com/office/drawing/2014/main" id="{67CDF454-CC20-630C-0A7D-CDCEA0639A9B}"/>
                </a:ext>
              </a:extLst>
            </p:cNvPr>
            <p:cNvGrpSpPr/>
            <p:nvPr/>
          </p:nvGrpSpPr>
          <p:grpSpPr>
            <a:xfrm>
              <a:off x="6588791" y="2142992"/>
              <a:ext cx="155314" cy="179237"/>
              <a:chOff x="578768" y="2043072"/>
              <a:chExt cx="118976" cy="137302"/>
            </a:xfrm>
            <a:noFill/>
          </p:grpSpPr>
          <p:sp>
            <p:nvSpPr>
              <p:cNvPr id="229" name="Forme libre : forme 362">
                <a:extLst>
                  <a:ext uri="{FF2B5EF4-FFF2-40B4-BE49-F238E27FC236}">
                    <a16:creationId xmlns:a16="http://schemas.microsoft.com/office/drawing/2014/main" id="{9CE9322E-9922-F0BB-19F9-90AC2EFA7A30}"/>
                  </a:ext>
                </a:extLst>
              </p:cNvPr>
              <p:cNvSpPr/>
              <p:nvPr/>
            </p:nvSpPr>
            <p:spPr>
              <a:xfrm>
                <a:off x="640470" y="2180375"/>
                <a:ext cx="14761" cy="3044"/>
              </a:xfrm>
              <a:custGeom>
                <a:avLst/>
                <a:gdLst>
                  <a:gd name="connsiteX0" fmla="*/ 0 w 14761"/>
                  <a:gd name="connsiteY0" fmla="*/ 0 h 3044"/>
                  <a:gd name="connsiteX1" fmla="*/ 14761 w 14761"/>
                  <a:gd name="connsiteY1" fmla="*/ 0 h 3044"/>
                </a:gdLst>
                <a:ahLst/>
                <a:cxnLst>
                  <a:cxn ang="0">
                    <a:pos x="connsiteX0" y="connsiteY0"/>
                  </a:cxn>
                  <a:cxn ang="0">
                    <a:pos x="connsiteX1" y="connsiteY1"/>
                  </a:cxn>
                </a:cxnLst>
                <a:rect l="l" t="t" r="r" b="b"/>
                <a:pathLst>
                  <a:path w="14761" h="3044">
                    <a:moveTo>
                      <a:pt x="0" y="0"/>
                    </a:moveTo>
                    <a:lnTo>
                      <a:pt x="14761" y="0"/>
                    </a:ln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30" name="Forme libre : forme 363">
                <a:extLst>
                  <a:ext uri="{FF2B5EF4-FFF2-40B4-BE49-F238E27FC236}">
                    <a16:creationId xmlns:a16="http://schemas.microsoft.com/office/drawing/2014/main" id="{1EDAB0D0-47A5-1747-9136-F6C81A0E3CE1}"/>
                  </a:ext>
                </a:extLst>
              </p:cNvPr>
              <p:cNvSpPr/>
              <p:nvPr/>
            </p:nvSpPr>
            <p:spPr>
              <a:xfrm>
                <a:off x="619804" y="2180375"/>
                <a:ext cx="14761" cy="3044"/>
              </a:xfrm>
              <a:custGeom>
                <a:avLst/>
                <a:gdLst>
                  <a:gd name="connsiteX0" fmla="*/ 0 w 14761"/>
                  <a:gd name="connsiteY0" fmla="*/ 0 h 3044"/>
                  <a:gd name="connsiteX1" fmla="*/ 14761 w 14761"/>
                  <a:gd name="connsiteY1" fmla="*/ 0 h 3044"/>
                </a:gdLst>
                <a:ahLst/>
                <a:cxnLst>
                  <a:cxn ang="0">
                    <a:pos x="connsiteX0" y="connsiteY0"/>
                  </a:cxn>
                  <a:cxn ang="0">
                    <a:pos x="connsiteX1" y="connsiteY1"/>
                  </a:cxn>
                </a:cxnLst>
                <a:rect l="l" t="t" r="r" b="b"/>
                <a:pathLst>
                  <a:path w="14761" h="3044">
                    <a:moveTo>
                      <a:pt x="0" y="0"/>
                    </a:moveTo>
                    <a:lnTo>
                      <a:pt x="14761" y="0"/>
                    </a:ln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31" name="Forme libre : forme 364">
                <a:extLst>
                  <a:ext uri="{FF2B5EF4-FFF2-40B4-BE49-F238E27FC236}">
                    <a16:creationId xmlns:a16="http://schemas.microsoft.com/office/drawing/2014/main" id="{DF864209-C90C-B021-37E8-24B24EE26430}"/>
                  </a:ext>
                </a:extLst>
              </p:cNvPr>
              <p:cNvSpPr/>
              <p:nvPr/>
            </p:nvSpPr>
            <p:spPr>
              <a:xfrm>
                <a:off x="681802" y="2180375"/>
                <a:ext cx="14761" cy="3044"/>
              </a:xfrm>
              <a:custGeom>
                <a:avLst/>
                <a:gdLst>
                  <a:gd name="connsiteX0" fmla="*/ 0 w 14761"/>
                  <a:gd name="connsiteY0" fmla="*/ 0 h 3044"/>
                  <a:gd name="connsiteX1" fmla="*/ 14761 w 14761"/>
                  <a:gd name="connsiteY1" fmla="*/ 0 h 3044"/>
                </a:gdLst>
                <a:ahLst/>
                <a:cxnLst>
                  <a:cxn ang="0">
                    <a:pos x="connsiteX0" y="connsiteY0"/>
                  </a:cxn>
                  <a:cxn ang="0">
                    <a:pos x="connsiteX1" y="connsiteY1"/>
                  </a:cxn>
                </a:cxnLst>
                <a:rect l="l" t="t" r="r" b="b"/>
                <a:pathLst>
                  <a:path w="14761" h="3044">
                    <a:moveTo>
                      <a:pt x="0" y="0"/>
                    </a:moveTo>
                    <a:lnTo>
                      <a:pt x="14761" y="0"/>
                    </a:ln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32" name="Forme libre : forme 365">
                <a:extLst>
                  <a:ext uri="{FF2B5EF4-FFF2-40B4-BE49-F238E27FC236}">
                    <a16:creationId xmlns:a16="http://schemas.microsoft.com/office/drawing/2014/main" id="{F1D15B87-2C43-233B-9CCA-40E792CA2E66}"/>
                  </a:ext>
                </a:extLst>
              </p:cNvPr>
              <p:cNvSpPr/>
              <p:nvPr/>
            </p:nvSpPr>
            <p:spPr>
              <a:xfrm>
                <a:off x="661136" y="2180375"/>
                <a:ext cx="14761" cy="3044"/>
              </a:xfrm>
              <a:custGeom>
                <a:avLst/>
                <a:gdLst>
                  <a:gd name="connsiteX0" fmla="*/ 0 w 14761"/>
                  <a:gd name="connsiteY0" fmla="*/ 0 h 3044"/>
                  <a:gd name="connsiteX1" fmla="*/ 14761 w 14761"/>
                  <a:gd name="connsiteY1" fmla="*/ 0 h 3044"/>
                </a:gdLst>
                <a:ahLst/>
                <a:cxnLst>
                  <a:cxn ang="0">
                    <a:pos x="connsiteX0" y="connsiteY0"/>
                  </a:cxn>
                  <a:cxn ang="0">
                    <a:pos x="connsiteX1" y="connsiteY1"/>
                  </a:cxn>
                </a:cxnLst>
                <a:rect l="l" t="t" r="r" b="b"/>
                <a:pathLst>
                  <a:path w="14761" h="3044">
                    <a:moveTo>
                      <a:pt x="0" y="0"/>
                    </a:moveTo>
                    <a:lnTo>
                      <a:pt x="14761" y="0"/>
                    </a:ln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33" name="Forme libre : forme 366">
                <a:extLst>
                  <a:ext uri="{FF2B5EF4-FFF2-40B4-BE49-F238E27FC236}">
                    <a16:creationId xmlns:a16="http://schemas.microsoft.com/office/drawing/2014/main" id="{D63DD8E8-1D90-3D3F-B50A-5F5B596B862A}"/>
                  </a:ext>
                </a:extLst>
              </p:cNvPr>
              <p:cNvSpPr/>
              <p:nvPr/>
            </p:nvSpPr>
            <p:spPr>
              <a:xfrm>
                <a:off x="599729" y="2166066"/>
                <a:ext cx="13580" cy="14004"/>
              </a:xfrm>
              <a:custGeom>
                <a:avLst/>
                <a:gdLst>
                  <a:gd name="connsiteX0" fmla="*/ 0 w 13580"/>
                  <a:gd name="connsiteY0" fmla="*/ 0 h 14004"/>
                  <a:gd name="connsiteX1" fmla="*/ 13580 w 13580"/>
                  <a:gd name="connsiteY1" fmla="*/ 14004 h 14004"/>
                </a:gdLst>
                <a:ahLst/>
                <a:cxnLst>
                  <a:cxn ang="0">
                    <a:pos x="connsiteX0" y="connsiteY0"/>
                  </a:cxn>
                  <a:cxn ang="0">
                    <a:pos x="connsiteX1" y="connsiteY1"/>
                  </a:cxn>
                </a:cxnLst>
                <a:rect l="l" t="t" r="r" b="b"/>
                <a:pathLst>
                  <a:path w="13580" h="14004">
                    <a:moveTo>
                      <a:pt x="0" y="0"/>
                    </a:moveTo>
                    <a:cubicBezTo>
                      <a:pt x="886" y="7307"/>
                      <a:pt x="6495" y="13091"/>
                      <a:pt x="13580" y="14004"/>
                    </a:cubicBez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34" name="Forme libre : forme 367">
                <a:extLst>
                  <a:ext uri="{FF2B5EF4-FFF2-40B4-BE49-F238E27FC236}">
                    <a16:creationId xmlns:a16="http://schemas.microsoft.com/office/drawing/2014/main" id="{FDC55D55-0CC2-DF37-6D7A-CBB51EA0E783}"/>
                  </a:ext>
                </a:extLst>
              </p:cNvPr>
              <p:cNvSpPr/>
              <p:nvPr/>
            </p:nvSpPr>
            <p:spPr>
              <a:xfrm>
                <a:off x="600024" y="2148104"/>
                <a:ext cx="15056" cy="11873"/>
              </a:xfrm>
              <a:custGeom>
                <a:avLst/>
                <a:gdLst>
                  <a:gd name="connsiteX0" fmla="*/ 15057 w 15056"/>
                  <a:gd name="connsiteY0" fmla="*/ 0 h 11873"/>
                  <a:gd name="connsiteX1" fmla="*/ 0 w 15056"/>
                  <a:gd name="connsiteY1" fmla="*/ 11873 h 11873"/>
                </a:gdLst>
                <a:ahLst/>
                <a:cxnLst>
                  <a:cxn ang="0">
                    <a:pos x="connsiteX0" y="connsiteY0"/>
                  </a:cxn>
                  <a:cxn ang="0">
                    <a:pos x="connsiteX1" y="connsiteY1"/>
                  </a:cxn>
                </a:cxnLst>
                <a:rect l="l" t="t" r="r" b="b"/>
                <a:pathLst>
                  <a:path w="15056" h="11873">
                    <a:moveTo>
                      <a:pt x="15057" y="0"/>
                    </a:moveTo>
                    <a:cubicBezTo>
                      <a:pt x="7676" y="0"/>
                      <a:pt x="1771" y="5175"/>
                      <a:pt x="0" y="11873"/>
                    </a:cubicBez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35" name="Forme libre : forme 368">
                <a:extLst>
                  <a:ext uri="{FF2B5EF4-FFF2-40B4-BE49-F238E27FC236}">
                    <a16:creationId xmlns:a16="http://schemas.microsoft.com/office/drawing/2014/main" id="{FF23BDBF-1AD6-0D33-EA96-B04979B5F288}"/>
                  </a:ext>
                </a:extLst>
              </p:cNvPr>
              <p:cNvSpPr/>
              <p:nvPr/>
            </p:nvSpPr>
            <p:spPr>
              <a:xfrm>
                <a:off x="619804" y="2146886"/>
                <a:ext cx="17713" cy="3044"/>
              </a:xfrm>
              <a:custGeom>
                <a:avLst/>
                <a:gdLst>
                  <a:gd name="connsiteX0" fmla="*/ 17714 w 17713"/>
                  <a:gd name="connsiteY0" fmla="*/ 0 h 3044"/>
                  <a:gd name="connsiteX1" fmla="*/ 0 w 17713"/>
                  <a:gd name="connsiteY1" fmla="*/ 0 h 3044"/>
                </a:gdLst>
                <a:ahLst/>
                <a:cxnLst>
                  <a:cxn ang="0">
                    <a:pos x="connsiteX0" y="connsiteY0"/>
                  </a:cxn>
                  <a:cxn ang="0">
                    <a:pos x="connsiteX1" y="connsiteY1"/>
                  </a:cxn>
                </a:cxnLst>
                <a:rect l="l" t="t" r="r" b="b"/>
                <a:pathLst>
                  <a:path w="17713" h="3044">
                    <a:moveTo>
                      <a:pt x="17714" y="0"/>
                    </a:moveTo>
                    <a:lnTo>
                      <a:pt x="0" y="0"/>
                    </a:ln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36" name="Forme libre : forme 369">
                <a:extLst>
                  <a:ext uri="{FF2B5EF4-FFF2-40B4-BE49-F238E27FC236}">
                    <a16:creationId xmlns:a16="http://schemas.microsoft.com/office/drawing/2014/main" id="{877A73D5-7F50-9700-463D-C7DB9AC6A3B8}"/>
                  </a:ext>
                </a:extLst>
              </p:cNvPr>
              <p:cNvSpPr/>
              <p:nvPr/>
            </p:nvSpPr>
            <p:spPr>
              <a:xfrm>
                <a:off x="643422" y="2146886"/>
                <a:ext cx="14761" cy="3044"/>
              </a:xfrm>
              <a:custGeom>
                <a:avLst/>
                <a:gdLst>
                  <a:gd name="connsiteX0" fmla="*/ 14761 w 14761"/>
                  <a:gd name="connsiteY0" fmla="*/ 0 h 3044"/>
                  <a:gd name="connsiteX1" fmla="*/ 0 w 14761"/>
                  <a:gd name="connsiteY1" fmla="*/ 0 h 3044"/>
                </a:gdLst>
                <a:ahLst/>
                <a:cxnLst>
                  <a:cxn ang="0">
                    <a:pos x="connsiteX0" y="connsiteY0"/>
                  </a:cxn>
                  <a:cxn ang="0">
                    <a:pos x="connsiteX1" y="connsiteY1"/>
                  </a:cxn>
                </a:cxnLst>
                <a:rect l="l" t="t" r="r" b="b"/>
                <a:pathLst>
                  <a:path w="14761" h="3044">
                    <a:moveTo>
                      <a:pt x="14761" y="0"/>
                    </a:moveTo>
                    <a:lnTo>
                      <a:pt x="0" y="0"/>
                    </a:ln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37" name="Forme libre : forme 370">
                <a:extLst>
                  <a:ext uri="{FF2B5EF4-FFF2-40B4-BE49-F238E27FC236}">
                    <a16:creationId xmlns:a16="http://schemas.microsoft.com/office/drawing/2014/main" id="{2200D2A8-0B24-A903-C92E-E589F4F2F387}"/>
                  </a:ext>
                </a:extLst>
              </p:cNvPr>
              <p:cNvSpPr/>
              <p:nvPr/>
            </p:nvSpPr>
            <p:spPr>
              <a:xfrm>
                <a:off x="684164" y="2134100"/>
                <a:ext cx="13580" cy="14004"/>
              </a:xfrm>
              <a:custGeom>
                <a:avLst/>
                <a:gdLst>
                  <a:gd name="connsiteX0" fmla="*/ 13580 w 13580"/>
                  <a:gd name="connsiteY0" fmla="*/ 0 h 14004"/>
                  <a:gd name="connsiteX1" fmla="*/ 0 w 13580"/>
                  <a:gd name="connsiteY1" fmla="*/ 14004 h 14004"/>
                </a:gdLst>
                <a:ahLst/>
                <a:cxnLst>
                  <a:cxn ang="0">
                    <a:pos x="connsiteX0" y="connsiteY0"/>
                  </a:cxn>
                  <a:cxn ang="0">
                    <a:pos x="connsiteX1" y="connsiteY1"/>
                  </a:cxn>
                </a:cxnLst>
                <a:rect l="l" t="t" r="r" b="b"/>
                <a:pathLst>
                  <a:path w="13580" h="14004">
                    <a:moveTo>
                      <a:pt x="13580" y="0"/>
                    </a:moveTo>
                    <a:cubicBezTo>
                      <a:pt x="12695" y="7307"/>
                      <a:pt x="7085" y="13091"/>
                      <a:pt x="0" y="14004"/>
                    </a:cubicBez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38" name="Forme libre : forme 371">
                <a:extLst>
                  <a:ext uri="{FF2B5EF4-FFF2-40B4-BE49-F238E27FC236}">
                    <a16:creationId xmlns:a16="http://schemas.microsoft.com/office/drawing/2014/main" id="{DD66CDCE-CE9A-9BA9-6013-E5E1FF061C75}"/>
                  </a:ext>
                </a:extLst>
              </p:cNvPr>
              <p:cNvSpPr/>
              <p:nvPr/>
            </p:nvSpPr>
            <p:spPr>
              <a:xfrm>
                <a:off x="682392" y="2116138"/>
                <a:ext cx="15056" cy="11873"/>
              </a:xfrm>
              <a:custGeom>
                <a:avLst/>
                <a:gdLst>
                  <a:gd name="connsiteX0" fmla="*/ 0 w 15056"/>
                  <a:gd name="connsiteY0" fmla="*/ 0 h 11873"/>
                  <a:gd name="connsiteX1" fmla="*/ 15057 w 15056"/>
                  <a:gd name="connsiteY1" fmla="*/ 11873 h 11873"/>
                </a:gdLst>
                <a:ahLst/>
                <a:cxnLst>
                  <a:cxn ang="0">
                    <a:pos x="connsiteX0" y="connsiteY0"/>
                  </a:cxn>
                  <a:cxn ang="0">
                    <a:pos x="connsiteX1" y="connsiteY1"/>
                  </a:cxn>
                </a:cxnLst>
                <a:rect l="l" t="t" r="r" b="b"/>
                <a:pathLst>
                  <a:path w="15056" h="11873">
                    <a:moveTo>
                      <a:pt x="0" y="0"/>
                    </a:moveTo>
                    <a:cubicBezTo>
                      <a:pt x="7381" y="0"/>
                      <a:pt x="13285" y="5175"/>
                      <a:pt x="15057" y="11873"/>
                    </a:cubicBez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39" name="Forme libre : forme 372">
                <a:extLst>
                  <a:ext uri="{FF2B5EF4-FFF2-40B4-BE49-F238E27FC236}">
                    <a16:creationId xmlns:a16="http://schemas.microsoft.com/office/drawing/2014/main" id="{5F5BABAB-2764-E005-E841-69B929781047}"/>
                  </a:ext>
                </a:extLst>
              </p:cNvPr>
              <p:cNvSpPr/>
              <p:nvPr/>
            </p:nvSpPr>
            <p:spPr>
              <a:xfrm>
                <a:off x="640470" y="2116442"/>
                <a:ext cx="14761" cy="3044"/>
              </a:xfrm>
              <a:custGeom>
                <a:avLst/>
                <a:gdLst>
                  <a:gd name="connsiteX0" fmla="*/ 0 w 14761"/>
                  <a:gd name="connsiteY0" fmla="*/ 0 h 3044"/>
                  <a:gd name="connsiteX1" fmla="*/ 14761 w 14761"/>
                  <a:gd name="connsiteY1" fmla="*/ 0 h 3044"/>
                </a:gdLst>
                <a:ahLst/>
                <a:cxnLst>
                  <a:cxn ang="0">
                    <a:pos x="connsiteX0" y="connsiteY0"/>
                  </a:cxn>
                  <a:cxn ang="0">
                    <a:pos x="connsiteX1" y="connsiteY1"/>
                  </a:cxn>
                </a:cxnLst>
                <a:rect l="l" t="t" r="r" b="b"/>
                <a:pathLst>
                  <a:path w="14761" h="3044">
                    <a:moveTo>
                      <a:pt x="0" y="0"/>
                    </a:moveTo>
                    <a:lnTo>
                      <a:pt x="14761" y="0"/>
                    </a:ln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40" name="Forme libre : forme 373">
                <a:extLst>
                  <a:ext uri="{FF2B5EF4-FFF2-40B4-BE49-F238E27FC236}">
                    <a16:creationId xmlns:a16="http://schemas.microsoft.com/office/drawing/2014/main" id="{FEA0D287-A023-56E5-95A9-3629B4868A7E}"/>
                  </a:ext>
                </a:extLst>
              </p:cNvPr>
              <p:cNvSpPr/>
              <p:nvPr/>
            </p:nvSpPr>
            <p:spPr>
              <a:xfrm>
                <a:off x="664088" y="2146886"/>
                <a:ext cx="14761" cy="3044"/>
              </a:xfrm>
              <a:custGeom>
                <a:avLst/>
                <a:gdLst>
                  <a:gd name="connsiteX0" fmla="*/ 14761 w 14761"/>
                  <a:gd name="connsiteY0" fmla="*/ 0 h 3044"/>
                  <a:gd name="connsiteX1" fmla="*/ 0 w 14761"/>
                  <a:gd name="connsiteY1" fmla="*/ 0 h 3044"/>
                </a:gdLst>
                <a:ahLst/>
                <a:cxnLst>
                  <a:cxn ang="0">
                    <a:pos x="connsiteX0" y="connsiteY0"/>
                  </a:cxn>
                  <a:cxn ang="0">
                    <a:pos x="connsiteX1" y="connsiteY1"/>
                  </a:cxn>
                </a:cxnLst>
                <a:rect l="l" t="t" r="r" b="b"/>
                <a:pathLst>
                  <a:path w="14761" h="3044">
                    <a:moveTo>
                      <a:pt x="14761" y="0"/>
                    </a:moveTo>
                    <a:lnTo>
                      <a:pt x="0" y="0"/>
                    </a:ln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41" name="Forme libre : forme 374">
                <a:extLst>
                  <a:ext uri="{FF2B5EF4-FFF2-40B4-BE49-F238E27FC236}">
                    <a16:creationId xmlns:a16="http://schemas.microsoft.com/office/drawing/2014/main" id="{D34885CB-BBAE-007F-D154-6F9BF6B62342}"/>
                  </a:ext>
                </a:extLst>
              </p:cNvPr>
              <p:cNvSpPr/>
              <p:nvPr/>
            </p:nvSpPr>
            <p:spPr>
              <a:xfrm>
                <a:off x="661136" y="2116442"/>
                <a:ext cx="14761" cy="3044"/>
              </a:xfrm>
              <a:custGeom>
                <a:avLst/>
                <a:gdLst>
                  <a:gd name="connsiteX0" fmla="*/ 0 w 14761"/>
                  <a:gd name="connsiteY0" fmla="*/ 0 h 3044"/>
                  <a:gd name="connsiteX1" fmla="*/ 14761 w 14761"/>
                  <a:gd name="connsiteY1" fmla="*/ 0 h 3044"/>
                </a:gdLst>
                <a:ahLst/>
                <a:cxnLst>
                  <a:cxn ang="0">
                    <a:pos x="connsiteX0" y="connsiteY0"/>
                  </a:cxn>
                  <a:cxn ang="0">
                    <a:pos x="connsiteX1" y="connsiteY1"/>
                  </a:cxn>
                </a:cxnLst>
                <a:rect l="l" t="t" r="r" b="b"/>
                <a:pathLst>
                  <a:path w="14761" h="3044">
                    <a:moveTo>
                      <a:pt x="0" y="0"/>
                    </a:moveTo>
                    <a:lnTo>
                      <a:pt x="14761" y="0"/>
                    </a:ln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42" name="Forme libre : forme 375">
                <a:extLst>
                  <a:ext uri="{FF2B5EF4-FFF2-40B4-BE49-F238E27FC236}">
                    <a16:creationId xmlns:a16="http://schemas.microsoft.com/office/drawing/2014/main" id="{5C6688DC-F8AF-A5B5-36C9-7EB5CF062B85}"/>
                  </a:ext>
                </a:extLst>
              </p:cNvPr>
              <p:cNvSpPr/>
              <p:nvPr/>
            </p:nvSpPr>
            <p:spPr>
              <a:xfrm>
                <a:off x="599138" y="2064687"/>
                <a:ext cx="23618" cy="24355"/>
              </a:xfrm>
              <a:custGeom>
                <a:avLst/>
                <a:gdLst>
                  <a:gd name="connsiteX0" fmla="*/ 11809 w 23618"/>
                  <a:gd name="connsiteY0" fmla="*/ 0 h 24355"/>
                  <a:gd name="connsiteX1" fmla="*/ 11809 w 23618"/>
                  <a:gd name="connsiteY1" fmla="*/ 0 h 24355"/>
                  <a:gd name="connsiteX2" fmla="*/ 11809 w 23618"/>
                  <a:gd name="connsiteY2" fmla="*/ 0 h 24355"/>
                  <a:gd name="connsiteX3" fmla="*/ 23618 w 23618"/>
                  <a:gd name="connsiteY3" fmla="*/ 12178 h 24355"/>
                  <a:gd name="connsiteX4" fmla="*/ 11809 w 23618"/>
                  <a:gd name="connsiteY4" fmla="*/ 24355 h 24355"/>
                  <a:gd name="connsiteX5" fmla="*/ 11809 w 23618"/>
                  <a:gd name="connsiteY5" fmla="*/ 24355 h 24355"/>
                  <a:gd name="connsiteX6" fmla="*/ 11809 w 23618"/>
                  <a:gd name="connsiteY6" fmla="*/ 24355 h 24355"/>
                  <a:gd name="connsiteX7" fmla="*/ 0 w 23618"/>
                  <a:gd name="connsiteY7" fmla="*/ 12178 h 24355"/>
                  <a:gd name="connsiteX8" fmla="*/ 11809 w 23618"/>
                  <a:gd name="connsiteY8" fmla="*/ 0 h 24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18" h="24355">
                    <a:moveTo>
                      <a:pt x="11809" y="0"/>
                    </a:moveTo>
                    <a:cubicBezTo>
                      <a:pt x="11809" y="0"/>
                      <a:pt x="11809" y="0"/>
                      <a:pt x="11809" y="0"/>
                    </a:cubicBezTo>
                    <a:cubicBezTo>
                      <a:pt x="11809" y="0"/>
                      <a:pt x="11809" y="0"/>
                      <a:pt x="11809" y="0"/>
                    </a:cubicBezTo>
                    <a:cubicBezTo>
                      <a:pt x="18304" y="0"/>
                      <a:pt x="23618" y="5175"/>
                      <a:pt x="23618" y="12178"/>
                    </a:cubicBezTo>
                    <a:cubicBezTo>
                      <a:pt x="23618" y="19180"/>
                      <a:pt x="18304" y="24355"/>
                      <a:pt x="11809" y="24355"/>
                    </a:cubicBezTo>
                    <a:cubicBezTo>
                      <a:pt x="11809" y="24355"/>
                      <a:pt x="11809" y="24355"/>
                      <a:pt x="11809" y="24355"/>
                    </a:cubicBezTo>
                    <a:cubicBezTo>
                      <a:pt x="11809" y="24355"/>
                      <a:pt x="11809" y="24355"/>
                      <a:pt x="11809" y="24355"/>
                    </a:cubicBezTo>
                    <a:cubicBezTo>
                      <a:pt x="5314" y="24355"/>
                      <a:pt x="0" y="19180"/>
                      <a:pt x="0" y="12178"/>
                    </a:cubicBezTo>
                    <a:cubicBezTo>
                      <a:pt x="0" y="4871"/>
                      <a:pt x="5314" y="0"/>
                      <a:pt x="11809" y="0"/>
                    </a:cubicBezTo>
                    <a:close/>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43" name="Forme libre : forme 376">
                <a:extLst>
                  <a:ext uri="{FF2B5EF4-FFF2-40B4-BE49-F238E27FC236}">
                    <a16:creationId xmlns:a16="http://schemas.microsoft.com/office/drawing/2014/main" id="{B9D982CE-FBEC-2FC3-6091-516FAA2CCE1C}"/>
                  </a:ext>
                </a:extLst>
              </p:cNvPr>
              <p:cNvSpPr/>
              <p:nvPr/>
            </p:nvSpPr>
            <p:spPr>
              <a:xfrm>
                <a:off x="578768" y="2043072"/>
                <a:ext cx="64359" cy="88592"/>
              </a:xfrm>
              <a:custGeom>
                <a:avLst/>
                <a:gdLst>
                  <a:gd name="connsiteX0" fmla="*/ 32180 w 64359"/>
                  <a:gd name="connsiteY0" fmla="*/ 0 h 88592"/>
                  <a:gd name="connsiteX1" fmla="*/ 64359 w 64359"/>
                  <a:gd name="connsiteY1" fmla="*/ 33184 h 88592"/>
                  <a:gd name="connsiteX2" fmla="*/ 58750 w 64359"/>
                  <a:gd name="connsiteY2" fmla="*/ 53886 h 88592"/>
                  <a:gd name="connsiteX3" fmla="*/ 31884 w 64359"/>
                  <a:gd name="connsiteY3" fmla="*/ 88592 h 88592"/>
                  <a:gd name="connsiteX4" fmla="*/ 5019 w 64359"/>
                  <a:gd name="connsiteY4" fmla="*/ 53886 h 88592"/>
                  <a:gd name="connsiteX5" fmla="*/ 0 w 64359"/>
                  <a:gd name="connsiteY5" fmla="*/ 33184 h 88592"/>
                  <a:gd name="connsiteX6" fmla="*/ 32180 w 64359"/>
                  <a:gd name="connsiteY6" fmla="*/ 0 h 8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59" h="88592">
                    <a:moveTo>
                      <a:pt x="32180" y="0"/>
                    </a:moveTo>
                    <a:cubicBezTo>
                      <a:pt x="49893" y="0"/>
                      <a:pt x="64359" y="14918"/>
                      <a:pt x="64359" y="33184"/>
                    </a:cubicBezTo>
                    <a:cubicBezTo>
                      <a:pt x="64359" y="41099"/>
                      <a:pt x="63178" y="46579"/>
                      <a:pt x="58750" y="53886"/>
                    </a:cubicBezTo>
                    <a:cubicBezTo>
                      <a:pt x="54322" y="61193"/>
                      <a:pt x="31884" y="88592"/>
                      <a:pt x="31884" y="88592"/>
                    </a:cubicBezTo>
                    <a:cubicBezTo>
                      <a:pt x="31884" y="88592"/>
                      <a:pt x="9447" y="61193"/>
                      <a:pt x="5019" y="53886"/>
                    </a:cubicBezTo>
                    <a:cubicBezTo>
                      <a:pt x="1181" y="46579"/>
                      <a:pt x="0" y="41099"/>
                      <a:pt x="0" y="33184"/>
                    </a:cubicBezTo>
                    <a:cubicBezTo>
                      <a:pt x="0" y="14918"/>
                      <a:pt x="14466" y="0"/>
                      <a:pt x="32180" y="0"/>
                    </a:cubicBezTo>
                    <a:close/>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grpSp>
        <p:pic>
          <p:nvPicPr>
            <p:cNvPr id="210" name="Graphic 33" descr="Electric Tower with solid fill">
              <a:extLst>
                <a:ext uri="{FF2B5EF4-FFF2-40B4-BE49-F238E27FC236}">
                  <a16:creationId xmlns:a16="http://schemas.microsoft.com/office/drawing/2014/main" id="{1FA9B8A9-DDF5-A87F-20A6-0B514DC90606}"/>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6366769" y="2679610"/>
              <a:ext cx="210324" cy="210324"/>
            </a:xfrm>
            <a:prstGeom prst="rect">
              <a:avLst/>
            </a:prstGeom>
          </p:spPr>
        </p:pic>
        <p:grpSp>
          <p:nvGrpSpPr>
            <p:cNvPr id="211" name="Groupe 354">
              <a:extLst>
                <a:ext uri="{FF2B5EF4-FFF2-40B4-BE49-F238E27FC236}">
                  <a16:creationId xmlns:a16="http://schemas.microsoft.com/office/drawing/2014/main" id="{2AD568E7-E188-3A48-36A2-7CDD0C69F81E}"/>
                </a:ext>
              </a:extLst>
            </p:cNvPr>
            <p:cNvGrpSpPr/>
            <p:nvPr/>
          </p:nvGrpSpPr>
          <p:grpSpPr>
            <a:xfrm>
              <a:off x="6574085" y="2706999"/>
              <a:ext cx="192955" cy="176374"/>
              <a:chOff x="1429358" y="1821194"/>
              <a:chExt cx="465928" cy="425875"/>
            </a:xfrm>
          </p:grpSpPr>
          <p:sp>
            <p:nvSpPr>
              <p:cNvPr id="222" name="Freeform: Shape 396">
                <a:extLst>
                  <a:ext uri="{FF2B5EF4-FFF2-40B4-BE49-F238E27FC236}">
                    <a16:creationId xmlns:a16="http://schemas.microsoft.com/office/drawing/2014/main" id="{A34A4933-59E1-72F7-A0BC-80E327FC7B61}"/>
                  </a:ext>
                </a:extLst>
              </p:cNvPr>
              <p:cNvSpPr/>
              <p:nvPr/>
            </p:nvSpPr>
            <p:spPr>
              <a:xfrm>
                <a:off x="1429358" y="2246008"/>
                <a:ext cx="339858" cy="1061"/>
              </a:xfrm>
              <a:custGeom>
                <a:avLst/>
                <a:gdLst>
                  <a:gd name="connsiteX0" fmla="*/ 0 w 373836"/>
                  <a:gd name="connsiteY0" fmla="*/ 0 h 1168"/>
                  <a:gd name="connsiteX1" fmla="*/ 373836 w 373836"/>
                  <a:gd name="connsiteY1" fmla="*/ 0 h 1168"/>
                </a:gdLst>
                <a:ahLst/>
                <a:cxnLst>
                  <a:cxn ang="0">
                    <a:pos x="connsiteX0" y="connsiteY0"/>
                  </a:cxn>
                  <a:cxn ang="0">
                    <a:pos x="connsiteX1" y="connsiteY1"/>
                  </a:cxn>
                </a:cxnLst>
                <a:rect l="l" t="t" r="r" b="b"/>
                <a:pathLst>
                  <a:path w="373836" h="1168">
                    <a:moveTo>
                      <a:pt x="0" y="0"/>
                    </a:moveTo>
                    <a:lnTo>
                      <a:pt x="373836" y="0"/>
                    </a:ln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23" name="Freeform: Shape 397">
                <a:extLst>
                  <a:ext uri="{FF2B5EF4-FFF2-40B4-BE49-F238E27FC236}">
                    <a16:creationId xmlns:a16="http://schemas.microsoft.com/office/drawing/2014/main" id="{23DE9A8C-DF00-553C-9351-D613128030A0}"/>
                  </a:ext>
                </a:extLst>
              </p:cNvPr>
              <p:cNvSpPr/>
              <p:nvPr/>
            </p:nvSpPr>
            <p:spPr>
              <a:xfrm>
                <a:off x="1471841" y="1821194"/>
                <a:ext cx="254892" cy="424808"/>
              </a:xfrm>
              <a:custGeom>
                <a:avLst/>
                <a:gdLst>
                  <a:gd name="connsiteX0" fmla="*/ 0 w 280377"/>
                  <a:gd name="connsiteY0" fmla="*/ 467295 h 467295"/>
                  <a:gd name="connsiteX1" fmla="*/ 0 w 280377"/>
                  <a:gd name="connsiteY1" fmla="*/ 37384 h 467295"/>
                  <a:gd name="connsiteX2" fmla="*/ 37384 w 280377"/>
                  <a:gd name="connsiteY2" fmla="*/ 0 h 467295"/>
                  <a:gd name="connsiteX3" fmla="*/ 242994 w 280377"/>
                  <a:gd name="connsiteY3" fmla="*/ 0 h 467295"/>
                  <a:gd name="connsiteX4" fmla="*/ 280377 w 280377"/>
                  <a:gd name="connsiteY4" fmla="*/ 37384 h 467295"/>
                  <a:gd name="connsiteX5" fmla="*/ 280377 w 280377"/>
                  <a:gd name="connsiteY5" fmla="*/ 467295 h 467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377" h="467295">
                    <a:moveTo>
                      <a:pt x="0" y="467295"/>
                    </a:moveTo>
                    <a:lnTo>
                      <a:pt x="0" y="37384"/>
                    </a:lnTo>
                    <a:cubicBezTo>
                      <a:pt x="0" y="16706"/>
                      <a:pt x="16706" y="0"/>
                      <a:pt x="37384" y="0"/>
                    </a:cubicBezTo>
                    <a:lnTo>
                      <a:pt x="242994" y="0"/>
                    </a:lnTo>
                    <a:cubicBezTo>
                      <a:pt x="263671" y="0"/>
                      <a:pt x="280377" y="16706"/>
                      <a:pt x="280377" y="37384"/>
                    </a:cubicBezTo>
                    <a:lnTo>
                      <a:pt x="280377" y="467295"/>
                    </a:ln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24" name="Freeform: Shape 398">
                <a:extLst>
                  <a:ext uri="{FF2B5EF4-FFF2-40B4-BE49-F238E27FC236}">
                    <a16:creationId xmlns:a16="http://schemas.microsoft.com/office/drawing/2014/main" id="{B3899E3A-E0B3-0293-7B36-19AB95160475}"/>
                  </a:ext>
                </a:extLst>
              </p:cNvPr>
              <p:cNvSpPr/>
              <p:nvPr/>
            </p:nvSpPr>
            <p:spPr>
              <a:xfrm>
                <a:off x="1778819" y="1829801"/>
                <a:ext cx="116467" cy="167587"/>
              </a:xfrm>
              <a:custGeom>
                <a:avLst/>
                <a:gdLst>
                  <a:gd name="connsiteX0" fmla="*/ 15844 w 128111"/>
                  <a:gd name="connsiteY0" fmla="*/ 163320 h 184348"/>
                  <a:gd name="connsiteX1" fmla="*/ 128111 w 128111"/>
                  <a:gd name="connsiteY1" fmla="*/ 0 h 184348"/>
                  <a:gd name="connsiteX2" fmla="*/ 49840 w 128111"/>
                  <a:gd name="connsiteY2" fmla="*/ 184348 h 184348"/>
                </a:gdLst>
                <a:ahLst/>
                <a:cxnLst>
                  <a:cxn ang="0">
                    <a:pos x="connsiteX0" y="connsiteY0"/>
                  </a:cxn>
                  <a:cxn ang="0">
                    <a:pos x="connsiteX1" y="connsiteY1"/>
                  </a:cxn>
                  <a:cxn ang="0">
                    <a:pos x="connsiteX2" y="connsiteY2"/>
                  </a:cxn>
                </a:cxnLst>
                <a:rect l="l" t="t" r="r" b="b"/>
                <a:pathLst>
                  <a:path w="128111" h="184348">
                    <a:moveTo>
                      <a:pt x="15844" y="163320"/>
                    </a:moveTo>
                    <a:cubicBezTo>
                      <a:pt x="-35208" y="71496"/>
                      <a:pt x="46452" y="17173"/>
                      <a:pt x="128111" y="0"/>
                    </a:cubicBezTo>
                    <a:cubicBezTo>
                      <a:pt x="87223" y="51052"/>
                      <a:pt x="166547" y="143226"/>
                      <a:pt x="49840" y="184348"/>
                    </a:cubicBez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25" name="Freeform: Shape 399">
                <a:extLst>
                  <a:ext uri="{FF2B5EF4-FFF2-40B4-BE49-F238E27FC236}">
                    <a16:creationId xmlns:a16="http://schemas.microsoft.com/office/drawing/2014/main" id="{57C59450-78B9-142B-EB54-B1457BDC181E}"/>
                  </a:ext>
                </a:extLst>
              </p:cNvPr>
              <p:cNvSpPr/>
              <p:nvPr/>
            </p:nvSpPr>
            <p:spPr>
              <a:xfrm>
                <a:off x="1514328" y="1889168"/>
                <a:ext cx="169929" cy="110449"/>
              </a:xfrm>
              <a:custGeom>
                <a:avLst/>
                <a:gdLst>
                  <a:gd name="connsiteX0" fmla="*/ 186918 w 186918"/>
                  <a:gd name="connsiteY0" fmla="*/ 121497 h 121496"/>
                  <a:gd name="connsiteX1" fmla="*/ 0 w 186918"/>
                  <a:gd name="connsiteY1" fmla="*/ 121497 h 121496"/>
                  <a:gd name="connsiteX2" fmla="*/ 0 w 186918"/>
                  <a:gd name="connsiteY2" fmla="*/ 2336 h 121496"/>
                  <a:gd name="connsiteX3" fmla="*/ 2336 w 186918"/>
                  <a:gd name="connsiteY3" fmla="*/ 0 h 121496"/>
                  <a:gd name="connsiteX4" fmla="*/ 184582 w 186918"/>
                  <a:gd name="connsiteY4" fmla="*/ 0 h 121496"/>
                  <a:gd name="connsiteX5" fmla="*/ 186918 w 186918"/>
                  <a:gd name="connsiteY5" fmla="*/ 2336 h 121496"/>
                  <a:gd name="connsiteX6" fmla="*/ 186918 w 186918"/>
                  <a:gd name="connsiteY6" fmla="*/ 121497 h 1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918" h="121496">
                    <a:moveTo>
                      <a:pt x="186918" y="121497"/>
                    </a:moveTo>
                    <a:lnTo>
                      <a:pt x="0" y="121497"/>
                    </a:lnTo>
                    <a:lnTo>
                      <a:pt x="0" y="2336"/>
                    </a:lnTo>
                    <a:cubicBezTo>
                      <a:pt x="0" y="1051"/>
                      <a:pt x="1051" y="0"/>
                      <a:pt x="2336" y="0"/>
                    </a:cubicBezTo>
                    <a:lnTo>
                      <a:pt x="184582" y="0"/>
                    </a:lnTo>
                    <a:cubicBezTo>
                      <a:pt x="185867" y="0"/>
                      <a:pt x="186918" y="1051"/>
                      <a:pt x="186918" y="2336"/>
                    </a:cubicBezTo>
                    <a:lnTo>
                      <a:pt x="186918" y="121497"/>
                    </a:lnTo>
                    <a:close/>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26" name="Freeform: Shape 400">
                <a:extLst>
                  <a:ext uri="{FF2B5EF4-FFF2-40B4-BE49-F238E27FC236}">
                    <a16:creationId xmlns:a16="http://schemas.microsoft.com/office/drawing/2014/main" id="{050D54E0-66AF-7968-B1DB-2DC538522716}"/>
                  </a:ext>
                </a:extLst>
              </p:cNvPr>
              <p:cNvSpPr/>
              <p:nvPr/>
            </p:nvSpPr>
            <p:spPr>
              <a:xfrm>
                <a:off x="1726736" y="1906161"/>
                <a:ext cx="133903" cy="297582"/>
              </a:xfrm>
              <a:custGeom>
                <a:avLst/>
                <a:gdLst>
                  <a:gd name="connsiteX0" fmla="*/ 0 w 147291"/>
                  <a:gd name="connsiteY0" fmla="*/ 102805 h 327345"/>
                  <a:gd name="connsiteX1" fmla="*/ 56075 w 147291"/>
                  <a:gd name="connsiteY1" fmla="*/ 149535 h 327345"/>
                  <a:gd name="connsiteX2" fmla="*/ 56075 w 147291"/>
                  <a:gd name="connsiteY2" fmla="*/ 294396 h 327345"/>
                  <a:gd name="connsiteX3" fmla="*/ 143577 w 147291"/>
                  <a:gd name="connsiteY3" fmla="*/ 246849 h 327345"/>
                  <a:gd name="connsiteX4" fmla="*/ 116006 w 147291"/>
                  <a:gd name="connsiteY4" fmla="*/ 140189 h 327345"/>
                  <a:gd name="connsiteX5" fmla="*/ 121497 w 147291"/>
                  <a:gd name="connsiteY5" fmla="*/ 0 h 32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291" h="327345">
                    <a:moveTo>
                      <a:pt x="0" y="102805"/>
                    </a:moveTo>
                    <a:cubicBezTo>
                      <a:pt x="0" y="102805"/>
                      <a:pt x="48248" y="98483"/>
                      <a:pt x="56075" y="149535"/>
                    </a:cubicBezTo>
                    <a:cubicBezTo>
                      <a:pt x="61917" y="187736"/>
                      <a:pt x="46730" y="257012"/>
                      <a:pt x="56075" y="294396"/>
                    </a:cubicBezTo>
                    <a:cubicBezTo>
                      <a:pt x="69277" y="344981"/>
                      <a:pt x="167409" y="343345"/>
                      <a:pt x="143577" y="246849"/>
                    </a:cubicBezTo>
                    <a:cubicBezTo>
                      <a:pt x="143577" y="246849"/>
                      <a:pt x="120329" y="165072"/>
                      <a:pt x="116006" y="140189"/>
                    </a:cubicBezTo>
                    <a:cubicBezTo>
                      <a:pt x="111684" y="115305"/>
                      <a:pt x="84113" y="37384"/>
                      <a:pt x="121497" y="0"/>
                    </a:cubicBez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27" name="Freeform: Shape 401">
                <a:extLst>
                  <a:ext uri="{FF2B5EF4-FFF2-40B4-BE49-F238E27FC236}">
                    <a16:creationId xmlns:a16="http://schemas.microsoft.com/office/drawing/2014/main" id="{2A6B6671-A570-0AA0-1FCF-0CA5A9CA0F9C}"/>
                  </a:ext>
                </a:extLst>
              </p:cNvPr>
              <p:cNvSpPr/>
              <p:nvPr/>
            </p:nvSpPr>
            <p:spPr>
              <a:xfrm>
                <a:off x="1565283" y="1965657"/>
                <a:ext cx="67971" cy="33984"/>
              </a:xfrm>
              <a:custGeom>
                <a:avLst/>
                <a:gdLst>
                  <a:gd name="connsiteX0" fmla="*/ 0 w 74767"/>
                  <a:gd name="connsiteY0" fmla="*/ 37384 h 37383"/>
                  <a:gd name="connsiteX1" fmla="*/ 37384 w 74767"/>
                  <a:gd name="connsiteY1" fmla="*/ 0 h 37383"/>
                  <a:gd name="connsiteX2" fmla="*/ 74767 w 74767"/>
                  <a:gd name="connsiteY2" fmla="*/ 37384 h 37383"/>
                </a:gdLst>
                <a:ahLst/>
                <a:cxnLst>
                  <a:cxn ang="0">
                    <a:pos x="connsiteX0" y="connsiteY0"/>
                  </a:cxn>
                  <a:cxn ang="0">
                    <a:pos x="connsiteX1" y="connsiteY1"/>
                  </a:cxn>
                  <a:cxn ang="0">
                    <a:pos x="connsiteX2" y="connsiteY2"/>
                  </a:cxn>
                </a:cxnLst>
                <a:rect l="l" t="t" r="r" b="b"/>
                <a:pathLst>
                  <a:path w="74767" h="37383">
                    <a:moveTo>
                      <a:pt x="0" y="37384"/>
                    </a:moveTo>
                    <a:cubicBezTo>
                      <a:pt x="0" y="16706"/>
                      <a:pt x="16706" y="0"/>
                      <a:pt x="37384" y="0"/>
                    </a:cubicBezTo>
                    <a:cubicBezTo>
                      <a:pt x="58061" y="0"/>
                      <a:pt x="74767" y="16706"/>
                      <a:pt x="74767" y="37384"/>
                    </a:cubicBez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28" name="Freeform: Shape 424">
                <a:extLst>
                  <a:ext uri="{FF2B5EF4-FFF2-40B4-BE49-F238E27FC236}">
                    <a16:creationId xmlns:a16="http://schemas.microsoft.com/office/drawing/2014/main" id="{B5BC84AE-C6C4-B3A1-F235-BEDB48DD6853}"/>
                  </a:ext>
                </a:extLst>
              </p:cNvPr>
              <p:cNvSpPr/>
              <p:nvPr/>
            </p:nvSpPr>
            <p:spPr>
              <a:xfrm>
                <a:off x="1615718" y="1928914"/>
                <a:ext cx="22835" cy="40994"/>
              </a:xfrm>
              <a:custGeom>
                <a:avLst/>
                <a:gdLst>
                  <a:gd name="connsiteX0" fmla="*/ 25117 w 25117"/>
                  <a:gd name="connsiteY0" fmla="*/ 0 h 45094"/>
                  <a:gd name="connsiteX1" fmla="*/ 0 w 25117"/>
                  <a:gd name="connsiteY1" fmla="*/ 45094 h 45094"/>
                </a:gdLst>
                <a:ahLst/>
                <a:cxnLst>
                  <a:cxn ang="0">
                    <a:pos x="connsiteX0" y="connsiteY0"/>
                  </a:cxn>
                  <a:cxn ang="0">
                    <a:pos x="connsiteX1" y="connsiteY1"/>
                  </a:cxn>
                </a:cxnLst>
                <a:rect l="l" t="t" r="r" b="b"/>
                <a:pathLst>
                  <a:path w="25117" h="45094">
                    <a:moveTo>
                      <a:pt x="25117" y="0"/>
                    </a:moveTo>
                    <a:lnTo>
                      <a:pt x="0" y="45094"/>
                    </a:ln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grpSp>
        <p:sp>
          <p:nvSpPr>
            <p:cNvPr id="212" name="TextBox 129">
              <a:extLst>
                <a:ext uri="{FF2B5EF4-FFF2-40B4-BE49-F238E27FC236}">
                  <a16:creationId xmlns:a16="http://schemas.microsoft.com/office/drawing/2014/main" id="{13118B87-014E-786A-5F14-0CD0566721BA}"/>
                </a:ext>
              </a:extLst>
            </p:cNvPr>
            <p:cNvSpPr txBox="1"/>
            <p:nvPr/>
          </p:nvSpPr>
          <p:spPr>
            <a:xfrm>
              <a:off x="6818483" y="2709526"/>
              <a:ext cx="641098" cy="184666"/>
            </a:xfrm>
            <a:prstGeom prst="rect">
              <a:avLst/>
            </a:prstGeom>
            <a:noFill/>
            <a:effectLst>
              <a:glow rad="63500">
                <a:schemeClr val="accent2">
                  <a:satMod val="175000"/>
                  <a:alpha val="40000"/>
                </a:schemeClr>
              </a:glow>
            </a:effectLst>
          </p:spPr>
          <p:txBody>
            <a:bodyPr wrap="square" anchor="ctr">
              <a:spAutoFit/>
            </a:bodyPr>
            <a:lstStyle/>
            <a:p>
              <a:pPr defTabSz="685732"/>
              <a:r>
                <a:rPr lang="fr-FR" sz="600" b="1" dirty="0">
                  <a:solidFill>
                    <a:schemeClr val="accent1"/>
                  </a:solidFill>
                  <a:latin typeface="+mj-lt"/>
                </a:rPr>
                <a:t>Site analyse</a:t>
              </a:r>
            </a:p>
          </p:txBody>
        </p:sp>
        <p:pic>
          <p:nvPicPr>
            <p:cNvPr id="213" name="Graphic 33" descr="Electric Tower with solid fill">
              <a:extLst>
                <a:ext uri="{FF2B5EF4-FFF2-40B4-BE49-F238E27FC236}">
                  <a16:creationId xmlns:a16="http://schemas.microsoft.com/office/drawing/2014/main" id="{2CD4AD5F-8E9C-DD96-5E10-547FE12F3A3C}"/>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366769" y="2679610"/>
              <a:ext cx="210324" cy="210324"/>
            </a:xfrm>
            <a:prstGeom prst="rect">
              <a:avLst/>
            </a:prstGeom>
          </p:spPr>
        </p:pic>
        <p:grpSp>
          <p:nvGrpSpPr>
            <p:cNvPr id="214" name="Groupe 289">
              <a:extLst>
                <a:ext uri="{FF2B5EF4-FFF2-40B4-BE49-F238E27FC236}">
                  <a16:creationId xmlns:a16="http://schemas.microsoft.com/office/drawing/2014/main" id="{9999F247-CADF-70EC-8149-1910A93BB1E9}"/>
                </a:ext>
              </a:extLst>
            </p:cNvPr>
            <p:cNvGrpSpPr/>
            <p:nvPr/>
          </p:nvGrpSpPr>
          <p:grpSpPr>
            <a:xfrm>
              <a:off x="6574085" y="2706999"/>
              <a:ext cx="192955" cy="176374"/>
              <a:chOff x="1429358" y="1821194"/>
              <a:chExt cx="465928" cy="425875"/>
            </a:xfrm>
          </p:grpSpPr>
          <p:sp>
            <p:nvSpPr>
              <p:cNvPr id="215" name="Freeform: Shape 396">
                <a:extLst>
                  <a:ext uri="{FF2B5EF4-FFF2-40B4-BE49-F238E27FC236}">
                    <a16:creationId xmlns:a16="http://schemas.microsoft.com/office/drawing/2014/main" id="{03740876-20D0-94D0-E32F-AB740469B5BA}"/>
                  </a:ext>
                </a:extLst>
              </p:cNvPr>
              <p:cNvSpPr/>
              <p:nvPr/>
            </p:nvSpPr>
            <p:spPr>
              <a:xfrm>
                <a:off x="1429358" y="2246008"/>
                <a:ext cx="339858" cy="1061"/>
              </a:xfrm>
              <a:custGeom>
                <a:avLst/>
                <a:gdLst>
                  <a:gd name="connsiteX0" fmla="*/ 0 w 373836"/>
                  <a:gd name="connsiteY0" fmla="*/ 0 h 1168"/>
                  <a:gd name="connsiteX1" fmla="*/ 373836 w 373836"/>
                  <a:gd name="connsiteY1" fmla="*/ 0 h 1168"/>
                </a:gdLst>
                <a:ahLst/>
                <a:cxnLst>
                  <a:cxn ang="0">
                    <a:pos x="connsiteX0" y="connsiteY0"/>
                  </a:cxn>
                  <a:cxn ang="0">
                    <a:pos x="connsiteX1" y="connsiteY1"/>
                  </a:cxn>
                </a:cxnLst>
                <a:rect l="l" t="t" r="r" b="b"/>
                <a:pathLst>
                  <a:path w="373836" h="1168">
                    <a:moveTo>
                      <a:pt x="0" y="0"/>
                    </a:moveTo>
                    <a:lnTo>
                      <a:pt x="373836" y="0"/>
                    </a:ln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16" name="Freeform: Shape 397">
                <a:extLst>
                  <a:ext uri="{FF2B5EF4-FFF2-40B4-BE49-F238E27FC236}">
                    <a16:creationId xmlns:a16="http://schemas.microsoft.com/office/drawing/2014/main" id="{20997089-2E8F-4814-CB3B-16E21E1BE992}"/>
                  </a:ext>
                </a:extLst>
              </p:cNvPr>
              <p:cNvSpPr/>
              <p:nvPr/>
            </p:nvSpPr>
            <p:spPr>
              <a:xfrm>
                <a:off x="1471841" y="1821194"/>
                <a:ext cx="254892" cy="424808"/>
              </a:xfrm>
              <a:custGeom>
                <a:avLst/>
                <a:gdLst>
                  <a:gd name="connsiteX0" fmla="*/ 0 w 280377"/>
                  <a:gd name="connsiteY0" fmla="*/ 467295 h 467295"/>
                  <a:gd name="connsiteX1" fmla="*/ 0 w 280377"/>
                  <a:gd name="connsiteY1" fmla="*/ 37384 h 467295"/>
                  <a:gd name="connsiteX2" fmla="*/ 37384 w 280377"/>
                  <a:gd name="connsiteY2" fmla="*/ 0 h 467295"/>
                  <a:gd name="connsiteX3" fmla="*/ 242994 w 280377"/>
                  <a:gd name="connsiteY3" fmla="*/ 0 h 467295"/>
                  <a:gd name="connsiteX4" fmla="*/ 280377 w 280377"/>
                  <a:gd name="connsiteY4" fmla="*/ 37384 h 467295"/>
                  <a:gd name="connsiteX5" fmla="*/ 280377 w 280377"/>
                  <a:gd name="connsiteY5" fmla="*/ 467295 h 467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377" h="467295">
                    <a:moveTo>
                      <a:pt x="0" y="467295"/>
                    </a:moveTo>
                    <a:lnTo>
                      <a:pt x="0" y="37384"/>
                    </a:lnTo>
                    <a:cubicBezTo>
                      <a:pt x="0" y="16706"/>
                      <a:pt x="16706" y="0"/>
                      <a:pt x="37384" y="0"/>
                    </a:cubicBezTo>
                    <a:lnTo>
                      <a:pt x="242994" y="0"/>
                    </a:lnTo>
                    <a:cubicBezTo>
                      <a:pt x="263671" y="0"/>
                      <a:pt x="280377" y="16706"/>
                      <a:pt x="280377" y="37384"/>
                    </a:cubicBezTo>
                    <a:lnTo>
                      <a:pt x="280377" y="467295"/>
                    </a:ln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17" name="Freeform: Shape 398">
                <a:extLst>
                  <a:ext uri="{FF2B5EF4-FFF2-40B4-BE49-F238E27FC236}">
                    <a16:creationId xmlns:a16="http://schemas.microsoft.com/office/drawing/2014/main" id="{F596649D-94E6-09F4-E50F-962D89A54F4A}"/>
                  </a:ext>
                </a:extLst>
              </p:cNvPr>
              <p:cNvSpPr/>
              <p:nvPr/>
            </p:nvSpPr>
            <p:spPr>
              <a:xfrm>
                <a:off x="1778819" y="1829801"/>
                <a:ext cx="116467" cy="167587"/>
              </a:xfrm>
              <a:custGeom>
                <a:avLst/>
                <a:gdLst>
                  <a:gd name="connsiteX0" fmla="*/ 15844 w 128111"/>
                  <a:gd name="connsiteY0" fmla="*/ 163320 h 184348"/>
                  <a:gd name="connsiteX1" fmla="*/ 128111 w 128111"/>
                  <a:gd name="connsiteY1" fmla="*/ 0 h 184348"/>
                  <a:gd name="connsiteX2" fmla="*/ 49840 w 128111"/>
                  <a:gd name="connsiteY2" fmla="*/ 184348 h 184348"/>
                </a:gdLst>
                <a:ahLst/>
                <a:cxnLst>
                  <a:cxn ang="0">
                    <a:pos x="connsiteX0" y="connsiteY0"/>
                  </a:cxn>
                  <a:cxn ang="0">
                    <a:pos x="connsiteX1" y="connsiteY1"/>
                  </a:cxn>
                  <a:cxn ang="0">
                    <a:pos x="connsiteX2" y="connsiteY2"/>
                  </a:cxn>
                </a:cxnLst>
                <a:rect l="l" t="t" r="r" b="b"/>
                <a:pathLst>
                  <a:path w="128111" h="184348">
                    <a:moveTo>
                      <a:pt x="15844" y="163320"/>
                    </a:moveTo>
                    <a:cubicBezTo>
                      <a:pt x="-35208" y="71496"/>
                      <a:pt x="46452" y="17173"/>
                      <a:pt x="128111" y="0"/>
                    </a:cubicBezTo>
                    <a:cubicBezTo>
                      <a:pt x="87223" y="51052"/>
                      <a:pt x="166547" y="143226"/>
                      <a:pt x="49840" y="184348"/>
                    </a:cubicBez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18" name="Freeform: Shape 399">
                <a:extLst>
                  <a:ext uri="{FF2B5EF4-FFF2-40B4-BE49-F238E27FC236}">
                    <a16:creationId xmlns:a16="http://schemas.microsoft.com/office/drawing/2014/main" id="{67529E3E-EE23-F204-0E26-3BE39614E366}"/>
                  </a:ext>
                </a:extLst>
              </p:cNvPr>
              <p:cNvSpPr/>
              <p:nvPr/>
            </p:nvSpPr>
            <p:spPr>
              <a:xfrm>
                <a:off x="1514328" y="1889168"/>
                <a:ext cx="169929" cy="110449"/>
              </a:xfrm>
              <a:custGeom>
                <a:avLst/>
                <a:gdLst>
                  <a:gd name="connsiteX0" fmla="*/ 186918 w 186918"/>
                  <a:gd name="connsiteY0" fmla="*/ 121497 h 121496"/>
                  <a:gd name="connsiteX1" fmla="*/ 0 w 186918"/>
                  <a:gd name="connsiteY1" fmla="*/ 121497 h 121496"/>
                  <a:gd name="connsiteX2" fmla="*/ 0 w 186918"/>
                  <a:gd name="connsiteY2" fmla="*/ 2336 h 121496"/>
                  <a:gd name="connsiteX3" fmla="*/ 2336 w 186918"/>
                  <a:gd name="connsiteY3" fmla="*/ 0 h 121496"/>
                  <a:gd name="connsiteX4" fmla="*/ 184582 w 186918"/>
                  <a:gd name="connsiteY4" fmla="*/ 0 h 121496"/>
                  <a:gd name="connsiteX5" fmla="*/ 186918 w 186918"/>
                  <a:gd name="connsiteY5" fmla="*/ 2336 h 121496"/>
                  <a:gd name="connsiteX6" fmla="*/ 186918 w 186918"/>
                  <a:gd name="connsiteY6" fmla="*/ 121497 h 1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918" h="121496">
                    <a:moveTo>
                      <a:pt x="186918" y="121497"/>
                    </a:moveTo>
                    <a:lnTo>
                      <a:pt x="0" y="121497"/>
                    </a:lnTo>
                    <a:lnTo>
                      <a:pt x="0" y="2336"/>
                    </a:lnTo>
                    <a:cubicBezTo>
                      <a:pt x="0" y="1051"/>
                      <a:pt x="1051" y="0"/>
                      <a:pt x="2336" y="0"/>
                    </a:cubicBezTo>
                    <a:lnTo>
                      <a:pt x="184582" y="0"/>
                    </a:lnTo>
                    <a:cubicBezTo>
                      <a:pt x="185867" y="0"/>
                      <a:pt x="186918" y="1051"/>
                      <a:pt x="186918" y="2336"/>
                    </a:cubicBezTo>
                    <a:lnTo>
                      <a:pt x="186918" y="121497"/>
                    </a:lnTo>
                    <a:close/>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19" name="Freeform: Shape 400">
                <a:extLst>
                  <a:ext uri="{FF2B5EF4-FFF2-40B4-BE49-F238E27FC236}">
                    <a16:creationId xmlns:a16="http://schemas.microsoft.com/office/drawing/2014/main" id="{3FA39092-54F9-76C8-58E4-48D627188520}"/>
                  </a:ext>
                </a:extLst>
              </p:cNvPr>
              <p:cNvSpPr/>
              <p:nvPr/>
            </p:nvSpPr>
            <p:spPr>
              <a:xfrm>
                <a:off x="1726736" y="1906161"/>
                <a:ext cx="133903" cy="297582"/>
              </a:xfrm>
              <a:custGeom>
                <a:avLst/>
                <a:gdLst>
                  <a:gd name="connsiteX0" fmla="*/ 0 w 147291"/>
                  <a:gd name="connsiteY0" fmla="*/ 102805 h 327345"/>
                  <a:gd name="connsiteX1" fmla="*/ 56075 w 147291"/>
                  <a:gd name="connsiteY1" fmla="*/ 149535 h 327345"/>
                  <a:gd name="connsiteX2" fmla="*/ 56075 w 147291"/>
                  <a:gd name="connsiteY2" fmla="*/ 294396 h 327345"/>
                  <a:gd name="connsiteX3" fmla="*/ 143577 w 147291"/>
                  <a:gd name="connsiteY3" fmla="*/ 246849 h 327345"/>
                  <a:gd name="connsiteX4" fmla="*/ 116006 w 147291"/>
                  <a:gd name="connsiteY4" fmla="*/ 140189 h 327345"/>
                  <a:gd name="connsiteX5" fmla="*/ 121497 w 147291"/>
                  <a:gd name="connsiteY5" fmla="*/ 0 h 32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291" h="327345">
                    <a:moveTo>
                      <a:pt x="0" y="102805"/>
                    </a:moveTo>
                    <a:cubicBezTo>
                      <a:pt x="0" y="102805"/>
                      <a:pt x="48248" y="98483"/>
                      <a:pt x="56075" y="149535"/>
                    </a:cubicBezTo>
                    <a:cubicBezTo>
                      <a:pt x="61917" y="187736"/>
                      <a:pt x="46730" y="257012"/>
                      <a:pt x="56075" y="294396"/>
                    </a:cubicBezTo>
                    <a:cubicBezTo>
                      <a:pt x="69277" y="344981"/>
                      <a:pt x="167409" y="343345"/>
                      <a:pt x="143577" y="246849"/>
                    </a:cubicBezTo>
                    <a:cubicBezTo>
                      <a:pt x="143577" y="246849"/>
                      <a:pt x="120329" y="165072"/>
                      <a:pt x="116006" y="140189"/>
                    </a:cubicBezTo>
                    <a:cubicBezTo>
                      <a:pt x="111684" y="115305"/>
                      <a:pt x="84113" y="37384"/>
                      <a:pt x="121497" y="0"/>
                    </a:cubicBezTo>
                  </a:path>
                </a:pathLst>
              </a:custGeom>
              <a:solidFill>
                <a:schemeClr val="accent1"/>
              </a:solid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20" name="Freeform: Shape 401">
                <a:extLst>
                  <a:ext uri="{FF2B5EF4-FFF2-40B4-BE49-F238E27FC236}">
                    <a16:creationId xmlns:a16="http://schemas.microsoft.com/office/drawing/2014/main" id="{5470669D-860C-2993-8479-A6D8E3643387}"/>
                  </a:ext>
                </a:extLst>
              </p:cNvPr>
              <p:cNvSpPr/>
              <p:nvPr/>
            </p:nvSpPr>
            <p:spPr>
              <a:xfrm>
                <a:off x="1565283" y="1965657"/>
                <a:ext cx="67971" cy="33984"/>
              </a:xfrm>
              <a:custGeom>
                <a:avLst/>
                <a:gdLst>
                  <a:gd name="connsiteX0" fmla="*/ 0 w 74767"/>
                  <a:gd name="connsiteY0" fmla="*/ 37384 h 37383"/>
                  <a:gd name="connsiteX1" fmla="*/ 37384 w 74767"/>
                  <a:gd name="connsiteY1" fmla="*/ 0 h 37383"/>
                  <a:gd name="connsiteX2" fmla="*/ 74767 w 74767"/>
                  <a:gd name="connsiteY2" fmla="*/ 37384 h 37383"/>
                </a:gdLst>
                <a:ahLst/>
                <a:cxnLst>
                  <a:cxn ang="0">
                    <a:pos x="connsiteX0" y="connsiteY0"/>
                  </a:cxn>
                  <a:cxn ang="0">
                    <a:pos x="connsiteX1" y="connsiteY1"/>
                  </a:cxn>
                  <a:cxn ang="0">
                    <a:pos x="connsiteX2" y="connsiteY2"/>
                  </a:cxn>
                </a:cxnLst>
                <a:rect l="l" t="t" r="r" b="b"/>
                <a:pathLst>
                  <a:path w="74767" h="37383">
                    <a:moveTo>
                      <a:pt x="0" y="37384"/>
                    </a:moveTo>
                    <a:cubicBezTo>
                      <a:pt x="0" y="16706"/>
                      <a:pt x="16706" y="0"/>
                      <a:pt x="37384" y="0"/>
                    </a:cubicBezTo>
                    <a:cubicBezTo>
                      <a:pt x="58061" y="0"/>
                      <a:pt x="74767" y="16706"/>
                      <a:pt x="74767" y="37384"/>
                    </a:cubicBez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21" name="Freeform: Shape 424">
                <a:extLst>
                  <a:ext uri="{FF2B5EF4-FFF2-40B4-BE49-F238E27FC236}">
                    <a16:creationId xmlns:a16="http://schemas.microsoft.com/office/drawing/2014/main" id="{80C73478-D895-77B9-8AF3-AF570147A44C}"/>
                  </a:ext>
                </a:extLst>
              </p:cNvPr>
              <p:cNvSpPr/>
              <p:nvPr/>
            </p:nvSpPr>
            <p:spPr>
              <a:xfrm>
                <a:off x="1615718" y="1928914"/>
                <a:ext cx="22835" cy="40994"/>
              </a:xfrm>
              <a:custGeom>
                <a:avLst/>
                <a:gdLst>
                  <a:gd name="connsiteX0" fmla="*/ 25117 w 25117"/>
                  <a:gd name="connsiteY0" fmla="*/ 0 h 45094"/>
                  <a:gd name="connsiteX1" fmla="*/ 0 w 25117"/>
                  <a:gd name="connsiteY1" fmla="*/ 45094 h 45094"/>
                </a:gdLst>
                <a:ahLst/>
                <a:cxnLst>
                  <a:cxn ang="0">
                    <a:pos x="connsiteX0" y="connsiteY0"/>
                  </a:cxn>
                  <a:cxn ang="0">
                    <a:pos x="connsiteX1" y="connsiteY1"/>
                  </a:cxn>
                </a:cxnLst>
                <a:rect l="l" t="t" r="r" b="b"/>
                <a:pathLst>
                  <a:path w="25117" h="45094">
                    <a:moveTo>
                      <a:pt x="25117" y="0"/>
                    </a:moveTo>
                    <a:lnTo>
                      <a:pt x="0" y="45094"/>
                    </a:ln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grpSp>
      </p:grpSp>
      <p:grpSp>
        <p:nvGrpSpPr>
          <p:cNvPr id="271" name="Grupp 270">
            <a:extLst>
              <a:ext uri="{FF2B5EF4-FFF2-40B4-BE49-F238E27FC236}">
                <a16:creationId xmlns:a16="http://schemas.microsoft.com/office/drawing/2014/main" id="{BD69EA1C-9331-0E8E-AA4B-62797EADA27C}"/>
              </a:ext>
            </a:extLst>
          </p:cNvPr>
          <p:cNvGrpSpPr/>
          <p:nvPr/>
        </p:nvGrpSpPr>
        <p:grpSpPr>
          <a:xfrm>
            <a:off x="2346849" y="742297"/>
            <a:ext cx="3073852" cy="961388"/>
            <a:chOff x="2346849" y="617445"/>
            <a:chExt cx="3073852" cy="961388"/>
          </a:xfrm>
        </p:grpSpPr>
        <p:sp>
          <p:nvSpPr>
            <p:cNvPr id="22" name="textruta 21">
              <a:extLst>
                <a:ext uri="{FF2B5EF4-FFF2-40B4-BE49-F238E27FC236}">
                  <a16:creationId xmlns:a16="http://schemas.microsoft.com/office/drawing/2014/main" id="{B905874A-4C35-530B-320A-C0291855BCD8}"/>
                </a:ext>
              </a:extLst>
            </p:cNvPr>
            <p:cNvSpPr txBox="1"/>
            <p:nvPr/>
          </p:nvSpPr>
          <p:spPr>
            <a:xfrm>
              <a:off x="2978196" y="1117168"/>
              <a:ext cx="1781224" cy="461665"/>
            </a:xfrm>
            <a:prstGeom prst="rect">
              <a:avLst/>
            </a:prstGeom>
            <a:noFill/>
          </p:spPr>
          <p:txBody>
            <a:bodyPr wrap="square" rtlCol="0">
              <a:spAutoFit/>
            </a:bodyPr>
            <a:lstStyle/>
            <a:p>
              <a:pPr algn="ctr"/>
              <a:r>
                <a:rPr lang="en-GB" sz="1200" b="1" dirty="0" err="1">
                  <a:solidFill>
                    <a:schemeClr val="accent1"/>
                  </a:solidFill>
                  <a:latin typeface="+mj-lt"/>
                  <a:cs typeface="Arial"/>
                </a:rPr>
                <a:t>Wij</a:t>
              </a:r>
              <a:r>
                <a:rPr lang="en-GB" sz="1200" b="1" dirty="0">
                  <a:solidFill>
                    <a:schemeClr val="accent1"/>
                  </a:solidFill>
                  <a:latin typeface="+mj-lt"/>
                  <a:cs typeface="Arial"/>
                </a:rPr>
                <a:t> </a:t>
              </a:r>
              <a:r>
                <a:rPr lang="en-GB" sz="1200" b="1" dirty="0" err="1">
                  <a:solidFill>
                    <a:schemeClr val="accent1"/>
                  </a:solidFill>
                  <a:latin typeface="+mj-lt"/>
                  <a:cs typeface="Arial"/>
                </a:rPr>
                <a:t>begrijpen</a:t>
              </a:r>
              <a:r>
                <a:rPr lang="en-GB" sz="1200" b="1" dirty="0">
                  <a:solidFill>
                    <a:schemeClr val="accent1"/>
                  </a:solidFill>
                  <a:latin typeface="+mj-lt"/>
                  <a:cs typeface="Arial"/>
                </a:rPr>
                <a:t> wat u </a:t>
              </a:r>
              <a:r>
                <a:rPr lang="en-GB" sz="1200" b="1" dirty="0" err="1">
                  <a:solidFill>
                    <a:schemeClr val="accent1"/>
                  </a:solidFill>
                  <a:latin typeface="+mj-lt"/>
                  <a:cs typeface="Arial"/>
                </a:rPr>
                <a:t>nodig</a:t>
              </a:r>
              <a:r>
                <a:rPr lang="en-GB" sz="1200" b="1" dirty="0">
                  <a:solidFill>
                    <a:schemeClr val="accent1"/>
                  </a:solidFill>
                  <a:latin typeface="+mj-lt"/>
                  <a:cs typeface="Arial"/>
                </a:rPr>
                <a:t> </a:t>
              </a:r>
              <a:r>
                <a:rPr lang="en-GB" sz="1200" b="1" dirty="0" err="1">
                  <a:solidFill>
                    <a:schemeClr val="accent1"/>
                  </a:solidFill>
                  <a:latin typeface="+mj-lt"/>
                  <a:cs typeface="Arial"/>
                </a:rPr>
                <a:t>heeft</a:t>
              </a:r>
              <a:endParaRPr lang="sv-SE" sz="1200" b="1" dirty="0">
                <a:solidFill>
                  <a:schemeClr val="accent1"/>
                </a:solidFill>
                <a:latin typeface="+mj-lt"/>
              </a:endParaRPr>
            </a:p>
          </p:txBody>
        </p:sp>
        <p:sp>
          <p:nvSpPr>
            <p:cNvPr id="249" name="TextBox 129">
              <a:extLst>
                <a:ext uri="{FF2B5EF4-FFF2-40B4-BE49-F238E27FC236}">
                  <a16:creationId xmlns:a16="http://schemas.microsoft.com/office/drawing/2014/main" id="{3170764F-AA8F-E625-EB4C-1A4A04F31A49}"/>
                </a:ext>
              </a:extLst>
            </p:cNvPr>
            <p:cNvSpPr txBox="1"/>
            <p:nvPr/>
          </p:nvSpPr>
          <p:spPr>
            <a:xfrm>
              <a:off x="2570483" y="619083"/>
              <a:ext cx="641099" cy="276999"/>
            </a:xfrm>
            <a:prstGeom prst="rect">
              <a:avLst/>
            </a:prstGeom>
            <a:noFill/>
            <a:effectLst>
              <a:glow rad="63500">
                <a:schemeClr val="accent2">
                  <a:satMod val="175000"/>
                  <a:alpha val="40000"/>
                </a:schemeClr>
              </a:glow>
            </a:effectLst>
          </p:spPr>
          <p:txBody>
            <a:bodyPr wrap="square" anchor="ctr">
              <a:spAutoFit/>
            </a:bodyPr>
            <a:lstStyle/>
            <a:p>
              <a:pPr defTabSz="685732"/>
              <a:r>
                <a:rPr lang="fr-FR" sz="600" b="1" dirty="0">
                  <a:solidFill>
                    <a:schemeClr val="accent1"/>
                  </a:solidFill>
                  <a:latin typeface="+mj-lt"/>
                </a:rPr>
                <a:t>C</a:t>
              </a:r>
              <a:r>
                <a:rPr lang="en-US" sz="600" b="1" dirty="0">
                  <a:solidFill>
                    <a:schemeClr val="accent1"/>
                  </a:solidFill>
                  <a:latin typeface="+mj-lt"/>
                </a:rPr>
                <a:t>o</a:t>
              </a:r>
              <a:r>
                <a:rPr lang="en-US" sz="600" b="1" baseline="-25000" dirty="0">
                  <a:solidFill>
                    <a:schemeClr val="accent1"/>
                  </a:solidFill>
                  <a:latin typeface="+mj-lt"/>
                </a:rPr>
                <a:t>2</a:t>
              </a:r>
              <a:r>
                <a:rPr lang="en-US" sz="600" b="1" dirty="0">
                  <a:solidFill>
                    <a:schemeClr val="accent1"/>
                  </a:solidFill>
                  <a:latin typeface="+mj-lt"/>
                </a:rPr>
                <a:t> </a:t>
              </a:r>
              <a:r>
                <a:rPr lang="en-US" sz="600" b="1" dirty="0" err="1">
                  <a:solidFill>
                    <a:schemeClr val="accent1"/>
                  </a:solidFill>
                  <a:latin typeface="+mj-lt"/>
                </a:rPr>
                <a:t>doelstelling</a:t>
              </a:r>
              <a:endParaRPr lang="en-US" sz="600" b="1" dirty="0">
                <a:solidFill>
                  <a:schemeClr val="accent1"/>
                </a:solidFill>
                <a:latin typeface="+mj-lt"/>
              </a:endParaRPr>
            </a:p>
          </p:txBody>
        </p:sp>
        <p:sp>
          <p:nvSpPr>
            <p:cNvPr id="250" name="TextBox 129">
              <a:extLst>
                <a:ext uri="{FF2B5EF4-FFF2-40B4-BE49-F238E27FC236}">
                  <a16:creationId xmlns:a16="http://schemas.microsoft.com/office/drawing/2014/main" id="{0992DA2E-826C-2274-C6EE-4FFA81171649}"/>
                </a:ext>
              </a:extLst>
            </p:cNvPr>
            <p:cNvSpPr txBox="1"/>
            <p:nvPr/>
          </p:nvSpPr>
          <p:spPr>
            <a:xfrm>
              <a:off x="3557946" y="619081"/>
              <a:ext cx="827356" cy="276999"/>
            </a:xfrm>
            <a:prstGeom prst="rect">
              <a:avLst/>
            </a:prstGeom>
            <a:noFill/>
            <a:effectLst>
              <a:glow rad="63500">
                <a:schemeClr val="accent2">
                  <a:satMod val="175000"/>
                  <a:alpha val="40000"/>
                </a:schemeClr>
              </a:glow>
            </a:effectLst>
          </p:spPr>
          <p:txBody>
            <a:bodyPr wrap="square" anchor="ctr">
              <a:spAutoFit/>
            </a:bodyPr>
            <a:lstStyle/>
            <a:p>
              <a:pPr defTabSz="685732"/>
              <a:r>
                <a:rPr lang="fr-FR" sz="600" b="1" dirty="0" err="1">
                  <a:solidFill>
                    <a:schemeClr val="accent1"/>
                  </a:solidFill>
                  <a:latin typeface="+mj-lt"/>
                </a:rPr>
                <a:t>Technologische</a:t>
              </a:r>
              <a:r>
                <a:rPr lang="fr-FR" sz="600" b="1" dirty="0">
                  <a:solidFill>
                    <a:schemeClr val="accent1"/>
                  </a:solidFill>
                  <a:latin typeface="+mj-lt"/>
                </a:rPr>
                <a:t> </a:t>
              </a:r>
              <a:r>
                <a:rPr lang="fr-FR" sz="600" b="1" dirty="0" err="1">
                  <a:solidFill>
                    <a:schemeClr val="accent1"/>
                  </a:solidFill>
                  <a:latin typeface="+mj-lt"/>
                </a:rPr>
                <a:t>opties</a:t>
              </a:r>
              <a:endParaRPr lang="fr-FR" sz="600" b="1" dirty="0">
                <a:solidFill>
                  <a:schemeClr val="accent1"/>
                </a:solidFill>
                <a:latin typeface="+mj-lt"/>
              </a:endParaRPr>
            </a:p>
          </p:txBody>
        </p:sp>
        <p:sp>
          <p:nvSpPr>
            <p:cNvPr id="251" name="TextBox 129">
              <a:extLst>
                <a:ext uri="{FF2B5EF4-FFF2-40B4-BE49-F238E27FC236}">
                  <a16:creationId xmlns:a16="http://schemas.microsoft.com/office/drawing/2014/main" id="{07A4E2BF-B158-8389-0C74-7C4FE37F79AA}"/>
                </a:ext>
              </a:extLst>
            </p:cNvPr>
            <p:cNvSpPr txBox="1"/>
            <p:nvPr/>
          </p:nvSpPr>
          <p:spPr>
            <a:xfrm>
              <a:off x="4657838" y="619081"/>
              <a:ext cx="762863" cy="276999"/>
            </a:xfrm>
            <a:prstGeom prst="rect">
              <a:avLst/>
            </a:prstGeom>
            <a:noFill/>
            <a:effectLst>
              <a:glow rad="63500">
                <a:schemeClr val="accent2">
                  <a:satMod val="175000"/>
                  <a:alpha val="40000"/>
                </a:schemeClr>
              </a:glow>
            </a:effectLst>
          </p:spPr>
          <p:txBody>
            <a:bodyPr wrap="square" anchor="ctr">
              <a:spAutoFit/>
            </a:bodyPr>
            <a:lstStyle/>
            <a:p>
              <a:pPr defTabSz="685732"/>
              <a:r>
                <a:rPr lang="fr-FR" sz="600" b="1" dirty="0" err="1">
                  <a:solidFill>
                    <a:schemeClr val="accent1"/>
                  </a:solidFill>
                  <a:latin typeface="+mj-lt"/>
                </a:rPr>
                <a:t>Zakelijk</a:t>
              </a:r>
              <a:r>
                <a:rPr lang="fr-FR" sz="600" b="1" dirty="0">
                  <a:solidFill>
                    <a:schemeClr val="accent1"/>
                  </a:solidFill>
                  <a:latin typeface="+mj-lt"/>
                </a:rPr>
                <a:t>  </a:t>
              </a:r>
              <a:r>
                <a:rPr lang="fr-FR" sz="600" b="1" dirty="0" err="1">
                  <a:solidFill>
                    <a:schemeClr val="accent1"/>
                  </a:solidFill>
                  <a:latin typeface="+mj-lt"/>
                </a:rPr>
                <a:t>ecosysteem</a:t>
              </a:r>
              <a:endParaRPr lang="fr-FR" sz="600" b="1" dirty="0">
                <a:solidFill>
                  <a:schemeClr val="accent1"/>
                </a:solidFill>
                <a:latin typeface="+mj-lt"/>
              </a:endParaRPr>
            </a:p>
          </p:txBody>
        </p:sp>
        <p:grpSp>
          <p:nvGrpSpPr>
            <p:cNvPr id="252" name="Graphic 2">
              <a:extLst>
                <a:ext uri="{FF2B5EF4-FFF2-40B4-BE49-F238E27FC236}">
                  <a16:creationId xmlns:a16="http://schemas.microsoft.com/office/drawing/2014/main" id="{50364C39-7C75-0F37-DB3D-D2D444865CD5}"/>
                </a:ext>
              </a:extLst>
            </p:cNvPr>
            <p:cNvGrpSpPr/>
            <p:nvPr/>
          </p:nvGrpSpPr>
          <p:grpSpPr>
            <a:xfrm>
              <a:off x="2346849" y="644310"/>
              <a:ext cx="199763" cy="230725"/>
              <a:chOff x="9047010" y="703896"/>
              <a:chExt cx="371638" cy="429237"/>
            </a:xfrm>
            <a:noFill/>
          </p:grpSpPr>
          <p:sp>
            <p:nvSpPr>
              <p:cNvPr id="253" name="Freeform: Shape 895">
                <a:extLst>
                  <a:ext uri="{FF2B5EF4-FFF2-40B4-BE49-F238E27FC236}">
                    <a16:creationId xmlns:a16="http://schemas.microsoft.com/office/drawing/2014/main" id="{B2E2CBED-AD89-02FC-6D6E-AEFE9F0ED1DF}"/>
                  </a:ext>
                </a:extLst>
              </p:cNvPr>
              <p:cNvSpPr/>
              <p:nvPr/>
            </p:nvSpPr>
            <p:spPr>
              <a:xfrm>
                <a:off x="9142424" y="903658"/>
                <a:ext cx="276224" cy="163134"/>
              </a:xfrm>
              <a:custGeom>
                <a:avLst/>
                <a:gdLst>
                  <a:gd name="connsiteX0" fmla="*/ 0 w 276225"/>
                  <a:gd name="connsiteY0" fmla="*/ 163138 h 163137"/>
                  <a:gd name="connsiteX1" fmla="*/ 19050 w 276225"/>
                  <a:gd name="connsiteY1" fmla="*/ 153613 h 163137"/>
                  <a:gd name="connsiteX2" fmla="*/ 152400 w 276225"/>
                  <a:gd name="connsiteY2" fmla="*/ 153613 h 163137"/>
                  <a:gd name="connsiteX3" fmla="*/ 228600 w 276225"/>
                  <a:gd name="connsiteY3" fmla="*/ 86938 h 163137"/>
                  <a:gd name="connsiteX4" fmla="*/ 276225 w 276225"/>
                  <a:gd name="connsiteY4" fmla="*/ 10738 h 163137"/>
                  <a:gd name="connsiteX5" fmla="*/ 238125 w 276225"/>
                  <a:gd name="connsiteY5" fmla="*/ 1213 h 163137"/>
                  <a:gd name="connsiteX6" fmla="*/ 200025 w 276225"/>
                  <a:gd name="connsiteY6" fmla="*/ 39313 h 163137"/>
                  <a:gd name="connsiteX7" fmla="*/ 156210 w 276225"/>
                  <a:gd name="connsiteY7" fmla="*/ 62173 h 163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6225" h="163137">
                    <a:moveTo>
                      <a:pt x="0" y="163138"/>
                    </a:moveTo>
                    <a:cubicBezTo>
                      <a:pt x="3810" y="159328"/>
                      <a:pt x="7620" y="153613"/>
                      <a:pt x="19050" y="153613"/>
                    </a:cubicBezTo>
                    <a:cubicBezTo>
                      <a:pt x="30480" y="153613"/>
                      <a:pt x="140970" y="153613"/>
                      <a:pt x="152400" y="153613"/>
                    </a:cubicBezTo>
                    <a:cubicBezTo>
                      <a:pt x="162877" y="153613"/>
                      <a:pt x="220980" y="95510"/>
                      <a:pt x="228600" y="86938"/>
                    </a:cubicBezTo>
                    <a:cubicBezTo>
                      <a:pt x="235267" y="79318"/>
                      <a:pt x="267653" y="31693"/>
                      <a:pt x="276225" y="10738"/>
                    </a:cubicBezTo>
                    <a:cubicBezTo>
                      <a:pt x="270510" y="3118"/>
                      <a:pt x="256223" y="-2597"/>
                      <a:pt x="238125" y="1213"/>
                    </a:cubicBezTo>
                    <a:cubicBezTo>
                      <a:pt x="220980" y="5023"/>
                      <a:pt x="211455" y="17405"/>
                      <a:pt x="200025" y="39313"/>
                    </a:cubicBezTo>
                    <a:lnTo>
                      <a:pt x="156210" y="62173"/>
                    </a:ln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54" name="Freeform: Shape 896">
                <a:extLst>
                  <a:ext uri="{FF2B5EF4-FFF2-40B4-BE49-F238E27FC236}">
                    <a16:creationId xmlns:a16="http://schemas.microsoft.com/office/drawing/2014/main" id="{2AE93D38-7C72-1FDA-AC77-982EF67949A8}"/>
                  </a:ext>
                </a:extLst>
              </p:cNvPr>
              <p:cNvSpPr/>
              <p:nvPr/>
            </p:nvSpPr>
            <p:spPr>
              <a:xfrm>
                <a:off x="9066215" y="933445"/>
                <a:ext cx="238125" cy="66674"/>
              </a:xfrm>
              <a:custGeom>
                <a:avLst/>
                <a:gdLst>
                  <a:gd name="connsiteX0" fmla="*/ 133350 w 238125"/>
                  <a:gd name="connsiteY0" fmla="*/ 66675 h 66675"/>
                  <a:gd name="connsiteX1" fmla="*/ 209550 w 238125"/>
                  <a:gd name="connsiteY1" fmla="*/ 66675 h 66675"/>
                  <a:gd name="connsiteX2" fmla="*/ 209550 w 238125"/>
                  <a:gd name="connsiteY2" fmla="*/ 19050 h 66675"/>
                  <a:gd name="connsiteX3" fmla="*/ 159067 w 238125"/>
                  <a:gd name="connsiteY3" fmla="*/ 19050 h 66675"/>
                  <a:gd name="connsiteX4" fmla="*/ 123825 w 238125"/>
                  <a:gd name="connsiteY4" fmla="*/ 0 h 66675"/>
                  <a:gd name="connsiteX5" fmla="*/ 76200 w 238125"/>
                  <a:gd name="connsiteY5" fmla="*/ 0 h 66675"/>
                  <a:gd name="connsiteX6" fmla="*/ 38100 w 238125"/>
                  <a:gd name="connsiteY6" fmla="*/ 19050 h 66675"/>
                  <a:gd name="connsiteX7" fmla="*/ 0 w 238125"/>
                  <a:gd name="connsiteY7" fmla="*/ 57150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66675">
                    <a:moveTo>
                      <a:pt x="133350" y="66675"/>
                    </a:moveTo>
                    <a:cubicBezTo>
                      <a:pt x="133350" y="66675"/>
                      <a:pt x="200025" y="66675"/>
                      <a:pt x="209550" y="66675"/>
                    </a:cubicBezTo>
                    <a:cubicBezTo>
                      <a:pt x="247650" y="66675"/>
                      <a:pt x="247650" y="19050"/>
                      <a:pt x="209550" y="19050"/>
                    </a:cubicBezTo>
                    <a:cubicBezTo>
                      <a:pt x="200025" y="19050"/>
                      <a:pt x="185738" y="19050"/>
                      <a:pt x="159067" y="19050"/>
                    </a:cubicBezTo>
                    <a:cubicBezTo>
                      <a:pt x="151448" y="19050"/>
                      <a:pt x="136208" y="0"/>
                      <a:pt x="123825" y="0"/>
                    </a:cubicBezTo>
                    <a:cubicBezTo>
                      <a:pt x="118110" y="0"/>
                      <a:pt x="89535" y="0"/>
                      <a:pt x="76200" y="0"/>
                    </a:cubicBezTo>
                    <a:cubicBezTo>
                      <a:pt x="62865" y="0"/>
                      <a:pt x="47625" y="10478"/>
                      <a:pt x="38100" y="19050"/>
                    </a:cubicBezTo>
                    <a:cubicBezTo>
                      <a:pt x="23813" y="33338"/>
                      <a:pt x="0" y="57150"/>
                      <a:pt x="0" y="57150"/>
                    </a:cubicBezTo>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55" name="Freeform: Shape 897">
                <a:extLst>
                  <a:ext uri="{FF2B5EF4-FFF2-40B4-BE49-F238E27FC236}">
                    <a16:creationId xmlns:a16="http://schemas.microsoft.com/office/drawing/2014/main" id="{3BB00D8B-D685-ED98-99C3-EEE251131CA9}"/>
                  </a:ext>
                </a:extLst>
              </p:cNvPr>
              <p:cNvSpPr/>
              <p:nvPr/>
            </p:nvSpPr>
            <p:spPr>
              <a:xfrm rot="18900000">
                <a:off x="9047010" y="971211"/>
                <a:ext cx="67624" cy="161922"/>
              </a:xfrm>
              <a:custGeom>
                <a:avLst/>
                <a:gdLst>
                  <a:gd name="connsiteX0" fmla="*/ 0 w 67626"/>
                  <a:gd name="connsiteY0" fmla="*/ 0 h 161923"/>
                  <a:gd name="connsiteX1" fmla="*/ 67627 w 67626"/>
                  <a:gd name="connsiteY1" fmla="*/ 0 h 161923"/>
                  <a:gd name="connsiteX2" fmla="*/ 67627 w 67626"/>
                  <a:gd name="connsiteY2" fmla="*/ 161923 h 161923"/>
                  <a:gd name="connsiteX3" fmla="*/ 0 w 67626"/>
                  <a:gd name="connsiteY3" fmla="*/ 161923 h 161923"/>
                </a:gdLst>
                <a:ahLst/>
                <a:cxnLst>
                  <a:cxn ang="0">
                    <a:pos x="connsiteX0" y="connsiteY0"/>
                  </a:cxn>
                  <a:cxn ang="0">
                    <a:pos x="connsiteX1" y="connsiteY1"/>
                  </a:cxn>
                  <a:cxn ang="0">
                    <a:pos x="connsiteX2" y="connsiteY2"/>
                  </a:cxn>
                  <a:cxn ang="0">
                    <a:pos x="connsiteX3" y="connsiteY3"/>
                  </a:cxn>
                </a:cxnLst>
                <a:rect l="l" t="t" r="r" b="b"/>
                <a:pathLst>
                  <a:path w="67626" h="161923">
                    <a:moveTo>
                      <a:pt x="0" y="0"/>
                    </a:moveTo>
                    <a:lnTo>
                      <a:pt x="67627" y="0"/>
                    </a:lnTo>
                    <a:lnTo>
                      <a:pt x="67627" y="161923"/>
                    </a:lnTo>
                    <a:lnTo>
                      <a:pt x="0" y="161923"/>
                    </a:lnTo>
                    <a:close/>
                  </a:path>
                </a:pathLst>
              </a:custGeom>
              <a:noFill/>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56" name="Freeform: Shape 898">
                <a:extLst>
                  <a:ext uri="{FF2B5EF4-FFF2-40B4-BE49-F238E27FC236}">
                    <a16:creationId xmlns:a16="http://schemas.microsoft.com/office/drawing/2014/main" id="{DCE27C55-2502-B361-07F4-F21746006C02}"/>
                  </a:ext>
                </a:extLst>
              </p:cNvPr>
              <p:cNvSpPr/>
              <p:nvPr/>
            </p:nvSpPr>
            <p:spPr>
              <a:xfrm>
                <a:off x="9047150" y="1019170"/>
                <a:ext cx="19050" cy="19050"/>
              </a:xfrm>
              <a:custGeom>
                <a:avLst/>
                <a:gdLst>
                  <a:gd name="connsiteX0" fmla="*/ 0 w 19050"/>
                  <a:gd name="connsiteY0" fmla="*/ 0 h 19050"/>
                  <a:gd name="connsiteX1" fmla="*/ 19050 w 19050"/>
                  <a:gd name="connsiteY1" fmla="*/ 19050 h 19050"/>
                </a:gdLst>
                <a:ahLst/>
                <a:cxnLst>
                  <a:cxn ang="0">
                    <a:pos x="connsiteX0" y="connsiteY0"/>
                  </a:cxn>
                  <a:cxn ang="0">
                    <a:pos x="connsiteX1" y="connsiteY1"/>
                  </a:cxn>
                </a:cxnLst>
                <a:rect l="l" t="t" r="r" b="b"/>
                <a:pathLst>
                  <a:path w="19050" h="19050">
                    <a:moveTo>
                      <a:pt x="0" y="0"/>
                    </a:moveTo>
                    <a:lnTo>
                      <a:pt x="19050" y="19050"/>
                    </a:lnTo>
                  </a:path>
                </a:pathLst>
              </a:custGeom>
              <a:ln w="1270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57" name="Freeform: Shape 899">
                <a:extLst>
                  <a:ext uri="{FF2B5EF4-FFF2-40B4-BE49-F238E27FC236}">
                    <a16:creationId xmlns:a16="http://schemas.microsoft.com/office/drawing/2014/main" id="{31326533-F54F-7D38-414A-155B6B164869}"/>
                  </a:ext>
                </a:extLst>
              </p:cNvPr>
              <p:cNvSpPr/>
              <p:nvPr/>
            </p:nvSpPr>
            <p:spPr>
              <a:xfrm>
                <a:off x="9161456" y="876297"/>
                <a:ext cx="190500" cy="57150"/>
              </a:xfrm>
              <a:custGeom>
                <a:avLst/>
                <a:gdLst>
                  <a:gd name="connsiteX0" fmla="*/ 190500 w 190500"/>
                  <a:gd name="connsiteY0" fmla="*/ 47625 h 57150"/>
                  <a:gd name="connsiteX1" fmla="*/ 171450 w 190500"/>
                  <a:gd name="connsiteY1" fmla="*/ 28575 h 57150"/>
                  <a:gd name="connsiteX2" fmla="*/ 142875 w 190500"/>
                  <a:gd name="connsiteY2" fmla="*/ 28575 h 57150"/>
                  <a:gd name="connsiteX3" fmla="*/ 114300 w 190500"/>
                  <a:gd name="connsiteY3" fmla="*/ 9525 h 57150"/>
                  <a:gd name="connsiteX4" fmla="*/ 95250 w 190500"/>
                  <a:gd name="connsiteY4" fmla="*/ 9525 h 57150"/>
                  <a:gd name="connsiteX5" fmla="*/ 76200 w 190500"/>
                  <a:gd name="connsiteY5" fmla="*/ 0 h 57150"/>
                  <a:gd name="connsiteX6" fmla="*/ 57150 w 190500"/>
                  <a:gd name="connsiteY6" fmla="*/ 19050 h 57150"/>
                  <a:gd name="connsiteX7" fmla="*/ 28575 w 190500"/>
                  <a:gd name="connsiteY7" fmla="*/ 19050 h 57150"/>
                  <a:gd name="connsiteX8" fmla="*/ 0 w 190500"/>
                  <a:gd name="connsiteY8" fmla="*/ 38100 h 57150"/>
                  <a:gd name="connsiteX9" fmla="*/ 0 w 190500"/>
                  <a:gd name="connsiteY9" fmla="*/ 5715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0500" h="57150">
                    <a:moveTo>
                      <a:pt x="190500" y="47625"/>
                    </a:moveTo>
                    <a:lnTo>
                      <a:pt x="171450" y="28575"/>
                    </a:lnTo>
                    <a:lnTo>
                      <a:pt x="142875" y="28575"/>
                    </a:lnTo>
                    <a:lnTo>
                      <a:pt x="114300" y="9525"/>
                    </a:lnTo>
                    <a:lnTo>
                      <a:pt x="95250" y="9525"/>
                    </a:lnTo>
                    <a:lnTo>
                      <a:pt x="76200" y="0"/>
                    </a:lnTo>
                    <a:lnTo>
                      <a:pt x="57150" y="19050"/>
                    </a:lnTo>
                    <a:lnTo>
                      <a:pt x="28575" y="19050"/>
                    </a:lnTo>
                    <a:lnTo>
                      <a:pt x="0" y="38100"/>
                    </a:lnTo>
                    <a:lnTo>
                      <a:pt x="0" y="57150"/>
                    </a:lnTo>
                  </a:path>
                </a:pathLst>
              </a:custGeom>
              <a:noFill/>
              <a:ln w="12700" cap="flat">
                <a:solidFill>
                  <a:schemeClr val="accent1"/>
                </a:solidFill>
                <a:prstDash val="solid"/>
                <a:miter/>
              </a:ln>
            </p:spPr>
            <p:txBody>
              <a:bodyPr rtlCol="0" anchor="ctr"/>
              <a:lstStyle/>
              <a:p>
                <a:pPr defTabSz="685766"/>
                <a:endParaRPr lang="fr-FR" sz="600" b="1">
                  <a:solidFill>
                    <a:srgbClr val="000000"/>
                  </a:solidFill>
                  <a:latin typeface="+mj-lt"/>
                </a:endParaRPr>
              </a:p>
            </p:txBody>
          </p:sp>
          <p:sp>
            <p:nvSpPr>
              <p:cNvPr id="258" name="Freeform: Shape 900">
                <a:extLst>
                  <a:ext uri="{FF2B5EF4-FFF2-40B4-BE49-F238E27FC236}">
                    <a16:creationId xmlns:a16="http://schemas.microsoft.com/office/drawing/2014/main" id="{C43ED080-712C-906F-DFB1-1152923E0D3A}"/>
                  </a:ext>
                </a:extLst>
              </p:cNvPr>
              <p:cNvSpPr/>
              <p:nvPr/>
            </p:nvSpPr>
            <p:spPr>
              <a:xfrm>
                <a:off x="9094772" y="781046"/>
                <a:ext cx="114299" cy="73024"/>
              </a:xfrm>
              <a:custGeom>
                <a:avLst/>
                <a:gdLst>
                  <a:gd name="connsiteX0" fmla="*/ 85725 w 114300"/>
                  <a:gd name="connsiteY0" fmla="*/ 15240 h 73025"/>
                  <a:gd name="connsiteX1" fmla="*/ 114300 w 114300"/>
                  <a:gd name="connsiteY1" fmla="*/ 66675 h 73025"/>
                  <a:gd name="connsiteX2" fmla="*/ 53340 w 114300"/>
                  <a:gd name="connsiteY2" fmla="*/ 66675 h 73025"/>
                  <a:gd name="connsiteX3" fmla="*/ 0 w 114300"/>
                  <a:gd name="connsiteY3" fmla="*/ 0 h 73025"/>
                  <a:gd name="connsiteX4" fmla="*/ 85725 w 114300"/>
                  <a:gd name="connsiteY4" fmla="*/ 15240 h 73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73025">
                    <a:moveTo>
                      <a:pt x="85725" y="15240"/>
                    </a:moveTo>
                    <a:cubicBezTo>
                      <a:pt x="110490" y="29528"/>
                      <a:pt x="114300" y="66675"/>
                      <a:pt x="114300" y="66675"/>
                    </a:cubicBezTo>
                    <a:cubicBezTo>
                      <a:pt x="114300" y="66675"/>
                      <a:pt x="78105" y="80963"/>
                      <a:pt x="53340" y="66675"/>
                    </a:cubicBezTo>
                    <a:cubicBezTo>
                      <a:pt x="28575" y="51435"/>
                      <a:pt x="0" y="0"/>
                      <a:pt x="0" y="0"/>
                    </a:cubicBezTo>
                    <a:cubicBezTo>
                      <a:pt x="0" y="0"/>
                      <a:pt x="60960" y="0"/>
                      <a:pt x="85725" y="15240"/>
                    </a:cubicBezTo>
                    <a:close/>
                  </a:path>
                </a:pathLst>
              </a:custGeom>
              <a:noFill/>
              <a:ln w="12700" cap="flat">
                <a:solidFill>
                  <a:schemeClr val="accent1"/>
                </a:solidFill>
                <a:prstDash val="solid"/>
                <a:miter/>
              </a:ln>
            </p:spPr>
            <p:txBody>
              <a:bodyPr rtlCol="0" anchor="ctr"/>
              <a:lstStyle/>
              <a:p>
                <a:pPr defTabSz="685766"/>
                <a:endParaRPr lang="fr-FR" sz="600" b="1">
                  <a:solidFill>
                    <a:srgbClr val="000000"/>
                  </a:solidFill>
                  <a:latin typeface="+mj-lt"/>
                </a:endParaRPr>
              </a:p>
            </p:txBody>
          </p:sp>
          <p:sp>
            <p:nvSpPr>
              <p:cNvPr id="259" name="Freeform: Shape 901">
                <a:extLst>
                  <a:ext uri="{FF2B5EF4-FFF2-40B4-BE49-F238E27FC236}">
                    <a16:creationId xmlns:a16="http://schemas.microsoft.com/office/drawing/2014/main" id="{1CECD1B4-76DB-12C5-7EA6-93586F1920BB}"/>
                  </a:ext>
                </a:extLst>
              </p:cNvPr>
              <p:cNvSpPr/>
              <p:nvPr/>
            </p:nvSpPr>
            <p:spPr>
              <a:xfrm>
                <a:off x="9235935" y="703896"/>
                <a:ext cx="145186" cy="146904"/>
              </a:xfrm>
              <a:custGeom>
                <a:avLst/>
                <a:gdLst>
                  <a:gd name="connsiteX0" fmla="*/ 16945 w 145187"/>
                  <a:gd name="connsiteY0" fmla="*/ 140018 h 146905"/>
                  <a:gd name="connsiteX1" fmla="*/ 10277 w 145187"/>
                  <a:gd name="connsiteY1" fmla="*/ 57150 h 146905"/>
                  <a:gd name="connsiteX2" fmla="*/ 135055 w 145187"/>
                  <a:gd name="connsiteY2" fmla="*/ 0 h 146905"/>
                  <a:gd name="connsiteX3" fmla="*/ 111242 w 145187"/>
                  <a:gd name="connsiteY3" fmla="*/ 127635 h 146905"/>
                  <a:gd name="connsiteX4" fmla="*/ 42662 w 145187"/>
                  <a:gd name="connsiteY4" fmla="*/ 144780 h 146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187" h="146905">
                    <a:moveTo>
                      <a:pt x="16945" y="140018"/>
                    </a:moveTo>
                    <a:cubicBezTo>
                      <a:pt x="-5915" y="116205"/>
                      <a:pt x="-3058" y="74295"/>
                      <a:pt x="10277" y="57150"/>
                    </a:cubicBezTo>
                    <a:cubicBezTo>
                      <a:pt x="46472" y="12383"/>
                      <a:pt x="96002" y="25718"/>
                      <a:pt x="135055" y="0"/>
                    </a:cubicBezTo>
                    <a:cubicBezTo>
                      <a:pt x="155057" y="35243"/>
                      <a:pt x="144580" y="92393"/>
                      <a:pt x="111242" y="127635"/>
                    </a:cubicBezTo>
                    <a:cubicBezTo>
                      <a:pt x="88382" y="151448"/>
                      <a:pt x="57902" y="147638"/>
                      <a:pt x="42662" y="144780"/>
                    </a:cubicBezTo>
                  </a:path>
                </a:pathLst>
              </a:custGeom>
              <a:noFill/>
              <a:ln w="12700" cap="flat">
                <a:solidFill>
                  <a:schemeClr val="accent1"/>
                </a:solidFill>
                <a:prstDash val="solid"/>
                <a:miter/>
              </a:ln>
            </p:spPr>
            <p:txBody>
              <a:bodyPr rtlCol="0" anchor="ctr"/>
              <a:lstStyle/>
              <a:p>
                <a:pPr defTabSz="685766"/>
                <a:endParaRPr lang="fr-FR" sz="600" b="1">
                  <a:solidFill>
                    <a:srgbClr val="000000"/>
                  </a:solidFill>
                  <a:latin typeface="+mj-lt"/>
                </a:endParaRPr>
              </a:p>
            </p:txBody>
          </p:sp>
          <p:sp>
            <p:nvSpPr>
              <p:cNvPr id="260" name="Freeform: Shape 902">
                <a:extLst>
                  <a:ext uri="{FF2B5EF4-FFF2-40B4-BE49-F238E27FC236}">
                    <a16:creationId xmlns:a16="http://schemas.microsoft.com/office/drawing/2014/main" id="{08FEE123-064A-6743-0DCB-0725E1A4391F}"/>
                  </a:ext>
                </a:extLst>
              </p:cNvPr>
              <p:cNvSpPr/>
              <p:nvPr/>
            </p:nvSpPr>
            <p:spPr>
              <a:xfrm>
                <a:off x="9237662" y="756286"/>
                <a:ext cx="100011" cy="129539"/>
              </a:xfrm>
              <a:custGeom>
                <a:avLst/>
                <a:gdLst>
                  <a:gd name="connsiteX0" fmla="*/ 0 w 100012"/>
                  <a:gd name="connsiteY0" fmla="*/ 129540 h 129539"/>
                  <a:gd name="connsiteX1" fmla="*/ 100013 w 100012"/>
                  <a:gd name="connsiteY1" fmla="*/ 0 h 129539"/>
                </a:gdLst>
                <a:ahLst/>
                <a:cxnLst>
                  <a:cxn ang="0">
                    <a:pos x="connsiteX0" y="connsiteY0"/>
                  </a:cxn>
                  <a:cxn ang="0">
                    <a:pos x="connsiteX1" y="connsiteY1"/>
                  </a:cxn>
                </a:cxnLst>
                <a:rect l="l" t="t" r="r" b="b"/>
                <a:pathLst>
                  <a:path w="100012" h="129539">
                    <a:moveTo>
                      <a:pt x="0" y="129540"/>
                    </a:moveTo>
                    <a:cubicBezTo>
                      <a:pt x="7620" y="58103"/>
                      <a:pt x="62865" y="31432"/>
                      <a:pt x="100013" y="0"/>
                    </a:cubicBezTo>
                  </a:path>
                </a:pathLst>
              </a:custGeom>
              <a:noFill/>
              <a:ln w="12700" cap="flat">
                <a:solidFill>
                  <a:schemeClr val="accent1"/>
                </a:solidFill>
                <a:prstDash val="solid"/>
                <a:miter/>
              </a:ln>
            </p:spPr>
            <p:txBody>
              <a:bodyPr rtlCol="0" anchor="ctr"/>
              <a:lstStyle/>
              <a:p>
                <a:pPr defTabSz="685766"/>
                <a:endParaRPr lang="fr-FR" sz="600" b="1">
                  <a:solidFill>
                    <a:srgbClr val="000000"/>
                  </a:solidFill>
                  <a:latin typeface="+mj-lt"/>
                </a:endParaRPr>
              </a:p>
            </p:txBody>
          </p:sp>
        </p:grpSp>
        <p:grpSp>
          <p:nvGrpSpPr>
            <p:cNvPr id="261" name="Graphic 199" descr="Gears outline">
              <a:extLst>
                <a:ext uri="{FF2B5EF4-FFF2-40B4-BE49-F238E27FC236}">
                  <a16:creationId xmlns:a16="http://schemas.microsoft.com/office/drawing/2014/main" id="{ECE5C12E-FCF7-EEDC-E1B9-9F36DC65F132}"/>
                </a:ext>
              </a:extLst>
            </p:cNvPr>
            <p:cNvGrpSpPr/>
            <p:nvPr/>
          </p:nvGrpSpPr>
          <p:grpSpPr>
            <a:xfrm>
              <a:off x="3317345" y="617445"/>
              <a:ext cx="228717" cy="276831"/>
              <a:chOff x="3254281" y="1204262"/>
              <a:chExt cx="141320" cy="171048"/>
            </a:xfrm>
            <a:solidFill>
              <a:schemeClr val="accent1"/>
            </a:solidFill>
          </p:grpSpPr>
          <p:sp>
            <p:nvSpPr>
              <p:cNvPr id="262" name="Forme libre : forme 281">
                <a:extLst>
                  <a:ext uri="{FF2B5EF4-FFF2-40B4-BE49-F238E27FC236}">
                    <a16:creationId xmlns:a16="http://schemas.microsoft.com/office/drawing/2014/main" id="{83DCACEE-E0A2-EC58-3B68-53B9FE39636C}"/>
                  </a:ext>
                </a:extLst>
              </p:cNvPr>
              <p:cNvSpPr/>
              <p:nvPr/>
            </p:nvSpPr>
            <p:spPr>
              <a:xfrm>
                <a:off x="3303270" y="1204262"/>
                <a:ext cx="92331" cy="92115"/>
              </a:xfrm>
              <a:custGeom>
                <a:avLst/>
                <a:gdLst>
                  <a:gd name="connsiteX0" fmla="*/ 79111 w 92331"/>
                  <a:gd name="connsiteY0" fmla="*/ 64830 h 92115"/>
                  <a:gd name="connsiteX1" fmla="*/ 82795 w 92331"/>
                  <a:gd name="connsiteY1" fmla="*/ 56377 h 92115"/>
                  <a:gd name="connsiteX2" fmla="*/ 92332 w 92331"/>
                  <a:gd name="connsiteY2" fmla="*/ 51608 h 92115"/>
                  <a:gd name="connsiteX3" fmla="*/ 92332 w 92331"/>
                  <a:gd name="connsiteY3" fmla="*/ 40771 h 92115"/>
                  <a:gd name="connsiteX4" fmla="*/ 82795 w 92331"/>
                  <a:gd name="connsiteY4" fmla="*/ 36003 h 92115"/>
                  <a:gd name="connsiteX5" fmla="*/ 79327 w 92331"/>
                  <a:gd name="connsiteY5" fmla="*/ 27550 h 92115"/>
                  <a:gd name="connsiteX6" fmla="*/ 82795 w 92331"/>
                  <a:gd name="connsiteY6" fmla="*/ 17363 h 92115"/>
                  <a:gd name="connsiteX7" fmla="*/ 74993 w 92331"/>
                  <a:gd name="connsiteY7" fmla="*/ 9560 h 92115"/>
                  <a:gd name="connsiteX8" fmla="*/ 64806 w 92331"/>
                  <a:gd name="connsiteY8" fmla="*/ 13028 h 92115"/>
                  <a:gd name="connsiteX9" fmla="*/ 56353 w 92331"/>
                  <a:gd name="connsiteY9" fmla="*/ 9537 h 92115"/>
                  <a:gd name="connsiteX10" fmla="*/ 51585 w 92331"/>
                  <a:gd name="connsiteY10" fmla="*/ 0 h 92115"/>
                  <a:gd name="connsiteX11" fmla="*/ 40747 w 92331"/>
                  <a:gd name="connsiteY11" fmla="*/ 0 h 92115"/>
                  <a:gd name="connsiteX12" fmla="*/ 35979 w 92331"/>
                  <a:gd name="connsiteY12" fmla="*/ 9537 h 92115"/>
                  <a:gd name="connsiteX13" fmla="*/ 27526 w 92331"/>
                  <a:gd name="connsiteY13" fmla="*/ 13005 h 92115"/>
                  <a:gd name="connsiteX14" fmla="*/ 17339 w 92331"/>
                  <a:gd name="connsiteY14" fmla="*/ 9537 h 92115"/>
                  <a:gd name="connsiteX15" fmla="*/ 9537 w 92331"/>
                  <a:gd name="connsiteY15" fmla="*/ 17339 h 92115"/>
                  <a:gd name="connsiteX16" fmla="*/ 13005 w 92331"/>
                  <a:gd name="connsiteY16" fmla="*/ 27526 h 92115"/>
                  <a:gd name="connsiteX17" fmla="*/ 9537 w 92331"/>
                  <a:gd name="connsiteY17" fmla="*/ 35979 h 92115"/>
                  <a:gd name="connsiteX18" fmla="*/ 0 w 92331"/>
                  <a:gd name="connsiteY18" fmla="*/ 40747 h 92115"/>
                  <a:gd name="connsiteX19" fmla="*/ 0 w 92331"/>
                  <a:gd name="connsiteY19" fmla="*/ 51585 h 92115"/>
                  <a:gd name="connsiteX20" fmla="*/ 9537 w 92331"/>
                  <a:gd name="connsiteY20" fmla="*/ 56353 h 92115"/>
                  <a:gd name="connsiteX21" fmla="*/ 13005 w 92331"/>
                  <a:gd name="connsiteY21" fmla="*/ 64806 h 92115"/>
                  <a:gd name="connsiteX22" fmla="*/ 9537 w 92331"/>
                  <a:gd name="connsiteY22" fmla="*/ 74993 h 92115"/>
                  <a:gd name="connsiteX23" fmla="*/ 17123 w 92331"/>
                  <a:gd name="connsiteY23" fmla="*/ 82579 h 92115"/>
                  <a:gd name="connsiteX24" fmla="*/ 27309 w 92331"/>
                  <a:gd name="connsiteY24" fmla="*/ 79111 h 92115"/>
                  <a:gd name="connsiteX25" fmla="*/ 35762 w 92331"/>
                  <a:gd name="connsiteY25" fmla="*/ 82579 h 92115"/>
                  <a:gd name="connsiteX26" fmla="*/ 40531 w 92331"/>
                  <a:gd name="connsiteY26" fmla="*/ 92115 h 92115"/>
                  <a:gd name="connsiteX27" fmla="*/ 51368 w 92331"/>
                  <a:gd name="connsiteY27" fmla="*/ 92115 h 92115"/>
                  <a:gd name="connsiteX28" fmla="*/ 56136 w 92331"/>
                  <a:gd name="connsiteY28" fmla="*/ 82579 h 92115"/>
                  <a:gd name="connsiteX29" fmla="*/ 64589 w 92331"/>
                  <a:gd name="connsiteY29" fmla="*/ 79111 h 92115"/>
                  <a:gd name="connsiteX30" fmla="*/ 74776 w 92331"/>
                  <a:gd name="connsiteY30" fmla="*/ 82579 h 92115"/>
                  <a:gd name="connsiteX31" fmla="*/ 82579 w 92331"/>
                  <a:gd name="connsiteY31" fmla="*/ 74993 h 92115"/>
                  <a:gd name="connsiteX32" fmla="*/ 75006 w 92331"/>
                  <a:gd name="connsiteY32" fmla="*/ 66225 h 92115"/>
                  <a:gd name="connsiteX33" fmla="*/ 77594 w 92331"/>
                  <a:gd name="connsiteY33" fmla="*/ 73822 h 92115"/>
                  <a:gd name="connsiteX34" fmla="*/ 73660 w 92331"/>
                  <a:gd name="connsiteY34" fmla="*/ 77648 h 92115"/>
                  <a:gd name="connsiteX35" fmla="*/ 65987 w 92331"/>
                  <a:gd name="connsiteY35" fmla="*/ 75034 h 92115"/>
                  <a:gd name="connsiteX36" fmla="*/ 64114 w 92331"/>
                  <a:gd name="connsiteY36" fmla="*/ 74397 h 92115"/>
                  <a:gd name="connsiteX37" fmla="*/ 62404 w 92331"/>
                  <a:gd name="connsiteY37" fmla="*/ 75394 h 92115"/>
                  <a:gd name="connsiteX38" fmla="*/ 54946 w 92331"/>
                  <a:gd name="connsiteY38" fmla="*/ 78439 h 92115"/>
                  <a:gd name="connsiteX39" fmla="*/ 53113 w 92331"/>
                  <a:gd name="connsiteY39" fmla="*/ 78963 h 92115"/>
                  <a:gd name="connsiteX40" fmla="*/ 52259 w 92331"/>
                  <a:gd name="connsiteY40" fmla="*/ 80669 h 92115"/>
                  <a:gd name="connsiteX41" fmla="*/ 48689 w 92331"/>
                  <a:gd name="connsiteY41" fmla="*/ 87822 h 92115"/>
                  <a:gd name="connsiteX42" fmla="*/ 43216 w 92331"/>
                  <a:gd name="connsiteY42" fmla="*/ 87822 h 92115"/>
                  <a:gd name="connsiteX43" fmla="*/ 39646 w 92331"/>
                  <a:gd name="connsiteY43" fmla="*/ 80669 h 92115"/>
                  <a:gd name="connsiteX44" fmla="*/ 38792 w 92331"/>
                  <a:gd name="connsiteY44" fmla="*/ 78963 h 92115"/>
                  <a:gd name="connsiteX45" fmla="*/ 36959 w 92331"/>
                  <a:gd name="connsiteY45" fmla="*/ 78439 h 92115"/>
                  <a:gd name="connsiteX46" fmla="*/ 29499 w 92331"/>
                  <a:gd name="connsiteY46" fmla="*/ 75394 h 92115"/>
                  <a:gd name="connsiteX47" fmla="*/ 27791 w 92331"/>
                  <a:gd name="connsiteY47" fmla="*/ 74397 h 92115"/>
                  <a:gd name="connsiteX48" fmla="*/ 25918 w 92331"/>
                  <a:gd name="connsiteY48" fmla="*/ 75034 h 92115"/>
                  <a:gd name="connsiteX49" fmla="*/ 18284 w 92331"/>
                  <a:gd name="connsiteY49" fmla="*/ 77635 h 92115"/>
                  <a:gd name="connsiteX50" fmla="*/ 14513 w 92331"/>
                  <a:gd name="connsiteY50" fmla="*/ 73863 h 92115"/>
                  <a:gd name="connsiteX51" fmla="*/ 17114 w 92331"/>
                  <a:gd name="connsiteY51" fmla="*/ 66228 h 92115"/>
                  <a:gd name="connsiteX52" fmla="*/ 17751 w 92331"/>
                  <a:gd name="connsiteY52" fmla="*/ 64355 h 92115"/>
                  <a:gd name="connsiteX53" fmla="*/ 16754 w 92331"/>
                  <a:gd name="connsiteY53" fmla="*/ 62647 h 92115"/>
                  <a:gd name="connsiteX54" fmla="*/ 13720 w 92331"/>
                  <a:gd name="connsiteY54" fmla="*/ 55185 h 92115"/>
                  <a:gd name="connsiteX55" fmla="*/ 13195 w 92331"/>
                  <a:gd name="connsiteY55" fmla="*/ 53351 h 92115"/>
                  <a:gd name="connsiteX56" fmla="*/ 11492 w 92331"/>
                  <a:gd name="connsiteY56" fmla="*/ 52499 h 92115"/>
                  <a:gd name="connsiteX57" fmla="*/ 4335 w 92331"/>
                  <a:gd name="connsiteY57" fmla="*/ 48925 h 92115"/>
                  <a:gd name="connsiteX58" fmla="*/ 4335 w 92331"/>
                  <a:gd name="connsiteY58" fmla="*/ 43444 h 92115"/>
                  <a:gd name="connsiteX59" fmla="*/ 11487 w 92331"/>
                  <a:gd name="connsiteY59" fmla="*/ 39880 h 92115"/>
                  <a:gd name="connsiteX60" fmla="*/ 13191 w 92331"/>
                  <a:gd name="connsiteY60" fmla="*/ 39027 h 92115"/>
                  <a:gd name="connsiteX61" fmla="*/ 13715 w 92331"/>
                  <a:gd name="connsiteY61" fmla="*/ 37193 h 92115"/>
                  <a:gd name="connsiteX62" fmla="*/ 16750 w 92331"/>
                  <a:gd name="connsiteY62" fmla="*/ 29733 h 92115"/>
                  <a:gd name="connsiteX63" fmla="*/ 17747 w 92331"/>
                  <a:gd name="connsiteY63" fmla="*/ 28023 h 92115"/>
                  <a:gd name="connsiteX64" fmla="*/ 17110 w 92331"/>
                  <a:gd name="connsiteY64" fmla="*/ 26152 h 92115"/>
                  <a:gd name="connsiteX65" fmla="*/ 14509 w 92331"/>
                  <a:gd name="connsiteY65" fmla="*/ 18514 h 92115"/>
                  <a:gd name="connsiteX66" fmla="*/ 18497 w 92331"/>
                  <a:gd name="connsiteY66" fmla="*/ 14526 h 92115"/>
                  <a:gd name="connsiteX67" fmla="*/ 26130 w 92331"/>
                  <a:gd name="connsiteY67" fmla="*/ 17127 h 92115"/>
                  <a:gd name="connsiteX68" fmla="*/ 28003 w 92331"/>
                  <a:gd name="connsiteY68" fmla="*/ 17777 h 92115"/>
                  <a:gd name="connsiteX69" fmla="*/ 29711 w 92331"/>
                  <a:gd name="connsiteY69" fmla="*/ 16778 h 92115"/>
                  <a:gd name="connsiteX70" fmla="*/ 37171 w 92331"/>
                  <a:gd name="connsiteY70" fmla="*/ 13744 h 92115"/>
                  <a:gd name="connsiteX71" fmla="*/ 39014 w 92331"/>
                  <a:gd name="connsiteY71" fmla="*/ 13189 h 92115"/>
                  <a:gd name="connsiteX72" fmla="*/ 39867 w 92331"/>
                  <a:gd name="connsiteY72" fmla="*/ 11483 h 92115"/>
                  <a:gd name="connsiteX73" fmla="*/ 43437 w 92331"/>
                  <a:gd name="connsiteY73" fmla="*/ 4330 h 92115"/>
                  <a:gd name="connsiteX74" fmla="*/ 48916 w 92331"/>
                  <a:gd name="connsiteY74" fmla="*/ 4330 h 92115"/>
                  <a:gd name="connsiteX75" fmla="*/ 52486 w 92331"/>
                  <a:gd name="connsiteY75" fmla="*/ 11483 h 92115"/>
                  <a:gd name="connsiteX76" fmla="*/ 53340 w 92331"/>
                  <a:gd name="connsiteY76" fmla="*/ 13189 h 92115"/>
                  <a:gd name="connsiteX77" fmla="*/ 55172 w 92331"/>
                  <a:gd name="connsiteY77" fmla="*/ 13713 h 92115"/>
                  <a:gd name="connsiteX78" fmla="*/ 62632 w 92331"/>
                  <a:gd name="connsiteY78" fmla="*/ 16748 h 92115"/>
                  <a:gd name="connsiteX79" fmla="*/ 64342 w 92331"/>
                  <a:gd name="connsiteY79" fmla="*/ 17747 h 92115"/>
                  <a:gd name="connsiteX80" fmla="*/ 66215 w 92331"/>
                  <a:gd name="connsiteY80" fmla="*/ 17097 h 92115"/>
                  <a:gd name="connsiteX81" fmla="*/ 73846 w 92331"/>
                  <a:gd name="connsiteY81" fmla="*/ 14496 h 92115"/>
                  <a:gd name="connsiteX82" fmla="*/ 77834 w 92331"/>
                  <a:gd name="connsiteY82" fmla="*/ 18484 h 92115"/>
                  <a:gd name="connsiteX83" fmla="*/ 75233 w 92331"/>
                  <a:gd name="connsiteY83" fmla="*/ 26122 h 92115"/>
                  <a:gd name="connsiteX84" fmla="*/ 74596 w 92331"/>
                  <a:gd name="connsiteY84" fmla="*/ 27992 h 92115"/>
                  <a:gd name="connsiteX85" fmla="*/ 75593 w 92331"/>
                  <a:gd name="connsiteY85" fmla="*/ 29702 h 92115"/>
                  <a:gd name="connsiteX86" fmla="*/ 78638 w 92331"/>
                  <a:gd name="connsiteY86" fmla="*/ 37163 h 92115"/>
                  <a:gd name="connsiteX87" fmla="*/ 79161 w 92331"/>
                  <a:gd name="connsiteY87" fmla="*/ 38996 h 92115"/>
                  <a:gd name="connsiteX88" fmla="*/ 80866 w 92331"/>
                  <a:gd name="connsiteY88" fmla="*/ 39850 h 92115"/>
                  <a:gd name="connsiteX89" fmla="*/ 88019 w 92331"/>
                  <a:gd name="connsiteY89" fmla="*/ 43422 h 92115"/>
                  <a:gd name="connsiteX90" fmla="*/ 88019 w 92331"/>
                  <a:gd name="connsiteY90" fmla="*/ 48903 h 92115"/>
                  <a:gd name="connsiteX91" fmla="*/ 80866 w 92331"/>
                  <a:gd name="connsiteY91" fmla="*/ 52475 h 92115"/>
                  <a:gd name="connsiteX92" fmla="*/ 79208 w 92331"/>
                  <a:gd name="connsiteY92" fmla="*/ 53305 h 92115"/>
                  <a:gd name="connsiteX93" fmla="*/ 78662 w 92331"/>
                  <a:gd name="connsiteY93" fmla="*/ 55078 h 92115"/>
                  <a:gd name="connsiteX94" fmla="*/ 75374 w 92331"/>
                  <a:gd name="connsiteY94" fmla="*/ 62638 h 92115"/>
                  <a:gd name="connsiteX95" fmla="*/ 74377 w 92331"/>
                  <a:gd name="connsiteY95" fmla="*/ 64346 h 92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92331" h="92115">
                    <a:moveTo>
                      <a:pt x="79111" y="64830"/>
                    </a:moveTo>
                    <a:cubicBezTo>
                      <a:pt x="80648" y="62157"/>
                      <a:pt x="81883" y="59322"/>
                      <a:pt x="82795" y="56377"/>
                    </a:cubicBezTo>
                    <a:lnTo>
                      <a:pt x="92332" y="51608"/>
                    </a:lnTo>
                    <a:lnTo>
                      <a:pt x="92332" y="40771"/>
                    </a:lnTo>
                    <a:lnTo>
                      <a:pt x="82795" y="36003"/>
                    </a:lnTo>
                    <a:cubicBezTo>
                      <a:pt x="81998" y="33051"/>
                      <a:pt x="80833" y="30211"/>
                      <a:pt x="79327" y="27550"/>
                    </a:cubicBezTo>
                    <a:lnTo>
                      <a:pt x="82795" y="17363"/>
                    </a:lnTo>
                    <a:lnTo>
                      <a:pt x="74993" y="9560"/>
                    </a:lnTo>
                    <a:lnTo>
                      <a:pt x="64806" y="13028"/>
                    </a:lnTo>
                    <a:cubicBezTo>
                      <a:pt x="62146" y="11514"/>
                      <a:pt x="59306" y="10341"/>
                      <a:pt x="56353" y="9537"/>
                    </a:cubicBezTo>
                    <a:lnTo>
                      <a:pt x="51585" y="0"/>
                    </a:lnTo>
                    <a:lnTo>
                      <a:pt x="40747" y="0"/>
                    </a:lnTo>
                    <a:lnTo>
                      <a:pt x="35979" y="9537"/>
                    </a:lnTo>
                    <a:cubicBezTo>
                      <a:pt x="33027" y="10333"/>
                      <a:pt x="30187" y="11498"/>
                      <a:pt x="27526" y="13005"/>
                    </a:cubicBezTo>
                    <a:lnTo>
                      <a:pt x="17339" y="9537"/>
                    </a:lnTo>
                    <a:lnTo>
                      <a:pt x="9537" y="17339"/>
                    </a:lnTo>
                    <a:lnTo>
                      <a:pt x="13005" y="27526"/>
                    </a:lnTo>
                    <a:cubicBezTo>
                      <a:pt x="11499" y="30187"/>
                      <a:pt x="10334" y="33027"/>
                      <a:pt x="9537" y="35979"/>
                    </a:cubicBezTo>
                    <a:lnTo>
                      <a:pt x="0" y="40747"/>
                    </a:lnTo>
                    <a:lnTo>
                      <a:pt x="0" y="51585"/>
                    </a:lnTo>
                    <a:lnTo>
                      <a:pt x="9537" y="56353"/>
                    </a:lnTo>
                    <a:cubicBezTo>
                      <a:pt x="10334" y="59305"/>
                      <a:pt x="11499" y="62144"/>
                      <a:pt x="13005" y="64806"/>
                    </a:cubicBezTo>
                    <a:lnTo>
                      <a:pt x="9537" y="74993"/>
                    </a:lnTo>
                    <a:lnTo>
                      <a:pt x="17123" y="82579"/>
                    </a:lnTo>
                    <a:lnTo>
                      <a:pt x="27309" y="79111"/>
                    </a:lnTo>
                    <a:cubicBezTo>
                      <a:pt x="29971" y="80616"/>
                      <a:pt x="32811" y="81781"/>
                      <a:pt x="35762" y="82579"/>
                    </a:cubicBezTo>
                    <a:lnTo>
                      <a:pt x="40531" y="92115"/>
                    </a:lnTo>
                    <a:lnTo>
                      <a:pt x="51368" y="92115"/>
                    </a:lnTo>
                    <a:lnTo>
                      <a:pt x="56136" y="82579"/>
                    </a:lnTo>
                    <a:cubicBezTo>
                      <a:pt x="59088" y="81782"/>
                      <a:pt x="61928" y="80617"/>
                      <a:pt x="64589" y="79111"/>
                    </a:cubicBezTo>
                    <a:lnTo>
                      <a:pt x="74776" y="82579"/>
                    </a:lnTo>
                    <a:lnTo>
                      <a:pt x="82579" y="74993"/>
                    </a:lnTo>
                    <a:close/>
                    <a:moveTo>
                      <a:pt x="75006" y="66225"/>
                    </a:moveTo>
                    <a:lnTo>
                      <a:pt x="77594" y="73822"/>
                    </a:lnTo>
                    <a:lnTo>
                      <a:pt x="73660" y="77648"/>
                    </a:lnTo>
                    <a:lnTo>
                      <a:pt x="65987" y="75034"/>
                    </a:lnTo>
                    <a:lnTo>
                      <a:pt x="64114" y="74397"/>
                    </a:lnTo>
                    <a:lnTo>
                      <a:pt x="62404" y="75394"/>
                    </a:lnTo>
                    <a:cubicBezTo>
                      <a:pt x="60057" y="76720"/>
                      <a:pt x="57551" y="77743"/>
                      <a:pt x="54946" y="78439"/>
                    </a:cubicBezTo>
                    <a:lnTo>
                      <a:pt x="53113" y="78963"/>
                    </a:lnTo>
                    <a:lnTo>
                      <a:pt x="52259" y="80669"/>
                    </a:lnTo>
                    <a:lnTo>
                      <a:pt x="48689" y="87822"/>
                    </a:lnTo>
                    <a:lnTo>
                      <a:pt x="43216" y="87822"/>
                    </a:lnTo>
                    <a:lnTo>
                      <a:pt x="39646" y="80669"/>
                    </a:lnTo>
                    <a:lnTo>
                      <a:pt x="38792" y="78963"/>
                    </a:lnTo>
                    <a:lnTo>
                      <a:pt x="36959" y="78439"/>
                    </a:lnTo>
                    <a:cubicBezTo>
                      <a:pt x="34353" y="77743"/>
                      <a:pt x="31847" y="76720"/>
                      <a:pt x="29499" y="75394"/>
                    </a:cubicBezTo>
                    <a:lnTo>
                      <a:pt x="27791" y="74397"/>
                    </a:lnTo>
                    <a:lnTo>
                      <a:pt x="25918" y="75034"/>
                    </a:lnTo>
                    <a:lnTo>
                      <a:pt x="18284" y="77635"/>
                    </a:lnTo>
                    <a:lnTo>
                      <a:pt x="14513" y="73863"/>
                    </a:lnTo>
                    <a:lnTo>
                      <a:pt x="17114" y="66228"/>
                    </a:lnTo>
                    <a:lnTo>
                      <a:pt x="17751" y="64355"/>
                    </a:lnTo>
                    <a:lnTo>
                      <a:pt x="16754" y="62647"/>
                    </a:lnTo>
                    <a:cubicBezTo>
                      <a:pt x="15431" y="60298"/>
                      <a:pt x="14411" y="57790"/>
                      <a:pt x="13720" y="55185"/>
                    </a:cubicBezTo>
                    <a:lnTo>
                      <a:pt x="13195" y="53351"/>
                    </a:lnTo>
                    <a:lnTo>
                      <a:pt x="11492" y="52499"/>
                    </a:lnTo>
                    <a:lnTo>
                      <a:pt x="4335" y="48925"/>
                    </a:lnTo>
                    <a:lnTo>
                      <a:pt x="4335" y="43444"/>
                    </a:lnTo>
                    <a:lnTo>
                      <a:pt x="11487" y="39880"/>
                    </a:lnTo>
                    <a:lnTo>
                      <a:pt x="13191" y="39027"/>
                    </a:lnTo>
                    <a:lnTo>
                      <a:pt x="13715" y="37193"/>
                    </a:lnTo>
                    <a:cubicBezTo>
                      <a:pt x="14407" y="34588"/>
                      <a:pt x="15427" y="32081"/>
                      <a:pt x="16750" y="29733"/>
                    </a:cubicBezTo>
                    <a:lnTo>
                      <a:pt x="17747" y="28023"/>
                    </a:lnTo>
                    <a:lnTo>
                      <a:pt x="17110" y="26152"/>
                    </a:lnTo>
                    <a:lnTo>
                      <a:pt x="14509" y="18514"/>
                    </a:lnTo>
                    <a:lnTo>
                      <a:pt x="18497" y="14526"/>
                    </a:lnTo>
                    <a:lnTo>
                      <a:pt x="26130" y="17127"/>
                    </a:lnTo>
                    <a:lnTo>
                      <a:pt x="28003" y="17777"/>
                    </a:lnTo>
                    <a:lnTo>
                      <a:pt x="29711" y="16778"/>
                    </a:lnTo>
                    <a:cubicBezTo>
                      <a:pt x="32059" y="15455"/>
                      <a:pt x="34566" y="14436"/>
                      <a:pt x="37171" y="13744"/>
                    </a:cubicBezTo>
                    <a:lnTo>
                      <a:pt x="39014" y="13189"/>
                    </a:lnTo>
                    <a:lnTo>
                      <a:pt x="39867" y="11483"/>
                    </a:lnTo>
                    <a:lnTo>
                      <a:pt x="43437" y="4330"/>
                    </a:lnTo>
                    <a:lnTo>
                      <a:pt x="48916" y="4330"/>
                    </a:lnTo>
                    <a:lnTo>
                      <a:pt x="52486" y="11483"/>
                    </a:lnTo>
                    <a:lnTo>
                      <a:pt x="53340" y="13189"/>
                    </a:lnTo>
                    <a:lnTo>
                      <a:pt x="55172" y="13713"/>
                    </a:lnTo>
                    <a:cubicBezTo>
                      <a:pt x="57777" y="14405"/>
                      <a:pt x="60283" y="15424"/>
                      <a:pt x="62632" y="16748"/>
                    </a:cubicBezTo>
                    <a:lnTo>
                      <a:pt x="64342" y="17747"/>
                    </a:lnTo>
                    <a:lnTo>
                      <a:pt x="66215" y="17097"/>
                    </a:lnTo>
                    <a:lnTo>
                      <a:pt x="73846" y="14496"/>
                    </a:lnTo>
                    <a:lnTo>
                      <a:pt x="77834" y="18484"/>
                    </a:lnTo>
                    <a:lnTo>
                      <a:pt x="75233" y="26122"/>
                    </a:lnTo>
                    <a:lnTo>
                      <a:pt x="74596" y="27992"/>
                    </a:lnTo>
                    <a:lnTo>
                      <a:pt x="75593" y="29702"/>
                    </a:lnTo>
                    <a:cubicBezTo>
                      <a:pt x="76919" y="32050"/>
                      <a:pt x="77942" y="34557"/>
                      <a:pt x="78638" y="37163"/>
                    </a:cubicBezTo>
                    <a:lnTo>
                      <a:pt x="79161" y="38996"/>
                    </a:lnTo>
                    <a:lnTo>
                      <a:pt x="80866" y="39850"/>
                    </a:lnTo>
                    <a:lnTo>
                      <a:pt x="88019" y="43422"/>
                    </a:lnTo>
                    <a:lnTo>
                      <a:pt x="88019" y="48903"/>
                    </a:lnTo>
                    <a:lnTo>
                      <a:pt x="80866" y="52475"/>
                    </a:lnTo>
                    <a:lnTo>
                      <a:pt x="79208" y="53305"/>
                    </a:lnTo>
                    <a:lnTo>
                      <a:pt x="78662" y="55078"/>
                    </a:lnTo>
                    <a:cubicBezTo>
                      <a:pt x="77847" y="57712"/>
                      <a:pt x="76745" y="60247"/>
                      <a:pt x="75374" y="62638"/>
                    </a:cubicBezTo>
                    <a:lnTo>
                      <a:pt x="74377" y="64346"/>
                    </a:lnTo>
                    <a:close/>
                  </a:path>
                </a:pathLst>
              </a:custGeom>
              <a:grpFill/>
              <a:ln w="635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63" name="Forme libre : forme 282">
                <a:extLst>
                  <a:ext uri="{FF2B5EF4-FFF2-40B4-BE49-F238E27FC236}">
                    <a16:creationId xmlns:a16="http://schemas.microsoft.com/office/drawing/2014/main" id="{2D4BCEC3-34F6-7DAD-A990-09C2CF4C7D77}"/>
                  </a:ext>
                </a:extLst>
              </p:cNvPr>
              <p:cNvSpPr/>
              <p:nvPr/>
            </p:nvSpPr>
            <p:spPr>
              <a:xfrm>
                <a:off x="3254281" y="1283195"/>
                <a:ext cx="92331" cy="92115"/>
              </a:xfrm>
              <a:custGeom>
                <a:avLst/>
                <a:gdLst>
                  <a:gd name="connsiteX0" fmla="*/ 0 w 92331"/>
                  <a:gd name="connsiteY0" fmla="*/ 40531 h 92115"/>
                  <a:gd name="connsiteX1" fmla="*/ 0 w 92331"/>
                  <a:gd name="connsiteY1" fmla="*/ 51368 h 92115"/>
                  <a:gd name="connsiteX2" fmla="*/ 9537 w 92331"/>
                  <a:gd name="connsiteY2" fmla="*/ 56136 h 92115"/>
                  <a:gd name="connsiteX3" fmla="*/ 13005 w 92331"/>
                  <a:gd name="connsiteY3" fmla="*/ 64589 h 92115"/>
                  <a:gd name="connsiteX4" fmla="*/ 9753 w 92331"/>
                  <a:gd name="connsiteY4" fmla="*/ 74776 h 92115"/>
                  <a:gd name="connsiteX5" fmla="*/ 17339 w 92331"/>
                  <a:gd name="connsiteY5" fmla="*/ 82362 h 92115"/>
                  <a:gd name="connsiteX6" fmla="*/ 27526 w 92331"/>
                  <a:gd name="connsiteY6" fmla="*/ 79111 h 92115"/>
                  <a:gd name="connsiteX7" fmla="*/ 35979 w 92331"/>
                  <a:gd name="connsiteY7" fmla="*/ 82579 h 92115"/>
                  <a:gd name="connsiteX8" fmla="*/ 40747 w 92331"/>
                  <a:gd name="connsiteY8" fmla="*/ 92115 h 92115"/>
                  <a:gd name="connsiteX9" fmla="*/ 51585 w 92331"/>
                  <a:gd name="connsiteY9" fmla="*/ 92115 h 92115"/>
                  <a:gd name="connsiteX10" fmla="*/ 56353 w 92331"/>
                  <a:gd name="connsiteY10" fmla="*/ 82579 h 92115"/>
                  <a:gd name="connsiteX11" fmla="*/ 64806 w 92331"/>
                  <a:gd name="connsiteY11" fmla="*/ 79111 h 92115"/>
                  <a:gd name="connsiteX12" fmla="*/ 74993 w 92331"/>
                  <a:gd name="connsiteY12" fmla="*/ 82579 h 92115"/>
                  <a:gd name="connsiteX13" fmla="*/ 82579 w 92331"/>
                  <a:gd name="connsiteY13" fmla="*/ 74776 h 92115"/>
                  <a:gd name="connsiteX14" fmla="*/ 79327 w 92331"/>
                  <a:gd name="connsiteY14" fmla="*/ 64806 h 92115"/>
                  <a:gd name="connsiteX15" fmla="*/ 82795 w 92331"/>
                  <a:gd name="connsiteY15" fmla="*/ 56353 h 92115"/>
                  <a:gd name="connsiteX16" fmla="*/ 92332 w 92331"/>
                  <a:gd name="connsiteY16" fmla="*/ 51585 h 92115"/>
                  <a:gd name="connsiteX17" fmla="*/ 92332 w 92331"/>
                  <a:gd name="connsiteY17" fmla="*/ 40747 h 92115"/>
                  <a:gd name="connsiteX18" fmla="*/ 82795 w 92331"/>
                  <a:gd name="connsiteY18" fmla="*/ 35979 h 92115"/>
                  <a:gd name="connsiteX19" fmla="*/ 79327 w 92331"/>
                  <a:gd name="connsiteY19" fmla="*/ 27526 h 92115"/>
                  <a:gd name="connsiteX20" fmla="*/ 82795 w 92331"/>
                  <a:gd name="connsiteY20" fmla="*/ 17339 h 92115"/>
                  <a:gd name="connsiteX21" fmla="*/ 74993 w 92331"/>
                  <a:gd name="connsiteY21" fmla="*/ 9537 h 92115"/>
                  <a:gd name="connsiteX22" fmla="*/ 64806 w 92331"/>
                  <a:gd name="connsiteY22" fmla="*/ 13005 h 92115"/>
                  <a:gd name="connsiteX23" fmla="*/ 56353 w 92331"/>
                  <a:gd name="connsiteY23" fmla="*/ 9537 h 92115"/>
                  <a:gd name="connsiteX24" fmla="*/ 51585 w 92331"/>
                  <a:gd name="connsiteY24" fmla="*/ 0 h 92115"/>
                  <a:gd name="connsiteX25" fmla="*/ 40747 w 92331"/>
                  <a:gd name="connsiteY25" fmla="*/ 0 h 92115"/>
                  <a:gd name="connsiteX26" fmla="*/ 35979 w 92331"/>
                  <a:gd name="connsiteY26" fmla="*/ 9537 h 92115"/>
                  <a:gd name="connsiteX27" fmla="*/ 27526 w 92331"/>
                  <a:gd name="connsiteY27" fmla="*/ 13005 h 92115"/>
                  <a:gd name="connsiteX28" fmla="*/ 17339 w 92331"/>
                  <a:gd name="connsiteY28" fmla="*/ 9537 h 92115"/>
                  <a:gd name="connsiteX29" fmla="*/ 9753 w 92331"/>
                  <a:gd name="connsiteY29" fmla="*/ 17123 h 92115"/>
                  <a:gd name="connsiteX30" fmla="*/ 13005 w 92331"/>
                  <a:gd name="connsiteY30" fmla="*/ 27309 h 92115"/>
                  <a:gd name="connsiteX31" fmla="*/ 9537 w 92331"/>
                  <a:gd name="connsiteY31" fmla="*/ 35762 h 92115"/>
                  <a:gd name="connsiteX32" fmla="*/ 13135 w 92331"/>
                  <a:gd name="connsiteY32" fmla="*/ 38797 h 92115"/>
                  <a:gd name="connsiteX33" fmla="*/ 13681 w 92331"/>
                  <a:gd name="connsiteY33" fmla="*/ 37024 h 92115"/>
                  <a:gd name="connsiteX34" fmla="*/ 16750 w 92331"/>
                  <a:gd name="connsiteY34" fmla="*/ 29479 h 92115"/>
                  <a:gd name="connsiteX35" fmla="*/ 17721 w 92331"/>
                  <a:gd name="connsiteY35" fmla="*/ 27812 h 92115"/>
                  <a:gd name="connsiteX36" fmla="*/ 17133 w 92331"/>
                  <a:gd name="connsiteY36" fmla="*/ 25976 h 92115"/>
                  <a:gd name="connsiteX37" fmla="*/ 14686 w 92331"/>
                  <a:gd name="connsiteY37" fmla="*/ 18302 h 92115"/>
                  <a:gd name="connsiteX38" fmla="*/ 18497 w 92331"/>
                  <a:gd name="connsiteY38" fmla="*/ 14489 h 92115"/>
                  <a:gd name="connsiteX39" fmla="*/ 26130 w 92331"/>
                  <a:gd name="connsiteY39" fmla="*/ 17090 h 92115"/>
                  <a:gd name="connsiteX40" fmla="*/ 28003 w 92331"/>
                  <a:gd name="connsiteY40" fmla="*/ 17729 h 92115"/>
                  <a:gd name="connsiteX41" fmla="*/ 29711 w 92331"/>
                  <a:gd name="connsiteY41" fmla="*/ 16732 h 92115"/>
                  <a:gd name="connsiteX42" fmla="*/ 37171 w 92331"/>
                  <a:gd name="connsiteY42" fmla="*/ 13687 h 92115"/>
                  <a:gd name="connsiteX43" fmla="*/ 39014 w 92331"/>
                  <a:gd name="connsiteY43" fmla="*/ 13182 h 92115"/>
                  <a:gd name="connsiteX44" fmla="*/ 39867 w 92331"/>
                  <a:gd name="connsiteY44" fmla="*/ 11476 h 92115"/>
                  <a:gd name="connsiteX45" fmla="*/ 43437 w 92331"/>
                  <a:gd name="connsiteY45" fmla="*/ 4324 h 92115"/>
                  <a:gd name="connsiteX46" fmla="*/ 48916 w 92331"/>
                  <a:gd name="connsiteY46" fmla="*/ 4324 h 92115"/>
                  <a:gd name="connsiteX47" fmla="*/ 52486 w 92331"/>
                  <a:gd name="connsiteY47" fmla="*/ 11476 h 92115"/>
                  <a:gd name="connsiteX48" fmla="*/ 53316 w 92331"/>
                  <a:gd name="connsiteY48" fmla="*/ 13137 h 92115"/>
                  <a:gd name="connsiteX49" fmla="*/ 55089 w 92331"/>
                  <a:gd name="connsiteY49" fmla="*/ 13681 h 92115"/>
                  <a:gd name="connsiteX50" fmla="*/ 62632 w 92331"/>
                  <a:gd name="connsiteY50" fmla="*/ 16752 h 92115"/>
                  <a:gd name="connsiteX51" fmla="*/ 64342 w 92331"/>
                  <a:gd name="connsiteY51" fmla="*/ 17749 h 92115"/>
                  <a:gd name="connsiteX52" fmla="*/ 66215 w 92331"/>
                  <a:gd name="connsiteY52" fmla="*/ 17110 h 92115"/>
                  <a:gd name="connsiteX53" fmla="*/ 73846 w 92331"/>
                  <a:gd name="connsiteY53" fmla="*/ 14509 h 92115"/>
                  <a:gd name="connsiteX54" fmla="*/ 77834 w 92331"/>
                  <a:gd name="connsiteY54" fmla="*/ 18499 h 92115"/>
                  <a:gd name="connsiteX55" fmla="*/ 75233 w 92331"/>
                  <a:gd name="connsiteY55" fmla="*/ 26135 h 92115"/>
                  <a:gd name="connsiteX56" fmla="*/ 74596 w 92331"/>
                  <a:gd name="connsiteY56" fmla="*/ 28005 h 92115"/>
                  <a:gd name="connsiteX57" fmla="*/ 75593 w 92331"/>
                  <a:gd name="connsiteY57" fmla="*/ 29715 h 92115"/>
                  <a:gd name="connsiteX58" fmla="*/ 78638 w 92331"/>
                  <a:gd name="connsiteY58" fmla="*/ 37178 h 92115"/>
                  <a:gd name="connsiteX59" fmla="*/ 79161 w 92331"/>
                  <a:gd name="connsiteY59" fmla="*/ 39009 h 92115"/>
                  <a:gd name="connsiteX60" fmla="*/ 80866 w 92331"/>
                  <a:gd name="connsiteY60" fmla="*/ 39863 h 92115"/>
                  <a:gd name="connsiteX61" fmla="*/ 87997 w 92331"/>
                  <a:gd name="connsiteY61" fmla="*/ 43426 h 92115"/>
                  <a:gd name="connsiteX62" fmla="*/ 87997 w 92331"/>
                  <a:gd name="connsiteY62" fmla="*/ 48908 h 92115"/>
                  <a:gd name="connsiteX63" fmla="*/ 80845 w 92331"/>
                  <a:gd name="connsiteY63" fmla="*/ 52480 h 92115"/>
                  <a:gd name="connsiteX64" fmla="*/ 79139 w 92331"/>
                  <a:gd name="connsiteY64" fmla="*/ 53334 h 92115"/>
                  <a:gd name="connsiteX65" fmla="*/ 78617 w 92331"/>
                  <a:gd name="connsiteY65" fmla="*/ 55165 h 92115"/>
                  <a:gd name="connsiteX66" fmla="*/ 75571 w 92331"/>
                  <a:gd name="connsiteY66" fmla="*/ 62628 h 92115"/>
                  <a:gd name="connsiteX67" fmla="*/ 74592 w 92331"/>
                  <a:gd name="connsiteY67" fmla="*/ 64307 h 92115"/>
                  <a:gd name="connsiteX68" fmla="*/ 75194 w 92331"/>
                  <a:gd name="connsiteY68" fmla="*/ 66156 h 92115"/>
                  <a:gd name="connsiteX69" fmla="*/ 77635 w 92331"/>
                  <a:gd name="connsiteY69" fmla="*/ 73640 h 92115"/>
                  <a:gd name="connsiteX70" fmla="*/ 73801 w 92331"/>
                  <a:gd name="connsiteY70" fmla="*/ 77602 h 92115"/>
                  <a:gd name="connsiteX71" fmla="*/ 66215 w 92331"/>
                  <a:gd name="connsiteY71" fmla="*/ 75016 h 92115"/>
                  <a:gd name="connsiteX72" fmla="*/ 64342 w 92331"/>
                  <a:gd name="connsiteY72" fmla="*/ 74379 h 92115"/>
                  <a:gd name="connsiteX73" fmla="*/ 62632 w 92331"/>
                  <a:gd name="connsiteY73" fmla="*/ 75376 h 92115"/>
                  <a:gd name="connsiteX74" fmla="*/ 55165 w 92331"/>
                  <a:gd name="connsiteY74" fmla="*/ 78421 h 92115"/>
                  <a:gd name="connsiteX75" fmla="*/ 53331 w 92331"/>
                  <a:gd name="connsiteY75" fmla="*/ 78946 h 92115"/>
                  <a:gd name="connsiteX76" fmla="*/ 52480 w 92331"/>
                  <a:gd name="connsiteY76" fmla="*/ 80652 h 92115"/>
                  <a:gd name="connsiteX77" fmla="*/ 48910 w 92331"/>
                  <a:gd name="connsiteY77" fmla="*/ 87804 h 92115"/>
                  <a:gd name="connsiteX78" fmla="*/ 43431 w 92331"/>
                  <a:gd name="connsiteY78" fmla="*/ 87804 h 92115"/>
                  <a:gd name="connsiteX79" fmla="*/ 39861 w 92331"/>
                  <a:gd name="connsiteY79" fmla="*/ 80652 h 92115"/>
                  <a:gd name="connsiteX80" fmla="*/ 39007 w 92331"/>
                  <a:gd name="connsiteY80" fmla="*/ 78946 h 92115"/>
                  <a:gd name="connsiteX81" fmla="*/ 37173 w 92331"/>
                  <a:gd name="connsiteY81" fmla="*/ 78421 h 92115"/>
                  <a:gd name="connsiteX82" fmla="*/ 29713 w 92331"/>
                  <a:gd name="connsiteY82" fmla="*/ 75376 h 92115"/>
                  <a:gd name="connsiteX83" fmla="*/ 28049 w 92331"/>
                  <a:gd name="connsiteY83" fmla="*/ 74405 h 92115"/>
                  <a:gd name="connsiteX84" fmla="*/ 26211 w 92331"/>
                  <a:gd name="connsiteY84" fmla="*/ 74990 h 92115"/>
                  <a:gd name="connsiteX85" fmla="*/ 18540 w 92331"/>
                  <a:gd name="connsiteY85" fmla="*/ 77440 h 92115"/>
                  <a:gd name="connsiteX86" fmla="*/ 14689 w 92331"/>
                  <a:gd name="connsiteY86" fmla="*/ 73588 h 92115"/>
                  <a:gd name="connsiteX87" fmla="*/ 17136 w 92331"/>
                  <a:gd name="connsiteY87" fmla="*/ 65913 h 92115"/>
                  <a:gd name="connsiteX88" fmla="*/ 17723 w 92331"/>
                  <a:gd name="connsiteY88" fmla="*/ 64078 h 92115"/>
                  <a:gd name="connsiteX89" fmla="*/ 16752 w 92331"/>
                  <a:gd name="connsiteY89" fmla="*/ 62411 h 92115"/>
                  <a:gd name="connsiteX90" fmla="*/ 13707 w 92331"/>
                  <a:gd name="connsiteY90" fmla="*/ 54951 h 92115"/>
                  <a:gd name="connsiteX91" fmla="*/ 13182 w 92331"/>
                  <a:gd name="connsiteY91" fmla="*/ 53117 h 92115"/>
                  <a:gd name="connsiteX92" fmla="*/ 11479 w 92331"/>
                  <a:gd name="connsiteY92" fmla="*/ 52263 h 92115"/>
                  <a:gd name="connsiteX93" fmla="*/ 4326 w 92331"/>
                  <a:gd name="connsiteY93" fmla="*/ 48691 h 92115"/>
                  <a:gd name="connsiteX94" fmla="*/ 4326 w 92331"/>
                  <a:gd name="connsiteY94" fmla="*/ 43210 h 92115"/>
                  <a:gd name="connsiteX95" fmla="*/ 11479 w 92331"/>
                  <a:gd name="connsiteY95" fmla="*/ 39638 h 92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92331" h="92115">
                    <a:moveTo>
                      <a:pt x="0" y="40531"/>
                    </a:moveTo>
                    <a:lnTo>
                      <a:pt x="0" y="51368"/>
                    </a:lnTo>
                    <a:lnTo>
                      <a:pt x="9537" y="56136"/>
                    </a:lnTo>
                    <a:cubicBezTo>
                      <a:pt x="10334" y="59088"/>
                      <a:pt x="11499" y="61928"/>
                      <a:pt x="13005" y="64589"/>
                    </a:cubicBezTo>
                    <a:lnTo>
                      <a:pt x="9753" y="74776"/>
                    </a:lnTo>
                    <a:lnTo>
                      <a:pt x="17339" y="82362"/>
                    </a:lnTo>
                    <a:lnTo>
                      <a:pt x="27526" y="79111"/>
                    </a:lnTo>
                    <a:cubicBezTo>
                      <a:pt x="30187" y="80617"/>
                      <a:pt x="33027" y="81782"/>
                      <a:pt x="35979" y="82579"/>
                    </a:cubicBezTo>
                    <a:lnTo>
                      <a:pt x="40747" y="92115"/>
                    </a:lnTo>
                    <a:lnTo>
                      <a:pt x="51585" y="92115"/>
                    </a:lnTo>
                    <a:lnTo>
                      <a:pt x="56353" y="82579"/>
                    </a:lnTo>
                    <a:cubicBezTo>
                      <a:pt x="59305" y="81782"/>
                      <a:pt x="62145" y="80616"/>
                      <a:pt x="64806" y="79111"/>
                    </a:cubicBezTo>
                    <a:lnTo>
                      <a:pt x="74993" y="82579"/>
                    </a:lnTo>
                    <a:lnTo>
                      <a:pt x="82579" y="74776"/>
                    </a:lnTo>
                    <a:lnTo>
                      <a:pt x="79327" y="64806"/>
                    </a:lnTo>
                    <a:cubicBezTo>
                      <a:pt x="80833" y="62145"/>
                      <a:pt x="81998" y="59305"/>
                      <a:pt x="82795" y="56353"/>
                    </a:cubicBezTo>
                    <a:lnTo>
                      <a:pt x="92332" y="51585"/>
                    </a:lnTo>
                    <a:lnTo>
                      <a:pt x="92332" y="40747"/>
                    </a:lnTo>
                    <a:lnTo>
                      <a:pt x="82795" y="35979"/>
                    </a:lnTo>
                    <a:cubicBezTo>
                      <a:pt x="81998" y="33027"/>
                      <a:pt x="80833" y="30187"/>
                      <a:pt x="79327" y="27526"/>
                    </a:cubicBezTo>
                    <a:lnTo>
                      <a:pt x="82795" y="17339"/>
                    </a:lnTo>
                    <a:lnTo>
                      <a:pt x="74993" y="9537"/>
                    </a:lnTo>
                    <a:lnTo>
                      <a:pt x="64806" y="13005"/>
                    </a:lnTo>
                    <a:cubicBezTo>
                      <a:pt x="62127" y="11536"/>
                      <a:pt x="59291" y="10373"/>
                      <a:pt x="56353" y="9537"/>
                    </a:cubicBezTo>
                    <a:lnTo>
                      <a:pt x="51585" y="0"/>
                    </a:lnTo>
                    <a:lnTo>
                      <a:pt x="40747" y="0"/>
                    </a:lnTo>
                    <a:lnTo>
                      <a:pt x="35979" y="9537"/>
                    </a:lnTo>
                    <a:cubicBezTo>
                      <a:pt x="33027" y="10333"/>
                      <a:pt x="30187" y="11498"/>
                      <a:pt x="27526" y="13005"/>
                    </a:cubicBezTo>
                    <a:lnTo>
                      <a:pt x="17339" y="9537"/>
                    </a:lnTo>
                    <a:lnTo>
                      <a:pt x="9753" y="17123"/>
                    </a:lnTo>
                    <a:lnTo>
                      <a:pt x="13005" y="27309"/>
                    </a:lnTo>
                    <a:cubicBezTo>
                      <a:pt x="11536" y="29989"/>
                      <a:pt x="10373" y="32824"/>
                      <a:pt x="9537" y="35762"/>
                    </a:cubicBezTo>
                    <a:close/>
                    <a:moveTo>
                      <a:pt x="13135" y="38797"/>
                    </a:moveTo>
                    <a:lnTo>
                      <a:pt x="13681" y="37024"/>
                    </a:lnTo>
                    <a:cubicBezTo>
                      <a:pt x="14427" y="34405"/>
                      <a:pt x="15456" y="31875"/>
                      <a:pt x="16750" y="29479"/>
                    </a:cubicBezTo>
                    <a:lnTo>
                      <a:pt x="17721" y="27812"/>
                    </a:lnTo>
                    <a:lnTo>
                      <a:pt x="17133" y="25976"/>
                    </a:lnTo>
                    <a:lnTo>
                      <a:pt x="14686" y="18302"/>
                    </a:lnTo>
                    <a:lnTo>
                      <a:pt x="18497" y="14489"/>
                    </a:lnTo>
                    <a:lnTo>
                      <a:pt x="26130" y="17090"/>
                    </a:lnTo>
                    <a:lnTo>
                      <a:pt x="28003" y="17729"/>
                    </a:lnTo>
                    <a:lnTo>
                      <a:pt x="29711" y="16732"/>
                    </a:lnTo>
                    <a:cubicBezTo>
                      <a:pt x="32058" y="15405"/>
                      <a:pt x="34565" y="14382"/>
                      <a:pt x="37171" y="13687"/>
                    </a:cubicBezTo>
                    <a:lnTo>
                      <a:pt x="39014" y="13182"/>
                    </a:lnTo>
                    <a:lnTo>
                      <a:pt x="39867" y="11476"/>
                    </a:lnTo>
                    <a:lnTo>
                      <a:pt x="43437" y="4324"/>
                    </a:lnTo>
                    <a:lnTo>
                      <a:pt x="48916" y="4324"/>
                    </a:lnTo>
                    <a:lnTo>
                      <a:pt x="52486" y="11476"/>
                    </a:lnTo>
                    <a:lnTo>
                      <a:pt x="53316" y="13137"/>
                    </a:lnTo>
                    <a:lnTo>
                      <a:pt x="55089" y="13681"/>
                    </a:lnTo>
                    <a:cubicBezTo>
                      <a:pt x="57707" y="14428"/>
                      <a:pt x="60236" y="15458"/>
                      <a:pt x="62632" y="16752"/>
                    </a:cubicBezTo>
                    <a:lnTo>
                      <a:pt x="64342" y="17749"/>
                    </a:lnTo>
                    <a:lnTo>
                      <a:pt x="66215" y="17110"/>
                    </a:lnTo>
                    <a:lnTo>
                      <a:pt x="73846" y="14509"/>
                    </a:lnTo>
                    <a:lnTo>
                      <a:pt x="77834" y="18499"/>
                    </a:lnTo>
                    <a:lnTo>
                      <a:pt x="75233" y="26135"/>
                    </a:lnTo>
                    <a:lnTo>
                      <a:pt x="74596" y="28005"/>
                    </a:lnTo>
                    <a:lnTo>
                      <a:pt x="75593" y="29715"/>
                    </a:lnTo>
                    <a:cubicBezTo>
                      <a:pt x="76919" y="32064"/>
                      <a:pt x="77943" y="34571"/>
                      <a:pt x="78638" y="37178"/>
                    </a:cubicBezTo>
                    <a:lnTo>
                      <a:pt x="79161" y="39009"/>
                    </a:lnTo>
                    <a:lnTo>
                      <a:pt x="80866" y="39863"/>
                    </a:lnTo>
                    <a:lnTo>
                      <a:pt x="87997" y="43426"/>
                    </a:lnTo>
                    <a:lnTo>
                      <a:pt x="87997" y="48908"/>
                    </a:lnTo>
                    <a:lnTo>
                      <a:pt x="80845" y="52480"/>
                    </a:lnTo>
                    <a:lnTo>
                      <a:pt x="79139" y="53334"/>
                    </a:lnTo>
                    <a:lnTo>
                      <a:pt x="78617" y="55165"/>
                    </a:lnTo>
                    <a:cubicBezTo>
                      <a:pt x="77921" y="57771"/>
                      <a:pt x="76898" y="60279"/>
                      <a:pt x="75571" y="62628"/>
                    </a:cubicBezTo>
                    <a:lnTo>
                      <a:pt x="74592" y="64307"/>
                    </a:lnTo>
                    <a:lnTo>
                      <a:pt x="75194" y="66156"/>
                    </a:lnTo>
                    <a:lnTo>
                      <a:pt x="77635" y="73640"/>
                    </a:lnTo>
                    <a:lnTo>
                      <a:pt x="73801" y="77602"/>
                    </a:lnTo>
                    <a:lnTo>
                      <a:pt x="66215" y="75016"/>
                    </a:lnTo>
                    <a:lnTo>
                      <a:pt x="64342" y="74379"/>
                    </a:lnTo>
                    <a:lnTo>
                      <a:pt x="62632" y="75376"/>
                    </a:lnTo>
                    <a:cubicBezTo>
                      <a:pt x="60283" y="76704"/>
                      <a:pt x="57773" y="77728"/>
                      <a:pt x="55165" y="78421"/>
                    </a:cubicBezTo>
                    <a:lnTo>
                      <a:pt x="53331" y="78946"/>
                    </a:lnTo>
                    <a:lnTo>
                      <a:pt x="52480" y="80652"/>
                    </a:lnTo>
                    <a:lnTo>
                      <a:pt x="48910" y="87804"/>
                    </a:lnTo>
                    <a:lnTo>
                      <a:pt x="43431" y="87804"/>
                    </a:lnTo>
                    <a:lnTo>
                      <a:pt x="39861" y="80652"/>
                    </a:lnTo>
                    <a:lnTo>
                      <a:pt x="39007" y="78946"/>
                    </a:lnTo>
                    <a:lnTo>
                      <a:pt x="37173" y="78421"/>
                    </a:lnTo>
                    <a:cubicBezTo>
                      <a:pt x="34567" y="77727"/>
                      <a:pt x="32061" y="76704"/>
                      <a:pt x="29713" y="75376"/>
                    </a:cubicBezTo>
                    <a:lnTo>
                      <a:pt x="28049" y="74405"/>
                    </a:lnTo>
                    <a:lnTo>
                      <a:pt x="26211" y="74990"/>
                    </a:lnTo>
                    <a:lnTo>
                      <a:pt x="18540" y="77440"/>
                    </a:lnTo>
                    <a:lnTo>
                      <a:pt x="14689" y="73588"/>
                    </a:lnTo>
                    <a:lnTo>
                      <a:pt x="17136" y="65913"/>
                    </a:lnTo>
                    <a:lnTo>
                      <a:pt x="17723" y="64078"/>
                    </a:lnTo>
                    <a:lnTo>
                      <a:pt x="16752" y="62411"/>
                    </a:lnTo>
                    <a:cubicBezTo>
                      <a:pt x="15425" y="60063"/>
                      <a:pt x="14402" y="57556"/>
                      <a:pt x="13707" y="54951"/>
                    </a:cubicBezTo>
                    <a:lnTo>
                      <a:pt x="13182" y="53117"/>
                    </a:lnTo>
                    <a:lnTo>
                      <a:pt x="11479" y="52263"/>
                    </a:lnTo>
                    <a:lnTo>
                      <a:pt x="4326" y="48691"/>
                    </a:lnTo>
                    <a:lnTo>
                      <a:pt x="4326" y="43210"/>
                    </a:lnTo>
                    <a:lnTo>
                      <a:pt x="11479" y="39638"/>
                    </a:lnTo>
                    <a:close/>
                  </a:path>
                </a:pathLst>
              </a:custGeom>
              <a:grpFill/>
              <a:ln w="635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64" name="Forme libre : forme 283">
                <a:extLst>
                  <a:ext uri="{FF2B5EF4-FFF2-40B4-BE49-F238E27FC236}">
                    <a16:creationId xmlns:a16="http://schemas.microsoft.com/office/drawing/2014/main" id="{CD735C20-F7F6-3975-F3B4-CB3B11889A34}"/>
                  </a:ext>
                </a:extLst>
              </p:cNvPr>
              <p:cNvSpPr/>
              <p:nvPr/>
            </p:nvSpPr>
            <p:spPr>
              <a:xfrm>
                <a:off x="3333180" y="1234185"/>
                <a:ext cx="32511" cy="32511"/>
              </a:xfrm>
              <a:custGeom>
                <a:avLst/>
                <a:gdLst>
                  <a:gd name="connsiteX0" fmla="*/ 16256 w 32511"/>
                  <a:gd name="connsiteY0" fmla="*/ 0 h 32511"/>
                  <a:gd name="connsiteX1" fmla="*/ 0 w 32511"/>
                  <a:gd name="connsiteY1" fmla="*/ 16256 h 32511"/>
                  <a:gd name="connsiteX2" fmla="*/ 16256 w 32511"/>
                  <a:gd name="connsiteY2" fmla="*/ 32511 h 32511"/>
                  <a:gd name="connsiteX3" fmla="*/ 32511 w 32511"/>
                  <a:gd name="connsiteY3" fmla="*/ 16256 h 32511"/>
                  <a:gd name="connsiteX4" fmla="*/ 16256 w 32511"/>
                  <a:gd name="connsiteY4" fmla="*/ 0 h 32511"/>
                  <a:gd name="connsiteX5" fmla="*/ 16256 w 32511"/>
                  <a:gd name="connsiteY5" fmla="*/ 28176 h 32511"/>
                  <a:gd name="connsiteX6" fmla="*/ 4335 w 32511"/>
                  <a:gd name="connsiteY6" fmla="*/ 16256 h 32511"/>
                  <a:gd name="connsiteX7" fmla="*/ 16256 w 32511"/>
                  <a:gd name="connsiteY7" fmla="*/ 4335 h 32511"/>
                  <a:gd name="connsiteX8" fmla="*/ 28176 w 32511"/>
                  <a:gd name="connsiteY8" fmla="*/ 16256 h 32511"/>
                  <a:gd name="connsiteX9" fmla="*/ 16256 w 32511"/>
                  <a:gd name="connsiteY9" fmla="*/ 28185 h 32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11" h="32511">
                    <a:moveTo>
                      <a:pt x="16256" y="0"/>
                    </a:moveTo>
                    <a:cubicBezTo>
                      <a:pt x="7278" y="0"/>
                      <a:pt x="0" y="7278"/>
                      <a:pt x="0" y="16256"/>
                    </a:cubicBezTo>
                    <a:cubicBezTo>
                      <a:pt x="0" y="25233"/>
                      <a:pt x="7278" y="32511"/>
                      <a:pt x="16256" y="32511"/>
                    </a:cubicBezTo>
                    <a:cubicBezTo>
                      <a:pt x="25233" y="32511"/>
                      <a:pt x="32511" y="25233"/>
                      <a:pt x="32511" y="16256"/>
                    </a:cubicBezTo>
                    <a:cubicBezTo>
                      <a:pt x="32444" y="7306"/>
                      <a:pt x="25205" y="67"/>
                      <a:pt x="16256" y="0"/>
                    </a:cubicBezTo>
                    <a:close/>
                    <a:moveTo>
                      <a:pt x="16256" y="28176"/>
                    </a:moveTo>
                    <a:cubicBezTo>
                      <a:pt x="9676" y="28167"/>
                      <a:pt x="4344" y="22835"/>
                      <a:pt x="4335" y="16256"/>
                    </a:cubicBezTo>
                    <a:cubicBezTo>
                      <a:pt x="4422" y="9709"/>
                      <a:pt x="9709" y="4422"/>
                      <a:pt x="16256" y="4335"/>
                    </a:cubicBezTo>
                    <a:cubicBezTo>
                      <a:pt x="22835" y="4344"/>
                      <a:pt x="28167" y="9676"/>
                      <a:pt x="28176" y="16256"/>
                    </a:cubicBezTo>
                    <a:cubicBezTo>
                      <a:pt x="28095" y="22807"/>
                      <a:pt x="22806" y="28099"/>
                      <a:pt x="16256" y="28185"/>
                    </a:cubicBezTo>
                    <a:close/>
                  </a:path>
                </a:pathLst>
              </a:custGeom>
              <a:grpFill/>
              <a:ln w="6350" cap="flat">
                <a:solidFill>
                  <a:schemeClr val="accent1"/>
                </a:solidFill>
                <a:prstDash val="solid"/>
                <a:round/>
              </a:ln>
            </p:spPr>
            <p:txBody>
              <a:bodyPr rtlCol="0" anchor="ctr"/>
              <a:lstStyle/>
              <a:p>
                <a:pPr defTabSz="685766"/>
                <a:endParaRPr lang="fr-FR" sz="600" b="1">
                  <a:solidFill>
                    <a:srgbClr val="000000"/>
                  </a:solidFill>
                  <a:latin typeface="+mj-lt"/>
                </a:endParaRPr>
              </a:p>
            </p:txBody>
          </p:sp>
          <p:sp>
            <p:nvSpPr>
              <p:cNvPr id="265" name="Forme libre : forme 284">
                <a:extLst>
                  <a:ext uri="{FF2B5EF4-FFF2-40B4-BE49-F238E27FC236}">
                    <a16:creationId xmlns:a16="http://schemas.microsoft.com/office/drawing/2014/main" id="{24FF49F1-387B-FDA9-584A-E3BE9DEEA227}"/>
                  </a:ext>
                </a:extLst>
              </p:cNvPr>
              <p:cNvSpPr/>
              <p:nvPr/>
            </p:nvSpPr>
            <p:spPr>
              <a:xfrm>
                <a:off x="3284202" y="1313113"/>
                <a:ext cx="32511" cy="32511"/>
              </a:xfrm>
              <a:custGeom>
                <a:avLst/>
                <a:gdLst>
                  <a:gd name="connsiteX0" fmla="*/ 16256 w 32511"/>
                  <a:gd name="connsiteY0" fmla="*/ 32511 h 32511"/>
                  <a:gd name="connsiteX1" fmla="*/ 32511 w 32511"/>
                  <a:gd name="connsiteY1" fmla="*/ 16256 h 32511"/>
                  <a:gd name="connsiteX2" fmla="*/ 16256 w 32511"/>
                  <a:gd name="connsiteY2" fmla="*/ 0 h 32511"/>
                  <a:gd name="connsiteX3" fmla="*/ 0 w 32511"/>
                  <a:gd name="connsiteY3" fmla="*/ 16256 h 32511"/>
                  <a:gd name="connsiteX4" fmla="*/ 16217 w 32511"/>
                  <a:gd name="connsiteY4" fmla="*/ 32511 h 32511"/>
                  <a:gd name="connsiteX5" fmla="*/ 16256 w 32511"/>
                  <a:gd name="connsiteY5" fmla="*/ 32511 h 32511"/>
                  <a:gd name="connsiteX6" fmla="*/ 16256 w 32511"/>
                  <a:gd name="connsiteY6" fmla="*/ 4324 h 32511"/>
                  <a:gd name="connsiteX7" fmla="*/ 28176 w 32511"/>
                  <a:gd name="connsiteY7" fmla="*/ 16245 h 32511"/>
                  <a:gd name="connsiteX8" fmla="*/ 16256 w 32511"/>
                  <a:gd name="connsiteY8" fmla="*/ 28166 h 32511"/>
                  <a:gd name="connsiteX9" fmla="*/ 4335 w 32511"/>
                  <a:gd name="connsiteY9" fmla="*/ 16245 h 32511"/>
                  <a:gd name="connsiteX10" fmla="*/ 16256 w 32511"/>
                  <a:gd name="connsiteY10" fmla="*/ 4324 h 32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511" h="32511">
                    <a:moveTo>
                      <a:pt x="16256" y="32511"/>
                    </a:moveTo>
                    <a:cubicBezTo>
                      <a:pt x="25233" y="32511"/>
                      <a:pt x="32511" y="25233"/>
                      <a:pt x="32511" y="16256"/>
                    </a:cubicBezTo>
                    <a:cubicBezTo>
                      <a:pt x="32511" y="7278"/>
                      <a:pt x="25233" y="0"/>
                      <a:pt x="16256" y="0"/>
                    </a:cubicBezTo>
                    <a:cubicBezTo>
                      <a:pt x="7278" y="0"/>
                      <a:pt x="0" y="7278"/>
                      <a:pt x="0" y="16256"/>
                    </a:cubicBezTo>
                    <a:cubicBezTo>
                      <a:pt x="-11" y="25223"/>
                      <a:pt x="7250" y="32500"/>
                      <a:pt x="16217" y="32511"/>
                    </a:cubicBezTo>
                    <a:cubicBezTo>
                      <a:pt x="16230" y="32511"/>
                      <a:pt x="16243" y="32511"/>
                      <a:pt x="16256" y="32511"/>
                    </a:cubicBezTo>
                    <a:close/>
                    <a:moveTo>
                      <a:pt x="16256" y="4324"/>
                    </a:moveTo>
                    <a:cubicBezTo>
                      <a:pt x="22839" y="4324"/>
                      <a:pt x="28176" y="9661"/>
                      <a:pt x="28176" y="16245"/>
                    </a:cubicBezTo>
                    <a:cubicBezTo>
                      <a:pt x="28176" y="22829"/>
                      <a:pt x="22839" y="28166"/>
                      <a:pt x="16256" y="28166"/>
                    </a:cubicBezTo>
                    <a:cubicBezTo>
                      <a:pt x="9672" y="28166"/>
                      <a:pt x="4335" y="22829"/>
                      <a:pt x="4335" y="16245"/>
                    </a:cubicBezTo>
                    <a:cubicBezTo>
                      <a:pt x="4344" y="9665"/>
                      <a:pt x="9676" y="4334"/>
                      <a:pt x="16256" y="4324"/>
                    </a:cubicBezTo>
                    <a:close/>
                  </a:path>
                </a:pathLst>
              </a:custGeom>
              <a:grpFill/>
              <a:ln w="6350" cap="flat">
                <a:solidFill>
                  <a:schemeClr val="accent1"/>
                </a:solidFill>
                <a:prstDash val="solid"/>
                <a:round/>
              </a:ln>
            </p:spPr>
            <p:txBody>
              <a:bodyPr rtlCol="0" anchor="ctr"/>
              <a:lstStyle/>
              <a:p>
                <a:pPr defTabSz="685766"/>
                <a:endParaRPr lang="fr-FR" sz="600" b="1">
                  <a:solidFill>
                    <a:srgbClr val="000000"/>
                  </a:solidFill>
                  <a:latin typeface="+mj-lt"/>
                </a:endParaRPr>
              </a:p>
            </p:txBody>
          </p:sp>
        </p:grpSp>
        <p:sp>
          <p:nvSpPr>
            <p:cNvPr id="266" name="Graphic 21" descr="Connections with solid fill">
              <a:extLst>
                <a:ext uri="{FF2B5EF4-FFF2-40B4-BE49-F238E27FC236}">
                  <a16:creationId xmlns:a16="http://schemas.microsoft.com/office/drawing/2014/main" id="{015CEC1E-9EC2-FFB4-49A4-9965CBFB30FB}"/>
                </a:ext>
              </a:extLst>
            </p:cNvPr>
            <p:cNvSpPr/>
            <p:nvPr/>
          </p:nvSpPr>
          <p:spPr>
            <a:xfrm>
              <a:off x="4405054" y="647805"/>
              <a:ext cx="250472" cy="227243"/>
            </a:xfrm>
            <a:custGeom>
              <a:avLst/>
              <a:gdLst>
                <a:gd name="connsiteX0" fmla="*/ 145702 w 161719"/>
                <a:gd name="connsiteY0" fmla="*/ 57445 h 146721"/>
                <a:gd name="connsiteX1" fmla="*/ 143999 w 161719"/>
                <a:gd name="connsiteY1" fmla="*/ 57445 h 146721"/>
                <a:gd name="connsiteX2" fmla="*/ 139080 w 161719"/>
                <a:gd name="connsiteY2" fmla="*/ 44199 h 146721"/>
                <a:gd name="connsiteX3" fmla="*/ 148162 w 161719"/>
                <a:gd name="connsiteY3" fmla="*/ 12031 h 146721"/>
                <a:gd name="connsiteX4" fmla="*/ 115994 w 161719"/>
                <a:gd name="connsiteY4" fmla="*/ 2949 h 146721"/>
                <a:gd name="connsiteX5" fmla="*/ 104830 w 161719"/>
                <a:gd name="connsiteY5" fmla="*/ 17330 h 146721"/>
                <a:gd name="connsiteX6" fmla="*/ 87232 w 161719"/>
                <a:gd name="connsiteY6" fmla="*/ 15437 h 146721"/>
                <a:gd name="connsiteX7" fmla="*/ 69824 w 161719"/>
                <a:gd name="connsiteY7" fmla="*/ 2570 h 146721"/>
                <a:gd name="connsiteX8" fmla="*/ 56767 w 161719"/>
                <a:gd name="connsiteY8" fmla="*/ 17708 h 146721"/>
                <a:gd name="connsiteX9" fmla="*/ 58849 w 161719"/>
                <a:gd name="connsiteY9" fmla="*/ 25466 h 146721"/>
                <a:gd name="connsiteX10" fmla="*/ 37656 w 161719"/>
                <a:gd name="connsiteY10" fmla="*/ 46281 h 146721"/>
                <a:gd name="connsiteX11" fmla="*/ 23653 w 161719"/>
                <a:gd name="connsiteY11" fmla="*/ 41550 h 146721"/>
                <a:gd name="connsiteX12" fmla="*/ 0 w 161719"/>
                <a:gd name="connsiteY12" fmla="*/ 65203 h 146721"/>
                <a:gd name="connsiteX13" fmla="*/ 23653 w 161719"/>
                <a:gd name="connsiteY13" fmla="*/ 88856 h 146721"/>
                <a:gd name="connsiteX14" fmla="*/ 28384 w 161719"/>
                <a:gd name="connsiteY14" fmla="*/ 117240 h 146721"/>
                <a:gd name="connsiteX15" fmla="*/ 20436 w 161719"/>
                <a:gd name="connsiteY15" fmla="*/ 137487 h 146721"/>
                <a:gd name="connsiteX16" fmla="*/ 40683 w 161719"/>
                <a:gd name="connsiteY16" fmla="*/ 145434 h 146721"/>
                <a:gd name="connsiteX17" fmla="*/ 49387 w 161719"/>
                <a:gd name="connsiteY17" fmla="*/ 126890 h 146721"/>
                <a:gd name="connsiteX18" fmla="*/ 66039 w 161719"/>
                <a:gd name="connsiteY18" fmla="*/ 118186 h 146721"/>
                <a:gd name="connsiteX19" fmla="*/ 107479 w 161719"/>
                <a:gd name="connsiteY19" fmla="*/ 120267 h 146721"/>
                <a:gd name="connsiteX20" fmla="*/ 117130 w 161719"/>
                <a:gd name="connsiteY20" fmla="*/ 98696 h 146721"/>
                <a:gd name="connsiteX21" fmla="*/ 116373 w 161719"/>
                <a:gd name="connsiteY21" fmla="*/ 92262 h 146721"/>
                <a:gd name="connsiteX22" fmla="*/ 134727 w 161719"/>
                <a:gd name="connsiteY22" fmla="*/ 82801 h 146721"/>
                <a:gd name="connsiteX23" fmla="*/ 156488 w 161719"/>
                <a:gd name="connsiteY23" fmla="*/ 84126 h 146721"/>
                <a:gd name="connsiteX24" fmla="*/ 157813 w 161719"/>
                <a:gd name="connsiteY24" fmla="*/ 62365 h 146721"/>
                <a:gd name="connsiteX25" fmla="*/ 145702 w 161719"/>
                <a:gd name="connsiteY25" fmla="*/ 57445 h 146721"/>
                <a:gd name="connsiteX26" fmla="*/ 145702 w 161719"/>
                <a:gd name="connsiteY26" fmla="*/ 57445 h 146721"/>
                <a:gd name="connsiteX27" fmla="*/ 145702 w 161719"/>
                <a:gd name="connsiteY27" fmla="*/ 63122 h 146721"/>
                <a:gd name="connsiteX28" fmla="*/ 150055 w 161719"/>
                <a:gd name="connsiteY28" fmla="*/ 67474 h 146721"/>
                <a:gd name="connsiteX29" fmla="*/ 145702 w 161719"/>
                <a:gd name="connsiteY29" fmla="*/ 71826 h 146721"/>
                <a:gd name="connsiteX30" fmla="*/ 141350 w 161719"/>
                <a:gd name="connsiteY30" fmla="*/ 67474 h 146721"/>
                <a:gd name="connsiteX31" fmla="*/ 141350 w 161719"/>
                <a:gd name="connsiteY31" fmla="*/ 67474 h 146721"/>
                <a:gd name="connsiteX32" fmla="*/ 145702 w 161719"/>
                <a:gd name="connsiteY32" fmla="*/ 63122 h 146721"/>
                <a:gd name="connsiteX33" fmla="*/ 145702 w 161719"/>
                <a:gd name="connsiteY33" fmla="*/ 63122 h 146721"/>
                <a:gd name="connsiteX34" fmla="*/ 127537 w 161719"/>
                <a:gd name="connsiteY34" fmla="*/ 9193 h 146721"/>
                <a:gd name="connsiteX35" fmla="*/ 134160 w 161719"/>
                <a:gd name="connsiteY35" fmla="*/ 15816 h 146721"/>
                <a:gd name="connsiteX36" fmla="*/ 127537 w 161719"/>
                <a:gd name="connsiteY36" fmla="*/ 22439 h 146721"/>
                <a:gd name="connsiteX37" fmla="*/ 120914 w 161719"/>
                <a:gd name="connsiteY37" fmla="*/ 15816 h 146721"/>
                <a:gd name="connsiteX38" fmla="*/ 120914 w 161719"/>
                <a:gd name="connsiteY38" fmla="*/ 15816 h 146721"/>
                <a:gd name="connsiteX39" fmla="*/ 127537 w 161719"/>
                <a:gd name="connsiteY39" fmla="*/ 9193 h 146721"/>
                <a:gd name="connsiteX40" fmla="*/ 114102 w 161719"/>
                <a:gd name="connsiteY40" fmla="*/ 30765 h 146721"/>
                <a:gd name="connsiteX41" fmla="*/ 115427 w 161719"/>
                <a:gd name="connsiteY41" fmla="*/ 28115 h 146721"/>
                <a:gd name="connsiteX42" fmla="*/ 121860 w 161719"/>
                <a:gd name="connsiteY42" fmla="*/ 25088 h 146721"/>
                <a:gd name="connsiteX43" fmla="*/ 127348 w 161719"/>
                <a:gd name="connsiteY43" fmla="*/ 24331 h 146721"/>
                <a:gd name="connsiteX44" fmla="*/ 132835 w 161719"/>
                <a:gd name="connsiteY44" fmla="*/ 25088 h 146721"/>
                <a:gd name="connsiteX45" fmla="*/ 139269 w 161719"/>
                <a:gd name="connsiteY45" fmla="*/ 28305 h 146721"/>
                <a:gd name="connsiteX46" fmla="*/ 140593 w 161719"/>
                <a:gd name="connsiteY46" fmla="*/ 30954 h 146721"/>
                <a:gd name="connsiteX47" fmla="*/ 140593 w 161719"/>
                <a:gd name="connsiteY47" fmla="*/ 36063 h 146721"/>
                <a:gd name="connsiteX48" fmla="*/ 114102 w 161719"/>
                <a:gd name="connsiteY48" fmla="*/ 36063 h 146721"/>
                <a:gd name="connsiteX49" fmla="*/ 114102 w 161719"/>
                <a:gd name="connsiteY49" fmla="*/ 30765 h 146721"/>
                <a:gd name="connsiteX50" fmla="*/ 71905 w 161719"/>
                <a:gd name="connsiteY50" fmla="*/ 8058 h 146721"/>
                <a:gd name="connsiteX51" fmla="*/ 76257 w 161719"/>
                <a:gd name="connsiteY51" fmla="*/ 12410 h 146721"/>
                <a:gd name="connsiteX52" fmla="*/ 71905 w 161719"/>
                <a:gd name="connsiteY52" fmla="*/ 16762 h 146721"/>
                <a:gd name="connsiteX53" fmla="*/ 67553 w 161719"/>
                <a:gd name="connsiteY53" fmla="*/ 12410 h 146721"/>
                <a:gd name="connsiteX54" fmla="*/ 67553 w 161719"/>
                <a:gd name="connsiteY54" fmla="*/ 12410 h 146721"/>
                <a:gd name="connsiteX55" fmla="*/ 71905 w 161719"/>
                <a:gd name="connsiteY55" fmla="*/ 8058 h 146721"/>
                <a:gd name="connsiteX56" fmla="*/ 71905 w 161719"/>
                <a:gd name="connsiteY56" fmla="*/ 8058 h 146721"/>
                <a:gd name="connsiteX57" fmla="*/ 63012 w 161719"/>
                <a:gd name="connsiteY57" fmla="*/ 22249 h 146721"/>
                <a:gd name="connsiteX58" fmla="*/ 63958 w 161719"/>
                <a:gd name="connsiteY58" fmla="*/ 20546 h 146721"/>
                <a:gd name="connsiteX59" fmla="*/ 68310 w 161719"/>
                <a:gd name="connsiteY59" fmla="*/ 18654 h 146721"/>
                <a:gd name="connsiteX60" fmla="*/ 71905 w 161719"/>
                <a:gd name="connsiteY60" fmla="*/ 18087 h 146721"/>
                <a:gd name="connsiteX61" fmla="*/ 75500 w 161719"/>
                <a:gd name="connsiteY61" fmla="*/ 18654 h 146721"/>
                <a:gd name="connsiteX62" fmla="*/ 79663 w 161719"/>
                <a:gd name="connsiteY62" fmla="*/ 20736 h 146721"/>
                <a:gd name="connsiteX63" fmla="*/ 80609 w 161719"/>
                <a:gd name="connsiteY63" fmla="*/ 22439 h 146721"/>
                <a:gd name="connsiteX64" fmla="*/ 80609 w 161719"/>
                <a:gd name="connsiteY64" fmla="*/ 25845 h 146721"/>
                <a:gd name="connsiteX65" fmla="*/ 63201 w 161719"/>
                <a:gd name="connsiteY65" fmla="*/ 25845 h 146721"/>
                <a:gd name="connsiteX66" fmla="*/ 63201 w 161719"/>
                <a:gd name="connsiteY66" fmla="*/ 22249 h 146721"/>
                <a:gd name="connsiteX67" fmla="*/ 23275 w 161719"/>
                <a:gd name="connsiteY67" fmla="*/ 50822 h 146721"/>
                <a:gd name="connsiteX68" fmla="*/ 29897 w 161719"/>
                <a:gd name="connsiteY68" fmla="*/ 57445 h 146721"/>
                <a:gd name="connsiteX69" fmla="*/ 23275 w 161719"/>
                <a:gd name="connsiteY69" fmla="*/ 64068 h 146721"/>
                <a:gd name="connsiteX70" fmla="*/ 16652 w 161719"/>
                <a:gd name="connsiteY70" fmla="*/ 57445 h 146721"/>
                <a:gd name="connsiteX71" fmla="*/ 16652 w 161719"/>
                <a:gd name="connsiteY71" fmla="*/ 57445 h 146721"/>
                <a:gd name="connsiteX72" fmla="*/ 23275 w 161719"/>
                <a:gd name="connsiteY72" fmla="*/ 50822 h 146721"/>
                <a:gd name="connsiteX73" fmla="*/ 23275 w 161719"/>
                <a:gd name="connsiteY73" fmla="*/ 50822 h 146721"/>
                <a:gd name="connsiteX74" fmla="*/ 10029 w 161719"/>
                <a:gd name="connsiteY74" fmla="*/ 77503 h 146721"/>
                <a:gd name="connsiteX75" fmla="*/ 10029 w 161719"/>
                <a:gd name="connsiteY75" fmla="*/ 72394 h 146721"/>
                <a:gd name="connsiteX76" fmla="*/ 11353 w 161719"/>
                <a:gd name="connsiteY76" fmla="*/ 69745 h 146721"/>
                <a:gd name="connsiteX77" fmla="*/ 17787 w 161719"/>
                <a:gd name="connsiteY77" fmla="*/ 66717 h 146721"/>
                <a:gd name="connsiteX78" fmla="*/ 23275 w 161719"/>
                <a:gd name="connsiteY78" fmla="*/ 65960 h 146721"/>
                <a:gd name="connsiteX79" fmla="*/ 28762 w 161719"/>
                <a:gd name="connsiteY79" fmla="*/ 66717 h 146721"/>
                <a:gd name="connsiteX80" fmla="*/ 35196 w 161719"/>
                <a:gd name="connsiteY80" fmla="*/ 69934 h 146721"/>
                <a:gd name="connsiteX81" fmla="*/ 36520 w 161719"/>
                <a:gd name="connsiteY81" fmla="*/ 72583 h 146721"/>
                <a:gd name="connsiteX82" fmla="*/ 36520 w 161719"/>
                <a:gd name="connsiteY82" fmla="*/ 77692 h 146721"/>
                <a:gd name="connsiteX83" fmla="*/ 10029 w 161719"/>
                <a:gd name="connsiteY83" fmla="*/ 77503 h 146721"/>
                <a:gd name="connsiteX84" fmla="*/ 42765 w 161719"/>
                <a:gd name="connsiteY84" fmla="*/ 139190 h 146721"/>
                <a:gd name="connsiteX85" fmla="*/ 25167 w 161719"/>
                <a:gd name="connsiteY85" fmla="*/ 139190 h 146721"/>
                <a:gd name="connsiteX86" fmla="*/ 25167 w 161719"/>
                <a:gd name="connsiteY86" fmla="*/ 135784 h 146721"/>
                <a:gd name="connsiteX87" fmla="*/ 26113 w 161719"/>
                <a:gd name="connsiteY87" fmla="*/ 134081 h 146721"/>
                <a:gd name="connsiteX88" fmla="*/ 30465 w 161719"/>
                <a:gd name="connsiteY88" fmla="*/ 131999 h 146721"/>
                <a:gd name="connsiteX89" fmla="*/ 34060 w 161719"/>
                <a:gd name="connsiteY89" fmla="*/ 131432 h 146721"/>
                <a:gd name="connsiteX90" fmla="*/ 37656 w 161719"/>
                <a:gd name="connsiteY90" fmla="*/ 131999 h 146721"/>
                <a:gd name="connsiteX91" fmla="*/ 41818 w 161719"/>
                <a:gd name="connsiteY91" fmla="*/ 134081 h 146721"/>
                <a:gd name="connsiteX92" fmla="*/ 42765 w 161719"/>
                <a:gd name="connsiteY92" fmla="*/ 135784 h 146721"/>
                <a:gd name="connsiteX93" fmla="*/ 42765 w 161719"/>
                <a:gd name="connsiteY93" fmla="*/ 139190 h 146721"/>
                <a:gd name="connsiteX94" fmla="*/ 29519 w 161719"/>
                <a:gd name="connsiteY94" fmla="*/ 125944 h 146721"/>
                <a:gd name="connsiteX95" fmla="*/ 33871 w 161719"/>
                <a:gd name="connsiteY95" fmla="*/ 121592 h 146721"/>
                <a:gd name="connsiteX96" fmla="*/ 38223 w 161719"/>
                <a:gd name="connsiteY96" fmla="*/ 125944 h 146721"/>
                <a:gd name="connsiteX97" fmla="*/ 33871 w 161719"/>
                <a:gd name="connsiteY97" fmla="*/ 130296 h 146721"/>
                <a:gd name="connsiteX98" fmla="*/ 29519 w 161719"/>
                <a:gd name="connsiteY98" fmla="*/ 125944 h 146721"/>
                <a:gd name="connsiteX99" fmla="*/ 29519 w 161719"/>
                <a:gd name="connsiteY99" fmla="*/ 125944 h 146721"/>
                <a:gd name="connsiteX100" fmla="*/ 44657 w 161719"/>
                <a:gd name="connsiteY100" fmla="*/ 120646 h 146721"/>
                <a:gd name="connsiteX101" fmla="*/ 35385 w 161719"/>
                <a:gd name="connsiteY101" fmla="*/ 116294 h 146721"/>
                <a:gd name="connsiteX102" fmla="*/ 30654 w 161719"/>
                <a:gd name="connsiteY102" fmla="*/ 87910 h 146721"/>
                <a:gd name="connsiteX103" fmla="*/ 42008 w 161719"/>
                <a:gd name="connsiteY103" fmla="*/ 79774 h 146721"/>
                <a:gd name="connsiteX104" fmla="*/ 59606 w 161719"/>
                <a:gd name="connsiteY104" fmla="*/ 89046 h 146721"/>
                <a:gd name="connsiteX105" fmla="*/ 61119 w 161719"/>
                <a:gd name="connsiteY105" fmla="*/ 112320 h 146721"/>
                <a:gd name="connsiteX106" fmla="*/ 44657 w 161719"/>
                <a:gd name="connsiteY106" fmla="*/ 120646 h 146721"/>
                <a:gd name="connsiteX107" fmla="*/ 63201 w 161719"/>
                <a:gd name="connsiteY107" fmla="*/ 82044 h 146721"/>
                <a:gd name="connsiteX108" fmla="*/ 45792 w 161719"/>
                <a:gd name="connsiteY108" fmla="*/ 72961 h 146721"/>
                <a:gd name="connsiteX109" fmla="*/ 46928 w 161719"/>
                <a:gd name="connsiteY109" fmla="*/ 65393 h 146721"/>
                <a:gd name="connsiteX110" fmla="*/ 42575 w 161719"/>
                <a:gd name="connsiteY110" fmla="*/ 51768 h 146721"/>
                <a:gd name="connsiteX111" fmla="*/ 63768 w 161719"/>
                <a:gd name="connsiteY111" fmla="*/ 31143 h 146721"/>
                <a:gd name="connsiteX112" fmla="*/ 84772 w 161719"/>
                <a:gd name="connsiteY112" fmla="*/ 26223 h 146721"/>
                <a:gd name="connsiteX113" fmla="*/ 86097 w 161719"/>
                <a:gd name="connsiteY113" fmla="*/ 23385 h 146721"/>
                <a:gd name="connsiteX114" fmla="*/ 103695 w 161719"/>
                <a:gd name="connsiteY114" fmla="*/ 25277 h 146721"/>
                <a:gd name="connsiteX115" fmla="*/ 112967 w 161719"/>
                <a:gd name="connsiteY115" fmla="*/ 42686 h 146721"/>
                <a:gd name="connsiteX116" fmla="*/ 97450 w 161719"/>
                <a:gd name="connsiteY116" fmla="*/ 71637 h 146721"/>
                <a:gd name="connsiteX117" fmla="*/ 63201 w 161719"/>
                <a:gd name="connsiteY117" fmla="*/ 82044 h 146721"/>
                <a:gd name="connsiteX118" fmla="*/ 63201 w 161719"/>
                <a:gd name="connsiteY118" fmla="*/ 82044 h 146721"/>
                <a:gd name="connsiteX119" fmla="*/ 95369 w 161719"/>
                <a:gd name="connsiteY119" fmla="*/ 89046 h 146721"/>
                <a:gd name="connsiteX120" fmla="*/ 87043 w 161719"/>
                <a:gd name="connsiteY120" fmla="*/ 97182 h 146721"/>
                <a:gd name="connsiteX121" fmla="*/ 78906 w 161719"/>
                <a:gd name="connsiteY121" fmla="*/ 89046 h 146721"/>
                <a:gd name="connsiteX122" fmla="*/ 87043 w 161719"/>
                <a:gd name="connsiteY122" fmla="*/ 80909 h 146721"/>
                <a:gd name="connsiteX123" fmla="*/ 87232 w 161719"/>
                <a:gd name="connsiteY123" fmla="*/ 80909 h 146721"/>
                <a:gd name="connsiteX124" fmla="*/ 95369 w 161719"/>
                <a:gd name="connsiteY124" fmla="*/ 89046 h 146721"/>
                <a:gd name="connsiteX125" fmla="*/ 95369 w 161719"/>
                <a:gd name="connsiteY125" fmla="*/ 89046 h 146721"/>
                <a:gd name="connsiteX126" fmla="*/ 103506 w 161719"/>
                <a:gd name="connsiteY126" fmla="*/ 113834 h 146721"/>
                <a:gd name="connsiteX127" fmla="*/ 70770 w 161719"/>
                <a:gd name="connsiteY127" fmla="*/ 113834 h 146721"/>
                <a:gd name="connsiteX128" fmla="*/ 70770 w 161719"/>
                <a:gd name="connsiteY128" fmla="*/ 107589 h 146721"/>
                <a:gd name="connsiteX129" fmla="*/ 72473 w 161719"/>
                <a:gd name="connsiteY129" fmla="*/ 104373 h 146721"/>
                <a:gd name="connsiteX130" fmla="*/ 80420 w 161719"/>
                <a:gd name="connsiteY130" fmla="*/ 100399 h 146721"/>
                <a:gd name="connsiteX131" fmla="*/ 87232 w 161719"/>
                <a:gd name="connsiteY131" fmla="*/ 99453 h 146721"/>
                <a:gd name="connsiteX132" fmla="*/ 94044 w 161719"/>
                <a:gd name="connsiteY132" fmla="*/ 100399 h 146721"/>
                <a:gd name="connsiteX133" fmla="*/ 101992 w 161719"/>
                <a:gd name="connsiteY133" fmla="*/ 104373 h 146721"/>
                <a:gd name="connsiteX134" fmla="*/ 103695 w 161719"/>
                <a:gd name="connsiteY134" fmla="*/ 107589 h 146721"/>
                <a:gd name="connsiteX135" fmla="*/ 103506 w 161719"/>
                <a:gd name="connsiteY135" fmla="*/ 113834 h 146721"/>
                <a:gd name="connsiteX136" fmla="*/ 130375 w 161719"/>
                <a:gd name="connsiteY136" fmla="*/ 72961 h 146721"/>
                <a:gd name="connsiteX137" fmla="*/ 130943 w 161719"/>
                <a:gd name="connsiteY137" fmla="*/ 76368 h 146721"/>
                <a:gd name="connsiteX138" fmla="*/ 113534 w 161719"/>
                <a:gd name="connsiteY138" fmla="*/ 85450 h 146721"/>
                <a:gd name="connsiteX139" fmla="*/ 104452 w 161719"/>
                <a:gd name="connsiteY139" fmla="*/ 75232 h 146721"/>
                <a:gd name="connsiteX140" fmla="*/ 119968 w 161719"/>
                <a:gd name="connsiteY140" fmla="*/ 46281 h 146721"/>
                <a:gd name="connsiteX141" fmla="*/ 127726 w 161719"/>
                <a:gd name="connsiteY141" fmla="*/ 47605 h 146721"/>
                <a:gd name="connsiteX142" fmla="*/ 132268 w 161719"/>
                <a:gd name="connsiteY142" fmla="*/ 47227 h 146721"/>
                <a:gd name="connsiteX143" fmla="*/ 137187 w 161719"/>
                <a:gd name="connsiteY143" fmla="*/ 60473 h 146721"/>
                <a:gd name="connsiteX144" fmla="*/ 130375 w 161719"/>
                <a:gd name="connsiteY144" fmla="*/ 72961 h 146721"/>
                <a:gd name="connsiteX145" fmla="*/ 154407 w 161719"/>
                <a:gd name="connsiteY145" fmla="*/ 80530 h 146721"/>
                <a:gd name="connsiteX146" fmla="*/ 136809 w 161719"/>
                <a:gd name="connsiteY146" fmla="*/ 80530 h 146721"/>
                <a:gd name="connsiteX147" fmla="*/ 136809 w 161719"/>
                <a:gd name="connsiteY147" fmla="*/ 77124 h 146721"/>
                <a:gd name="connsiteX148" fmla="*/ 137755 w 161719"/>
                <a:gd name="connsiteY148" fmla="*/ 75421 h 146721"/>
                <a:gd name="connsiteX149" fmla="*/ 142107 w 161719"/>
                <a:gd name="connsiteY149" fmla="*/ 73340 h 146721"/>
                <a:gd name="connsiteX150" fmla="*/ 145702 w 161719"/>
                <a:gd name="connsiteY150" fmla="*/ 72772 h 146721"/>
                <a:gd name="connsiteX151" fmla="*/ 149298 w 161719"/>
                <a:gd name="connsiteY151" fmla="*/ 73340 h 146721"/>
                <a:gd name="connsiteX152" fmla="*/ 153461 w 161719"/>
                <a:gd name="connsiteY152" fmla="*/ 75421 h 146721"/>
                <a:gd name="connsiteX153" fmla="*/ 154407 w 161719"/>
                <a:gd name="connsiteY153" fmla="*/ 77124 h 146721"/>
                <a:gd name="connsiteX154" fmla="*/ 154407 w 161719"/>
                <a:gd name="connsiteY154" fmla="*/ 80530 h 146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161719" h="146721">
                  <a:moveTo>
                    <a:pt x="145702" y="57445"/>
                  </a:moveTo>
                  <a:cubicBezTo>
                    <a:pt x="145135" y="57445"/>
                    <a:pt x="144567" y="57445"/>
                    <a:pt x="143999" y="57445"/>
                  </a:cubicBezTo>
                  <a:lnTo>
                    <a:pt x="139080" y="44199"/>
                  </a:lnTo>
                  <a:cubicBezTo>
                    <a:pt x="150433" y="37766"/>
                    <a:pt x="154407" y="23385"/>
                    <a:pt x="148162" y="12031"/>
                  </a:cubicBezTo>
                  <a:cubicBezTo>
                    <a:pt x="141729" y="678"/>
                    <a:pt x="127348" y="-3296"/>
                    <a:pt x="115994" y="2949"/>
                  </a:cubicBezTo>
                  <a:cubicBezTo>
                    <a:pt x="110507" y="5976"/>
                    <a:pt x="106344" y="11274"/>
                    <a:pt x="104830" y="17330"/>
                  </a:cubicBezTo>
                  <a:lnTo>
                    <a:pt x="87232" y="15437"/>
                  </a:lnTo>
                  <a:cubicBezTo>
                    <a:pt x="85908" y="7112"/>
                    <a:pt x="78149" y="1246"/>
                    <a:pt x="69824" y="2570"/>
                  </a:cubicBezTo>
                  <a:cubicBezTo>
                    <a:pt x="62255" y="3706"/>
                    <a:pt x="56767" y="10139"/>
                    <a:pt x="56767" y="17708"/>
                  </a:cubicBezTo>
                  <a:cubicBezTo>
                    <a:pt x="56767" y="20357"/>
                    <a:pt x="57524" y="23006"/>
                    <a:pt x="58849" y="25466"/>
                  </a:cubicBezTo>
                  <a:lnTo>
                    <a:pt x="37656" y="46281"/>
                  </a:lnTo>
                  <a:cubicBezTo>
                    <a:pt x="33682" y="43253"/>
                    <a:pt x="28762" y="41550"/>
                    <a:pt x="23653" y="41550"/>
                  </a:cubicBezTo>
                  <a:cubicBezTo>
                    <a:pt x="10597" y="41550"/>
                    <a:pt x="0" y="52147"/>
                    <a:pt x="0" y="65203"/>
                  </a:cubicBezTo>
                  <a:cubicBezTo>
                    <a:pt x="0" y="78260"/>
                    <a:pt x="10597" y="88856"/>
                    <a:pt x="23653" y="88856"/>
                  </a:cubicBezTo>
                  <a:lnTo>
                    <a:pt x="28384" y="117240"/>
                  </a:lnTo>
                  <a:cubicBezTo>
                    <a:pt x="20625" y="120646"/>
                    <a:pt x="17030" y="129729"/>
                    <a:pt x="20436" y="137487"/>
                  </a:cubicBezTo>
                  <a:cubicBezTo>
                    <a:pt x="23842" y="145245"/>
                    <a:pt x="32925" y="148840"/>
                    <a:pt x="40683" y="145434"/>
                  </a:cubicBezTo>
                  <a:cubicBezTo>
                    <a:pt x="47874" y="142407"/>
                    <a:pt x="51469" y="134459"/>
                    <a:pt x="49387" y="126890"/>
                  </a:cubicBezTo>
                  <a:lnTo>
                    <a:pt x="66039" y="118186"/>
                  </a:lnTo>
                  <a:cubicBezTo>
                    <a:pt x="76825" y="130107"/>
                    <a:pt x="95369" y="131053"/>
                    <a:pt x="107479" y="120267"/>
                  </a:cubicBezTo>
                  <a:cubicBezTo>
                    <a:pt x="113534" y="114780"/>
                    <a:pt x="117130" y="106833"/>
                    <a:pt x="117130" y="98696"/>
                  </a:cubicBezTo>
                  <a:cubicBezTo>
                    <a:pt x="117130" y="96614"/>
                    <a:pt x="116940" y="94344"/>
                    <a:pt x="116373" y="92262"/>
                  </a:cubicBezTo>
                  <a:lnTo>
                    <a:pt x="134727" y="82801"/>
                  </a:lnTo>
                  <a:cubicBezTo>
                    <a:pt x="140404" y="89235"/>
                    <a:pt x="150055" y="89802"/>
                    <a:pt x="156488" y="84126"/>
                  </a:cubicBezTo>
                  <a:cubicBezTo>
                    <a:pt x="162922" y="78449"/>
                    <a:pt x="163490" y="68799"/>
                    <a:pt x="157813" y="62365"/>
                  </a:cubicBezTo>
                  <a:cubicBezTo>
                    <a:pt x="154218" y="59337"/>
                    <a:pt x="150055" y="57445"/>
                    <a:pt x="145702" y="57445"/>
                  </a:cubicBezTo>
                  <a:lnTo>
                    <a:pt x="145702" y="57445"/>
                  </a:lnTo>
                  <a:close/>
                  <a:moveTo>
                    <a:pt x="145702" y="63122"/>
                  </a:moveTo>
                  <a:cubicBezTo>
                    <a:pt x="148162" y="63122"/>
                    <a:pt x="150055" y="65014"/>
                    <a:pt x="150055" y="67474"/>
                  </a:cubicBezTo>
                  <a:cubicBezTo>
                    <a:pt x="150055" y="69934"/>
                    <a:pt x="148162" y="71826"/>
                    <a:pt x="145702" y="71826"/>
                  </a:cubicBezTo>
                  <a:cubicBezTo>
                    <a:pt x="143243" y="71826"/>
                    <a:pt x="141350" y="69934"/>
                    <a:pt x="141350" y="67474"/>
                  </a:cubicBezTo>
                  <a:cubicBezTo>
                    <a:pt x="141350" y="67474"/>
                    <a:pt x="141350" y="67474"/>
                    <a:pt x="141350" y="67474"/>
                  </a:cubicBezTo>
                  <a:cubicBezTo>
                    <a:pt x="141350" y="65014"/>
                    <a:pt x="143243" y="63122"/>
                    <a:pt x="145702" y="63122"/>
                  </a:cubicBezTo>
                  <a:lnTo>
                    <a:pt x="145702" y="63122"/>
                  </a:lnTo>
                  <a:close/>
                  <a:moveTo>
                    <a:pt x="127537" y="9193"/>
                  </a:moveTo>
                  <a:cubicBezTo>
                    <a:pt x="131132" y="9193"/>
                    <a:pt x="134160" y="12221"/>
                    <a:pt x="134160" y="15816"/>
                  </a:cubicBezTo>
                  <a:cubicBezTo>
                    <a:pt x="134160" y="19411"/>
                    <a:pt x="131132" y="22439"/>
                    <a:pt x="127537" y="22439"/>
                  </a:cubicBezTo>
                  <a:cubicBezTo>
                    <a:pt x="123942" y="22439"/>
                    <a:pt x="120914" y="19411"/>
                    <a:pt x="120914" y="15816"/>
                  </a:cubicBezTo>
                  <a:cubicBezTo>
                    <a:pt x="120914" y="15816"/>
                    <a:pt x="120914" y="15816"/>
                    <a:pt x="120914" y="15816"/>
                  </a:cubicBezTo>
                  <a:cubicBezTo>
                    <a:pt x="120914" y="12221"/>
                    <a:pt x="123752" y="9193"/>
                    <a:pt x="127537" y="9193"/>
                  </a:cubicBezTo>
                  <a:close/>
                  <a:moveTo>
                    <a:pt x="114102" y="30765"/>
                  </a:moveTo>
                  <a:cubicBezTo>
                    <a:pt x="114102" y="29818"/>
                    <a:pt x="114670" y="28683"/>
                    <a:pt x="115427" y="28115"/>
                  </a:cubicBezTo>
                  <a:cubicBezTo>
                    <a:pt x="117319" y="26791"/>
                    <a:pt x="119590" y="25655"/>
                    <a:pt x="121860" y="25088"/>
                  </a:cubicBezTo>
                  <a:cubicBezTo>
                    <a:pt x="123563" y="24520"/>
                    <a:pt x="125455" y="24331"/>
                    <a:pt x="127348" y="24331"/>
                  </a:cubicBezTo>
                  <a:cubicBezTo>
                    <a:pt x="129240" y="24331"/>
                    <a:pt x="131132" y="24709"/>
                    <a:pt x="132835" y="25088"/>
                  </a:cubicBezTo>
                  <a:cubicBezTo>
                    <a:pt x="135106" y="25655"/>
                    <a:pt x="137377" y="26791"/>
                    <a:pt x="139269" y="28305"/>
                  </a:cubicBezTo>
                  <a:cubicBezTo>
                    <a:pt x="140026" y="28872"/>
                    <a:pt x="140593" y="30008"/>
                    <a:pt x="140593" y="30954"/>
                  </a:cubicBezTo>
                  <a:lnTo>
                    <a:pt x="140593" y="36063"/>
                  </a:lnTo>
                  <a:lnTo>
                    <a:pt x="114102" y="36063"/>
                  </a:lnTo>
                  <a:lnTo>
                    <a:pt x="114102" y="30765"/>
                  </a:lnTo>
                  <a:close/>
                  <a:moveTo>
                    <a:pt x="71905" y="8058"/>
                  </a:moveTo>
                  <a:cubicBezTo>
                    <a:pt x="74365" y="8058"/>
                    <a:pt x="76257" y="9950"/>
                    <a:pt x="76257" y="12410"/>
                  </a:cubicBezTo>
                  <a:cubicBezTo>
                    <a:pt x="76257" y="14870"/>
                    <a:pt x="74365" y="16762"/>
                    <a:pt x="71905" y="16762"/>
                  </a:cubicBezTo>
                  <a:cubicBezTo>
                    <a:pt x="69445" y="16762"/>
                    <a:pt x="67553" y="14870"/>
                    <a:pt x="67553" y="12410"/>
                  </a:cubicBezTo>
                  <a:cubicBezTo>
                    <a:pt x="67553" y="12410"/>
                    <a:pt x="67553" y="12410"/>
                    <a:pt x="67553" y="12410"/>
                  </a:cubicBezTo>
                  <a:cubicBezTo>
                    <a:pt x="67553" y="10139"/>
                    <a:pt x="69445" y="8058"/>
                    <a:pt x="71905" y="8058"/>
                  </a:cubicBezTo>
                  <a:lnTo>
                    <a:pt x="71905" y="8058"/>
                  </a:lnTo>
                  <a:close/>
                  <a:moveTo>
                    <a:pt x="63012" y="22249"/>
                  </a:moveTo>
                  <a:cubicBezTo>
                    <a:pt x="63012" y="21493"/>
                    <a:pt x="63390" y="20925"/>
                    <a:pt x="63958" y="20546"/>
                  </a:cubicBezTo>
                  <a:cubicBezTo>
                    <a:pt x="65282" y="19600"/>
                    <a:pt x="66796" y="19033"/>
                    <a:pt x="68310" y="18654"/>
                  </a:cubicBezTo>
                  <a:cubicBezTo>
                    <a:pt x="69445" y="18276"/>
                    <a:pt x="70770" y="18087"/>
                    <a:pt x="71905" y="18087"/>
                  </a:cubicBezTo>
                  <a:cubicBezTo>
                    <a:pt x="73040" y="18087"/>
                    <a:pt x="74365" y="18276"/>
                    <a:pt x="75500" y="18654"/>
                  </a:cubicBezTo>
                  <a:cubicBezTo>
                    <a:pt x="77014" y="19033"/>
                    <a:pt x="78339" y="19790"/>
                    <a:pt x="79663" y="20736"/>
                  </a:cubicBezTo>
                  <a:cubicBezTo>
                    <a:pt x="80231" y="21114"/>
                    <a:pt x="80609" y="21871"/>
                    <a:pt x="80609" y="22439"/>
                  </a:cubicBezTo>
                  <a:lnTo>
                    <a:pt x="80609" y="25845"/>
                  </a:lnTo>
                  <a:lnTo>
                    <a:pt x="63201" y="25845"/>
                  </a:lnTo>
                  <a:lnTo>
                    <a:pt x="63201" y="22249"/>
                  </a:lnTo>
                  <a:close/>
                  <a:moveTo>
                    <a:pt x="23275" y="50822"/>
                  </a:moveTo>
                  <a:cubicBezTo>
                    <a:pt x="26870" y="50822"/>
                    <a:pt x="29897" y="53850"/>
                    <a:pt x="29897" y="57445"/>
                  </a:cubicBezTo>
                  <a:cubicBezTo>
                    <a:pt x="29897" y="61040"/>
                    <a:pt x="26870" y="64068"/>
                    <a:pt x="23275" y="64068"/>
                  </a:cubicBezTo>
                  <a:cubicBezTo>
                    <a:pt x="19679" y="64068"/>
                    <a:pt x="16652" y="61040"/>
                    <a:pt x="16652" y="57445"/>
                  </a:cubicBezTo>
                  <a:cubicBezTo>
                    <a:pt x="16652" y="57445"/>
                    <a:pt x="16652" y="57445"/>
                    <a:pt x="16652" y="57445"/>
                  </a:cubicBezTo>
                  <a:cubicBezTo>
                    <a:pt x="16841" y="53850"/>
                    <a:pt x="19679" y="50822"/>
                    <a:pt x="23275" y="50822"/>
                  </a:cubicBezTo>
                  <a:lnTo>
                    <a:pt x="23275" y="50822"/>
                  </a:lnTo>
                  <a:close/>
                  <a:moveTo>
                    <a:pt x="10029" y="77503"/>
                  </a:moveTo>
                  <a:lnTo>
                    <a:pt x="10029" y="72394"/>
                  </a:lnTo>
                  <a:cubicBezTo>
                    <a:pt x="10029" y="71448"/>
                    <a:pt x="10597" y="70312"/>
                    <a:pt x="11353" y="69745"/>
                  </a:cubicBezTo>
                  <a:cubicBezTo>
                    <a:pt x="13246" y="68420"/>
                    <a:pt x="15516" y="67285"/>
                    <a:pt x="17787" y="66717"/>
                  </a:cubicBezTo>
                  <a:cubicBezTo>
                    <a:pt x="19490" y="66149"/>
                    <a:pt x="21382" y="65960"/>
                    <a:pt x="23275" y="65960"/>
                  </a:cubicBezTo>
                  <a:cubicBezTo>
                    <a:pt x="25167" y="65960"/>
                    <a:pt x="27059" y="66339"/>
                    <a:pt x="28762" y="66717"/>
                  </a:cubicBezTo>
                  <a:cubicBezTo>
                    <a:pt x="31033" y="67285"/>
                    <a:pt x="33303" y="68420"/>
                    <a:pt x="35196" y="69934"/>
                  </a:cubicBezTo>
                  <a:cubicBezTo>
                    <a:pt x="35953" y="70502"/>
                    <a:pt x="36520" y="71637"/>
                    <a:pt x="36520" y="72583"/>
                  </a:cubicBezTo>
                  <a:lnTo>
                    <a:pt x="36520" y="77692"/>
                  </a:lnTo>
                  <a:lnTo>
                    <a:pt x="10029" y="77503"/>
                  </a:lnTo>
                  <a:close/>
                  <a:moveTo>
                    <a:pt x="42765" y="139190"/>
                  </a:moveTo>
                  <a:lnTo>
                    <a:pt x="25167" y="139190"/>
                  </a:lnTo>
                  <a:lnTo>
                    <a:pt x="25167" y="135784"/>
                  </a:lnTo>
                  <a:cubicBezTo>
                    <a:pt x="25167" y="135027"/>
                    <a:pt x="25545" y="134459"/>
                    <a:pt x="26113" y="134081"/>
                  </a:cubicBezTo>
                  <a:cubicBezTo>
                    <a:pt x="27437" y="133135"/>
                    <a:pt x="28951" y="132378"/>
                    <a:pt x="30465" y="131999"/>
                  </a:cubicBezTo>
                  <a:cubicBezTo>
                    <a:pt x="31600" y="131621"/>
                    <a:pt x="32925" y="131432"/>
                    <a:pt x="34060" y="131432"/>
                  </a:cubicBezTo>
                  <a:cubicBezTo>
                    <a:pt x="35196" y="131432"/>
                    <a:pt x="36520" y="131621"/>
                    <a:pt x="37656" y="131999"/>
                  </a:cubicBezTo>
                  <a:cubicBezTo>
                    <a:pt x="39169" y="132378"/>
                    <a:pt x="40494" y="133135"/>
                    <a:pt x="41818" y="134081"/>
                  </a:cubicBezTo>
                  <a:cubicBezTo>
                    <a:pt x="42386" y="134459"/>
                    <a:pt x="42765" y="135216"/>
                    <a:pt x="42765" y="135784"/>
                  </a:cubicBezTo>
                  <a:lnTo>
                    <a:pt x="42765" y="139190"/>
                  </a:lnTo>
                  <a:close/>
                  <a:moveTo>
                    <a:pt x="29519" y="125944"/>
                  </a:moveTo>
                  <a:cubicBezTo>
                    <a:pt x="29519" y="123484"/>
                    <a:pt x="31411" y="121592"/>
                    <a:pt x="33871" y="121592"/>
                  </a:cubicBezTo>
                  <a:cubicBezTo>
                    <a:pt x="36331" y="121592"/>
                    <a:pt x="38223" y="123484"/>
                    <a:pt x="38223" y="125944"/>
                  </a:cubicBezTo>
                  <a:cubicBezTo>
                    <a:pt x="38223" y="128404"/>
                    <a:pt x="36331" y="130296"/>
                    <a:pt x="33871" y="130296"/>
                  </a:cubicBezTo>
                  <a:cubicBezTo>
                    <a:pt x="31600" y="130486"/>
                    <a:pt x="29708" y="128404"/>
                    <a:pt x="29519" y="125944"/>
                  </a:cubicBezTo>
                  <a:lnTo>
                    <a:pt x="29519" y="125944"/>
                  </a:lnTo>
                  <a:close/>
                  <a:moveTo>
                    <a:pt x="44657" y="120646"/>
                  </a:moveTo>
                  <a:cubicBezTo>
                    <a:pt x="42197" y="118186"/>
                    <a:pt x="38791" y="116672"/>
                    <a:pt x="35385" y="116294"/>
                  </a:cubicBezTo>
                  <a:lnTo>
                    <a:pt x="30654" y="87910"/>
                  </a:lnTo>
                  <a:cubicBezTo>
                    <a:pt x="35196" y="86396"/>
                    <a:pt x="39169" y="83558"/>
                    <a:pt x="42008" y="79774"/>
                  </a:cubicBezTo>
                  <a:lnTo>
                    <a:pt x="59606" y="89046"/>
                  </a:lnTo>
                  <a:cubicBezTo>
                    <a:pt x="56767" y="96614"/>
                    <a:pt x="57335" y="105130"/>
                    <a:pt x="61119" y="112320"/>
                  </a:cubicBezTo>
                  <a:lnTo>
                    <a:pt x="44657" y="120646"/>
                  </a:lnTo>
                  <a:close/>
                  <a:moveTo>
                    <a:pt x="63201" y="82044"/>
                  </a:moveTo>
                  <a:lnTo>
                    <a:pt x="45792" y="72961"/>
                  </a:lnTo>
                  <a:cubicBezTo>
                    <a:pt x="46549" y="70502"/>
                    <a:pt x="46928" y="68042"/>
                    <a:pt x="46928" y="65393"/>
                  </a:cubicBezTo>
                  <a:cubicBezTo>
                    <a:pt x="46928" y="60473"/>
                    <a:pt x="45414" y="55742"/>
                    <a:pt x="42575" y="51768"/>
                  </a:cubicBezTo>
                  <a:lnTo>
                    <a:pt x="63768" y="31143"/>
                  </a:lnTo>
                  <a:cubicBezTo>
                    <a:pt x="70959" y="35495"/>
                    <a:pt x="80420" y="33414"/>
                    <a:pt x="84772" y="26223"/>
                  </a:cubicBezTo>
                  <a:cubicBezTo>
                    <a:pt x="85340" y="25277"/>
                    <a:pt x="85718" y="24331"/>
                    <a:pt x="86097" y="23385"/>
                  </a:cubicBezTo>
                  <a:lnTo>
                    <a:pt x="103695" y="25277"/>
                  </a:lnTo>
                  <a:cubicBezTo>
                    <a:pt x="104073" y="32089"/>
                    <a:pt x="107479" y="38523"/>
                    <a:pt x="112967" y="42686"/>
                  </a:cubicBezTo>
                  <a:lnTo>
                    <a:pt x="97450" y="71637"/>
                  </a:lnTo>
                  <a:cubicBezTo>
                    <a:pt x="85151" y="66717"/>
                    <a:pt x="70959" y="71069"/>
                    <a:pt x="63201" y="82044"/>
                  </a:cubicBezTo>
                  <a:lnTo>
                    <a:pt x="63201" y="82044"/>
                  </a:lnTo>
                  <a:close/>
                  <a:moveTo>
                    <a:pt x="95369" y="89046"/>
                  </a:moveTo>
                  <a:cubicBezTo>
                    <a:pt x="95369" y="93587"/>
                    <a:pt x="91584" y="97182"/>
                    <a:pt x="87043" y="97182"/>
                  </a:cubicBezTo>
                  <a:cubicBezTo>
                    <a:pt x="82502" y="97182"/>
                    <a:pt x="78906" y="93587"/>
                    <a:pt x="78906" y="89046"/>
                  </a:cubicBezTo>
                  <a:cubicBezTo>
                    <a:pt x="78906" y="84504"/>
                    <a:pt x="82502" y="80909"/>
                    <a:pt x="87043" y="80909"/>
                  </a:cubicBezTo>
                  <a:cubicBezTo>
                    <a:pt x="87043" y="80909"/>
                    <a:pt x="87043" y="80909"/>
                    <a:pt x="87232" y="80909"/>
                  </a:cubicBezTo>
                  <a:cubicBezTo>
                    <a:pt x="91774" y="80909"/>
                    <a:pt x="95369" y="84504"/>
                    <a:pt x="95369" y="89046"/>
                  </a:cubicBezTo>
                  <a:lnTo>
                    <a:pt x="95369" y="89046"/>
                  </a:lnTo>
                  <a:close/>
                  <a:moveTo>
                    <a:pt x="103506" y="113834"/>
                  </a:moveTo>
                  <a:lnTo>
                    <a:pt x="70770" y="113834"/>
                  </a:lnTo>
                  <a:lnTo>
                    <a:pt x="70770" y="107589"/>
                  </a:lnTo>
                  <a:cubicBezTo>
                    <a:pt x="70770" y="106265"/>
                    <a:pt x="71337" y="105130"/>
                    <a:pt x="72473" y="104373"/>
                  </a:cubicBezTo>
                  <a:cubicBezTo>
                    <a:pt x="74933" y="102670"/>
                    <a:pt x="77582" y="101345"/>
                    <a:pt x="80420" y="100399"/>
                  </a:cubicBezTo>
                  <a:cubicBezTo>
                    <a:pt x="82691" y="99831"/>
                    <a:pt x="84962" y="99453"/>
                    <a:pt x="87232" y="99453"/>
                  </a:cubicBezTo>
                  <a:cubicBezTo>
                    <a:pt x="89503" y="99453"/>
                    <a:pt x="91774" y="99831"/>
                    <a:pt x="94044" y="100399"/>
                  </a:cubicBezTo>
                  <a:cubicBezTo>
                    <a:pt x="96883" y="101156"/>
                    <a:pt x="99721" y="102480"/>
                    <a:pt x="101992" y="104373"/>
                  </a:cubicBezTo>
                  <a:cubicBezTo>
                    <a:pt x="102938" y="105130"/>
                    <a:pt x="103695" y="106454"/>
                    <a:pt x="103695" y="107589"/>
                  </a:cubicBezTo>
                  <a:lnTo>
                    <a:pt x="103506" y="113834"/>
                  </a:lnTo>
                  <a:close/>
                  <a:moveTo>
                    <a:pt x="130375" y="72961"/>
                  </a:moveTo>
                  <a:cubicBezTo>
                    <a:pt x="130375" y="74097"/>
                    <a:pt x="130565" y="75232"/>
                    <a:pt x="130943" y="76368"/>
                  </a:cubicBezTo>
                  <a:lnTo>
                    <a:pt x="113534" y="85450"/>
                  </a:lnTo>
                  <a:cubicBezTo>
                    <a:pt x="111453" y="81287"/>
                    <a:pt x="108236" y="77881"/>
                    <a:pt x="104452" y="75232"/>
                  </a:cubicBezTo>
                  <a:lnTo>
                    <a:pt x="119968" y="46281"/>
                  </a:lnTo>
                  <a:cubicBezTo>
                    <a:pt x="122428" y="47227"/>
                    <a:pt x="125077" y="47605"/>
                    <a:pt x="127726" y="47605"/>
                  </a:cubicBezTo>
                  <a:cubicBezTo>
                    <a:pt x="129240" y="47605"/>
                    <a:pt x="130754" y="47416"/>
                    <a:pt x="132268" y="47227"/>
                  </a:cubicBezTo>
                  <a:lnTo>
                    <a:pt x="137187" y="60473"/>
                  </a:lnTo>
                  <a:cubicBezTo>
                    <a:pt x="132646" y="63122"/>
                    <a:pt x="130186" y="67852"/>
                    <a:pt x="130375" y="72961"/>
                  </a:cubicBezTo>
                  <a:close/>
                  <a:moveTo>
                    <a:pt x="154407" y="80530"/>
                  </a:moveTo>
                  <a:lnTo>
                    <a:pt x="136809" y="80530"/>
                  </a:lnTo>
                  <a:lnTo>
                    <a:pt x="136809" y="77124"/>
                  </a:lnTo>
                  <a:cubicBezTo>
                    <a:pt x="136809" y="76368"/>
                    <a:pt x="137187" y="75800"/>
                    <a:pt x="137755" y="75421"/>
                  </a:cubicBezTo>
                  <a:cubicBezTo>
                    <a:pt x="139080" y="74475"/>
                    <a:pt x="140593" y="73718"/>
                    <a:pt x="142107" y="73340"/>
                  </a:cubicBezTo>
                  <a:cubicBezTo>
                    <a:pt x="143243" y="72961"/>
                    <a:pt x="144567" y="72772"/>
                    <a:pt x="145702" y="72772"/>
                  </a:cubicBezTo>
                  <a:cubicBezTo>
                    <a:pt x="146838" y="72772"/>
                    <a:pt x="148162" y="72961"/>
                    <a:pt x="149298" y="73340"/>
                  </a:cubicBezTo>
                  <a:cubicBezTo>
                    <a:pt x="150811" y="73718"/>
                    <a:pt x="152136" y="74475"/>
                    <a:pt x="153461" y="75421"/>
                  </a:cubicBezTo>
                  <a:cubicBezTo>
                    <a:pt x="154028" y="75800"/>
                    <a:pt x="154407" y="76557"/>
                    <a:pt x="154407" y="77124"/>
                  </a:cubicBezTo>
                  <a:lnTo>
                    <a:pt x="154407" y="80530"/>
                  </a:lnTo>
                  <a:close/>
                </a:path>
              </a:pathLst>
            </a:custGeom>
            <a:solidFill>
              <a:schemeClr val="accent1"/>
            </a:solidFill>
            <a:ln w="1885" cap="flat">
              <a:noFill/>
              <a:prstDash val="solid"/>
              <a:miter/>
            </a:ln>
          </p:spPr>
          <p:txBody>
            <a:bodyPr rtlCol="0" anchor="ctr"/>
            <a:lstStyle/>
            <a:p>
              <a:pPr defTabSz="685766"/>
              <a:endParaRPr lang="fr-FR" sz="600" b="1">
                <a:solidFill>
                  <a:srgbClr val="000000"/>
                </a:solidFill>
                <a:latin typeface="+mj-lt"/>
              </a:endParaRPr>
            </a:p>
          </p:txBody>
        </p:sp>
      </p:grpSp>
    </p:spTree>
    <p:extLst>
      <p:ext uri="{BB962C8B-B14F-4D97-AF65-F5344CB8AC3E}">
        <p14:creationId xmlns:p14="http://schemas.microsoft.com/office/powerpoint/2010/main" val="16765373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1"/>
                                        </p:tgtEl>
                                        <p:attrNameLst>
                                          <p:attrName>style.visibility</p:attrName>
                                        </p:attrNameLst>
                                      </p:cBhvr>
                                      <p:to>
                                        <p:strVal val="visible"/>
                                      </p:to>
                                    </p:set>
                                    <p:animEffect transition="in" filter="fade">
                                      <p:cBhvr>
                                        <p:cTn id="7" dur="1000"/>
                                        <p:tgtEl>
                                          <p:spTgt spid="27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1000"/>
                                        <p:tgtEl>
                                          <p:spTgt spid="3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281"/>
                                        </p:tgtEl>
                                        <p:attrNameLst>
                                          <p:attrName>style.visibility</p:attrName>
                                        </p:attrNameLst>
                                      </p:cBhvr>
                                      <p:to>
                                        <p:strVal val="visible"/>
                                      </p:to>
                                    </p:set>
                                    <p:animEffect transition="in" filter="fade">
                                      <p:cBhvr>
                                        <p:cTn id="16" dur="1000"/>
                                        <p:tgtEl>
                                          <p:spTgt spid="28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up)">
                                      <p:cBhvr>
                                        <p:cTn id="21" dur="1000"/>
                                        <p:tgtEl>
                                          <p:spTgt spid="39"/>
                                        </p:tgtEl>
                                      </p:cBhvr>
                                    </p:animEffec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269"/>
                                        </p:tgtEl>
                                        <p:attrNameLst>
                                          <p:attrName>style.visibility</p:attrName>
                                        </p:attrNameLst>
                                      </p:cBhvr>
                                      <p:to>
                                        <p:strVal val="visible"/>
                                      </p:to>
                                    </p:set>
                                    <p:animEffect transition="in" filter="fade">
                                      <p:cBhvr>
                                        <p:cTn id="25" dur="1000"/>
                                        <p:tgtEl>
                                          <p:spTgt spid="26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down)">
                                      <p:cBhvr>
                                        <p:cTn id="30" dur="1000"/>
                                        <p:tgtEl>
                                          <p:spTgt spid="41"/>
                                        </p:tgtEl>
                                      </p:cBhvr>
                                    </p:animEffect>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282"/>
                                        </p:tgtEl>
                                        <p:attrNameLst>
                                          <p:attrName>style.visibility</p:attrName>
                                        </p:attrNameLst>
                                      </p:cBhvr>
                                      <p:to>
                                        <p:strVal val="visible"/>
                                      </p:to>
                                    </p:set>
                                    <p:animEffect transition="in" filter="fade">
                                      <p:cBhvr>
                                        <p:cTn id="34" dur="1000"/>
                                        <p:tgtEl>
                                          <p:spTgt spid="282"/>
                                        </p:tgtEl>
                                      </p:cBhvr>
                                    </p:animEffect>
                                  </p:childTnLst>
                                </p:cTn>
                              </p:par>
                            </p:childTnLst>
                          </p:cTn>
                        </p:par>
                        <p:par>
                          <p:cTn id="35" fill="hold">
                            <p:stCondLst>
                              <p:cond delay="2000"/>
                            </p:stCondLst>
                            <p:childTnLst>
                              <p:par>
                                <p:cTn id="36" presetID="22" presetClass="entr" presetSubtype="4" fill="hold" grpId="0" nodeType="afterEffect">
                                  <p:stCondLst>
                                    <p:cond delay="1000"/>
                                  </p:stCondLst>
                                  <p:childTnLst>
                                    <p:set>
                                      <p:cBhvr>
                                        <p:cTn id="37" dur="1" fill="hold">
                                          <p:stCondLst>
                                            <p:cond delay="0"/>
                                          </p:stCondLst>
                                        </p:cTn>
                                        <p:tgtEl>
                                          <p:spTgt spid="40"/>
                                        </p:tgtEl>
                                        <p:attrNameLst>
                                          <p:attrName>style.visibility</p:attrName>
                                        </p:attrNameLst>
                                      </p:cBhvr>
                                      <p:to>
                                        <p:strVal val="visible"/>
                                      </p:to>
                                    </p:set>
                                    <p:animEffect transition="in" filter="wipe(down)">
                                      <p:cBhvr>
                                        <p:cTn id="38"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FE19331C-0436-BC40-EBDD-DF39C77F965F}"/>
              </a:ext>
            </a:extLst>
          </p:cNvPr>
          <p:cNvSpPr/>
          <p:nvPr/>
        </p:nvSpPr>
        <p:spPr>
          <a:xfrm>
            <a:off x="6156176" y="0"/>
            <a:ext cx="2971881"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bildnummer 1">
            <a:extLst>
              <a:ext uri="{FF2B5EF4-FFF2-40B4-BE49-F238E27FC236}">
                <a16:creationId xmlns:a16="http://schemas.microsoft.com/office/drawing/2014/main" id="{F050A8AD-8063-A3AB-D09E-99BCF6C852D8}"/>
              </a:ext>
            </a:extLst>
          </p:cNvPr>
          <p:cNvSpPr>
            <a:spLocks noGrp="1"/>
          </p:cNvSpPr>
          <p:nvPr>
            <p:ph type="sldNum" sz="quarter" idx="12"/>
          </p:nvPr>
        </p:nvSpPr>
        <p:spPr/>
        <p:txBody>
          <a:bodyPr/>
          <a:lstStyle/>
          <a:p>
            <a:fld id="{2A87C61E-47BC-6247-8D0D-49C3F0F28455}" type="slidenum">
              <a:rPr lang="fr-FR" smtClean="0"/>
              <a:pPr/>
              <a:t>31</a:t>
            </a:fld>
            <a:endParaRPr lang="fr-FR"/>
          </a:p>
        </p:txBody>
      </p:sp>
      <p:sp>
        <p:nvSpPr>
          <p:cNvPr id="6" name="Platshållare för datum 5">
            <a:extLst>
              <a:ext uri="{FF2B5EF4-FFF2-40B4-BE49-F238E27FC236}">
                <a16:creationId xmlns:a16="http://schemas.microsoft.com/office/drawing/2014/main" id="{4CA4D036-220C-1C11-685C-E10F2C6BB615}"/>
              </a:ext>
            </a:extLst>
          </p:cNvPr>
          <p:cNvSpPr>
            <a:spLocks noGrp="1"/>
          </p:cNvSpPr>
          <p:nvPr>
            <p:ph type="dt" sz="half" idx="14"/>
          </p:nvPr>
        </p:nvSpPr>
        <p:spPr/>
        <p:txBody>
          <a:bodyPr/>
          <a:lstStyle/>
          <a:p>
            <a:fld id="{6C659DA4-866B-49CA-B6D3-63A50866D848}" type="datetime3">
              <a:rPr lang="sv-SE" smtClean="0"/>
              <a:pPr/>
              <a:t>23-11-20</a:t>
            </a:fld>
            <a:endParaRPr lang="sv-SE"/>
          </a:p>
        </p:txBody>
      </p:sp>
      <p:sp>
        <p:nvSpPr>
          <p:cNvPr id="3" name="textruta 2">
            <a:extLst>
              <a:ext uri="{FF2B5EF4-FFF2-40B4-BE49-F238E27FC236}">
                <a16:creationId xmlns:a16="http://schemas.microsoft.com/office/drawing/2014/main" id="{3126AAAB-6C17-6FBB-1725-EDB0F0B9CCBB}"/>
              </a:ext>
            </a:extLst>
          </p:cNvPr>
          <p:cNvSpPr txBox="1"/>
          <p:nvPr/>
        </p:nvSpPr>
        <p:spPr>
          <a:xfrm>
            <a:off x="683568" y="1923678"/>
            <a:ext cx="5341534" cy="1613390"/>
          </a:xfrm>
          <a:prstGeom prst="rect">
            <a:avLst/>
          </a:prstGeom>
          <a:noFill/>
        </p:spPr>
        <p:txBody>
          <a:bodyPr wrap="square" rtlCol="0">
            <a:spAutoFit/>
          </a:bodyPr>
          <a:lstStyle/>
          <a:p>
            <a:r>
              <a:rPr lang="sv-SE" sz="3200" i="1">
                <a:solidFill>
                  <a:schemeClr val="tx2"/>
                </a:solidFill>
                <a:latin typeface="Arial" panose="020B0604020202020204" pitchFamily="34" charset="0"/>
                <a:cs typeface="Arial" panose="020B0604020202020204" pitchFamily="34" charset="0"/>
              </a:rPr>
              <a:t>A </a:t>
            </a:r>
            <a:r>
              <a:rPr lang="sv-SE" sz="3200" i="1" err="1">
                <a:solidFill>
                  <a:schemeClr val="tx2"/>
                </a:solidFill>
                <a:latin typeface="Arial" panose="020B0604020202020204" pitchFamily="34" charset="0"/>
                <a:cs typeface="Arial" panose="020B0604020202020204" pitchFamily="34" charset="0"/>
              </a:rPr>
              <a:t>change</a:t>
            </a:r>
            <a:r>
              <a:rPr lang="sv-SE" sz="3200" i="1">
                <a:solidFill>
                  <a:schemeClr val="tx2"/>
                </a:solidFill>
                <a:latin typeface="Arial" panose="020B0604020202020204" pitchFamily="34" charset="0"/>
                <a:cs typeface="Arial" panose="020B0604020202020204" pitchFamily="34" charset="0"/>
              </a:rPr>
              <a:t> in </a:t>
            </a:r>
            <a:r>
              <a:rPr lang="sv-SE" sz="3200" i="1" err="1">
                <a:solidFill>
                  <a:schemeClr val="tx2"/>
                </a:solidFill>
                <a:latin typeface="Arial" panose="020B0604020202020204" pitchFamily="34" charset="0"/>
                <a:cs typeface="Arial" panose="020B0604020202020204" pitchFamily="34" charset="0"/>
              </a:rPr>
              <a:t>culture</a:t>
            </a:r>
            <a:r>
              <a:rPr lang="sv-SE" sz="3200" i="1">
                <a:solidFill>
                  <a:schemeClr val="tx2"/>
                </a:solidFill>
                <a:latin typeface="Arial" panose="020B0604020202020204" pitchFamily="34" charset="0"/>
                <a:cs typeface="Arial" panose="020B0604020202020204" pitchFamily="34" charset="0"/>
              </a:rPr>
              <a:t>. </a:t>
            </a:r>
            <a:br>
              <a:rPr lang="sv-SE" sz="3200" i="1">
                <a:solidFill>
                  <a:schemeClr val="tx2"/>
                </a:solidFill>
                <a:latin typeface="Arial" panose="020B0604020202020204" pitchFamily="34" charset="0"/>
                <a:cs typeface="Arial" panose="020B0604020202020204" pitchFamily="34" charset="0"/>
              </a:rPr>
            </a:br>
            <a:r>
              <a:rPr lang="sv-SE" sz="3200" i="1">
                <a:solidFill>
                  <a:schemeClr val="tx2"/>
                </a:solidFill>
                <a:latin typeface="Arial" panose="020B0604020202020204" pitchFamily="34" charset="0"/>
                <a:cs typeface="Arial" panose="020B0604020202020204" pitchFamily="34" charset="0"/>
              </a:rPr>
              <a:t>For </a:t>
            </a:r>
            <a:r>
              <a:rPr lang="sv-SE" sz="3200" i="1" err="1">
                <a:solidFill>
                  <a:schemeClr val="tx2"/>
                </a:solidFill>
                <a:latin typeface="Arial" panose="020B0604020202020204" pitchFamily="34" charset="0"/>
                <a:cs typeface="Arial" panose="020B0604020202020204" pitchFamily="34" charset="0"/>
              </a:rPr>
              <a:t>us</a:t>
            </a:r>
            <a:r>
              <a:rPr lang="sv-SE" sz="3200" i="1">
                <a:solidFill>
                  <a:schemeClr val="tx2"/>
                </a:solidFill>
                <a:latin typeface="Arial" panose="020B0604020202020204" pitchFamily="34" charset="0"/>
                <a:cs typeface="Arial" panose="020B0604020202020204" pitchFamily="34" charset="0"/>
              </a:rPr>
              <a:t> and </a:t>
            </a:r>
            <a:r>
              <a:rPr lang="sv-SE" sz="3200" i="1" err="1">
                <a:solidFill>
                  <a:schemeClr val="tx2"/>
                </a:solidFill>
                <a:latin typeface="Arial" panose="020B0604020202020204" pitchFamily="34" charset="0"/>
                <a:cs typeface="Arial" panose="020B0604020202020204" pitchFamily="34" charset="0"/>
              </a:rPr>
              <a:t>our</a:t>
            </a:r>
            <a:r>
              <a:rPr lang="sv-SE" sz="3200" i="1">
                <a:solidFill>
                  <a:schemeClr val="tx2"/>
                </a:solidFill>
                <a:latin typeface="Arial" panose="020B0604020202020204" pitchFamily="34" charset="0"/>
                <a:cs typeface="Arial" panose="020B0604020202020204" pitchFamily="34" charset="0"/>
              </a:rPr>
              <a:t> </a:t>
            </a:r>
            <a:r>
              <a:rPr lang="sv-SE" sz="3200" i="1" err="1">
                <a:solidFill>
                  <a:schemeClr val="tx2"/>
                </a:solidFill>
                <a:latin typeface="Arial" panose="020B0604020202020204" pitchFamily="34" charset="0"/>
                <a:cs typeface="Arial" panose="020B0604020202020204" pitchFamily="34" charset="0"/>
              </a:rPr>
              <a:t>customers</a:t>
            </a:r>
            <a:r>
              <a:rPr lang="sv-SE" sz="3200" i="1">
                <a:solidFill>
                  <a:schemeClr val="tx2"/>
                </a:solidFill>
                <a:latin typeface="Arial" panose="020B0604020202020204" pitchFamily="34" charset="0"/>
                <a:cs typeface="Arial" panose="020B0604020202020204" pitchFamily="34" charset="0"/>
              </a:rPr>
              <a:t>.</a:t>
            </a:r>
          </a:p>
          <a:p>
            <a:pPr>
              <a:lnSpc>
                <a:spcPts val="5080"/>
              </a:lnSpc>
            </a:pPr>
            <a:r>
              <a:rPr lang="sv-SE" sz="1600" b="1">
                <a:latin typeface="+mj-lt"/>
              </a:rPr>
              <a:t>– Bruno </a:t>
            </a:r>
            <a:r>
              <a:rPr lang="sv-SE" sz="1600" b="1" err="1">
                <a:latin typeface="+mj-lt"/>
              </a:rPr>
              <a:t>Blin</a:t>
            </a:r>
            <a:r>
              <a:rPr lang="sv-SE" sz="1600" b="1">
                <a:latin typeface="+mj-lt"/>
              </a:rPr>
              <a:t> </a:t>
            </a:r>
            <a:endParaRPr lang="sv-SE" sz="1600" b="1">
              <a:effectLst/>
              <a:latin typeface="+mj-lt"/>
            </a:endParaRPr>
          </a:p>
        </p:txBody>
      </p:sp>
      <p:sp>
        <p:nvSpPr>
          <p:cNvPr id="12" name="Rektangel 11">
            <a:extLst>
              <a:ext uri="{FF2B5EF4-FFF2-40B4-BE49-F238E27FC236}">
                <a16:creationId xmlns:a16="http://schemas.microsoft.com/office/drawing/2014/main" id="{D7454692-6407-BD58-466C-B30ADEDD1449}"/>
              </a:ext>
            </a:extLst>
          </p:cNvPr>
          <p:cNvSpPr/>
          <p:nvPr/>
        </p:nvSpPr>
        <p:spPr>
          <a:xfrm>
            <a:off x="6299322" y="0"/>
            <a:ext cx="2844678" cy="5143500"/>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a:extLst>
              <a:ext uri="{FF2B5EF4-FFF2-40B4-BE49-F238E27FC236}">
                <a16:creationId xmlns:a16="http://schemas.microsoft.com/office/drawing/2014/main" id="{4B89E84E-8EA2-E082-E234-67EE3F87FC47}"/>
              </a:ext>
            </a:extLst>
          </p:cNvPr>
          <p:cNvPicPr>
            <a:picLocks noChangeAspect="1"/>
          </p:cNvPicPr>
          <p:nvPr/>
        </p:nvPicPr>
        <p:blipFill>
          <a:blip r:embed="rId3"/>
          <a:stretch>
            <a:fillRect/>
          </a:stretch>
        </p:blipFill>
        <p:spPr>
          <a:xfrm>
            <a:off x="6299322" y="1249849"/>
            <a:ext cx="2844677" cy="3893652"/>
          </a:xfrm>
          <a:prstGeom prst="rect">
            <a:avLst/>
          </a:prstGeom>
        </p:spPr>
      </p:pic>
      <p:pic>
        <p:nvPicPr>
          <p:cNvPr id="9" name="Bildobjekt 8" descr="En bild som visar text&#10;&#10;Automatiskt genererad beskrivning">
            <a:extLst>
              <a:ext uri="{FF2B5EF4-FFF2-40B4-BE49-F238E27FC236}">
                <a16:creationId xmlns:a16="http://schemas.microsoft.com/office/drawing/2014/main" id="{E3F45B83-184F-6D3F-BCB6-2E0287A884B0}"/>
              </a:ext>
            </a:extLst>
          </p:cNvPr>
          <p:cNvPicPr>
            <a:picLocks noChangeAspect="1"/>
          </p:cNvPicPr>
          <p:nvPr/>
        </p:nvPicPr>
        <p:blipFill>
          <a:blip r:embed="rId4"/>
          <a:stretch>
            <a:fillRect/>
          </a:stretch>
        </p:blipFill>
        <p:spPr>
          <a:xfrm>
            <a:off x="7840247" y="129600"/>
            <a:ext cx="1208089" cy="594000"/>
          </a:xfrm>
          <a:prstGeom prst="rect">
            <a:avLst/>
          </a:prstGeom>
        </p:spPr>
      </p:pic>
      <p:sp>
        <p:nvSpPr>
          <p:cNvPr id="4" name="Rektangel 3">
            <a:extLst>
              <a:ext uri="{FF2B5EF4-FFF2-40B4-BE49-F238E27FC236}">
                <a16:creationId xmlns:a16="http://schemas.microsoft.com/office/drawing/2014/main" id="{C985440E-3AAC-476B-3186-E1EC0B8E0450}"/>
              </a:ext>
            </a:extLst>
          </p:cNvPr>
          <p:cNvSpPr/>
          <p:nvPr/>
        </p:nvSpPr>
        <p:spPr>
          <a:xfrm>
            <a:off x="0" y="148314"/>
            <a:ext cx="457080"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2245227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D04ECC8F-D159-D448-DCD8-D8EAF890CD90}"/>
              </a:ext>
            </a:extLst>
          </p:cNvPr>
          <p:cNvSpPr/>
          <p:nvPr/>
        </p:nvSpPr>
        <p:spPr>
          <a:xfrm>
            <a:off x="0" y="0"/>
            <a:ext cx="9143999" cy="5143500"/>
          </a:xfrm>
          <a:prstGeom prst="rect">
            <a:avLst/>
          </a:prstGeom>
          <a:solidFill>
            <a:srgbClr val="DCD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3" name="Bild 22">
            <a:extLst>
              <a:ext uri="{FF2B5EF4-FFF2-40B4-BE49-F238E27FC236}">
                <a16:creationId xmlns:a16="http://schemas.microsoft.com/office/drawing/2014/main" id="{E051A3C1-CFB8-62E0-5BD0-E0D68E222CE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28725" y="698536"/>
            <a:ext cx="3115274" cy="4444964"/>
          </a:xfrm>
          <a:prstGeom prst="rect">
            <a:avLst/>
          </a:prstGeom>
        </p:spPr>
      </p:pic>
      <p:pic>
        <p:nvPicPr>
          <p:cNvPr id="19" name="Bild 18">
            <a:extLst>
              <a:ext uri="{FF2B5EF4-FFF2-40B4-BE49-F238E27FC236}">
                <a16:creationId xmlns:a16="http://schemas.microsoft.com/office/drawing/2014/main" id="{72FCEF13-CB91-94E1-5DBB-E085AE39B32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00192" y="185705"/>
            <a:ext cx="2664296" cy="2245621"/>
          </a:xfrm>
          <a:prstGeom prst="rect">
            <a:avLst/>
          </a:prstGeom>
        </p:spPr>
      </p:pic>
      <p:pic>
        <p:nvPicPr>
          <p:cNvPr id="20" name="Bild 19">
            <a:extLst>
              <a:ext uri="{FF2B5EF4-FFF2-40B4-BE49-F238E27FC236}">
                <a16:creationId xmlns:a16="http://schemas.microsoft.com/office/drawing/2014/main" id="{79DD5D4D-6E5A-9FBB-23E5-AC346A12FCE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37770" y="3111897"/>
            <a:ext cx="1148185" cy="2283683"/>
          </a:xfrm>
          <a:prstGeom prst="rect">
            <a:avLst/>
          </a:prstGeom>
        </p:spPr>
      </p:pic>
      <p:pic>
        <p:nvPicPr>
          <p:cNvPr id="21" name="Bild 20">
            <a:extLst>
              <a:ext uri="{FF2B5EF4-FFF2-40B4-BE49-F238E27FC236}">
                <a16:creationId xmlns:a16="http://schemas.microsoft.com/office/drawing/2014/main" id="{87F2AAD1-9211-B51B-C64F-B50FCF28D12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285257" y="3622123"/>
            <a:ext cx="1712762" cy="1769854"/>
          </a:xfrm>
          <a:prstGeom prst="rect">
            <a:avLst/>
          </a:prstGeom>
        </p:spPr>
      </p:pic>
      <p:pic>
        <p:nvPicPr>
          <p:cNvPr id="22" name="Bild 21">
            <a:extLst>
              <a:ext uri="{FF2B5EF4-FFF2-40B4-BE49-F238E27FC236}">
                <a16:creationId xmlns:a16="http://schemas.microsoft.com/office/drawing/2014/main" id="{440857F9-7D56-7C9D-7BAD-AF1B1F48934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085099" y="1454467"/>
            <a:ext cx="2116256" cy="3634586"/>
          </a:xfrm>
          <a:prstGeom prst="rect">
            <a:avLst/>
          </a:prstGeom>
        </p:spPr>
      </p:pic>
      <p:sp>
        <p:nvSpPr>
          <p:cNvPr id="26" name="Romb 25">
            <a:extLst>
              <a:ext uri="{FF2B5EF4-FFF2-40B4-BE49-F238E27FC236}">
                <a16:creationId xmlns:a16="http://schemas.microsoft.com/office/drawing/2014/main" id="{E247E108-0DDE-1C51-48D4-10480AE823D2}"/>
              </a:ext>
            </a:extLst>
          </p:cNvPr>
          <p:cNvSpPr/>
          <p:nvPr/>
        </p:nvSpPr>
        <p:spPr>
          <a:xfrm>
            <a:off x="7668000" y="2787774"/>
            <a:ext cx="1182796" cy="2253624"/>
          </a:xfrm>
          <a:custGeom>
            <a:avLst/>
            <a:gdLst>
              <a:gd name="connsiteX0" fmla="*/ 0 w 2097196"/>
              <a:gd name="connsiteY0" fmla="*/ 2231712 h 4463424"/>
              <a:gd name="connsiteX1" fmla="*/ 1048598 w 2097196"/>
              <a:gd name="connsiteY1" fmla="*/ 0 h 4463424"/>
              <a:gd name="connsiteX2" fmla="*/ 2097196 w 2097196"/>
              <a:gd name="connsiteY2" fmla="*/ 2231712 h 4463424"/>
              <a:gd name="connsiteX3" fmla="*/ 1048598 w 2097196"/>
              <a:gd name="connsiteY3" fmla="*/ 4463424 h 4463424"/>
              <a:gd name="connsiteX4" fmla="*/ 0 w 2097196"/>
              <a:gd name="connsiteY4" fmla="*/ 2231712 h 4463424"/>
              <a:gd name="connsiteX0" fmla="*/ 0 w 2097196"/>
              <a:gd name="connsiteY0" fmla="*/ 2231712 h 2431424"/>
              <a:gd name="connsiteX1" fmla="*/ 1048598 w 2097196"/>
              <a:gd name="connsiteY1" fmla="*/ 0 h 2431424"/>
              <a:gd name="connsiteX2" fmla="*/ 2097196 w 2097196"/>
              <a:gd name="connsiteY2" fmla="*/ 2231712 h 2431424"/>
              <a:gd name="connsiteX3" fmla="*/ 946998 w 2097196"/>
              <a:gd name="connsiteY3" fmla="*/ 2431424 h 2431424"/>
              <a:gd name="connsiteX4" fmla="*/ 0 w 2097196"/>
              <a:gd name="connsiteY4" fmla="*/ 2231712 h 2431424"/>
              <a:gd name="connsiteX0" fmla="*/ 0 w 1182796"/>
              <a:gd name="connsiteY0" fmla="*/ 2231712 h 2431424"/>
              <a:gd name="connsiteX1" fmla="*/ 1048598 w 1182796"/>
              <a:gd name="connsiteY1" fmla="*/ 0 h 2431424"/>
              <a:gd name="connsiteX2" fmla="*/ 1182796 w 1182796"/>
              <a:gd name="connsiteY2" fmla="*/ 1990412 h 2431424"/>
              <a:gd name="connsiteX3" fmla="*/ 946998 w 1182796"/>
              <a:gd name="connsiteY3" fmla="*/ 2431424 h 2431424"/>
              <a:gd name="connsiteX4" fmla="*/ 0 w 1182796"/>
              <a:gd name="connsiteY4" fmla="*/ 2231712 h 2431424"/>
              <a:gd name="connsiteX0" fmla="*/ 0 w 1182796"/>
              <a:gd name="connsiteY0" fmla="*/ 2231712 h 2253624"/>
              <a:gd name="connsiteX1" fmla="*/ 1048598 w 1182796"/>
              <a:gd name="connsiteY1" fmla="*/ 0 h 2253624"/>
              <a:gd name="connsiteX2" fmla="*/ 1182796 w 1182796"/>
              <a:gd name="connsiteY2" fmla="*/ 1990412 h 2253624"/>
              <a:gd name="connsiteX3" fmla="*/ 908898 w 1182796"/>
              <a:gd name="connsiteY3" fmla="*/ 2253624 h 2253624"/>
              <a:gd name="connsiteX4" fmla="*/ 0 w 1182796"/>
              <a:gd name="connsiteY4" fmla="*/ 2231712 h 2253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2796" h="2253624">
                <a:moveTo>
                  <a:pt x="0" y="2231712"/>
                </a:moveTo>
                <a:lnTo>
                  <a:pt x="1048598" y="0"/>
                </a:lnTo>
                <a:lnTo>
                  <a:pt x="1182796" y="1990412"/>
                </a:lnTo>
                <a:lnTo>
                  <a:pt x="908898" y="2253624"/>
                </a:lnTo>
                <a:lnTo>
                  <a:pt x="0" y="2231712"/>
                </a:lnTo>
                <a:close/>
              </a:path>
            </a:pathLst>
          </a:custGeom>
          <a:solidFill>
            <a:srgbClr val="DCD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3" name="Bildobjekt 12" descr="En bild som visar text&#10;&#10;Automatiskt genererad beskrivning">
            <a:extLst>
              <a:ext uri="{FF2B5EF4-FFF2-40B4-BE49-F238E27FC236}">
                <a16:creationId xmlns:a16="http://schemas.microsoft.com/office/drawing/2014/main" id="{47F71658-2ADC-D178-249D-46A23C2AFD72}"/>
              </a:ext>
            </a:extLst>
          </p:cNvPr>
          <p:cNvPicPr>
            <a:picLocks noChangeAspect="1"/>
          </p:cNvPicPr>
          <p:nvPr/>
        </p:nvPicPr>
        <p:blipFill>
          <a:blip r:embed="rId13"/>
          <a:stretch>
            <a:fillRect/>
          </a:stretch>
        </p:blipFill>
        <p:spPr>
          <a:xfrm>
            <a:off x="440657" y="1838279"/>
            <a:ext cx="2682221" cy="1318811"/>
          </a:xfrm>
          <a:prstGeom prst="rect">
            <a:avLst/>
          </a:prstGeom>
        </p:spPr>
      </p:pic>
      <p:sp>
        <p:nvSpPr>
          <p:cNvPr id="16" name="Triangel 15">
            <a:extLst>
              <a:ext uri="{FF2B5EF4-FFF2-40B4-BE49-F238E27FC236}">
                <a16:creationId xmlns:a16="http://schemas.microsoft.com/office/drawing/2014/main" id="{B3B24500-42B5-9DA7-74B6-E33C2FE30F9B}"/>
              </a:ext>
            </a:extLst>
          </p:cNvPr>
          <p:cNvSpPr>
            <a:spLocks noChangeAspect="1"/>
          </p:cNvSpPr>
          <p:nvPr/>
        </p:nvSpPr>
        <p:spPr>
          <a:xfrm rot="10800000">
            <a:off x="4017600" y="1986747"/>
            <a:ext cx="165600" cy="43814"/>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extruta 21">
            <a:extLst>
              <a:ext uri="{FF2B5EF4-FFF2-40B4-BE49-F238E27FC236}">
                <a16:creationId xmlns:a16="http://schemas.microsoft.com/office/drawing/2014/main" id="{B6203618-119B-C3D2-4BC5-FC831DA8D91C}"/>
              </a:ext>
            </a:extLst>
          </p:cNvPr>
          <p:cNvSpPr txBox="1"/>
          <p:nvPr/>
        </p:nvSpPr>
        <p:spPr>
          <a:xfrm>
            <a:off x="539551" y="401637"/>
            <a:ext cx="5584137" cy="750302"/>
          </a:xfrm>
          <a:prstGeom prst="rect">
            <a:avLst/>
          </a:prstGeom>
          <a:noFill/>
        </p:spPr>
        <p:txBody>
          <a:bodyPr wrap="square" rtlCol="0">
            <a:spAutoFit/>
          </a:bodyPr>
          <a:lstStyle/>
          <a:p>
            <a:r>
              <a:rPr lang="sv-SE" sz="4200" b="1" dirty="0">
                <a:solidFill>
                  <a:schemeClr val="tx2"/>
                </a:solidFill>
                <a:latin typeface="Arial" panose="020B0604020202020204" pitchFamily="34" charset="0"/>
                <a:cs typeface="Arial" panose="020B0604020202020204" pitchFamily="34" charset="0"/>
              </a:rPr>
              <a:t>Join the good move</a:t>
            </a:r>
          </a:p>
        </p:txBody>
      </p:sp>
    </p:spTree>
    <p:extLst>
      <p:ext uri="{BB962C8B-B14F-4D97-AF65-F5344CB8AC3E}">
        <p14:creationId xmlns:p14="http://schemas.microsoft.com/office/powerpoint/2010/main" val="5963373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3000"/>
                                        <p:tgtEl>
                                          <p:spTgt spid="22"/>
                                        </p:tgtEl>
                                      </p:cBhvr>
                                    </p:animEffect>
                                  </p:childTnLst>
                                </p:cTn>
                              </p:par>
                              <p:par>
                                <p:cTn id="8" presetID="22" presetClass="entr" presetSubtype="4"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3000"/>
                                        <p:tgtEl>
                                          <p:spTgt spid="20"/>
                                        </p:tgtEl>
                                      </p:cBhvr>
                                    </p:animEffect>
                                  </p:childTnLst>
                                </p:cTn>
                              </p:par>
                              <p:par>
                                <p:cTn id="11" presetID="22" presetClass="entr" presetSubtype="4"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3000"/>
                                        <p:tgtEl>
                                          <p:spTgt spid="21"/>
                                        </p:tgtEl>
                                      </p:cBhvr>
                                    </p:animEffect>
                                  </p:childTnLst>
                                </p:cTn>
                              </p:par>
                              <p:par>
                                <p:cTn id="14" presetID="22" presetClass="entr" presetSubtype="8"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3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Personnalisé 46">
      <a:dk1>
        <a:srgbClr val="000000"/>
      </a:dk1>
      <a:lt1>
        <a:srgbClr val="FFFFFF"/>
      </a:lt1>
      <a:dk2>
        <a:srgbClr val="E3021B"/>
      </a:dk2>
      <a:lt2>
        <a:srgbClr val="494343"/>
      </a:lt2>
      <a:accent1>
        <a:srgbClr val="647071"/>
      </a:accent1>
      <a:accent2>
        <a:srgbClr val="D9DADB"/>
      </a:accent2>
      <a:accent3>
        <a:srgbClr val="EFE048"/>
      </a:accent3>
      <a:accent4>
        <a:srgbClr val="DCD399"/>
      </a:accent4>
      <a:accent5>
        <a:srgbClr val="9DBAAE"/>
      </a:accent5>
      <a:accent6>
        <a:srgbClr val="BC9979"/>
      </a:accent6>
      <a:hlink>
        <a:srgbClr val="D1AF22"/>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Renault Trucks">
  <a:themeElements>
    <a:clrScheme name="Renault Trucks_Couleurs">
      <a:dk1>
        <a:sysClr val="windowText" lastClr="000000"/>
      </a:dk1>
      <a:lt1>
        <a:sysClr val="window" lastClr="FFFFFF"/>
      </a:lt1>
      <a:dk2>
        <a:srgbClr val="E3021B"/>
      </a:dk2>
      <a:lt2>
        <a:srgbClr val="EDEDEE"/>
      </a:lt2>
      <a:accent1>
        <a:srgbClr val="01E4B3"/>
      </a:accent1>
      <a:accent2>
        <a:srgbClr val="E2DE00"/>
      </a:accent2>
      <a:accent3>
        <a:srgbClr val="0099BC"/>
      </a:accent3>
      <a:accent4>
        <a:srgbClr val="494949"/>
      </a:accent4>
      <a:accent5>
        <a:srgbClr val="A1A5A7"/>
      </a:accent5>
      <a:accent6>
        <a:srgbClr val="D9DADB"/>
      </a:accent6>
      <a:hlink>
        <a:srgbClr val="FFFFFF"/>
      </a:hlink>
      <a:folHlink>
        <a:srgbClr val="FFFF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36000" tIns="0" rIns="36000" bIns="0" rtlCol="0">
        <a:spAutoFit/>
      </a:bodyPr>
      <a:lstStyle>
        <a:defPPr algn="l">
          <a:defRPr sz="1000" dirty="0" err="1" smtClean="0"/>
        </a:defPPr>
      </a:lstStyle>
    </a:txDef>
  </a:objectDefaults>
  <a:extraClrSchemeLst/>
  <a:extLst>
    <a:ext uri="{05A4C25C-085E-4340-85A3-A5531E510DB2}">
      <thm15:themeFamily xmlns:thm15="http://schemas.microsoft.com/office/thememl/2012/main" name="RT_Masque PPT_FR_Nov2022 v2b.potx" id="{072314E7-7FB6-4CFB-89F7-82671F972788}" vid="{D901AEBC-1D4E-4AB1-99E6-E8518608CA4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EB6E3350ECD045BE0CC75832D7DAD4" ma:contentTypeVersion="16" ma:contentTypeDescription="Create a new document." ma:contentTypeScope="" ma:versionID="9e62c1e87e56102e1c1d649d8bbb7ff8">
  <xsd:schema xmlns:xsd="http://www.w3.org/2001/XMLSchema" xmlns:xs="http://www.w3.org/2001/XMLSchema" xmlns:p="http://schemas.microsoft.com/office/2006/metadata/properties" xmlns:ns2="a997b4a9-ba09-4baa-b477-ee208916b06d" xmlns:ns3="e08a8ece-4261-4d9d-b505-2a4ebb7f75a4" xmlns:ns4="2af3b793-b434-4d1f-abd1-55ce4b5242b1" targetNamespace="http://schemas.microsoft.com/office/2006/metadata/properties" ma:root="true" ma:fieldsID="1b9777c743829cf8501f1fbfa6e7e206" ns2:_="" ns3:_="" ns4:_="">
    <xsd:import namespace="a997b4a9-ba09-4baa-b477-ee208916b06d"/>
    <xsd:import namespace="e08a8ece-4261-4d9d-b505-2a4ebb7f75a4"/>
    <xsd:import namespace="2af3b793-b434-4d1f-abd1-55ce4b5242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4: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97b4a9-ba09-4baa-b477-ee208916b06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7bda035-400f-4ee0-8922-1075bdfe8bf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08a8ece-4261-4d9d-b505-2a4ebb7f75a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af3b793-b434-4d1f-abd1-55ce4b5242b1"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2bede92a-509f-46e6-8c36-a2675a557daa}" ma:internalName="TaxCatchAll" ma:showField="CatchAllData" ma:web="e08a8ece-4261-4d9d-b505-2a4ebb7f75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e08a8ece-4261-4d9d-b505-2a4ebb7f75a4">
      <UserInfo>
        <DisplayName/>
        <AccountId xsi:nil="true"/>
        <AccountType/>
      </UserInfo>
    </SharedWithUsers>
    <TaxCatchAll xmlns="2af3b793-b434-4d1f-abd1-55ce4b5242b1" xsi:nil="true"/>
    <lcf76f155ced4ddcb4097134ff3c332f xmlns="a997b4a9-ba09-4baa-b477-ee208916b06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54A6B41-7FE1-439D-8E96-7FDEF8C12D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97b4a9-ba09-4baa-b477-ee208916b06d"/>
    <ds:schemaRef ds:uri="e08a8ece-4261-4d9d-b505-2a4ebb7f75a4"/>
    <ds:schemaRef ds:uri="2af3b793-b434-4d1f-abd1-55ce4b5242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CFE57F1-F111-45E9-B176-42C7B1333E0B}">
  <ds:schemaRefs>
    <ds:schemaRef ds:uri="http://schemas.microsoft.com/sharepoint/v3/contenttype/forms"/>
  </ds:schemaRefs>
</ds:datastoreItem>
</file>

<file path=customXml/itemProps3.xml><?xml version="1.0" encoding="utf-8"?>
<ds:datastoreItem xmlns:ds="http://schemas.openxmlformats.org/officeDocument/2006/customXml" ds:itemID="{6F4ACE49-7F89-4FAD-A311-787D50B75B3A}">
  <ds:schemaRefs>
    <ds:schemaRef ds:uri="http://schemas.openxmlformats.org/package/2006/metadata/core-properties"/>
    <ds:schemaRef ds:uri="http://schemas.microsoft.com/office/2006/documentManagement/types"/>
    <ds:schemaRef ds:uri="http://schemas.microsoft.com/office/infopath/2007/PartnerControls"/>
    <ds:schemaRef ds:uri="2af3b793-b434-4d1f-abd1-55ce4b5242b1"/>
    <ds:schemaRef ds:uri="http://purl.org/dc/elements/1.1/"/>
    <ds:schemaRef ds:uri="http://schemas.microsoft.com/office/2006/metadata/properties"/>
    <ds:schemaRef ds:uri="e08a8ece-4261-4d9d-b505-2a4ebb7f75a4"/>
    <ds:schemaRef ds:uri="http://purl.org/dc/terms/"/>
    <ds:schemaRef ds:uri="a997b4a9-ba09-4baa-b477-ee208916b06d"/>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Default Theme</Template>
  <TotalTime>277</TotalTime>
  <Words>4425</Words>
  <Application>Microsoft Office PowerPoint</Application>
  <PresentationFormat>On-screen Show (16:9)</PresentationFormat>
  <Paragraphs>698</Paragraphs>
  <Slides>32</Slides>
  <Notes>32</Notes>
  <HiddenSlides>0</HiddenSlides>
  <MMClips>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32</vt:i4>
      </vt:variant>
    </vt:vector>
  </HeadingPairs>
  <TitlesOfParts>
    <vt:vector size="42" baseType="lpstr">
      <vt:lpstr>.HelveticaNeueDeskInterface-Regular</vt:lpstr>
      <vt:lpstr>Arial</vt:lpstr>
      <vt:lpstr>Arial Regular</vt:lpstr>
      <vt:lpstr>Calibri</vt:lpstr>
      <vt:lpstr>Franklin Gothic Medium Cond</vt:lpstr>
      <vt:lpstr>Roboto</vt:lpstr>
      <vt:lpstr>Symbol</vt:lpstr>
      <vt:lpstr>Wingdings</vt:lpstr>
      <vt:lpstr>Default Theme</vt:lpstr>
      <vt:lpstr>5_Renault Trucks</vt:lpstr>
      <vt:lpstr>PowerPoint Presentation</vt:lpstr>
      <vt:lpstr>Wie zitten er in de zaal? </vt:lpstr>
      <vt:lpstr>Waar staan we vandaag de dag en wat is ’the good move’?</vt:lpstr>
      <vt:lpstr>We maken allen deel van uit</vt:lpstr>
      <vt:lpstr>PowerPoint Presentation</vt:lpstr>
      <vt:lpstr>PowerPoint Presentation</vt:lpstr>
      <vt:lpstr>PowerPoint Presentation</vt:lpstr>
      <vt:lpstr>Het broeikas effect</vt:lpstr>
      <vt:lpstr>PowerPoint Presentation</vt:lpstr>
      <vt:lpstr>De impact van menselijke activiteiten​</vt:lpstr>
      <vt:lpstr>De effecten zijn al zichtbaar​</vt:lpstr>
      <vt:lpstr>Het +4.0°C scenario een slecht vooruitzicht</vt:lpstr>
      <vt:lpstr>PowerPoint Presentation</vt:lpstr>
      <vt:lpstr>Uitstoot en effect door transport </vt:lpstr>
      <vt:lpstr>PowerPoint Presentation</vt:lpstr>
      <vt:lpstr>The good move</vt:lpstr>
      <vt:lpstr>PowerPoint Presentation</vt:lpstr>
      <vt:lpstr>PowerPoint Presentation</vt:lpstr>
      <vt:lpstr>Titel</vt:lpstr>
      <vt:lpstr>Verminderen van brandstofverbruik</vt:lpstr>
      <vt:lpstr>Ons gebruik van hulpbronnen verminderen</vt:lpstr>
      <vt:lpstr>We moeten naar elektrisch vervoer</vt:lpstr>
      <vt:lpstr>Well to wheel CO2 emissies</vt:lpstr>
      <vt:lpstr>Onze trucks</vt:lpstr>
      <vt:lpstr>PowerPoint Presentation</vt:lpstr>
      <vt:lpstr>PowerPoint Presentation</vt:lpstr>
      <vt:lpstr>PowerPoint Presentation</vt:lpstr>
      <vt:lpstr>De toekomst van transport</vt:lpstr>
      <vt:lpstr>Toekomstbeeld Co2 neutraal transport</vt:lpstr>
      <vt:lpstr>Samen werken aan de toekomst</vt:lpstr>
      <vt:lpstr>PowerPoint Presentation</vt:lpstr>
      <vt:lpstr>PowerPoint Presentation</vt:lpstr>
    </vt:vector>
  </TitlesOfParts>
  <Company>Volvo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dc:title>
  <dc:creator>Descamps Annaise</dc:creator>
  <cp:lastModifiedBy>Buchner Richelle</cp:lastModifiedBy>
  <cp:revision>3</cp:revision>
  <dcterms:created xsi:type="dcterms:W3CDTF">2018-06-14T06:15:09Z</dcterms:created>
  <dcterms:modified xsi:type="dcterms:W3CDTF">2023-11-20T09:50:32Z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9540963-e559-4020-8a90-fe8a502c2801_Enabled">
    <vt:lpwstr>true</vt:lpwstr>
  </property>
  <property fmtid="{D5CDD505-2E9C-101B-9397-08002B2CF9AE}" pid="3" name="MSIP_Label_19540963-e559-4020-8a90-fe8a502c2801_SetDate">
    <vt:lpwstr>2023-02-09T14:14:09Z</vt:lpwstr>
  </property>
  <property fmtid="{D5CDD505-2E9C-101B-9397-08002B2CF9AE}" pid="4" name="MSIP_Label_19540963-e559-4020-8a90-fe8a502c2801_Method">
    <vt:lpwstr>Standard</vt:lpwstr>
  </property>
  <property fmtid="{D5CDD505-2E9C-101B-9397-08002B2CF9AE}" pid="5" name="MSIP_Label_19540963-e559-4020-8a90-fe8a502c2801_Name">
    <vt:lpwstr>19540963-e559-4020-8a90-fe8a502c2801</vt:lpwstr>
  </property>
  <property fmtid="{D5CDD505-2E9C-101B-9397-08002B2CF9AE}" pid="6" name="MSIP_Label_19540963-e559-4020-8a90-fe8a502c2801_SiteId">
    <vt:lpwstr>f25493ae-1c98-41d7-8a33-0be75f5fe603</vt:lpwstr>
  </property>
  <property fmtid="{D5CDD505-2E9C-101B-9397-08002B2CF9AE}" pid="7" name="MSIP_Label_19540963-e559-4020-8a90-fe8a502c2801_ActionId">
    <vt:lpwstr>ba9b500b-8e3a-4085-b91b-3bafe25a09c0</vt:lpwstr>
  </property>
  <property fmtid="{D5CDD505-2E9C-101B-9397-08002B2CF9AE}" pid="8" name="MSIP_Label_19540963-e559-4020-8a90-fe8a502c2801_ContentBits">
    <vt:lpwstr>0</vt:lpwstr>
  </property>
  <property fmtid="{D5CDD505-2E9C-101B-9397-08002B2CF9AE}" pid="9" name="ContentTypeId">
    <vt:lpwstr>0x01010005EB6E3350ECD045BE0CC75832D7DAD4</vt:lpwstr>
  </property>
  <property fmtid="{D5CDD505-2E9C-101B-9397-08002B2CF9AE}" pid="10" name="MediaServiceImageTags">
    <vt:lpwstr/>
  </property>
  <property fmtid="{D5CDD505-2E9C-101B-9397-08002B2CF9AE}" pid="11" name="Order">
    <vt:lpwstr>20400.0000000000</vt:lpwstr>
  </property>
  <property fmtid="{D5CDD505-2E9C-101B-9397-08002B2CF9AE}" pid="12" name="xd_ProgID">
    <vt:lpwstr/>
  </property>
  <property fmtid="{D5CDD505-2E9C-101B-9397-08002B2CF9AE}" pid="13" name="ComplianceAssetId">
    <vt:lpwstr/>
  </property>
  <property fmtid="{D5CDD505-2E9C-101B-9397-08002B2CF9AE}" pid="14" name="TemplateUrl">
    <vt:lpwstr/>
  </property>
  <property fmtid="{D5CDD505-2E9C-101B-9397-08002B2CF9AE}" pid="15" name="_ExtendedDescription">
    <vt:lpwstr/>
  </property>
  <property fmtid="{D5CDD505-2E9C-101B-9397-08002B2CF9AE}" pid="16" name="TriggerFlowInfo">
    <vt:lpwstr/>
  </property>
  <property fmtid="{D5CDD505-2E9C-101B-9397-08002B2CF9AE}" pid="17" name="xd_Signature">
    <vt:lpwstr/>
  </property>
</Properties>
</file>