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2" r:id="rId5"/>
  </p:sldMasterIdLst>
  <p:notesMasterIdLst>
    <p:notesMasterId r:id="rId43"/>
  </p:notesMasterIdLst>
  <p:sldIdLst>
    <p:sldId id="256" r:id="rId6"/>
    <p:sldId id="281" r:id="rId7"/>
    <p:sldId id="288" r:id="rId8"/>
    <p:sldId id="298" r:id="rId9"/>
    <p:sldId id="290" r:id="rId10"/>
    <p:sldId id="271" r:id="rId11"/>
    <p:sldId id="2147377672" r:id="rId12"/>
    <p:sldId id="2147377725" r:id="rId13"/>
    <p:sldId id="2147377508" r:id="rId14"/>
    <p:sldId id="321" r:id="rId15"/>
    <p:sldId id="372" r:id="rId16"/>
    <p:sldId id="2147377751" r:id="rId17"/>
    <p:sldId id="273" r:id="rId18"/>
    <p:sldId id="292" r:id="rId19"/>
    <p:sldId id="293" r:id="rId20"/>
    <p:sldId id="257" r:id="rId21"/>
    <p:sldId id="277" r:id="rId22"/>
    <p:sldId id="294" r:id="rId23"/>
    <p:sldId id="295" r:id="rId24"/>
    <p:sldId id="297" r:id="rId25"/>
    <p:sldId id="296" r:id="rId26"/>
    <p:sldId id="278" r:id="rId27"/>
    <p:sldId id="2147377753" r:id="rId28"/>
    <p:sldId id="2147377752" r:id="rId29"/>
    <p:sldId id="333" r:id="rId30"/>
    <p:sldId id="337" r:id="rId31"/>
    <p:sldId id="339" r:id="rId32"/>
    <p:sldId id="340" r:id="rId33"/>
    <p:sldId id="334" r:id="rId34"/>
    <p:sldId id="336" r:id="rId35"/>
    <p:sldId id="332" r:id="rId36"/>
    <p:sldId id="335" r:id="rId37"/>
    <p:sldId id="322" r:id="rId38"/>
    <p:sldId id="300" r:id="rId39"/>
    <p:sldId id="299" r:id="rId40"/>
    <p:sldId id="284" r:id="rId41"/>
    <p:sldId id="302" r:id="rId42"/>
  </p:sldIdLst>
  <p:sldSz cx="18288000" cy="10287000"/>
  <p:notesSz cx="6858000" cy="9144000"/>
  <p:embeddedFontLst>
    <p:embeddedFont>
      <p:font typeface="PF DinText Pro 3" panose="020B060402020202020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A00"/>
    <a:srgbClr val="003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034389-EF8A-44A7-BEED-FDE45019A316}" v="29" dt="2024-11-26T11:23:47.3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2.fntdata"/><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fntdata"/><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3.fntdata"/><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dy van den Burg | Connekt" userId="S::jordy.vandenburg@connekt.nl::db7af3e7-b613-4df8-a745-3b4439e9980e" providerId="AD" clId="Web-{50E25DAD-824B-F51A-F335-E3C9B56AAFA4}"/>
    <pc:docChg chg="modSld">
      <pc:chgData name="Jordy van den Burg | Connekt" userId="S::jordy.vandenburg@connekt.nl::db7af3e7-b613-4df8-a745-3b4439e9980e" providerId="AD" clId="Web-{50E25DAD-824B-F51A-F335-E3C9B56AAFA4}" dt="2024-11-20T14:24:18.717" v="1" actId="14100"/>
      <pc:docMkLst>
        <pc:docMk/>
      </pc:docMkLst>
      <pc:sldChg chg="modSp">
        <pc:chgData name="Jordy van den Burg | Connekt" userId="S::jordy.vandenburg@connekt.nl::db7af3e7-b613-4df8-a745-3b4439e9980e" providerId="AD" clId="Web-{50E25DAD-824B-F51A-F335-E3C9B56AAFA4}" dt="2024-11-20T14:24:18.717" v="1" actId="14100"/>
        <pc:sldMkLst>
          <pc:docMk/>
          <pc:sldMk cId="0" sldId="256"/>
        </pc:sldMkLst>
        <pc:grpChg chg="mod">
          <ac:chgData name="Jordy van den Burg | Connekt" userId="S::jordy.vandenburg@connekt.nl::db7af3e7-b613-4df8-a745-3b4439e9980e" providerId="AD" clId="Web-{50E25DAD-824B-F51A-F335-E3C9B56AAFA4}" dt="2024-11-20T14:24:18.717" v="1" actId="14100"/>
          <ac:grpSpMkLst>
            <pc:docMk/>
            <pc:sldMk cId="0" sldId="256"/>
            <ac:grpSpMk id="5" creationId="{00000000-0000-0000-0000-000000000000}"/>
          </ac:grpSpMkLst>
        </pc:grpChg>
      </pc:sldChg>
    </pc:docChg>
  </pc:docChgLst>
  <pc:docChgLst>
    <pc:chgData name="Brenda Vernee | Connekt" userId="f666d766-4f12-4457-9b4c-ab194504b0d3" providerId="ADAL" clId="{E4034389-EF8A-44A7-BEED-FDE45019A316}"/>
    <pc:docChg chg="addSld delSld modSld modMainMaster">
      <pc:chgData name="Brenda Vernee | Connekt" userId="f666d766-4f12-4457-9b4c-ab194504b0d3" providerId="ADAL" clId="{E4034389-EF8A-44A7-BEED-FDE45019A316}" dt="2024-11-26T11:23:47.392" v="55" actId="1076"/>
      <pc:docMkLst>
        <pc:docMk/>
      </pc:docMkLst>
      <pc:sldChg chg="modTransition">
        <pc:chgData name="Brenda Vernee | Connekt" userId="f666d766-4f12-4457-9b4c-ab194504b0d3" providerId="ADAL" clId="{E4034389-EF8A-44A7-BEED-FDE45019A316}" dt="2024-11-26T09:08:58.858" v="36"/>
        <pc:sldMkLst>
          <pc:docMk/>
          <pc:sldMk cId="0" sldId="256"/>
        </pc:sldMkLst>
      </pc:sldChg>
      <pc:sldChg chg="modTransition">
        <pc:chgData name="Brenda Vernee | Connekt" userId="f666d766-4f12-4457-9b4c-ab194504b0d3" providerId="ADAL" clId="{E4034389-EF8A-44A7-BEED-FDE45019A316}" dt="2024-11-26T09:08:58.858" v="36"/>
        <pc:sldMkLst>
          <pc:docMk/>
          <pc:sldMk cId="0" sldId="257"/>
        </pc:sldMkLst>
      </pc:sldChg>
      <pc:sldChg chg="modTransition">
        <pc:chgData name="Brenda Vernee | Connekt" userId="f666d766-4f12-4457-9b4c-ab194504b0d3" providerId="ADAL" clId="{E4034389-EF8A-44A7-BEED-FDE45019A316}" dt="2024-11-26T09:08:58.858" v="36"/>
        <pc:sldMkLst>
          <pc:docMk/>
          <pc:sldMk cId="2760413151" sldId="271"/>
        </pc:sldMkLst>
      </pc:sldChg>
      <pc:sldChg chg="modTransition">
        <pc:chgData name="Brenda Vernee | Connekt" userId="f666d766-4f12-4457-9b4c-ab194504b0d3" providerId="ADAL" clId="{E4034389-EF8A-44A7-BEED-FDE45019A316}" dt="2024-11-26T09:08:58.858" v="36"/>
        <pc:sldMkLst>
          <pc:docMk/>
          <pc:sldMk cId="226109706" sldId="273"/>
        </pc:sldMkLst>
      </pc:sldChg>
      <pc:sldChg chg="modTransition">
        <pc:chgData name="Brenda Vernee | Connekt" userId="f666d766-4f12-4457-9b4c-ab194504b0d3" providerId="ADAL" clId="{E4034389-EF8A-44A7-BEED-FDE45019A316}" dt="2024-11-26T09:08:58.858" v="36"/>
        <pc:sldMkLst>
          <pc:docMk/>
          <pc:sldMk cId="759662464" sldId="277"/>
        </pc:sldMkLst>
      </pc:sldChg>
      <pc:sldChg chg="modTransition">
        <pc:chgData name="Brenda Vernee | Connekt" userId="f666d766-4f12-4457-9b4c-ab194504b0d3" providerId="ADAL" clId="{E4034389-EF8A-44A7-BEED-FDE45019A316}" dt="2024-11-26T09:08:58.858" v="36"/>
        <pc:sldMkLst>
          <pc:docMk/>
          <pc:sldMk cId="532899876" sldId="278"/>
        </pc:sldMkLst>
      </pc:sldChg>
      <pc:sldChg chg="modTransition">
        <pc:chgData name="Brenda Vernee | Connekt" userId="f666d766-4f12-4457-9b4c-ab194504b0d3" providerId="ADAL" clId="{E4034389-EF8A-44A7-BEED-FDE45019A316}" dt="2024-11-26T09:08:58.858" v="36"/>
        <pc:sldMkLst>
          <pc:docMk/>
          <pc:sldMk cId="1757037925" sldId="281"/>
        </pc:sldMkLst>
      </pc:sldChg>
      <pc:sldChg chg="modSp mod modTransition">
        <pc:chgData name="Brenda Vernee | Connekt" userId="f666d766-4f12-4457-9b4c-ab194504b0d3" providerId="ADAL" clId="{E4034389-EF8A-44A7-BEED-FDE45019A316}" dt="2024-11-26T09:08:58.858" v="36"/>
        <pc:sldMkLst>
          <pc:docMk/>
          <pc:sldMk cId="1469939801" sldId="284"/>
        </pc:sldMkLst>
        <pc:spChg chg="mod">
          <ac:chgData name="Brenda Vernee | Connekt" userId="f666d766-4f12-4457-9b4c-ab194504b0d3" providerId="ADAL" clId="{E4034389-EF8A-44A7-BEED-FDE45019A316}" dt="2024-11-22T10:45:16.080" v="1" actId="1037"/>
          <ac:spMkLst>
            <pc:docMk/>
            <pc:sldMk cId="1469939801" sldId="284"/>
            <ac:spMk id="106" creationId="{592A5BAF-1F82-CBE6-CD98-FC5F00520899}"/>
          </ac:spMkLst>
        </pc:spChg>
        <pc:grpChg chg="mod">
          <ac:chgData name="Brenda Vernee | Connekt" userId="f666d766-4f12-4457-9b4c-ab194504b0d3" providerId="ADAL" clId="{E4034389-EF8A-44A7-BEED-FDE45019A316}" dt="2024-11-22T10:45:12.645" v="0" actId="1076"/>
          <ac:grpSpMkLst>
            <pc:docMk/>
            <pc:sldMk cId="1469939801" sldId="284"/>
            <ac:grpSpMk id="4112" creationId="{9E3BBC06-92D6-B11C-FEE5-4CBF3C06E205}"/>
          </ac:grpSpMkLst>
        </pc:grpChg>
      </pc:sldChg>
      <pc:sldChg chg="modTransition">
        <pc:chgData name="Brenda Vernee | Connekt" userId="f666d766-4f12-4457-9b4c-ab194504b0d3" providerId="ADAL" clId="{E4034389-EF8A-44A7-BEED-FDE45019A316}" dt="2024-11-26T09:08:58.858" v="36"/>
        <pc:sldMkLst>
          <pc:docMk/>
          <pc:sldMk cId="742947804" sldId="288"/>
        </pc:sldMkLst>
      </pc:sldChg>
      <pc:sldChg chg="modTransition">
        <pc:chgData name="Brenda Vernee | Connekt" userId="f666d766-4f12-4457-9b4c-ab194504b0d3" providerId="ADAL" clId="{E4034389-EF8A-44A7-BEED-FDE45019A316}" dt="2024-11-26T09:08:58.858" v="36"/>
        <pc:sldMkLst>
          <pc:docMk/>
          <pc:sldMk cId="161156481" sldId="290"/>
        </pc:sldMkLst>
      </pc:sldChg>
      <pc:sldChg chg="modTransition">
        <pc:chgData name="Brenda Vernee | Connekt" userId="f666d766-4f12-4457-9b4c-ab194504b0d3" providerId="ADAL" clId="{E4034389-EF8A-44A7-BEED-FDE45019A316}" dt="2024-11-26T09:08:58.858" v="36"/>
        <pc:sldMkLst>
          <pc:docMk/>
          <pc:sldMk cId="614037832" sldId="292"/>
        </pc:sldMkLst>
      </pc:sldChg>
      <pc:sldChg chg="modTransition">
        <pc:chgData name="Brenda Vernee | Connekt" userId="f666d766-4f12-4457-9b4c-ab194504b0d3" providerId="ADAL" clId="{E4034389-EF8A-44A7-BEED-FDE45019A316}" dt="2024-11-26T09:08:58.858" v="36"/>
        <pc:sldMkLst>
          <pc:docMk/>
          <pc:sldMk cId="1491574118" sldId="293"/>
        </pc:sldMkLst>
      </pc:sldChg>
      <pc:sldChg chg="modTransition">
        <pc:chgData name="Brenda Vernee | Connekt" userId="f666d766-4f12-4457-9b4c-ab194504b0d3" providerId="ADAL" clId="{E4034389-EF8A-44A7-BEED-FDE45019A316}" dt="2024-11-26T09:08:58.858" v="36"/>
        <pc:sldMkLst>
          <pc:docMk/>
          <pc:sldMk cId="282113270" sldId="294"/>
        </pc:sldMkLst>
      </pc:sldChg>
      <pc:sldChg chg="modSp mod modTransition">
        <pc:chgData name="Brenda Vernee | Connekt" userId="f666d766-4f12-4457-9b4c-ab194504b0d3" providerId="ADAL" clId="{E4034389-EF8A-44A7-BEED-FDE45019A316}" dt="2024-11-26T11:23:47.392" v="55" actId="1076"/>
        <pc:sldMkLst>
          <pc:docMk/>
          <pc:sldMk cId="2342965559" sldId="295"/>
        </pc:sldMkLst>
        <pc:spChg chg="mod">
          <ac:chgData name="Brenda Vernee | Connekt" userId="f666d766-4f12-4457-9b4c-ab194504b0d3" providerId="ADAL" clId="{E4034389-EF8A-44A7-BEED-FDE45019A316}" dt="2024-11-26T11:23:47.392" v="55" actId="1076"/>
          <ac:spMkLst>
            <pc:docMk/>
            <pc:sldMk cId="2342965559" sldId="295"/>
            <ac:spMk id="24" creationId="{6D839122-33C7-C8F4-06D3-6A7B1589697B}"/>
          </ac:spMkLst>
        </pc:spChg>
      </pc:sldChg>
      <pc:sldChg chg="modTransition">
        <pc:chgData name="Brenda Vernee | Connekt" userId="f666d766-4f12-4457-9b4c-ab194504b0d3" providerId="ADAL" clId="{E4034389-EF8A-44A7-BEED-FDE45019A316}" dt="2024-11-26T09:08:58.858" v="36"/>
        <pc:sldMkLst>
          <pc:docMk/>
          <pc:sldMk cId="3382714691" sldId="296"/>
        </pc:sldMkLst>
      </pc:sldChg>
      <pc:sldChg chg="modTransition">
        <pc:chgData name="Brenda Vernee | Connekt" userId="f666d766-4f12-4457-9b4c-ab194504b0d3" providerId="ADAL" clId="{E4034389-EF8A-44A7-BEED-FDE45019A316}" dt="2024-11-26T09:08:58.858" v="36"/>
        <pc:sldMkLst>
          <pc:docMk/>
          <pc:sldMk cId="2599641113" sldId="297"/>
        </pc:sldMkLst>
      </pc:sldChg>
      <pc:sldChg chg="modTransition">
        <pc:chgData name="Brenda Vernee | Connekt" userId="f666d766-4f12-4457-9b4c-ab194504b0d3" providerId="ADAL" clId="{E4034389-EF8A-44A7-BEED-FDE45019A316}" dt="2024-11-26T09:08:58.858" v="36"/>
        <pc:sldMkLst>
          <pc:docMk/>
          <pc:sldMk cId="2826207343" sldId="298"/>
        </pc:sldMkLst>
      </pc:sldChg>
      <pc:sldChg chg="modTransition">
        <pc:chgData name="Brenda Vernee | Connekt" userId="f666d766-4f12-4457-9b4c-ab194504b0d3" providerId="ADAL" clId="{E4034389-EF8A-44A7-BEED-FDE45019A316}" dt="2024-11-26T09:08:58.858" v="36"/>
        <pc:sldMkLst>
          <pc:docMk/>
          <pc:sldMk cId="1976596313" sldId="299"/>
        </pc:sldMkLst>
      </pc:sldChg>
      <pc:sldChg chg="modTransition modAnim">
        <pc:chgData name="Brenda Vernee | Connekt" userId="f666d766-4f12-4457-9b4c-ab194504b0d3" providerId="ADAL" clId="{E4034389-EF8A-44A7-BEED-FDE45019A316}" dt="2024-11-26T09:08:58.858" v="36"/>
        <pc:sldMkLst>
          <pc:docMk/>
          <pc:sldMk cId="3881048622" sldId="300"/>
        </pc:sldMkLst>
      </pc:sldChg>
      <pc:sldChg chg="modTransition">
        <pc:chgData name="Brenda Vernee | Connekt" userId="f666d766-4f12-4457-9b4c-ab194504b0d3" providerId="ADAL" clId="{E4034389-EF8A-44A7-BEED-FDE45019A316}" dt="2024-11-26T09:08:58.858" v="36"/>
        <pc:sldMkLst>
          <pc:docMk/>
          <pc:sldMk cId="1863266433" sldId="302"/>
        </pc:sldMkLst>
      </pc:sldChg>
      <pc:sldChg chg="modTransition">
        <pc:chgData name="Brenda Vernee | Connekt" userId="f666d766-4f12-4457-9b4c-ab194504b0d3" providerId="ADAL" clId="{E4034389-EF8A-44A7-BEED-FDE45019A316}" dt="2024-11-26T09:08:58.858" v="36"/>
        <pc:sldMkLst>
          <pc:docMk/>
          <pc:sldMk cId="1007967920" sldId="321"/>
        </pc:sldMkLst>
      </pc:sldChg>
      <pc:sldChg chg="modSp mod modTransition">
        <pc:chgData name="Brenda Vernee | Connekt" userId="f666d766-4f12-4457-9b4c-ab194504b0d3" providerId="ADAL" clId="{E4034389-EF8A-44A7-BEED-FDE45019A316}" dt="2024-11-26T09:08:58.858" v="36"/>
        <pc:sldMkLst>
          <pc:docMk/>
          <pc:sldMk cId="2326023433" sldId="322"/>
        </pc:sldMkLst>
        <pc:spChg chg="mod">
          <ac:chgData name="Brenda Vernee | Connekt" userId="f666d766-4f12-4457-9b4c-ab194504b0d3" providerId="ADAL" clId="{E4034389-EF8A-44A7-BEED-FDE45019A316}" dt="2024-11-26T08:49:27.256" v="35" actId="20577"/>
          <ac:spMkLst>
            <pc:docMk/>
            <pc:sldMk cId="2326023433" sldId="322"/>
            <ac:spMk id="3" creationId="{4970D98E-2804-7613-4AFF-B7D3D48931E9}"/>
          </ac:spMkLst>
        </pc:spChg>
      </pc:sldChg>
      <pc:sldChg chg="del">
        <pc:chgData name="Brenda Vernee | Connekt" userId="f666d766-4f12-4457-9b4c-ab194504b0d3" providerId="ADAL" clId="{E4034389-EF8A-44A7-BEED-FDE45019A316}" dt="2024-11-26T08:48:01.632" v="28" actId="47"/>
        <pc:sldMkLst>
          <pc:docMk/>
          <pc:sldMk cId="2920752683" sldId="329"/>
        </pc:sldMkLst>
      </pc:sldChg>
      <pc:sldChg chg="del">
        <pc:chgData name="Brenda Vernee | Connekt" userId="f666d766-4f12-4457-9b4c-ab194504b0d3" providerId="ADAL" clId="{E4034389-EF8A-44A7-BEED-FDE45019A316}" dt="2024-11-26T08:48:23.746" v="30" actId="47"/>
        <pc:sldMkLst>
          <pc:docMk/>
          <pc:sldMk cId="2997319645" sldId="331"/>
        </pc:sldMkLst>
      </pc:sldChg>
      <pc:sldChg chg="modTransition">
        <pc:chgData name="Brenda Vernee | Connekt" userId="f666d766-4f12-4457-9b4c-ab194504b0d3" providerId="ADAL" clId="{E4034389-EF8A-44A7-BEED-FDE45019A316}" dt="2024-11-26T09:08:58.858" v="36"/>
        <pc:sldMkLst>
          <pc:docMk/>
          <pc:sldMk cId="208845785" sldId="332"/>
        </pc:sldMkLst>
      </pc:sldChg>
      <pc:sldChg chg="modTransition">
        <pc:chgData name="Brenda Vernee | Connekt" userId="f666d766-4f12-4457-9b4c-ab194504b0d3" providerId="ADAL" clId="{E4034389-EF8A-44A7-BEED-FDE45019A316}" dt="2024-11-26T09:08:58.858" v="36"/>
        <pc:sldMkLst>
          <pc:docMk/>
          <pc:sldMk cId="1537945537" sldId="333"/>
        </pc:sldMkLst>
      </pc:sldChg>
      <pc:sldChg chg="modTransition">
        <pc:chgData name="Brenda Vernee | Connekt" userId="f666d766-4f12-4457-9b4c-ab194504b0d3" providerId="ADAL" clId="{E4034389-EF8A-44A7-BEED-FDE45019A316}" dt="2024-11-26T09:08:58.858" v="36"/>
        <pc:sldMkLst>
          <pc:docMk/>
          <pc:sldMk cId="566586154" sldId="334"/>
        </pc:sldMkLst>
      </pc:sldChg>
      <pc:sldChg chg="modTransition">
        <pc:chgData name="Brenda Vernee | Connekt" userId="f666d766-4f12-4457-9b4c-ab194504b0d3" providerId="ADAL" clId="{E4034389-EF8A-44A7-BEED-FDE45019A316}" dt="2024-11-26T09:08:58.858" v="36"/>
        <pc:sldMkLst>
          <pc:docMk/>
          <pc:sldMk cId="1901918694" sldId="335"/>
        </pc:sldMkLst>
      </pc:sldChg>
      <pc:sldChg chg="modTransition">
        <pc:chgData name="Brenda Vernee | Connekt" userId="f666d766-4f12-4457-9b4c-ab194504b0d3" providerId="ADAL" clId="{E4034389-EF8A-44A7-BEED-FDE45019A316}" dt="2024-11-26T09:08:58.858" v="36"/>
        <pc:sldMkLst>
          <pc:docMk/>
          <pc:sldMk cId="334600481" sldId="336"/>
        </pc:sldMkLst>
      </pc:sldChg>
      <pc:sldChg chg="add modTransition">
        <pc:chgData name="Brenda Vernee | Connekt" userId="f666d766-4f12-4457-9b4c-ab194504b0d3" providerId="ADAL" clId="{E4034389-EF8A-44A7-BEED-FDE45019A316}" dt="2024-11-26T09:08:58.858" v="36"/>
        <pc:sldMkLst>
          <pc:docMk/>
          <pc:sldMk cId="2040356049" sldId="337"/>
        </pc:sldMkLst>
      </pc:sldChg>
      <pc:sldChg chg="add modTransition">
        <pc:chgData name="Brenda Vernee | Connekt" userId="f666d766-4f12-4457-9b4c-ab194504b0d3" providerId="ADAL" clId="{E4034389-EF8A-44A7-BEED-FDE45019A316}" dt="2024-11-26T09:08:58.858" v="36"/>
        <pc:sldMkLst>
          <pc:docMk/>
          <pc:sldMk cId="1567071703" sldId="339"/>
        </pc:sldMkLst>
      </pc:sldChg>
      <pc:sldChg chg="add modTransition">
        <pc:chgData name="Brenda Vernee | Connekt" userId="f666d766-4f12-4457-9b4c-ab194504b0d3" providerId="ADAL" clId="{E4034389-EF8A-44A7-BEED-FDE45019A316}" dt="2024-11-26T09:08:58.858" v="36"/>
        <pc:sldMkLst>
          <pc:docMk/>
          <pc:sldMk cId="1889491590" sldId="340"/>
        </pc:sldMkLst>
      </pc:sldChg>
      <pc:sldChg chg="modTransition">
        <pc:chgData name="Brenda Vernee | Connekt" userId="f666d766-4f12-4457-9b4c-ab194504b0d3" providerId="ADAL" clId="{E4034389-EF8A-44A7-BEED-FDE45019A316}" dt="2024-11-26T09:08:58.858" v="36"/>
        <pc:sldMkLst>
          <pc:docMk/>
          <pc:sldMk cId="2847789839" sldId="372"/>
        </pc:sldMkLst>
      </pc:sldChg>
      <pc:sldChg chg="modTransition modAnim">
        <pc:chgData name="Brenda Vernee | Connekt" userId="f666d766-4f12-4457-9b4c-ab194504b0d3" providerId="ADAL" clId="{E4034389-EF8A-44A7-BEED-FDE45019A316}" dt="2024-11-26T09:08:58.858" v="36"/>
        <pc:sldMkLst>
          <pc:docMk/>
          <pc:sldMk cId="3189006302" sldId="2147377508"/>
        </pc:sldMkLst>
      </pc:sldChg>
      <pc:sldChg chg="modTransition">
        <pc:chgData name="Brenda Vernee | Connekt" userId="f666d766-4f12-4457-9b4c-ab194504b0d3" providerId="ADAL" clId="{E4034389-EF8A-44A7-BEED-FDE45019A316}" dt="2024-11-26T09:08:58.858" v="36"/>
        <pc:sldMkLst>
          <pc:docMk/>
          <pc:sldMk cId="4132840175" sldId="2147377672"/>
        </pc:sldMkLst>
      </pc:sldChg>
      <pc:sldChg chg="modTransition modAnim">
        <pc:chgData name="Brenda Vernee | Connekt" userId="f666d766-4f12-4457-9b4c-ab194504b0d3" providerId="ADAL" clId="{E4034389-EF8A-44A7-BEED-FDE45019A316}" dt="2024-11-26T09:08:58.858" v="36"/>
        <pc:sldMkLst>
          <pc:docMk/>
          <pc:sldMk cId="1343421638" sldId="2147377725"/>
        </pc:sldMkLst>
      </pc:sldChg>
      <pc:sldChg chg="modTransition">
        <pc:chgData name="Brenda Vernee | Connekt" userId="f666d766-4f12-4457-9b4c-ab194504b0d3" providerId="ADAL" clId="{E4034389-EF8A-44A7-BEED-FDE45019A316}" dt="2024-11-26T09:08:58.858" v="36"/>
        <pc:sldMkLst>
          <pc:docMk/>
          <pc:sldMk cId="3892193942" sldId="2147377751"/>
        </pc:sldMkLst>
      </pc:sldChg>
      <pc:sldChg chg="modTransition">
        <pc:chgData name="Brenda Vernee | Connekt" userId="f666d766-4f12-4457-9b4c-ab194504b0d3" providerId="ADAL" clId="{E4034389-EF8A-44A7-BEED-FDE45019A316}" dt="2024-11-26T09:08:58.858" v="36"/>
        <pc:sldMkLst>
          <pc:docMk/>
          <pc:sldMk cId="2878453152" sldId="2147377752"/>
        </pc:sldMkLst>
      </pc:sldChg>
      <pc:sldChg chg="modTransition">
        <pc:chgData name="Brenda Vernee | Connekt" userId="f666d766-4f12-4457-9b4c-ab194504b0d3" providerId="ADAL" clId="{E4034389-EF8A-44A7-BEED-FDE45019A316}" dt="2024-11-26T09:08:58.858" v="36"/>
        <pc:sldMkLst>
          <pc:docMk/>
          <pc:sldMk cId="1131057091" sldId="2147377753"/>
        </pc:sldMkLst>
      </pc:sldChg>
      <pc:sldChg chg="add del setBg">
        <pc:chgData name="Brenda Vernee | Connekt" userId="f666d766-4f12-4457-9b4c-ab194504b0d3" providerId="ADAL" clId="{E4034389-EF8A-44A7-BEED-FDE45019A316}" dt="2024-11-22T12:16:32.335" v="26"/>
        <pc:sldMkLst>
          <pc:docMk/>
          <pc:sldMk cId="1245222698" sldId="2147377754"/>
        </pc:sldMkLst>
      </pc:sldChg>
      <pc:sldMasterChg chg="modTransition modSldLayout">
        <pc:chgData name="Brenda Vernee | Connekt" userId="f666d766-4f12-4457-9b4c-ab194504b0d3" providerId="ADAL" clId="{E4034389-EF8A-44A7-BEED-FDE45019A316}" dt="2024-11-26T09:08:58.858" v="36"/>
        <pc:sldMasterMkLst>
          <pc:docMk/>
          <pc:sldMasterMk cId="0" sldId="2147483648"/>
        </pc:sldMasterMkLst>
        <pc:sldLayoutChg chg="modTransition">
          <pc:chgData name="Brenda Vernee | Connekt" userId="f666d766-4f12-4457-9b4c-ab194504b0d3" providerId="ADAL" clId="{E4034389-EF8A-44A7-BEED-FDE45019A316}" dt="2024-11-26T09:08:58.858" v="36"/>
          <pc:sldLayoutMkLst>
            <pc:docMk/>
            <pc:sldMasterMk cId="0" sldId="2147483648"/>
            <pc:sldLayoutMk cId="0" sldId="2147483649"/>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0"/>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1"/>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2"/>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3"/>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4"/>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5"/>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6"/>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7"/>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8"/>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0" sldId="2147483659"/>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2820706035" sldId="2147483660"/>
          </pc:sldLayoutMkLst>
        </pc:sldLayoutChg>
        <pc:sldLayoutChg chg="modTransition">
          <pc:chgData name="Brenda Vernee | Connekt" userId="f666d766-4f12-4457-9b4c-ab194504b0d3" providerId="ADAL" clId="{E4034389-EF8A-44A7-BEED-FDE45019A316}" dt="2024-11-26T09:08:58.858" v="36"/>
          <pc:sldLayoutMkLst>
            <pc:docMk/>
            <pc:sldMasterMk cId="0" sldId="2147483648"/>
            <pc:sldLayoutMk cId="2602763215" sldId="2147483661"/>
          </pc:sldLayoutMkLst>
        </pc:sldLayoutChg>
      </pc:sldMasterChg>
      <pc:sldMasterChg chg="modTransition modSldLayout">
        <pc:chgData name="Brenda Vernee | Connekt" userId="f666d766-4f12-4457-9b4c-ab194504b0d3" providerId="ADAL" clId="{E4034389-EF8A-44A7-BEED-FDE45019A316}" dt="2024-11-26T09:08:58.858" v="36"/>
        <pc:sldMasterMkLst>
          <pc:docMk/>
          <pc:sldMasterMk cId="154087975" sldId="2147483662"/>
        </pc:sldMasterMkLst>
        <pc:sldLayoutChg chg="modTransition">
          <pc:chgData name="Brenda Vernee | Connekt" userId="f666d766-4f12-4457-9b4c-ab194504b0d3" providerId="ADAL" clId="{E4034389-EF8A-44A7-BEED-FDE45019A316}" dt="2024-11-26T09:08:58.858" v="36"/>
          <pc:sldLayoutMkLst>
            <pc:docMk/>
            <pc:sldMasterMk cId="154087975" sldId="2147483662"/>
            <pc:sldLayoutMk cId="2191430995" sldId="2147483663"/>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475228710" sldId="2147483664"/>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3918641138" sldId="2147483665"/>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1645957999" sldId="2147483666"/>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1233611833" sldId="2147483667"/>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744078228" sldId="2147483668"/>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2820952793" sldId="2147483669"/>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998635130" sldId="2147483670"/>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1280778752" sldId="2147483671"/>
          </pc:sldLayoutMkLst>
        </pc:sldLayoutChg>
        <pc:sldLayoutChg chg="modTransition">
          <pc:chgData name="Brenda Vernee | Connekt" userId="f666d766-4f12-4457-9b4c-ab194504b0d3" providerId="ADAL" clId="{E4034389-EF8A-44A7-BEED-FDE45019A316}" dt="2024-11-26T09:08:58.858" v="36"/>
          <pc:sldLayoutMkLst>
            <pc:docMk/>
            <pc:sldMasterMk cId="154087975" sldId="2147483662"/>
            <pc:sldLayoutMk cId="31072872" sldId="2147483672"/>
          </pc:sldLayoutMkLst>
        </pc:sldLayoutChg>
      </pc:sldMasterChg>
    </pc:docChg>
  </pc:docChgLst>
  <pc:docChgLst>
    <pc:chgData name="Brenda Vernee | Connekt" userId="S::brenda.vernee@connekt.nl::f666d766-4f12-4457-9b4c-ab194504b0d3" providerId="AD" clId="Web-{C920742D-AA29-02F2-5C33-295F552B7055}"/>
    <pc:docChg chg="modSld">
      <pc:chgData name="Brenda Vernee | Connekt" userId="S::brenda.vernee@connekt.nl::f666d766-4f12-4457-9b4c-ab194504b0d3" providerId="AD" clId="Web-{C920742D-AA29-02F2-5C33-295F552B7055}" dt="2024-11-15T13:22:48.671" v="1" actId="20577"/>
      <pc:docMkLst>
        <pc:docMk/>
      </pc:docMkLst>
      <pc:sldChg chg="modSp">
        <pc:chgData name="Brenda Vernee | Connekt" userId="S::brenda.vernee@connekt.nl::f666d766-4f12-4457-9b4c-ab194504b0d3" providerId="AD" clId="Web-{C920742D-AA29-02F2-5C33-295F552B7055}" dt="2024-11-15T13:22:48.671" v="1" actId="20577"/>
        <pc:sldMkLst>
          <pc:docMk/>
          <pc:sldMk cId="2760413151" sldId="271"/>
        </pc:sldMkLst>
        <pc:spChg chg="mod">
          <ac:chgData name="Brenda Vernee | Connekt" userId="S::brenda.vernee@connekt.nl::f666d766-4f12-4457-9b4c-ab194504b0d3" providerId="AD" clId="Web-{C920742D-AA29-02F2-5C33-295F552B7055}" dt="2024-11-15T13:22:48.671" v="1" actId="20577"/>
          <ac:spMkLst>
            <pc:docMk/>
            <pc:sldMk cId="2760413151" sldId="271"/>
            <ac:spMk id="54" creationId="{95E14943-1E9C-7836-AE56-BF94C6474100}"/>
          </ac:spMkLst>
        </pc:spChg>
      </pc:sldChg>
    </pc:docChg>
  </pc:docChgLst>
  <pc:docChgLst>
    <pc:chgData name="Jan van Nunen | Connekt | Lean &amp; Green" userId="30e7c214-a851-43b4-819b-3ba43b036c6e" providerId="ADAL" clId="{D8A21CEC-9F28-C845-B96F-7AF45E556FE8}"/>
    <pc:docChg chg="undo redo custSel addSld delSld modSld sldOrd">
      <pc:chgData name="Jan van Nunen | Connekt | Lean &amp; Green" userId="30e7c214-a851-43b4-819b-3ba43b036c6e" providerId="ADAL" clId="{D8A21CEC-9F28-C845-B96F-7AF45E556FE8}" dt="2024-11-20T14:35:24.776" v="4335"/>
      <pc:docMkLst>
        <pc:docMk/>
      </pc:docMkLst>
      <pc:sldChg chg="addSp delSp modSp mod">
        <pc:chgData name="Jan van Nunen | Connekt | Lean &amp; Green" userId="30e7c214-a851-43b4-819b-3ba43b036c6e" providerId="ADAL" clId="{D8A21CEC-9F28-C845-B96F-7AF45E556FE8}" dt="2024-11-14T15:41:21.360" v="3466" actId="1076"/>
        <pc:sldMkLst>
          <pc:docMk/>
          <pc:sldMk cId="0" sldId="256"/>
        </pc:sldMkLst>
        <pc:spChg chg="add del">
          <ac:chgData name="Jan van Nunen | Connekt | Lean &amp; Green" userId="30e7c214-a851-43b4-819b-3ba43b036c6e" providerId="ADAL" clId="{D8A21CEC-9F28-C845-B96F-7AF45E556FE8}" dt="2024-11-11T11:57:54.120" v="1824" actId="478"/>
          <ac:spMkLst>
            <pc:docMk/>
            <pc:sldMk cId="0" sldId="256"/>
            <ac:spMk id="27" creationId="{00000000-0000-0000-0000-000000000000}"/>
          </ac:spMkLst>
        </pc:spChg>
        <pc:spChg chg="mod">
          <ac:chgData name="Jan van Nunen | Connekt | Lean &amp; Green" userId="30e7c214-a851-43b4-819b-3ba43b036c6e" providerId="ADAL" clId="{D8A21CEC-9F28-C845-B96F-7AF45E556FE8}" dt="2024-11-14T15:41:21.360" v="3466" actId="1076"/>
          <ac:spMkLst>
            <pc:docMk/>
            <pc:sldMk cId="0" sldId="256"/>
            <ac:spMk id="37" creationId="{00000000-0000-0000-0000-000000000000}"/>
          </ac:spMkLst>
        </pc:spChg>
        <pc:spChg chg="add mod">
          <ac:chgData name="Jan van Nunen | Connekt | Lean &amp; Green" userId="30e7c214-a851-43b4-819b-3ba43b036c6e" providerId="ADAL" clId="{D8A21CEC-9F28-C845-B96F-7AF45E556FE8}" dt="2024-11-11T09:10:09.426" v="86" actId="14100"/>
          <ac:spMkLst>
            <pc:docMk/>
            <pc:sldMk cId="0" sldId="256"/>
            <ac:spMk id="45" creationId="{7513A30B-7787-CE98-E821-5B20B00DCF60}"/>
          </ac:spMkLst>
        </pc:spChg>
        <pc:picChg chg="add mod">
          <ac:chgData name="Jan van Nunen | Connekt | Lean &amp; Green" userId="30e7c214-a851-43b4-819b-3ba43b036c6e" providerId="ADAL" clId="{D8A21CEC-9F28-C845-B96F-7AF45E556FE8}" dt="2024-11-14T15:41:21.360" v="3466" actId="1076"/>
          <ac:picMkLst>
            <pc:docMk/>
            <pc:sldMk cId="0" sldId="256"/>
            <ac:picMk id="47" creationId="{D06ABDFF-4E61-1BF8-3626-E7C9A00F5453}"/>
          </ac:picMkLst>
        </pc:picChg>
      </pc:sldChg>
      <pc:sldChg chg="addSp delSp modSp mod ord delAnim">
        <pc:chgData name="Jan van Nunen | Connekt | Lean &amp; Green" userId="30e7c214-a851-43b4-819b-3ba43b036c6e" providerId="ADAL" clId="{D8A21CEC-9F28-C845-B96F-7AF45E556FE8}" dt="2024-11-18T12:13:20.668" v="3577" actId="20578"/>
        <pc:sldMkLst>
          <pc:docMk/>
          <pc:sldMk cId="0" sldId="257"/>
        </pc:sldMkLst>
        <pc:spChg chg="mod">
          <ac:chgData name="Jan van Nunen | Connekt | Lean &amp; Green" userId="30e7c214-a851-43b4-819b-3ba43b036c6e" providerId="ADAL" clId="{D8A21CEC-9F28-C845-B96F-7AF45E556FE8}" dt="2024-11-11T09:34:27.212" v="235" actId="20577"/>
          <ac:spMkLst>
            <pc:docMk/>
            <pc:sldMk cId="0" sldId="257"/>
            <ac:spMk id="40" creationId="{0FDDAE25-FFF1-3FFF-DB3A-79298C825346}"/>
          </ac:spMkLst>
        </pc:spChg>
        <pc:spChg chg="add mod">
          <ac:chgData name="Jan van Nunen | Connekt | Lean &amp; Green" userId="30e7c214-a851-43b4-819b-3ba43b036c6e" providerId="ADAL" clId="{D8A21CEC-9F28-C845-B96F-7AF45E556FE8}" dt="2024-11-11T09:50:04.176" v="640" actId="20577"/>
          <ac:spMkLst>
            <pc:docMk/>
            <pc:sldMk cId="0" sldId="257"/>
            <ac:spMk id="57" creationId="{D089343C-44D8-5DDD-ED23-1A896D9AEEF9}"/>
          </ac:spMkLst>
        </pc:spChg>
        <pc:spChg chg="add mod">
          <ac:chgData name="Jan van Nunen | Connekt | Lean &amp; Green" userId="30e7c214-a851-43b4-819b-3ba43b036c6e" providerId="ADAL" clId="{D8A21CEC-9F28-C845-B96F-7AF45E556FE8}" dt="2024-11-11T09:50:06.876" v="641" actId="20577"/>
          <ac:spMkLst>
            <pc:docMk/>
            <pc:sldMk cId="0" sldId="257"/>
            <ac:spMk id="59" creationId="{7596124B-1435-47FC-B3D6-6A27E2C0DD49}"/>
          </ac:spMkLst>
        </pc:spChg>
        <pc:spChg chg="add mod">
          <ac:chgData name="Jan van Nunen | Connekt | Lean &amp; Green" userId="30e7c214-a851-43b4-819b-3ba43b036c6e" providerId="ADAL" clId="{D8A21CEC-9F28-C845-B96F-7AF45E556FE8}" dt="2024-11-11T09:50:09.177" v="642" actId="20577"/>
          <ac:spMkLst>
            <pc:docMk/>
            <pc:sldMk cId="0" sldId="257"/>
            <ac:spMk id="61" creationId="{583B5539-748B-5DE2-5867-FBD17BBC3588}"/>
          </ac:spMkLst>
        </pc:spChg>
        <pc:spChg chg="add mod">
          <ac:chgData name="Jan van Nunen | Connekt | Lean &amp; Green" userId="30e7c214-a851-43b4-819b-3ba43b036c6e" providerId="ADAL" clId="{D8A21CEC-9F28-C845-B96F-7AF45E556FE8}" dt="2024-11-11T09:50:16.447" v="679" actId="20577"/>
          <ac:spMkLst>
            <pc:docMk/>
            <pc:sldMk cId="0" sldId="257"/>
            <ac:spMk id="63" creationId="{56ABD750-E0AE-B2C9-3103-21EFBB09D3C4}"/>
          </ac:spMkLst>
        </pc:spChg>
        <pc:spChg chg="add mod">
          <ac:chgData name="Jan van Nunen | Connekt | Lean &amp; Green" userId="30e7c214-a851-43b4-819b-3ba43b036c6e" providerId="ADAL" clId="{D8A21CEC-9F28-C845-B96F-7AF45E556FE8}" dt="2024-11-11T09:50:24.752" v="715" actId="20577"/>
          <ac:spMkLst>
            <pc:docMk/>
            <pc:sldMk cId="0" sldId="257"/>
            <ac:spMk id="67" creationId="{74AEA265-7C20-62F6-09D5-C3ED3DC40792}"/>
          </ac:spMkLst>
        </pc:spChg>
        <pc:spChg chg="add mod">
          <ac:chgData name="Jan van Nunen | Connekt | Lean &amp; Green" userId="30e7c214-a851-43b4-819b-3ba43b036c6e" providerId="ADAL" clId="{D8A21CEC-9F28-C845-B96F-7AF45E556FE8}" dt="2024-11-11T09:50:32.981" v="743" actId="20577"/>
          <ac:spMkLst>
            <pc:docMk/>
            <pc:sldMk cId="0" sldId="257"/>
            <ac:spMk id="69" creationId="{C2AE12B0-6084-8E38-FF15-9B86E7163EDF}"/>
          </ac:spMkLst>
        </pc:spChg>
        <pc:spChg chg="add mod">
          <ac:chgData name="Jan van Nunen | Connekt | Lean &amp; Green" userId="30e7c214-a851-43b4-819b-3ba43b036c6e" providerId="ADAL" clId="{D8A21CEC-9F28-C845-B96F-7AF45E556FE8}" dt="2024-11-11T09:50:41.445" v="777" actId="20577"/>
          <ac:spMkLst>
            <pc:docMk/>
            <pc:sldMk cId="0" sldId="257"/>
            <ac:spMk id="71" creationId="{291F78FB-B4B5-12F9-48B2-ED49C811791E}"/>
          </ac:spMkLst>
        </pc:spChg>
        <pc:spChg chg="add mod">
          <ac:chgData name="Jan van Nunen | Connekt | Lean &amp; Green" userId="30e7c214-a851-43b4-819b-3ba43b036c6e" providerId="ADAL" clId="{D8A21CEC-9F28-C845-B96F-7AF45E556FE8}" dt="2024-11-11T09:50:48.989" v="790" actId="20577"/>
          <ac:spMkLst>
            <pc:docMk/>
            <pc:sldMk cId="0" sldId="257"/>
            <ac:spMk id="73" creationId="{462E739B-89A7-989D-8BCA-38173943E8E5}"/>
          </ac:spMkLst>
        </pc:spChg>
        <pc:spChg chg="add mod">
          <ac:chgData name="Jan van Nunen | Connekt | Lean &amp; Green" userId="30e7c214-a851-43b4-819b-3ba43b036c6e" providerId="ADAL" clId="{D8A21CEC-9F28-C845-B96F-7AF45E556FE8}" dt="2024-11-11T09:52:42.124" v="852" actId="1076"/>
          <ac:spMkLst>
            <pc:docMk/>
            <pc:sldMk cId="0" sldId="257"/>
            <ac:spMk id="74" creationId="{78DB0F74-7C51-B942-A145-9A2EA4994B33}"/>
          </ac:spMkLst>
        </pc:spChg>
        <pc:picChg chg="add mod">
          <ac:chgData name="Jan van Nunen | Connekt | Lean &amp; Green" userId="30e7c214-a851-43b4-819b-3ba43b036c6e" providerId="ADAL" clId="{D8A21CEC-9F28-C845-B96F-7AF45E556FE8}" dt="2024-11-11T09:52:46.208" v="853" actId="1076"/>
          <ac:picMkLst>
            <pc:docMk/>
            <pc:sldMk cId="0" sldId="257"/>
            <ac:picMk id="53" creationId="{1F81DF70-6512-638F-8D0D-4FEBA6428EDF}"/>
          </ac:picMkLst>
        </pc:picChg>
        <pc:picChg chg="add mod">
          <ac:chgData name="Jan van Nunen | Connekt | Lean &amp; Green" userId="30e7c214-a851-43b4-819b-3ba43b036c6e" providerId="ADAL" clId="{D8A21CEC-9F28-C845-B96F-7AF45E556FE8}" dt="2024-11-11T09:47:25.660" v="549" actId="14100"/>
          <ac:picMkLst>
            <pc:docMk/>
            <pc:sldMk cId="0" sldId="257"/>
            <ac:picMk id="54" creationId="{A7BE0B18-7FEA-FFE7-6DD1-F02D059CE6E2}"/>
          </ac:picMkLst>
        </pc:picChg>
        <pc:picChg chg="add mod">
          <ac:chgData name="Jan van Nunen | Connekt | Lean &amp; Green" userId="30e7c214-a851-43b4-819b-3ba43b036c6e" providerId="ADAL" clId="{D8A21CEC-9F28-C845-B96F-7AF45E556FE8}" dt="2024-11-11T09:48:38.591" v="609" actId="1076"/>
          <ac:picMkLst>
            <pc:docMk/>
            <pc:sldMk cId="0" sldId="257"/>
            <ac:picMk id="58" creationId="{5A9A6958-D73D-B3DF-641D-D6D418DB1019}"/>
          </ac:picMkLst>
        </pc:picChg>
        <pc:picChg chg="add mod">
          <ac:chgData name="Jan van Nunen | Connekt | Lean &amp; Green" userId="30e7c214-a851-43b4-819b-3ba43b036c6e" providerId="ADAL" clId="{D8A21CEC-9F28-C845-B96F-7AF45E556FE8}" dt="2024-11-11T09:48:41.431" v="610" actId="1076"/>
          <ac:picMkLst>
            <pc:docMk/>
            <pc:sldMk cId="0" sldId="257"/>
            <ac:picMk id="60" creationId="{4E59EF85-C744-9AAB-8DE2-EF1BF4FB3362}"/>
          </ac:picMkLst>
        </pc:picChg>
        <pc:picChg chg="add mod">
          <ac:chgData name="Jan van Nunen | Connekt | Lean &amp; Green" userId="30e7c214-a851-43b4-819b-3ba43b036c6e" providerId="ADAL" clId="{D8A21CEC-9F28-C845-B96F-7AF45E556FE8}" dt="2024-11-11T09:48:45.034" v="611" actId="1076"/>
          <ac:picMkLst>
            <pc:docMk/>
            <pc:sldMk cId="0" sldId="257"/>
            <ac:picMk id="62" creationId="{F49ECAFB-CC29-0522-2A91-D1F9E9A3547A}"/>
          </ac:picMkLst>
        </pc:picChg>
        <pc:picChg chg="add mod">
          <ac:chgData name="Jan van Nunen | Connekt | Lean &amp; Green" userId="30e7c214-a851-43b4-819b-3ba43b036c6e" providerId="ADAL" clId="{D8A21CEC-9F28-C845-B96F-7AF45E556FE8}" dt="2024-11-11T09:48:55.117" v="613" actId="1076"/>
          <ac:picMkLst>
            <pc:docMk/>
            <pc:sldMk cId="0" sldId="257"/>
            <ac:picMk id="66" creationId="{DD44D758-DDFF-7D99-0187-06AE980858CD}"/>
          </ac:picMkLst>
        </pc:picChg>
        <pc:picChg chg="add mod">
          <ac:chgData name="Jan van Nunen | Connekt | Lean &amp; Green" userId="30e7c214-a851-43b4-819b-3ba43b036c6e" providerId="ADAL" clId="{D8A21CEC-9F28-C845-B96F-7AF45E556FE8}" dt="2024-11-11T09:48:55.117" v="613" actId="1076"/>
          <ac:picMkLst>
            <pc:docMk/>
            <pc:sldMk cId="0" sldId="257"/>
            <ac:picMk id="68" creationId="{7B4B1F7D-3A41-2C08-7221-961DDE0F08B3}"/>
          </ac:picMkLst>
        </pc:picChg>
        <pc:picChg chg="add mod">
          <ac:chgData name="Jan van Nunen | Connekt | Lean &amp; Green" userId="30e7c214-a851-43b4-819b-3ba43b036c6e" providerId="ADAL" clId="{D8A21CEC-9F28-C845-B96F-7AF45E556FE8}" dt="2024-11-11T09:48:55.117" v="613" actId="1076"/>
          <ac:picMkLst>
            <pc:docMk/>
            <pc:sldMk cId="0" sldId="257"/>
            <ac:picMk id="70" creationId="{4C290FBD-3F8F-B980-B409-AD5BD1DD2207}"/>
          </ac:picMkLst>
        </pc:picChg>
        <pc:picChg chg="add mod">
          <ac:chgData name="Jan van Nunen | Connekt | Lean &amp; Green" userId="30e7c214-a851-43b4-819b-3ba43b036c6e" providerId="ADAL" clId="{D8A21CEC-9F28-C845-B96F-7AF45E556FE8}" dt="2024-11-11T09:48:55.117" v="613" actId="1076"/>
          <ac:picMkLst>
            <pc:docMk/>
            <pc:sldMk cId="0" sldId="257"/>
            <ac:picMk id="72" creationId="{0B4C75DF-0CC0-F017-24E1-E1098D33555B}"/>
          </ac:picMkLst>
        </pc:picChg>
      </pc:sldChg>
      <pc:sldChg chg="addSp delSp modSp del mod ord">
        <pc:chgData name="Jan van Nunen | Connekt | Lean &amp; Green" userId="30e7c214-a851-43b4-819b-3ba43b036c6e" providerId="ADAL" clId="{D8A21CEC-9F28-C845-B96F-7AF45E556FE8}" dt="2024-11-11T12:07:06.557" v="1835" actId="2696"/>
        <pc:sldMkLst>
          <pc:docMk/>
          <pc:sldMk cId="2126491658" sldId="266"/>
        </pc:sldMkLst>
      </pc:sldChg>
      <pc:sldChg chg="addSp delSp modSp del mod modShow">
        <pc:chgData name="Jan van Nunen | Connekt | Lean &amp; Green" userId="30e7c214-a851-43b4-819b-3ba43b036c6e" providerId="ADAL" clId="{D8A21CEC-9F28-C845-B96F-7AF45E556FE8}" dt="2024-11-13T09:48:07.048" v="2814" actId="2696"/>
        <pc:sldMkLst>
          <pc:docMk/>
          <pc:sldMk cId="3151538952" sldId="267"/>
        </pc:sldMkLst>
      </pc:sldChg>
      <pc:sldChg chg="addSp delSp modSp del mod">
        <pc:chgData name="Jan van Nunen | Connekt | Lean &amp; Green" userId="30e7c214-a851-43b4-819b-3ba43b036c6e" providerId="ADAL" clId="{D8A21CEC-9F28-C845-B96F-7AF45E556FE8}" dt="2024-11-11T10:10:31.365" v="1229" actId="2696"/>
        <pc:sldMkLst>
          <pc:docMk/>
          <pc:sldMk cId="1816242399" sldId="268"/>
        </pc:sldMkLst>
      </pc:sldChg>
      <pc:sldChg chg="addSp delSp modSp del mod">
        <pc:chgData name="Jan van Nunen | Connekt | Lean &amp; Green" userId="30e7c214-a851-43b4-819b-3ba43b036c6e" providerId="ADAL" clId="{D8A21CEC-9F28-C845-B96F-7AF45E556FE8}" dt="2024-11-11T10:10:40.284" v="1230" actId="2696"/>
        <pc:sldMkLst>
          <pc:docMk/>
          <pc:sldMk cId="2171690525" sldId="269"/>
        </pc:sldMkLst>
      </pc:sldChg>
      <pc:sldChg chg="addSp delSp modSp del mod">
        <pc:chgData name="Jan van Nunen | Connekt | Lean &amp; Green" userId="30e7c214-a851-43b4-819b-3ba43b036c6e" providerId="ADAL" clId="{D8A21CEC-9F28-C845-B96F-7AF45E556FE8}" dt="2024-11-11T10:29:10.633" v="1537" actId="2696"/>
        <pc:sldMkLst>
          <pc:docMk/>
          <pc:sldMk cId="2458723409" sldId="270"/>
        </pc:sldMkLst>
      </pc:sldChg>
      <pc:sldChg chg="addSp delSp modSp mod ord">
        <pc:chgData name="Jan van Nunen | Connekt | Lean &amp; Green" userId="30e7c214-a851-43b4-819b-3ba43b036c6e" providerId="ADAL" clId="{D8A21CEC-9F28-C845-B96F-7AF45E556FE8}" dt="2024-11-20T12:35:39.051" v="4311" actId="14100"/>
        <pc:sldMkLst>
          <pc:docMk/>
          <pc:sldMk cId="2760413151" sldId="271"/>
        </pc:sldMkLst>
        <pc:spChg chg="mod">
          <ac:chgData name="Jan van Nunen | Connekt | Lean &amp; Green" userId="30e7c214-a851-43b4-819b-3ba43b036c6e" providerId="ADAL" clId="{D8A21CEC-9F28-C845-B96F-7AF45E556FE8}" dt="2024-11-11T10:58:52.173" v="1775" actId="14100"/>
          <ac:spMkLst>
            <pc:docMk/>
            <pc:sldMk cId="2760413151" sldId="271"/>
            <ac:spMk id="37" creationId="{BF1F3A68-EDB8-9E4A-B945-CC1125B33801}"/>
          </ac:spMkLst>
        </pc:spChg>
        <pc:spChg chg="mod topLvl">
          <ac:chgData name="Jan van Nunen | Connekt | Lean &amp; Green" userId="30e7c214-a851-43b4-819b-3ba43b036c6e" providerId="ADAL" clId="{D8A21CEC-9F28-C845-B96F-7AF45E556FE8}" dt="2024-11-11T10:59:44.387" v="1816" actId="20577"/>
          <ac:spMkLst>
            <pc:docMk/>
            <pc:sldMk cId="2760413151" sldId="271"/>
            <ac:spMk id="54" creationId="{95E14943-1E9C-7836-AE56-BF94C6474100}"/>
          </ac:spMkLst>
        </pc:spChg>
        <pc:grpChg chg="mod">
          <ac:chgData name="Jan van Nunen | Connekt | Lean &amp; Green" userId="30e7c214-a851-43b4-819b-3ba43b036c6e" providerId="ADAL" clId="{D8A21CEC-9F28-C845-B96F-7AF45E556FE8}" dt="2024-11-20T12:35:39.051" v="4311" actId="14100"/>
          <ac:grpSpMkLst>
            <pc:docMk/>
            <pc:sldMk cId="2760413151" sldId="271"/>
            <ac:grpSpMk id="5" creationId="{00000000-0000-0000-0000-000000000000}"/>
          </ac:grpSpMkLst>
        </pc:grpChg>
        <pc:picChg chg="add mod">
          <ac:chgData name="Jan van Nunen | Connekt | Lean &amp; Green" userId="30e7c214-a851-43b4-819b-3ba43b036c6e" providerId="ADAL" clId="{D8A21CEC-9F28-C845-B96F-7AF45E556FE8}" dt="2024-11-11T10:34:07.136" v="1668" actId="1076"/>
          <ac:picMkLst>
            <pc:docMk/>
            <pc:sldMk cId="2760413151" sldId="271"/>
            <ac:picMk id="32" creationId="{7773B7AD-010F-5DCE-CEA3-B9193E4379C1}"/>
          </ac:picMkLst>
        </pc:picChg>
      </pc:sldChg>
      <pc:sldChg chg="addSp delSp modSp mod ord">
        <pc:chgData name="Jan van Nunen | Connekt | Lean &amp; Green" userId="30e7c214-a851-43b4-819b-3ba43b036c6e" providerId="ADAL" clId="{D8A21CEC-9F28-C845-B96F-7AF45E556FE8}" dt="2024-11-14T15:43:25.230" v="3518" actId="478"/>
        <pc:sldMkLst>
          <pc:docMk/>
          <pc:sldMk cId="226109706" sldId="273"/>
        </pc:sldMkLst>
        <pc:spChg chg="mod topLvl">
          <ac:chgData name="Jan van Nunen | Connekt | Lean &amp; Green" userId="30e7c214-a851-43b4-819b-3ba43b036c6e" providerId="ADAL" clId="{D8A21CEC-9F28-C845-B96F-7AF45E556FE8}" dt="2024-11-11T10:59:11.149" v="1806" actId="20577"/>
          <ac:spMkLst>
            <pc:docMk/>
            <pc:sldMk cId="226109706" sldId="273"/>
            <ac:spMk id="29" creationId="{AA4D14A1-D495-4FB0-9EEA-E003C9D60E9B}"/>
          </ac:spMkLst>
        </pc:spChg>
        <pc:spChg chg="mod">
          <ac:chgData name="Jan van Nunen | Connekt | Lean &amp; Green" userId="30e7c214-a851-43b4-819b-3ba43b036c6e" providerId="ADAL" clId="{D8A21CEC-9F28-C845-B96F-7AF45E556FE8}" dt="2024-11-11T10:59:02.532" v="1797" actId="20577"/>
          <ac:spMkLst>
            <pc:docMk/>
            <pc:sldMk cId="226109706" sldId="273"/>
            <ac:spMk id="37" creationId="{BF1F3A68-EDB8-9E4A-B945-CC1125B33801}"/>
          </ac:spMkLst>
        </pc:spChg>
        <pc:picChg chg="add mod">
          <ac:chgData name="Jan van Nunen | Connekt | Lean &amp; Green" userId="30e7c214-a851-43b4-819b-3ba43b036c6e" providerId="ADAL" clId="{D8A21CEC-9F28-C845-B96F-7AF45E556FE8}" dt="2024-11-11T10:36:44.867" v="1681" actId="1076"/>
          <ac:picMkLst>
            <pc:docMk/>
            <pc:sldMk cId="226109706" sldId="273"/>
            <ac:picMk id="33" creationId="{9F561DBA-D92B-F10D-1A8C-6B0AD9950054}"/>
          </ac:picMkLst>
        </pc:picChg>
      </pc:sldChg>
      <pc:sldChg chg="addSp delSp modSp del mod">
        <pc:chgData name="Jan van Nunen | Connekt | Lean &amp; Green" userId="30e7c214-a851-43b4-819b-3ba43b036c6e" providerId="ADAL" clId="{D8A21CEC-9F28-C845-B96F-7AF45E556FE8}" dt="2024-11-11T10:29:32.708" v="1539" actId="2696"/>
        <pc:sldMkLst>
          <pc:docMk/>
          <pc:sldMk cId="3871965538" sldId="274"/>
        </pc:sldMkLst>
      </pc:sldChg>
      <pc:sldChg chg="addSp delSp modSp mod modTransition delAnim">
        <pc:chgData name="Jan van Nunen | Connekt | Lean &amp; Green" userId="30e7c214-a851-43b4-819b-3ba43b036c6e" providerId="ADAL" clId="{D8A21CEC-9F28-C845-B96F-7AF45E556FE8}" dt="2024-11-20T14:34:39.484" v="4319"/>
        <pc:sldMkLst>
          <pc:docMk/>
          <pc:sldMk cId="759662464" sldId="277"/>
        </pc:sldMkLst>
        <pc:spChg chg="mod">
          <ac:chgData name="Jan van Nunen | Connekt | Lean &amp; Green" userId="30e7c214-a851-43b4-819b-3ba43b036c6e" providerId="ADAL" clId="{D8A21CEC-9F28-C845-B96F-7AF45E556FE8}" dt="2024-11-11T12:34:41.028" v="1844" actId="1076"/>
          <ac:spMkLst>
            <pc:docMk/>
            <pc:sldMk cId="759662464" sldId="277"/>
            <ac:spMk id="37" creationId="{BF1F3A68-EDB8-9E4A-B945-CC1125B33801}"/>
          </ac:spMkLst>
        </pc:spChg>
      </pc:sldChg>
      <pc:sldChg chg="addSp delSp modSp mod modTransition">
        <pc:chgData name="Jan van Nunen | Connekt | Lean &amp; Green" userId="30e7c214-a851-43b4-819b-3ba43b036c6e" providerId="ADAL" clId="{D8A21CEC-9F28-C845-B96F-7AF45E556FE8}" dt="2024-11-20T14:34:58.094" v="4324"/>
        <pc:sldMkLst>
          <pc:docMk/>
          <pc:sldMk cId="532899876" sldId="278"/>
        </pc:sldMkLst>
        <pc:spChg chg="mod">
          <ac:chgData name="Jan van Nunen | Connekt | Lean &amp; Green" userId="30e7c214-a851-43b4-819b-3ba43b036c6e" providerId="ADAL" clId="{D8A21CEC-9F28-C845-B96F-7AF45E556FE8}" dt="2024-11-11T12:39:52.810" v="1929" actId="1076"/>
          <ac:spMkLst>
            <pc:docMk/>
            <pc:sldMk cId="532899876" sldId="278"/>
            <ac:spMk id="28" creationId="{08A21954-B3DA-7999-68D7-24F2A0353585}"/>
          </ac:spMkLst>
        </pc:spChg>
        <pc:spChg chg="mod">
          <ac:chgData name="Jan van Nunen | Connekt | Lean &amp; Green" userId="30e7c214-a851-43b4-819b-3ba43b036c6e" providerId="ADAL" clId="{D8A21CEC-9F28-C845-B96F-7AF45E556FE8}" dt="2024-11-11T12:40:01.866" v="1931" actId="1076"/>
          <ac:spMkLst>
            <pc:docMk/>
            <pc:sldMk cId="532899876" sldId="278"/>
            <ac:spMk id="37" creationId="{BF1F3A68-EDB8-9E4A-B945-CC1125B33801}"/>
          </ac:spMkLst>
        </pc:spChg>
      </pc:sldChg>
      <pc:sldChg chg="add del">
        <pc:chgData name="Jan van Nunen | Connekt | Lean &amp; Green" userId="30e7c214-a851-43b4-819b-3ba43b036c6e" providerId="ADAL" clId="{D8A21CEC-9F28-C845-B96F-7AF45E556FE8}" dt="2024-11-11T09:36:12.448" v="260" actId="2696"/>
        <pc:sldMkLst>
          <pc:docMk/>
          <pc:sldMk cId="1116678658" sldId="279"/>
        </pc:sldMkLst>
      </pc:sldChg>
      <pc:sldChg chg="addSp delSp modSp del mod modShow">
        <pc:chgData name="Jan van Nunen | Connekt | Lean &amp; Green" userId="30e7c214-a851-43b4-819b-3ba43b036c6e" providerId="ADAL" clId="{D8A21CEC-9F28-C845-B96F-7AF45E556FE8}" dt="2024-11-13T09:48:22.779" v="2815" actId="2696"/>
        <pc:sldMkLst>
          <pc:docMk/>
          <pc:sldMk cId="1487847803" sldId="280"/>
        </pc:sldMkLst>
      </pc:sldChg>
      <pc:sldChg chg="addSp delSp modSp mod addAnim delAnim">
        <pc:chgData name="Jan van Nunen | Connekt | Lean &amp; Green" userId="30e7c214-a851-43b4-819b-3ba43b036c6e" providerId="ADAL" clId="{D8A21CEC-9F28-C845-B96F-7AF45E556FE8}" dt="2024-11-14T15:43:01.288" v="3512" actId="478"/>
        <pc:sldMkLst>
          <pc:docMk/>
          <pc:sldMk cId="1757037925" sldId="281"/>
        </pc:sldMkLst>
        <pc:spChg chg="mod topLvl">
          <ac:chgData name="Jan van Nunen | Connekt | Lean &amp; Green" userId="30e7c214-a851-43b4-819b-3ba43b036c6e" providerId="ADAL" clId="{D8A21CEC-9F28-C845-B96F-7AF45E556FE8}" dt="2024-11-14T15:41:46.200" v="3497" actId="1035"/>
          <ac:spMkLst>
            <pc:docMk/>
            <pc:sldMk cId="1757037925" sldId="281"/>
            <ac:spMk id="48" creationId="{5946CBC6-9EE4-E722-9C46-AFDFAF086A08}"/>
          </ac:spMkLst>
        </pc:spChg>
        <pc:picChg chg="add mod">
          <ac:chgData name="Jan van Nunen | Connekt | Lean &amp; Green" userId="30e7c214-a851-43b4-819b-3ba43b036c6e" providerId="ADAL" clId="{D8A21CEC-9F28-C845-B96F-7AF45E556FE8}" dt="2024-11-14T15:41:46.200" v="3497" actId="1035"/>
          <ac:picMkLst>
            <pc:docMk/>
            <pc:sldMk cId="1757037925" sldId="281"/>
            <ac:picMk id="34" creationId="{82ADC510-D034-0EC9-631A-96BB654940AB}"/>
          </ac:picMkLst>
        </pc:picChg>
      </pc:sldChg>
      <pc:sldChg chg="addSp delSp modSp del mod modShow">
        <pc:chgData name="Jan van Nunen | Connekt | Lean &amp; Green" userId="30e7c214-a851-43b4-819b-3ba43b036c6e" providerId="ADAL" clId="{D8A21CEC-9F28-C845-B96F-7AF45E556FE8}" dt="2024-11-13T09:48:22.779" v="2815" actId="2696"/>
        <pc:sldMkLst>
          <pc:docMk/>
          <pc:sldMk cId="962041410" sldId="282"/>
        </pc:sldMkLst>
      </pc:sldChg>
      <pc:sldChg chg="addSp delSp modSp del mod modShow">
        <pc:chgData name="Jan van Nunen | Connekt | Lean &amp; Green" userId="30e7c214-a851-43b4-819b-3ba43b036c6e" providerId="ADAL" clId="{D8A21CEC-9F28-C845-B96F-7AF45E556FE8}" dt="2024-11-13T09:48:22.779" v="2815" actId="2696"/>
        <pc:sldMkLst>
          <pc:docMk/>
          <pc:sldMk cId="3798496786" sldId="283"/>
        </pc:sldMkLst>
      </pc:sldChg>
      <pc:sldChg chg="addSp delSp modSp mod addAnim delAnim">
        <pc:chgData name="Jan van Nunen | Connekt | Lean &amp; Green" userId="30e7c214-a851-43b4-819b-3ba43b036c6e" providerId="ADAL" clId="{D8A21CEC-9F28-C845-B96F-7AF45E556FE8}" dt="2024-11-11T14:53:00.364" v="2523" actId="478"/>
        <pc:sldMkLst>
          <pc:docMk/>
          <pc:sldMk cId="1469939801" sldId="284"/>
        </pc:sldMkLst>
        <pc:spChg chg="topLvl">
          <ac:chgData name="Jan van Nunen | Connekt | Lean &amp; Green" userId="30e7c214-a851-43b4-819b-3ba43b036c6e" providerId="ADAL" clId="{D8A21CEC-9F28-C845-B96F-7AF45E556FE8}" dt="2024-11-11T14:53:00.364" v="2523" actId="478"/>
          <ac:spMkLst>
            <pc:docMk/>
            <pc:sldMk cId="1469939801" sldId="284"/>
            <ac:spMk id="40" creationId="{DFD93303-078F-BE96-7843-3C22674F4C75}"/>
          </ac:spMkLst>
        </pc:spChg>
        <pc:spChg chg="add del mod">
          <ac:chgData name="Jan van Nunen | Connekt | Lean &amp; Green" userId="30e7c214-a851-43b4-819b-3ba43b036c6e" providerId="ADAL" clId="{D8A21CEC-9F28-C845-B96F-7AF45E556FE8}" dt="2024-11-11T09:01:22.915" v="79" actId="478"/>
          <ac:spMkLst>
            <pc:docMk/>
            <pc:sldMk cId="1469939801" sldId="284"/>
            <ac:spMk id="106" creationId="{592A5BAF-1F82-CBE6-CD98-FC5F00520899}"/>
          </ac:spMkLst>
        </pc:spChg>
        <pc:spChg chg="mod">
          <ac:chgData name="Jan van Nunen | Connekt | Lean &amp; Green" userId="30e7c214-a851-43b4-819b-3ba43b036c6e" providerId="ADAL" clId="{D8A21CEC-9F28-C845-B96F-7AF45E556FE8}" dt="2024-11-11T09:01:22.915" v="79" actId="478"/>
          <ac:spMkLst>
            <pc:docMk/>
            <pc:sldMk cId="1469939801" sldId="284"/>
            <ac:spMk id="107" creationId="{1F277133-4DB3-20AE-6E6F-50B3DD4A5E4F}"/>
          </ac:spMkLst>
        </pc:spChg>
        <pc:spChg chg="add del mod">
          <ac:chgData name="Jan van Nunen | Connekt | Lean &amp; Green" userId="30e7c214-a851-43b4-819b-3ba43b036c6e" providerId="ADAL" clId="{D8A21CEC-9F28-C845-B96F-7AF45E556FE8}" dt="2024-11-11T09:01:22.915" v="79" actId="478"/>
          <ac:spMkLst>
            <pc:docMk/>
            <pc:sldMk cId="1469939801" sldId="284"/>
            <ac:spMk id="132" creationId="{2192FC62-DCA6-B802-8DD1-7104140195CA}"/>
          </ac:spMkLst>
        </pc:spChg>
        <pc:spChg chg="mod">
          <ac:chgData name="Jan van Nunen | Connekt | Lean &amp; Green" userId="30e7c214-a851-43b4-819b-3ba43b036c6e" providerId="ADAL" clId="{D8A21CEC-9F28-C845-B96F-7AF45E556FE8}" dt="2024-11-11T09:01:22.915" v="79" actId="478"/>
          <ac:spMkLst>
            <pc:docMk/>
            <pc:sldMk cId="1469939801" sldId="284"/>
            <ac:spMk id="133" creationId="{2E201E0A-6E9B-E6ED-8EC5-53936E60F387}"/>
          </ac:spMkLst>
        </pc:spChg>
        <pc:grpChg chg="mod topLvl">
          <ac:chgData name="Jan van Nunen | Connekt | Lean &amp; Green" userId="30e7c214-a851-43b4-819b-3ba43b036c6e" providerId="ADAL" clId="{D8A21CEC-9F28-C845-B96F-7AF45E556FE8}" dt="2024-11-11T14:51:44.602" v="2489" actId="1076"/>
          <ac:grpSpMkLst>
            <pc:docMk/>
            <pc:sldMk cId="1469939801" sldId="284"/>
            <ac:grpSpMk id="30" creationId="{5D53DB4C-BC47-64A5-8330-21E57EBF34BD}"/>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31" creationId="{0B569DFD-FBBB-F6C1-F6EA-20E3519E7B2D}"/>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32" creationId="{46E629E5-9B6D-E826-1944-D8114D862EC4}"/>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33" creationId="{CBC1D30D-6BE6-7AAF-F769-955E77E8DAF6}"/>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34" creationId="{6A67F5BF-DC62-E035-658E-FA291769F864}"/>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35" creationId="{4DBBADEB-E47F-711F-CF4B-08EB7CD5DC14}"/>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36" creationId="{A06CE7E8-FCA2-813C-2E9A-AC358FE4A646}"/>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53" creationId="{2BFDACD1-69E9-E311-8CB2-B52E5B2C1F8D}"/>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54" creationId="{274EC77D-F538-73A3-E244-A6DCF3F2F9F1}"/>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55" creationId="{3526844E-37EC-F8FD-2483-616FC6AA10CA}"/>
          </ac:grpSpMkLst>
        </pc:grpChg>
        <pc:grpChg chg="add del mod topLvl">
          <ac:chgData name="Jan van Nunen | Connekt | Lean &amp; Green" userId="30e7c214-a851-43b4-819b-3ba43b036c6e" providerId="ADAL" clId="{D8A21CEC-9F28-C845-B96F-7AF45E556FE8}" dt="2024-11-11T14:51:44.602" v="2489" actId="1076"/>
          <ac:grpSpMkLst>
            <pc:docMk/>
            <pc:sldMk cId="1469939801" sldId="284"/>
            <ac:grpSpMk id="56" creationId="{750B7B4B-0809-9B47-925F-F2D25CB9F88C}"/>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57" creationId="{257BDF6F-505C-2F11-530C-6E3761D9D3F3}"/>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66" creationId="{F48C2550-CCEE-6849-43E1-84828543A190}"/>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67" creationId="{FEB52433-CEF5-5D72-E5FF-17C489E73C8A}"/>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68" creationId="{9498EC05-5222-00E1-D34B-344F4B9833AA}"/>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69" creationId="{BB64CEA2-EA23-1A31-09D9-12B207E33CB2}"/>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86" creationId="{6CDC8898-D601-5819-C4FB-2AF923E47D67}"/>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88" creationId="{374DADF1-4AEC-49FE-A6DF-CEC8C3BB5AA6}"/>
          </ac:grpSpMkLst>
        </pc:grpChg>
        <pc:grpChg chg="add del mod topLvl">
          <ac:chgData name="Jan van Nunen | Connekt | Lean &amp; Green" userId="30e7c214-a851-43b4-819b-3ba43b036c6e" providerId="ADAL" clId="{D8A21CEC-9F28-C845-B96F-7AF45E556FE8}" dt="2024-11-11T14:51:44.602" v="2489" actId="1076"/>
          <ac:grpSpMkLst>
            <pc:docMk/>
            <pc:sldMk cId="1469939801" sldId="284"/>
            <ac:grpSpMk id="89" creationId="{8011B498-6F1B-5781-2713-C40419A53481}"/>
          </ac:grpSpMkLst>
        </pc:grpChg>
        <pc:grpChg chg="mod topLvl">
          <ac:chgData name="Jan van Nunen | Connekt | Lean &amp; Green" userId="30e7c214-a851-43b4-819b-3ba43b036c6e" providerId="ADAL" clId="{D8A21CEC-9F28-C845-B96F-7AF45E556FE8}" dt="2024-11-11T14:51:44.602" v="2489" actId="1076"/>
          <ac:grpSpMkLst>
            <pc:docMk/>
            <pc:sldMk cId="1469939801" sldId="284"/>
            <ac:grpSpMk id="96" creationId="{A0BF9432-1823-42D5-AF0C-A6661B2B67BC}"/>
          </ac:grpSpMkLst>
        </pc:grpChg>
        <pc:grpChg chg="add mod">
          <ac:chgData name="Jan van Nunen | Connekt | Lean &amp; Green" userId="30e7c214-a851-43b4-819b-3ba43b036c6e" providerId="ADAL" clId="{D8A21CEC-9F28-C845-B96F-7AF45E556FE8}" dt="2024-11-11T14:52:54.802" v="2521" actId="1076"/>
          <ac:grpSpMkLst>
            <pc:docMk/>
            <pc:sldMk cId="1469939801" sldId="284"/>
            <ac:grpSpMk id="4112" creationId="{9E3BBC06-92D6-B11C-FEE5-4CBF3C06E205}"/>
          </ac:grpSpMkLst>
        </pc:grpChg>
        <pc:picChg chg="add mod">
          <ac:chgData name="Jan van Nunen | Connekt | Lean &amp; Green" userId="30e7c214-a851-43b4-819b-3ba43b036c6e" providerId="ADAL" clId="{D8A21CEC-9F28-C845-B96F-7AF45E556FE8}" dt="2024-11-11T14:51:44.602" v="2489" actId="1076"/>
          <ac:picMkLst>
            <pc:docMk/>
            <pc:sldMk cId="1469939801" sldId="284"/>
            <ac:picMk id="4" creationId="{5CEBCE4E-974E-AE03-A4BD-A6260A35896F}"/>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1" creationId="{F47B4981-7650-C67D-903D-069F41E795B5}"/>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2" creationId="{1B63301C-7053-9915-411E-E6238B73A4BF}"/>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3" creationId="{BF094357-DF6F-ABEB-F397-836013B8C35D}"/>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4" creationId="{3552C757-EE4B-0A77-70CF-C22D4DD6030E}"/>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5" creationId="{F10F679C-0BEF-7CA9-5D7B-044B04C2EA45}"/>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6" creationId="{90B52CC1-1091-97D2-BE3E-8D76ADC184BB}"/>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7" creationId="{966EC505-5139-44EF-D0EC-E1BB6D2BB34A}"/>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8" creationId="{56F594B5-9628-7DE5-8E05-4B7C9529725E}"/>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9" creationId="{ADB6D1B1-3FE0-4AD8-F415-C4092CCB5622}"/>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50" creationId="{822B1FC4-98F6-AC5E-F9B2-3507AF7166CE}"/>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51" creationId="{F92B0E63-3242-F61A-AAD2-1543809FEA49}"/>
          </ac:picMkLst>
        </pc:picChg>
        <pc:picChg chg="add mod modCrop">
          <ac:chgData name="Jan van Nunen | Connekt | Lean &amp; Green" userId="30e7c214-a851-43b4-819b-3ba43b036c6e" providerId="ADAL" clId="{D8A21CEC-9F28-C845-B96F-7AF45E556FE8}" dt="2024-11-11T14:51:44.602" v="2489" actId="1076"/>
          <ac:picMkLst>
            <pc:docMk/>
            <pc:sldMk cId="1469939801" sldId="284"/>
            <ac:picMk id="4096" creationId="{2CC8B12A-E40D-E847-4A9F-5F46204A52C6}"/>
          </ac:picMkLst>
        </pc:picChg>
        <pc:picChg chg="add mod modCrop">
          <ac:chgData name="Jan van Nunen | Connekt | Lean &amp; Green" userId="30e7c214-a851-43b4-819b-3ba43b036c6e" providerId="ADAL" clId="{D8A21CEC-9F28-C845-B96F-7AF45E556FE8}" dt="2024-11-11T14:51:44.602" v="2489" actId="1076"/>
          <ac:picMkLst>
            <pc:docMk/>
            <pc:sldMk cId="1469939801" sldId="284"/>
            <ac:picMk id="4099" creationId="{72AF67D6-77A2-5CC8-90F5-28EB81AF08C7}"/>
          </ac:picMkLst>
        </pc:picChg>
        <pc:picChg chg="add mod modCrop">
          <ac:chgData name="Jan van Nunen | Connekt | Lean &amp; Green" userId="30e7c214-a851-43b4-819b-3ba43b036c6e" providerId="ADAL" clId="{D8A21CEC-9F28-C845-B96F-7AF45E556FE8}" dt="2024-11-11T14:51:44.602" v="2489" actId="1076"/>
          <ac:picMkLst>
            <pc:docMk/>
            <pc:sldMk cId="1469939801" sldId="284"/>
            <ac:picMk id="4101" creationId="{794F2F01-7E31-C141-A1DB-0B1A441A302D}"/>
          </ac:picMkLst>
        </pc:picChg>
        <pc:picChg chg="add mod modCrop">
          <ac:chgData name="Jan van Nunen | Connekt | Lean &amp; Green" userId="30e7c214-a851-43b4-819b-3ba43b036c6e" providerId="ADAL" clId="{D8A21CEC-9F28-C845-B96F-7AF45E556FE8}" dt="2024-11-11T14:51:44.602" v="2489" actId="1076"/>
          <ac:picMkLst>
            <pc:docMk/>
            <pc:sldMk cId="1469939801" sldId="284"/>
            <ac:picMk id="4103" creationId="{4F60935D-ABE6-E267-E6CE-252108D97A78}"/>
          </ac:picMkLst>
        </pc:picChg>
        <pc:picChg chg="add mod modCrop">
          <ac:chgData name="Jan van Nunen | Connekt | Lean &amp; Green" userId="30e7c214-a851-43b4-819b-3ba43b036c6e" providerId="ADAL" clId="{D8A21CEC-9F28-C845-B96F-7AF45E556FE8}" dt="2024-11-11T14:51:44.602" v="2489" actId="1076"/>
          <ac:picMkLst>
            <pc:docMk/>
            <pc:sldMk cId="1469939801" sldId="284"/>
            <ac:picMk id="4105" creationId="{FEDA6599-D3E8-EF06-A34E-059CE244532A}"/>
          </ac:picMkLst>
        </pc:picChg>
        <pc:picChg chg="add mod modCrop">
          <ac:chgData name="Jan van Nunen | Connekt | Lean &amp; Green" userId="30e7c214-a851-43b4-819b-3ba43b036c6e" providerId="ADAL" clId="{D8A21CEC-9F28-C845-B96F-7AF45E556FE8}" dt="2024-11-11T14:51:44.602" v="2489" actId="1076"/>
          <ac:picMkLst>
            <pc:docMk/>
            <pc:sldMk cId="1469939801" sldId="284"/>
            <ac:picMk id="4107" creationId="{2D52508D-6492-7983-4805-75F17D5D7DD5}"/>
          </ac:picMkLst>
        </pc:picChg>
        <pc:picChg chg="add mod modCrop">
          <ac:chgData name="Jan van Nunen | Connekt | Lean &amp; Green" userId="30e7c214-a851-43b4-819b-3ba43b036c6e" providerId="ADAL" clId="{D8A21CEC-9F28-C845-B96F-7AF45E556FE8}" dt="2024-11-11T14:51:44.602" v="2489" actId="1076"/>
          <ac:picMkLst>
            <pc:docMk/>
            <pc:sldMk cId="1469939801" sldId="284"/>
            <ac:picMk id="4109" creationId="{1FB704B3-6B54-4C98-4E84-537DD4733C2D}"/>
          </ac:picMkLst>
        </pc:picChg>
        <pc:picChg chg="add mod">
          <ac:chgData name="Jan van Nunen | Connekt | Lean &amp; Green" userId="30e7c214-a851-43b4-819b-3ba43b036c6e" providerId="ADAL" clId="{D8A21CEC-9F28-C845-B96F-7AF45E556FE8}" dt="2024-11-11T14:51:44.602" v="2489" actId="1076"/>
          <ac:picMkLst>
            <pc:docMk/>
            <pc:sldMk cId="1469939801" sldId="284"/>
            <ac:picMk id="4111" creationId="{FC498FD9-4032-E1BA-3B7A-47E80D294F6C}"/>
          </ac:picMkLst>
        </pc:picChg>
      </pc:sldChg>
      <pc:sldChg chg="addSp delSp modSp del mod modShow">
        <pc:chgData name="Jan van Nunen | Connekt | Lean &amp; Green" userId="30e7c214-a851-43b4-819b-3ba43b036c6e" providerId="ADAL" clId="{D8A21CEC-9F28-C845-B96F-7AF45E556FE8}" dt="2024-11-13T09:48:22.779" v="2815" actId="2696"/>
        <pc:sldMkLst>
          <pc:docMk/>
          <pc:sldMk cId="4112332288" sldId="285"/>
        </pc:sldMkLst>
      </pc:sldChg>
      <pc:sldChg chg="addSp delSp modSp del mod">
        <pc:chgData name="Jan van Nunen | Connekt | Lean &amp; Green" userId="30e7c214-a851-43b4-819b-3ba43b036c6e" providerId="ADAL" clId="{D8A21CEC-9F28-C845-B96F-7AF45E556FE8}" dt="2024-11-11T12:07:11.870" v="1836" actId="2696"/>
        <pc:sldMkLst>
          <pc:docMk/>
          <pc:sldMk cId="270637592" sldId="286"/>
        </pc:sldMkLst>
      </pc:sldChg>
      <pc:sldChg chg="addSp delSp modSp del mod">
        <pc:chgData name="Jan van Nunen | Connekt | Lean &amp; Green" userId="30e7c214-a851-43b4-819b-3ba43b036c6e" providerId="ADAL" clId="{D8A21CEC-9F28-C845-B96F-7AF45E556FE8}" dt="2024-11-11T12:07:02.519" v="1834" actId="2696"/>
        <pc:sldMkLst>
          <pc:docMk/>
          <pc:sldMk cId="2318881463" sldId="287"/>
        </pc:sldMkLst>
      </pc:sldChg>
      <pc:sldChg chg="addSp delSp modSp mod ord">
        <pc:chgData name="Jan van Nunen | Connekt | Lean &amp; Green" userId="30e7c214-a851-43b4-819b-3ba43b036c6e" providerId="ADAL" clId="{D8A21CEC-9F28-C845-B96F-7AF45E556FE8}" dt="2024-11-18T12:40:40.119" v="3607" actId="20578"/>
        <pc:sldMkLst>
          <pc:docMk/>
          <pc:sldMk cId="742947804" sldId="288"/>
        </pc:sldMkLst>
        <pc:spChg chg="mod">
          <ac:chgData name="Jan van Nunen | Connekt | Lean &amp; Green" userId="30e7c214-a851-43b4-819b-3ba43b036c6e" providerId="ADAL" clId="{D8A21CEC-9F28-C845-B96F-7AF45E556FE8}" dt="2024-11-11T15:00:42.548" v="2635" actId="20577"/>
          <ac:spMkLst>
            <pc:docMk/>
            <pc:sldMk cId="742947804" sldId="288"/>
            <ac:spMk id="37" creationId="{BF1F3A68-EDB8-9E4A-B945-CC1125B33801}"/>
          </ac:spMkLst>
        </pc:spChg>
        <pc:picChg chg="add mod modCrop">
          <ac:chgData name="Jan van Nunen | Connekt | Lean &amp; Green" userId="30e7c214-a851-43b4-819b-3ba43b036c6e" providerId="ADAL" clId="{D8A21CEC-9F28-C845-B96F-7AF45E556FE8}" dt="2024-11-18T12:08:37.409" v="3575" actId="1036"/>
          <ac:picMkLst>
            <pc:docMk/>
            <pc:sldMk cId="742947804" sldId="288"/>
            <ac:picMk id="110" creationId="{02FC0E12-91F6-75CB-0AC8-DC1D541789E7}"/>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12" creationId="{C2001D18-E374-4A78-8C4F-0BB7C2C21404}"/>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14" creationId="{7EBF0EB4-D994-1558-B86A-A8862D8C7A71}"/>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16" creationId="{F5E5297B-41C8-3634-7FC8-D6AB243867DA}"/>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18" creationId="{26DEAF96-7DB2-A8DB-B16D-86FF227665EC}"/>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20" creationId="{100D78B9-0DE3-14DF-36FE-B3EB5B6E6D05}"/>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24" creationId="{688FFF81-4C2D-9608-4322-532951B57143}"/>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26" creationId="{8A7F94C0-E3D7-8839-1B2F-41891CB4E95D}"/>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30" creationId="{4158811D-7417-A885-1893-964EC601E2C3}"/>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32" creationId="{AAE74305-1663-44AF-CCFD-534930355A44}"/>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34" creationId="{24417CAF-239A-14C5-32B6-CBED873A9B66}"/>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38" creationId="{1F56D22A-E936-39DF-3BE1-DC4DFC0BF109}"/>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40" creationId="{62F268D2-67BF-E2A4-D310-04CCEBC4DB9E}"/>
          </ac:picMkLst>
        </pc:picChg>
        <pc:picChg chg="add mod modCrop">
          <ac:chgData name="Jan van Nunen | Connekt | Lean &amp; Green" userId="30e7c214-a851-43b4-819b-3ba43b036c6e" providerId="ADAL" clId="{D8A21CEC-9F28-C845-B96F-7AF45E556FE8}" dt="2024-11-18T12:08:37.409" v="3575" actId="1036"/>
          <ac:picMkLst>
            <pc:docMk/>
            <pc:sldMk cId="742947804" sldId="288"/>
            <ac:picMk id="142" creationId="{DFFF3627-CA44-6D52-ECD8-E1F4EA1DB53C}"/>
          </ac:picMkLst>
        </pc:picChg>
        <pc:picChg chg="add mod">
          <ac:chgData name="Jan van Nunen | Connekt | Lean &amp; Green" userId="30e7c214-a851-43b4-819b-3ba43b036c6e" providerId="ADAL" clId="{D8A21CEC-9F28-C845-B96F-7AF45E556FE8}" dt="2024-11-18T12:08:37.409" v="3575" actId="1036"/>
          <ac:picMkLst>
            <pc:docMk/>
            <pc:sldMk cId="742947804" sldId="288"/>
            <ac:picMk id="143" creationId="{626D8A9D-55D3-1A35-8E5B-4B48D618F6CA}"/>
          </ac:picMkLst>
        </pc:picChg>
        <pc:picChg chg="add mod">
          <ac:chgData name="Jan van Nunen | Connekt | Lean &amp; Green" userId="30e7c214-a851-43b4-819b-3ba43b036c6e" providerId="ADAL" clId="{D8A21CEC-9F28-C845-B96F-7AF45E556FE8}" dt="2024-11-18T12:08:37.409" v="3575" actId="1036"/>
          <ac:picMkLst>
            <pc:docMk/>
            <pc:sldMk cId="742947804" sldId="288"/>
            <ac:picMk id="144" creationId="{9A3D9581-2020-0CDD-576F-0AA39DBEE2F0}"/>
          </ac:picMkLst>
        </pc:picChg>
        <pc:picChg chg="add mod">
          <ac:chgData name="Jan van Nunen | Connekt | Lean &amp; Green" userId="30e7c214-a851-43b4-819b-3ba43b036c6e" providerId="ADAL" clId="{D8A21CEC-9F28-C845-B96F-7AF45E556FE8}" dt="2024-11-18T12:08:37.409" v="3575" actId="1036"/>
          <ac:picMkLst>
            <pc:docMk/>
            <pc:sldMk cId="742947804" sldId="288"/>
            <ac:picMk id="145" creationId="{891AD037-A073-29F2-8702-BD67FD5F85E6}"/>
          </ac:picMkLst>
        </pc:picChg>
        <pc:picChg chg="add mod">
          <ac:chgData name="Jan van Nunen | Connekt | Lean &amp; Green" userId="30e7c214-a851-43b4-819b-3ba43b036c6e" providerId="ADAL" clId="{D8A21CEC-9F28-C845-B96F-7AF45E556FE8}" dt="2024-11-18T12:08:37.409" v="3575" actId="1036"/>
          <ac:picMkLst>
            <pc:docMk/>
            <pc:sldMk cId="742947804" sldId="288"/>
            <ac:picMk id="146" creationId="{4D612220-38F8-8A5E-7561-44BCA97841A2}"/>
          </ac:picMkLst>
        </pc:picChg>
        <pc:picChg chg="add mod">
          <ac:chgData name="Jan van Nunen | Connekt | Lean &amp; Green" userId="30e7c214-a851-43b4-819b-3ba43b036c6e" providerId="ADAL" clId="{D8A21CEC-9F28-C845-B96F-7AF45E556FE8}" dt="2024-11-18T12:08:37.409" v="3575" actId="1036"/>
          <ac:picMkLst>
            <pc:docMk/>
            <pc:sldMk cId="742947804" sldId="288"/>
            <ac:picMk id="147" creationId="{480FC525-AD55-1E14-54C1-E9ECF92FFCC8}"/>
          </ac:picMkLst>
        </pc:picChg>
        <pc:picChg chg="add mod">
          <ac:chgData name="Jan van Nunen | Connekt | Lean &amp; Green" userId="30e7c214-a851-43b4-819b-3ba43b036c6e" providerId="ADAL" clId="{D8A21CEC-9F28-C845-B96F-7AF45E556FE8}" dt="2024-11-11T13:28:41.562" v="2381" actId="1076"/>
          <ac:picMkLst>
            <pc:docMk/>
            <pc:sldMk cId="742947804" sldId="288"/>
            <ac:picMk id="148" creationId="{2A0F6AD9-B20B-952B-ABBE-39B2D9E0DF5D}"/>
          </ac:picMkLst>
        </pc:picChg>
        <pc:picChg chg="add mod">
          <ac:chgData name="Jan van Nunen | Connekt | Lean &amp; Green" userId="30e7c214-a851-43b4-819b-3ba43b036c6e" providerId="ADAL" clId="{D8A21CEC-9F28-C845-B96F-7AF45E556FE8}" dt="2024-11-11T13:28:41.562" v="2381" actId="1076"/>
          <ac:picMkLst>
            <pc:docMk/>
            <pc:sldMk cId="742947804" sldId="288"/>
            <ac:picMk id="149" creationId="{0E7DF9DA-DE26-C8A5-1E5B-C1427738CB07}"/>
          </ac:picMkLst>
        </pc:picChg>
        <pc:picChg chg="add mod">
          <ac:chgData name="Jan van Nunen | Connekt | Lean &amp; Green" userId="30e7c214-a851-43b4-819b-3ba43b036c6e" providerId="ADAL" clId="{D8A21CEC-9F28-C845-B96F-7AF45E556FE8}" dt="2024-11-18T12:08:37.409" v="3575" actId="1036"/>
          <ac:picMkLst>
            <pc:docMk/>
            <pc:sldMk cId="742947804" sldId="288"/>
            <ac:picMk id="150" creationId="{254C5F55-B101-AD41-9F33-C768B8D2CF05}"/>
          </ac:picMkLst>
        </pc:picChg>
        <pc:picChg chg="add mod">
          <ac:chgData name="Jan van Nunen | Connekt | Lean &amp; Green" userId="30e7c214-a851-43b4-819b-3ba43b036c6e" providerId="ADAL" clId="{D8A21CEC-9F28-C845-B96F-7AF45E556FE8}" dt="2024-11-18T12:08:37.409" v="3575" actId="1036"/>
          <ac:picMkLst>
            <pc:docMk/>
            <pc:sldMk cId="742947804" sldId="288"/>
            <ac:picMk id="151" creationId="{AE20062A-649E-09CC-CFD9-23149E1F0B5D}"/>
          </ac:picMkLst>
        </pc:picChg>
      </pc:sldChg>
      <pc:sldChg chg="addSp delSp modSp del mod">
        <pc:chgData name="Jan van Nunen | Connekt | Lean &amp; Green" userId="30e7c214-a851-43b4-819b-3ba43b036c6e" providerId="ADAL" clId="{D8A21CEC-9F28-C845-B96F-7AF45E556FE8}" dt="2024-11-18T12:36:28.748" v="3606" actId="2696"/>
        <pc:sldMkLst>
          <pc:docMk/>
          <pc:sldMk cId="1992784567" sldId="289"/>
        </pc:sldMkLst>
      </pc:sldChg>
      <pc:sldChg chg="addSp delSp modSp add mod ord modTransition">
        <pc:chgData name="Jan van Nunen | Connekt | Lean &amp; Green" userId="30e7c214-a851-43b4-819b-3ba43b036c6e" providerId="ADAL" clId="{D8A21CEC-9F28-C845-B96F-7AF45E556FE8}" dt="2024-11-20T14:34:12.317" v="4313"/>
        <pc:sldMkLst>
          <pc:docMk/>
          <pc:sldMk cId="161156481" sldId="290"/>
        </pc:sldMkLst>
        <pc:spChg chg="mod">
          <ac:chgData name="Jan van Nunen | Connekt | Lean &amp; Green" userId="30e7c214-a851-43b4-819b-3ba43b036c6e" providerId="ADAL" clId="{D8A21CEC-9F28-C845-B96F-7AF45E556FE8}" dt="2024-11-14T15:42:39.982" v="3505" actId="1076"/>
          <ac:spMkLst>
            <pc:docMk/>
            <pc:sldMk cId="161156481" sldId="290"/>
            <ac:spMk id="37" creationId="{47B303D3-4561-A561-ABD4-1DC150EC8D60}"/>
          </ac:spMkLst>
        </pc:spChg>
        <pc:picChg chg="mod">
          <ac:chgData name="Jan van Nunen | Connekt | Lean &amp; Green" userId="30e7c214-a851-43b4-819b-3ba43b036c6e" providerId="ADAL" clId="{D8A21CEC-9F28-C845-B96F-7AF45E556FE8}" dt="2024-11-14T15:42:39.982" v="3505" actId="1076"/>
          <ac:picMkLst>
            <pc:docMk/>
            <pc:sldMk cId="161156481" sldId="290"/>
            <ac:picMk id="47" creationId="{22BB342D-B736-93AD-2CFC-C1F3799EA634}"/>
          </ac:picMkLst>
        </pc:picChg>
      </pc:sldChg>
      <pc:sldChg chg="add del setBg">
        <pc:chgData name="Jan van Nunen | Connekt | Lean &amp; Green" userId="30e7c214-a851-43b4-819b-3ba43b036c6e" providerId="ADAL" clId="{D8A21CEC-9F28-C845-B96F-7AF45E556FE8}" dt="2024-11-11T09:26:33.019" v="208"/>
        <pc:sldMkLst>
          <pc:docMk/>
          <pc:sldMk cId="3562189391" sldId="290"/>
        </pc:sldMkLst>
      </pc:sldChg>
      <pc:sldChg chg="addSp delSp modSp add del mod ord delAnim">
        <pc:chgData name="Jan van Nunen | Connekt | Lean &amp; Green" userId="30e7c214-a851-43b4-819b-3ba43b036c6e" providerId="ADAL" clId="{D8A21CEC-9F28-C845-B96F-7AF45E556FE8}" dt="2024-11-18T15:39:01.714" v="3652" actId="2696"/>
        <pc:sldMkLst>
          <pc:docMk/>
          <pc:sldMk cId="2570047263" sldId="291"/>
        </pc:sldMkLst>
      </pc:sldChg>
      <pc:sldChg chg="add del setBg">
        <pc:chgData name="Jan van Nunen | Connekt | Lean &amp; Green" userId="30e7c214-a851-43b4-819b-3ba43b036c6e" providerId="ADAL" clId="{D8A21CEC-9F28-C845-B96F-7AF45E556FE8}" dt="2024-11-11T10:02:30.499" v="894" actId="2696"/>
        <pc:sldMkLst>
          <pc:docMk/>
          <pc:sldMk cId="3879342970" sldId="291"/>
        </pc:sldMkLst>
      </pc:sldChg>
      <pc:sldChg chg="addSp delSp modSp add mod">
        <pc:chgData name="Jan van Nunen | Connekt | Lean &amp; Green" userId="30e7c214-a851-43b4-819b-3ba43b036c6e" providerId="ADAL" clId="{D8A21CEC-9F28-C845-B96F-7AF45E556FE8}" dt="2024-11-19T12:48:36.742" v="4130" actId="20577"/>
        <pc:sldMkLst>
          <pc:docMk/>
          <pc:sldMk cId="614037832" sldId="292"/>
        </pc:sldMkLst>
        <pc:spChg chg="mod">
          <ac:chgData name="Jan van Nunen | Connekt | Lean &amp; Green" userId="30e7c214-a851-43b4-819b-3ba43b036c6e" providerId="ADAL" clId="{D8A21CEC-9F28-C845-B96F-7AF45E556FE8}" dt="2024-11-19T12:47:27.086" v="4060" actId="20577"/>
          <ac:spMkLst>
            <pc:docMk/>
            <pc:sldMk cId="614037832" sldId="292"/>
            <ac:spMk id="17" creationId="{006726D1-433E-575C-8A57-0C8C0F5B734A}"/>
          </ac:spMkLst>
        </pc:spChg>
        <pc:spChg chg="mod">
          <ac:chgData name="Jan van Nunen | Connekt | Lean &amp; Green" userId="30e7c214-a851-43b4-819b-3ba43b036c6e" providerId="ADAL" clId="{D8A21CEC-9F28-C845-B96F-7AF45E556FE8}" dt="2024-11-19T12:47:29.987" v="4062" actId="20577"/>
          <ac:spMkLst>
            <pc:docMk/>
            <pc:sldMk cId="614037832" sldId="292"/>
            <ac:spMk id="19" creationId="{CB02EB65-350D-8336-EC8F-9D66B8466DC5}"/>
          </ac:spMkLst>
        </pc:spChg>
        <pc:spChg chg="mod">
          <ac:chgData name="Jan van Nunen | Connekt | Lean &amp; Green" userId="30e7c214-a851-43b4-819b-3ba43b036c6e" providerId="ADAL" clId="{D8A21CEC-9F28-C845-B96F-7AF45E556FE8}" dt="2024-11-19T12:48:02.317" v="4078" actId="20577"/>
          <ac:spMkLst>
            <pc:docMk/>
            <pc:sldMk cId="614037832" sldId="292"/>
            <ac:spMk id="21" creationId="{53A0DFD9-4B85-90E8-B5C8-F5E4918513B8}"/>
          </ac:spMkLst>
        </pc:spChg>
        <pc:spChg chg="mod">
          <ac:chgData name="Jan van Nunen | Connekt | Lean &amp; Green" userId="30e7c214-a851-43b4-819b-3ba43b036c6e" providerId="ADAL" clId="{D8A21CEC-9F28-C845-B96F-7AF45E556FE8}" dt="2024-11-19T12:48:12.719" v="4108" actId="20577"/>
          <ac:spMkLst>
            <pc:docMk/>
            <pc:sldMk cId="614037832" sldId="292"/>
            <ac:spMk id="23" creationId="{A97262E5-FDD3-52ED-3867-849B0B73C129}"/>
          </ac:spMkLst>
        </pc:spChg>
        <pc:spChg chg="mod">
          <ac:chgData name="Jan van Nunen | Connekt | Lean &amp; Green" userId="30e7c214-a851-43b4-819b-3ba43b036c6e" providerId="ADAL" clId="{D8A21CEC-9F28-C845-B96F-7AF45E556FE8}" dt="2024-11-19T12:48:17.084" v="4116" actId="20577"/>
          <ac:spMkLst>
            <pc:docMk/>
            <pc:sldMk cId="614037832" sldId="292"/>
            <ac:spMk id="25" creationId="{46EB96C7-8F26-AD85-E3D9-421C5D90294C}"/>
          </ac:spMkLst>
        </pc:spChg>
        <pc:spChg chg="mod">
          <ac:chgData name="Jan van Nunen | Connekt | Lean &amp; Green" userId="30e7c214-a851-43b4-819b-3ba43b036c6e" providerId="ADAL" clId="{D8A21CEC-9F28-C845-B96F-7AF45E556FE8}" dt="2024-11-11T10:10:10.391" v="1198" actId="20577"/>
          <ac:spMkLst>
            <pc:docMk/>
            <pc:sldMk cId="614037832" sldId="292"/>
            <ac:spMk id="27" creationId="{F851FF21-4539-A2D0-C702-26D001640E41}"/>
          </ac:spMkLst>
        </pc:spChg>
        <pc:spChg chg="mod">
          <ac:chgData name="Jan van Nunen | Connekt | Lean &amp; Green" userId="30e7c214-a851-43b4-819b-3ba43b036c6e" providerId="ADAL" clId="{D8A21CEC-9F28-C845-B96F-7AF45E556FE8}" dt="2024-11-11T10:09:14.401" v="1166" actId="20577"/>
          <ac:spMkLst>
            <pc:docMk/>
            <pc:sldMk cId="614037832" sldId="292"/>
            <ac:spMk id="31" creationId="{F2E87402-4A04-921C-1B2F-FDD3EF50E4BB}"/>
          </ac:spMkLst>
        </pc:spChg>
        <pc:spChg chg="mod">
          <ac:chgData name="Jan van Nunen | Connekt | Lean &amp; Green" userId="30e7c214-a851-43b4-819b-3ba43b036c6e" providerId="ADAL" clId="{D8A21CEC-9F28-C845-B96F-7AF45E556FE8}" dt="2024-11-11T10:09:44.678" v="1190" actId="20577"/>
          <ac:spMkLst>
            <pc:docMk/>
            <pc:sldMk cId="614037832" sldId="292"/>
            <ac:spMk id="33" creationId="{7D23E1A6-3996-2EDB-1364-54563A498999}"/>
          </ac:spMkLst>
        </pc:spChg>
        <pc:spChg chg="add mod">
          <ac:chgData name="Jan van Nunen | Connekt | Lean &amp; Green" userId="30e7c214-a851-43b4-819b-3ba43b036c6e" providerId="ADAL" clId="{D8A21CEC-9F28-C845-B96F-7AF45E556FE8}" dt="2024-11-19T12:48:36.742" v="4130" actId="20577"/>
          <ac:spMkLst>
            <pc:docMk/>
            <pc:sldMk cId="614037832" sldId="292"/>
            <ac:spMk id="34" creationId="{D3ABE8F3-B9FB-BE49-FB75-77879F1A6DE2}"/>
          </ac:spMkLst>
        </pc:spChg>
        <pc:spChg chg="mod">
          <ac:chgData name="Jan van Nunen | Connekt | Lean &amp; Green" userId="30e7c214-a851-43b4-819b-3ba43b036c6e" providerId="ADAL" clId="{D8A21CEC-9F28-C845-B96F-7AF45E556FE8}" dt="2024-11-11T10:07:03.304" v="996" actId="20577"/>
          <ac:spMkLst>
            <pc:docMk/>
            <pc:sldMk cId="614037832" sldId="292"/>
            <ac:spMk id="40" creationId="{0A81B155-BEA4-BD83-AA48-DF1F5885F24C}"/>
          </ac:spMkLst>
        </pc:spChg>
        <pc:picChg chg="add mod">
          <ac:chgData name="Jan van Nunen | Connekt | Lean &amp; Green" userId="30e7c214-a851-43b4-819b-3ba43b036c6e" providerId="ADAL" clId="{D8A21CEC-9F28-C845-B96F-7AF45E556FE8}" dt="2024-11-11T10:10:20.093" v="1202" actId="1076"/>
          <ac:picMkLst>
            <pc:docMk/>
            <pc:sldMk cId="614037832" sldId="292"/>
            <ac:picMk id="28" creationId="{7E640C2D-C04F-4AB7-AF20-FF75AEFE0E60}"/>
          </ac:picMkLst>
        </pc:picChg>
      </pc:sldChg>
      <pc:sldChg chg="add del setBg">
        <pc:chgData name="Jan van Nunen | Connekt | Lean &amp; Green" userId="30e7c214-a851-43b4-819b-3ba43b036c6e" providerId="ADAL" clId="{D8A21CEC-9F28-C845-B96F-7AF45E556FE8}" dt="2024-11-11T10:12:19.500" v="1232" actId="2696"/>
        <pc:sldMkLst>
          <pc:docMk/>
          <pc:sldMk cId="1449357665" sldId="293"/>
        </pc:sldMkLst>
      </pc:sldChg>
      <pc:sldChg chg="addSp delSp modSp add mod">
        <pc:chgData name="Jan van Nunen | Connekt | Lean &amp; Green" userId="30e7c214-a851-43b4-819b-3ba43b036c6e" providerId="ADAL" clId="{D8A21CEC-9F28-C845-B96F-7AF45E556FE8}" dt="2024-11-19T12:29:20.535" v="4046" actId="1035"/>
        <pc:sldMkLst>
          <pc:docMk/>
          <pc:sldMk cId="1491574118" sldId="293"/>
        </pc:sldMkLst>
        <pc:spChg chg="add mod">
          <ac:chgData name="Jan van Nunen | Connekt | Lean &amp; Green" userId="30e7c214-a851-43b4-819b-3ba43b036c6e" providerId="ADAL" clId="{D8A21CEC-9F28-C845-B96F-7AF45E556FE8}" dt="2024-11-19T12:29:20.535" v="4046" actId="1035"/>
          <ac:spMkLst>
            <pc:docMk/>
            <pc:sldMk cId="1491574118" sldId="293"/>
            <ac:spMk id="3" creationId="{8E4F1D40-E4D2-5C77-C994-09949DDF5733}"/>
          </ac:spMkLst>
        </pc:spChg>
        <pc:spChg chg="mod">
          <ac:chgData name="Jan van Nunen | Connekt | Lean &amp; Green" userId="30e7c214-a851-43b4-819b-3ba43b036c6e" providerId="ADAL" clId="{D8A21CEC-9F28-C845-B96F-7AF45E556FE8}" dt="2024-11-19T12:25:13.525" v="3924" actId="20577"/>
          <ac:spMkLst>
            <pc:docMk/>
            <pc:sldMk cId="1491574118" sldId="293"/>
            <ac:spMk id="17" creationId="{5535CA57-9992-1747-04EA-D19F5CC69AAD}"/>
          </ac:spMkLst>
        </pc:spChg>
        <pc:spChg chg="mod">
          <ac:chgData name="Jan van Nunen | Connekt | Lean &amp; Green" userId="30e7c214-a851-43b4-819b-3ba43b036c6e" providerId="ADAL" clId="{D8A21CEC-9F28-C845-B96F-7AF45E556FE8}" dt="2024-11-19T12:29:20.535" v="4046" actId="1035"/>
          <ac:spMkLst>
            <pc:docMk/>
            <pc:sldMk cId="1491574118" sldId="293"/>
            <ac:spMk id="19" creationId="{3D141D28-13FB-1B72-25B6-43D030868913}"/>
          </ac:spMkLst>
        </pc:spChg>
        <pc:spChg chg="mod">
          <ac:chgData name="Jan van Nunen | Connekt | Lean &amp; Green" userId="30e7c214-a851-43b4-819b-3ba43b036c6e" providerId="ADAL" clId="{D8A21CEC-9F28-C845-B96F-7AF45E556FE8}" dt="2024-11-19T12:29:20.535" v="4046" actId="1035"/>
          <ac:spMkLst>
            <pc:docMk/>
            <pc:sldMk cId="1491574118" sldId="293"/>
            <ac:spMk id="21" creationId="{0EA04146-4666-1CE7-BFA9-78CFE80C0232}"/>
          </ac:spMkLst>
        </pc:spChg>
        <pc:spChg chg="mod">
          <ac:chgData name="Jan van Nunen | Connekt | Lean &amp; Green" userId="30e7c214-a851-43b4-819b-3ba43b036c6e" providerId="ADAL" clId="{D8A21CEC-9F28-C845-B96F-7AF45E556FE8}" dt="2024-11-19T12:29:20.535" v="4046" actId="1035"/>
          <ac:spMkLst>
            <pc:docMk/>
            <pc:sldMk cId="1491574118" sldId="293"/>
            <ac:spMk id="23" creationId="{F36D4C0A-495C-6B9F-2B2A-9374C77095EE}"/>
          </ac:spMkLst>
        </pc:spChg>
        <pc:spChg chg="mod">
          <ac:chgData name="Jan van Nunen | Connekt | Lean &amp; Green" userId="30e7c214-a851-43b4-819b-3ba43b036c6e" providerId="ADAL" clId="{D8A21CEC-9F28-C845-B96F-7AF45E556FE8}" dt="2024-11-19T12:29:20.535" v="4046" actId="1035"/>
          <ac:spMkLst>
            <pc:docMk/>
            <pc:sldMk cId="1491574118" sldId="293"/>
            <ac:spMk id="25" creationId="{1B23C54B-6574-0951-162F-52EBCF8CEE00}"/>
          </ac:spMkLst>
        </pc:spChg>
        <pc:spChg chg="add mod">
          <ac:chgData name="Jan van Nunen | Connekt | Lean &amp; Green" userId="30e7c214-a851-43b4-819b-3ba43b036c6e" providerId="ADAL" clId="{D8A21CEC-9F28-C845-B96F-7AF45E556FE8}" dt="2024-11-19T12:28:48.517" v="3982"/>
          <ac:spMkLst>
            <pc:docMk/>
            <pc:sldMk cId="1491574118" sldId="293"/>
            <ac:spMk id="26" creationId="{A9845D72-D761-61CF-DE99-FA6F901CD84B}"/>
          </ac:spMkLst>
        </pc:spChg>
        <pc:spChg chg="add mod">
          <ac:chgData name="Jan van Nunen | Connekt | Lean &amp; Green" userId="30e7c214-a851-43b4-819b-3ba43b036c6e" providerId="ADAL" clId="{D8A21CEC-9F28-C845-B96F-7AF45E556FE8}" dt="2024-11-19T12:29:13.856" v="4041" actId="20577"/>
          <ac:spMkLst>
            <pc:docMk/>
            <pc:sldMk cId="1491574118" sldId="293"/>
            <ac:spMk id="29" creationId="{99F8BBA0-6268-9B4A-36AE-20C4FC2C8F90}"/>
          </ac:spMkLst>
        </pc:spChg>
        <pc:spChg chg="mod">
          <ac:chgData name="Jan van Nunen | Connekt | Lean &amp; Green" userId="30e7c214-a851-43b4-819b-3ba43b036c6e" providerId="ADAL" clId="{D8A21CEC-9F28-C845-B96F-7AF45E556FE8}" dt="2024-11-19T12:29:20.535" v="4046" actId="1035"/>
          <ac:spMkLst>
            <pc:docMk/>
            <pc:sldMk cId="1491574118" sldId="293"/>
            <ac:spMk id="31" creationId="{5E9897E8-2F40-ED2F-A506-9E40956CC946}"/>
          </ac:spMkLst>
        </pc:spChg>
        <pc:spChg chg="mod">
          <ac:chgData name="Jan van Nunen | Connekt | Lean &amp; Green" userId="30e7c214-a851-43b4-819b-3ba43b036c6e" providerId="ADAL" clId="{D8A21CEC-9F28-C845-B96F-7AF45E556FE8}" dt="2024-11-19T12:29:20.535" v="4046" actId="1035"/>
          <ac:spMkLst>
            <pc:docMk/>
            <pc:sldMk cId="1491574118" sldId="293"/>
            <ac:spMk id="34" creationId="{21FA5CDD-D441-FFAC-CB5B-30AB6846F7B0}"/>
          </ac:spMkLst>
        </pc:spChg>
        <pc:spChg chg="mod">
          <ac:chgData name="Jan van Nunen | Connekt | Lean &amp; Green" userId="30e7c214-a851-43b4-819b-3ba43b036c6e" providerId="ADAL" clId="{D8A21CEC-9F28-C845-B96F-7AF45E556FE8}" dt="2024-11-11T10:12:25.458" v="1240" actId="20577"/>
          <ac:spMkLst>
            <pc:docMk/>
            <pc:sldMk cId="1491574118" sldId="293"/>
            <ac:spMk id="40" creationId="{66E5FB59-E06F-D826-4A40-3ECDFE3305DF}"/>
          </ac:spMkLst>
        </pc:spChg>
        <pc:picChg chg="add mod">
          <ac:chgData name="Jan van Nunen | Connekt | Lean &amp; Green" userId="30e7c214-a851-43b4-819b-3ba43b036c6e" providerId="ADAL" clId="{D8A21CEC-9F28-C845-B96F-7AF45E556FE8}" dt="2024-11-19T12:29:20.535" v="4046" actId="1035"/>
          <ac:picMkLst>
            <pc:docMk/>
            <pc:sldMk cId="1491574118" sldId="293"/>
            <ac:picMk id="2" creationId="{7383C04E-D3B2-43BE-C6F5-082B371A7AFB}"/>
          </ac:picMkLst>
        </pc:picChg>
        <pc:picChg chg="add mod">
          <ac:chgData name="Jan van Nunen | Connekt | Lean &amp; Green" userId="30e7c214-a851-43b4-819b-3ba43b036c6e" providerId="ADAL" clId="{D8A21CEC-9F28-C845-B96F-7AF45E556FE8}" dt="2024-11-19T12:28:48.517" v="3982"/>
          <ac:picMkLst>
            <pc:docMk/>
            <pc:sldMk cId="1491574118" sldId="293"/>
            <ac:picMk id="4" creationId="{5C54FBF3-2569-EC4F-CFFF-5E93713D2418}"/>
          </ac:picMkLst>
        </pc:picChg>
        <pc:picChg chg="mod">
          <ac:chgData name="Jan van Nunen | Connekt | Lean &amp; Green" userId="30e7c214-a851-43b4-819b-3ba43b036c6e" providerId="ADAL" clId="{D8A21CEC-9F28-C845-B96F-7AF45E556FE8}" dt="2024-11-19T12:29:20.535" v="4046" actId="1035"/>
          <ac:picMkLst>
            <pc:docMk/>
            <pc:sldMk cId="1491574118" sldId="293"/>
            <ac:picMk id="18" creationId="{153F8ED9-4207-D49F-A53A-0EC55752A2A2}"/>
          </ac:picMkLst>
        </pc:picChg>
        <pc:picChg chg="mod">
          <ac:chgData name="Jan van Nunen | Connekt | Lean &amp; Green" userId="30e7c214-a851-43b4-819b-3ba43b036c6e" providerId="ADAL" clId="{D8A21CEC-9F28-C845-B96F-7AF45E556FE8}" dt="2024-11-19T12:29:20.535" v="4046" actId="1035"/>
          <ac:picMkLst>
            <pc:docMk/>
            <pc:sldMk cId="1491574118" sldId="293"/>
            <ac:picMk id="20" creationId="{1A40FD2A-2F33-C010-A8CB-4F69769C08D6}"/>
          </ac:picMkLst>
        </pc:picChg>
        <pc:picChg chg="mod">
          <ac:chgData name="Jan van Nunen | Connekt | Lean &amp; Green" userId="30e7c214-a851-43b4-819b-3ba43b036c6e" providerId="ADAL" clId="{D8A21CEC-9F28-C845-B96F-7AF45E556FE8}" dt="2024-11-19T12:29:20.535" v="4046" actId="1035"/>
          <ac:picMkLst>
            <pc:docMk/>
            <pc:sldMk cId="1491574118" sldId="293"/>
            <ac:picMk id="22" creationId="{AE861D8D-067A-2EB7-B64F-F81EB76788B9}"/>
          </ac:picMkLst>
        </pc:picChg>
        <pc:picChg chg="mod">
          <ac:chgData name="Jan van Nunen | Connekt | Lean &amp; Green" userId="30e7c214-a851-43b4-819b-3ba43b036c6e" providerId="ADAL" clId="{D8A21CEC-9F28-C845-B96F-7AF45E556FE8}" dt="2024-11-19T12:29:20.535" v="4046" actId="1035"/>
          <ac:picMkLst>
            <pc:docMk/>
            <pc:sldMk cId="1491574118" sldId="293"/>
            <ac:picMk id="24" creationId="{00660B4F-2A0A-BCD6-2537-43E6F834BABD}"/>
          </ac:picMkLst>
        </pc:picChg>
        <pc:picChg chg="add mod">
          <ac:chgData name="Jan van Nunen | Connekt | Lean &amp; Green" userId="30e7c214-a851-43b4-819b-3ba43b036c6e" providerId="ADAL" clId="{D8A21CEC-9F28-C845-B96F-7AF45E556FE8}" dt="2024-11-19T12:28:56.654" v="3984" actId="1076"/>
          <ac:picMkLst>
            <pc:docMk/>
            <pc:sldMk cId="1491574118" sldId="293"/>
            <ac:picMk id="27" creationId="{296D37C9-2515-9EBD-808C-EDEFF4334F1F}"/>
          </ac:picMkLst>
        </pc:picChg>
        <pc:picChg chg="mod">
          <ac:chgData name="Jan van Nunen | Connekt | Lean &amp; Green" userId="30e7c214-a851-43b4-819b-3ba43b036c6e" providerId="ADAL" clId="{D8A21CEC-9F28-C845-B96F-7AF45E556FE8}" dt="2024-11-19T12:29:20.535" v="4046" actId="1035"/>
          <ac:picMkLst>
            <pc:docMk/>
            <pc:sldMk cId="1491574118" sldId="293"/>
            <ac:picMk id="28" creationId="{6397B3C0-E4DF-90B1-0769-213D494C408A}"/>
          </ac:picMkLst>
        </pc:picChg>
        <pc:picChg chg="mod">
          <ac:chgData name="Jan van Nunen | Connekt | Lean &amp; Green" userId="30e7c214-a851-43b4-819b-3ba43b036c6e" providerId="ADAL" clId="{D8A21CEC-9F28-C845-B96F-7AF45E556FE8}" dt="2024-11-19T12:29:20.535" v="4046" actId="1035"/>
          <ac:picMkLst>
            <pc:docMk/>
            <pc:sldMk cId="1491574118" sldId="293"/>
            <ac:picMk id="30" creationId="{94D8B7D9-209C-C453-ADB8-A4C92ACCDE6A}"/>
          </ac:picMkLst>
        </pc:picChg>
      </pc:sldChg>
      <pc:sldChg chg="addSp delSp modSp add mod modTransition modAnim">
        <pc:chgData name="Jan van Nunen | Connekt | Lean &amp; Green" userId="30e7c214-a851-43b4-819b-3ba43b036c6e" providerId="ADAL" clId="{D8A21CEC-9F28-C845-B96F-7AF45E556FE8}" dt="2024-11-20T14:34:42.554" v="4320"/>
        <pc:sldMkLst>
          <pc:docMk/>
          <pc:sldMk cId="282113270" sldId="294"/>
        </pc:sldMkLst>
        <pc:spChg chg="add del">
          <ac:chgData name="Jan van Nunen | Connekt | Lean &amp; Green" userId="30e7c214-a851-43b4-819b-3ba43b036c6e" providerId="ADAL" clId="{D8A21CEC-9F28-C845-B96F-7AF45E556FE8}" dt="2024-11-11T12:39:34.871" v="1925" actId="478"/>
          <ac:spMkLst>
            <pc:docMk/>
            <pc:sldMk cId="282113270" sldId="294"/>
            <ac:spMk id="15" creationId="{1F69FA10-D1EF-A26F-ABEE-A1BF28075121}"/>
          </ac:spMkLst>
        </pc:spChg>
        <pc:spChg chg="add mod">
          <ac:chgData name="Jan van Nunen | Connekt | Lean &amp; Green" userId="30e7c214-a851-43b4-819b-3ba43b036c6e" providerId="ADAL" clId="{D8A21CEC-9F28-C845-B96F-7AF45E556FE8}" dt="2024-11-14T15:43:47.413" v="3527" actId="1076"/>
          <ac:spMkLst>
            <pc:docMk/>
            <pc:sldMk cId="282113270" sldId="294"/>
            <ac:spMk id="26" creationId="{B4A76526-FF07-EE66-6E8E-E2B1BB6F0E11}"/>
          </ac:spMkLst>
        </pc:spChg>
        <pc:picChg chg="add del mod">
          <ac:chgData name="Jan van Nunen | Connekt | Lean &amp; Green" userId="30e7c214-a851-43b4-819b-3ba43b036c6e" providerId="ADAL" clId="{D8A21CEC-9F28-C845-B96F-7AF45E556FE8}" dt="2024-11-19T12:50:47.078" v="4136" actId="1076"/>
          <ac:picMkLst>
            <pc:docMk/>
            <pc:sldMk cId="282113270" sldId="294"/>
            <ac:picMk id="2" creationId="{260176C0-75D6-478A-770B-1717FD5948FA}"/>
          </ac:picMkLst>
        </pc:picChg>
        <pc:picChg chg="add mod">
          <ac:chgData name="Jan van Nunen | Connekt | Lean &amp; Green" userId="30e7c214-a851-43b4-819b-3ba43b036c6e" providerId="ADAL" clId="{D8A21CEC-9F28-C845-B96F-7AF45E556FE8}" dt="2024-11-11T12:36:42.968" v="1892" actId="1076"/>
          <ac:picMkLst>
            <pc:docMk/>
            <pc:sldMk cId="282113270" sldId="294"/>
            <ac:picMk id="3" creationId="{81D98F1F-06B0-5D88-444A-4336458E6EC5}"/>
          </ac:picMkLst>
        </pc:picChg>
      </pc:sldChg>
      <pc:sldChg chg="add del setBg">
        <pc:chgData name="Jan van Nunen | Connekt | Lean &amp; Green" userId="30e7c214-a851-43b4-819b-3ba43b036c6e" providerId="ADAL" clId="{D8A21CEC-9F28-C845-B96F-7AF45E556FE8}" dt="2024-11-11T12:34:59.453" v="1847" actId="2696"/>
        <pc:sldMkLst>
          <pc:docMk/>
          <pc:sldMk cId="3135326197" sldId="294"/>
        </pc:sldMkLst>
      </pc:sldChg>
      <pc:sldChg chg="addSp delSp modSp add mod modTransition modAnim">
        <pc:chgData name="Jan van Nunen | Connekt | Lean &amp; Green" userId="30e7c214-a851-43b4-819b-3ba43b036c6e" providerId="ADAL" clId="{D8A21CEC-9F28-C845-B96F-7AF45E556FE8}" dt="2024-11-20T14:34:45.618" v="4321"/>
        <pc:sldMkLst>
          <pc:docMk/>
          <pc:sldMk cId="2342965559" sldId="295"/>
        </pc:sldMkLst>
        <pc:spChg chg="add mod">
          <ac:chgData name="Jan van Nunen | Connekt | Lean &amp; Green" userId="30e7c214-a851-43b4-819b-3ba43b036c6e" providerId="ADAL" clId="{D8A21CEC-9F28-C845-B96F-7AF45E556FE8}" dt="2024-11-19T12:03:37.144" v="3914" actId="1076"/>
          <ac:spMkLst>
            <pc:docMk/>
            <pc:sldMk cId="2342965559" sldId="295"/>
            <ac:spMk id="24" creationId="{6D839122-33C7-C8F4-06D3-6A7B1589697B}"/>
          </ac:spMkLst>
        </pc:spChg>
        <pc:grpChg chg="add">
          <ac:chgData name="Jan van Nunen | Connekt | Lean &amp; Green" userId="30e7c214-a851-43b4-819b-3ba43b036c6e" providerId="ADAL" clId="{D8A21CEC-9F28-C845-B96F-7AF45E556FE8}" dt="2024-11-19T13:12:09.515" v="4283" actId="164"/>
          <ac:grpSpMkLst>
            <pc:docMk/>
            <pc:sldMk cId="2342965559" sldId="295"/>
            <ac:grpSpMk id="16" creationId="{1FCD0F98-A8F5-65DE-C682-DD6FA7EA9F2C}"/>
          </ac:grpSpMkLst>
        </pc:grpChg>
        <pc:picChg chg="add mod">
          <ac:chgData name="Jan van Nunen | Connekt | Lean &amp; Green" userId="30e7c214-a851-43b4-819b-3ba43b036c6e" providerId="ADAL" clId="{D8A21CEC-9F28-C845-B96F-7AF45E556FE8}" dt="2024-11-11T12:37:55.936" v="1903" actId="1076"/>
          <ac:picMkLst>
            <pc:docMk/>
            <pc:sldMk cId="2342965559" sldId="295"/>
            <ac:picMk id="4" creationId="{40AB9FB7-90D4-9A44-0860-0122444841CC}"/>
          </ac:picMkLst>
        </pc:picChg>
      </pc:sldChg>
      <pc:sldChg chg="addSp delSp modSp add mod modTransition modAnim">
        <pc:chgData name="Jan van Nunen | Connekt | Lean &amp; Green" userId="30e7c214-a851-43b4-819b-3ba43b036c6e" providerId="ADAL" clId="{D8A21CEC-9F28-C845-B96F-7AF45E556FE8}" dt="2024-11-20T14:34:50.451" v="4323"/>
        <pc:sldMkLst>
          <pc:docMk/>
          <pc:sldMk cId="3382714691" sldId="296"/>
        </pc:sldMkLst>
        <pc:spChg chg="add mod">
          <ac:chgData name="Jan van Nunen | Connekt | Lean &amp; Green" userId="30e7c214-a851-43b4-819b-3ba43b036c6e" providerId="ADAL" clId="{D8A21CEC-9F28-C845-B96F-7AF45E556FE8}" dt="2024-11-19T10:25:41.926" v="3867" actId="1076"/>
          <ac:spMkLst>
            <pc:docMk/>
            <pc:sldMk cId="3382714691" sldId="296"/>
            <ac:spMk id="28" creationId="{7876AF26-8CDC-3A02-73F8-89AB79C26A51}"/>
          </ac:spMkLst>
        </pc:spChg>
        <pc:grpChg chg="add">
          <ac:chgData name="Jan van Nunen | Connekt | Lean &amp; Green" userId="30e7c214-a851-43b4-819b-3ba43b036c6e" providerId="ADAL" clId="{D8A21CEC-9F28-C845-B96F-7AF45E556FE8}" dt="2024-11-19T13:12:36.551" v="4290" actId="164"/>
          <ac:grpSpMkLst>
            <pc:docMk/>
            <pc:sldMk cId="3382714691" sldId="296"/>
            <ac:grpSpMk id="3" creationId="{7B869353-33D6-3FBD-38B2-76D28CF98BF7}"/>
          </ac:grpSpMkLst>
        </pc:grpChg>
        <pc:picChg chg="add mod">
          <ac:chgData name="Jan van Nunen | Connekt | Lean &amp; Green" userId="30e7c214-a851-43b4-819b-3ba43b036c6e" providerId="ADAL" clId="{D8A21CEC-9F28-C845-B96F-7AF45E556FE8}" dt="2024-11-11T12:38:58.296" v="1914"/>
          <ac:picMkLst>
            <pc:docMk/>
            <pc:sldMk cId="3382714691" sldId="296"/>
            <ac:picMk id="4" creationId="{0CB313D9-7EB3-D5E9-6913-2C0F987F4F9D}"/>
          </ac:picMkLst>
        </pc:picChg>
        <pc:picChg chg="add mod">
          <ac:chgData name="Jan van Nunen | Connekt | Lean &amp; Green" userId="30e7c214-a851-43b4-819b-3ba43b036c6e" providerId="ADAL" clId="{D8A21CEC-9F28-C845-B96F-7AF45E556FE8}" dt="2024-11-11T12:38:58.296" v="1914"/>
          <ac:picMkLst>
            <pc:docMk/>
            <pc:sldMk cId="3382714691" sldId="296"/>
            <ac:picMk id="16" creationId="{2624DF43-334F-8112-05F8-3B1FE02E7F05}"/>
          </ac:picMkLst>
        </pc:picChg>
        <pc:picChg chg="add mod">
          <ac:chgData name="Jan van Nunen | Connekt | Lean &amp; Green" userId="30e7c214-a851-43b4-819b-3ba43b036c6e" providerId="ADAL" clId="{D8A21CEC-9F28-C845-B96F-7AF45E556FE8}" dt="2024-11-11T12:39:03.317" v="1915" actId="1076"/>
          <ac:picMkLst>
            <pc:docMk/>
            <pc:sldMk cId="3382714691" sldId="296"/>
            <ac:picMk id="17" creationId="{30C91406-DE44-68FF-9883-634EDAB0E088}"/>
          </ac:picMkLst>
        </pc:picChg>
        <pc:picChg chg="add mod">
          <ac:chgData name="Jan van Nunen | Connekt | Lean &amp; Green" userId="30e7c214-a851-43b4-819b-3ba43b036c6e" providerId="ADAL" clId="{D8A21CEC-9F28-C845-B96F-7AF45E556FE8}" dt="2024-11-11T12:39:09.934" v="1919" actId="1076"/>
          <ac:picMkLst>
            <pc:docMk/>
            <pc:sldMk cId="3382714691" sldId="296"/>
            <ac:picMk id="18" creationId="{63A4F8AD-3DC7-5A44-F35A-9BC70D99DFEE}"/>
          </ac:picMkLst>
        </pc:picChg>
      </pc:sldChg>
      <pc:sldChg chg="addSp delSp modSp add mod modTransition modAnim">
        <pc:chgData name="Jan van Nunen | Connekt | Lean &amp; Green" userId="30e7c214-a851-43b4-819b-3ba43b036c6e" providerId="ADAL" clId="{D8A21CEC-9F28-C845-B96F-7AF45E556FE8}" dt="2024-11-20T14:34:48.102" v="4322"/>
        <pc:sldMkLst>
          <pc:docMk/>
          <pc:sldMk cId="2599641113" sldId="297"/>
        </pc:sldMkLst>
        <pc:spChg chg="add del mod">
          <ac:chgData name="Jan van Nunen | Connekt | Lean &amp; Green" userId="30e7c214-a851-43b4-819b-3ba43b036c6e" providerId="ADAL" clId="{D8A21CEC-9F28-C845-B96F-7AF45E556FE8}" dt="2024-11-14T15:44:01.995" v="3533" actId="1076"/>
          <ac:spMkLst>
            <pc:docMk/>
            <pc:sldMk cId="2599641113" sldId="297"/>
            <ac:spMk id="30" creationId="{0FAF4ED1-05FA-73ED-0AE5-F5437420C092}"/>
          </ac:spMkLst>
        </pc:spChg>
        <pc:grpChg chg="add">
          <ac:chgData name="Jan van Nunen | Connekt | Lean &amp; Green" userId="30e7c214-a851-43b4-819b-3ba43b036c6e" providerId="ADAL" clId="{D8A21CEC-9F28-C845-B96F-7AF45E556FE8}" dt="2024-11-19T13:11:40.198" v="4277" actId="164"/>
          <ac:grpSpMkLst>
            <pc:docMk/>
            <pc:sldMk cId="2599641113" sldId="297"/>
            <ac:grpSpMk id="17" creationId="{3214050E-3449-948E-BB33-1D36C3C6F7B2}"/>
          </ac:grpSpMkLst>
        </pc:grpChg>
        <pc:picChg chg="add mod">
          <ac:chgData name="Jan van Nunen | Connekt | Lean &amp; Green" userId="30e7c214-a851-43b4-819b-3ba43b036c6e" providerId="ADAL" clId="{D8A21CEC-9F28-C845-B96F-7AF45E556FE8}" dt="2024-11-11T12:38:03.855" v="1905" actId="1076"/>
          <ac:picMkLst>
            <pc:docMk/>
            <pc:sldMk cId="2599641113" sldId="297"/>
            <ac:picMk id="4" creationId="{0F988447-771D-1719-88BC-8489B670BE52}"/>
          </ac:picMkLst>
        </pc:picChg>
        <pc:picChg chg="add mod">
          <ac:chgData name="Jan van Nunen | Connekt | Lean &amp; Green" userId="30e7c214-a851-43b4-819b-3ba43b036c6e" providerId="ADAL" clId="{D8A21CEC-9F28-C845-B96F-7AF45E556FE8}" dt="2024-11-11T12:38:38.742" v="1912" actId="1037"/>
          <ac:picMkLst>
            <pc:docMk/>
            <pc:sldMk cId="2599641113" sldId="297"/>
            <ac:picMk id="16" creationId="{1BD00F5A-F734-208F-1076-EF748862774A}"/>
          </ac:picMkLst>
        </pc:picChg>
      </pc:sldChg>
      <pc:sldChg chg="add del setBg">
        <pc:chgData name="Jan van Nunen | Connekt | Lean &amp; Green" userId="30e7c214-a851-43b4-819b-3ba43b036c6e" providerId="ADAL" clId="{D8A21CEC-9F28-C845-B96F-7AF45E556FE8}" dt="2024-11-11T14:46:25.160" v="2415" actId="2696"/>
        <pc:sldMkLst>
          <pc:docMk/>
          <pc:sldMk cId="2464161964" sldId="298"/>
        </pc:sldMkLst>
      </pc:sldChg>
      <pc:sldChg chg="addSp delSp modSp add mod modTransition">
        <pc:chgData name="Jan van Nunen | Connekt | Lean &amp; Green" userId="30e7c214-a851-43b4-819b-3ba43b036c6e" providerId="ADAL" clId="{D8A21CEC-9F28-C845-B96F-7AF45E556FE8}" dt="2024-11-20T14:33:48.886" v="4312"/>
        <pc:sldMkLst>
          <pc:docMk/>
          <pc:sldMk cId="2826207343" sldId="298"/>
        </pc:sldMkLst>
        <pc:spChg chg="add mod">
          <ac:chgData name="Jan van Nunen | Connekt | Lean &amp; Green" userId="30e7c214-a851-43b4-819b-3ba43b036c6e" providerId="ADAL" clId="{D8A21CEC-9F28-C845-B96F-7AF45E556FE8}" dt="2024-11-11T14:47:56.817" v="2442" actId="20577"/>
          <ac:spMkLst>
            <pc:docMk/>
            <pc:sldMk cId="2826207343" sldId="298"/>
            <ac:spMk id="4" creationId="{CE25550F-1A8A-526F-46D2-FCB565B0FF45}"/>
          </ac:spMkLst>
        </pc:spChg>
        <pc:spChg chg="topLvl">
          <ac:chgData name="Jan van Nunen | Connekt | Lean &amp; Green" userId="30e7c214-a851-43b4-819b-3ba43b036c6e" providerId="ADAL" clId="{D8A21CEC-9F28-C845-B96F-7AF45E556FE8}" dt="2024-11-14T15:42:45.942" v="3509" actId="478"/>
          <ac:spMkLst>
            <pc:docMk/>
            <pc:sldMk cId="2826207343" sldId="298"/>
            <ac:spMk id="43" creationId="{93EEA6BD-2D74-7899-0F94-2CA9276AEA79}"/>
          </ac:spMkLst>
        </pc:spChg>
      </pc:sldChg>
      <pc:sldChg chg="delSp modSp add mod ord">
        <pc:chgData name="Jan van Nunen | Connekt | Lean &amp; Green" userId="30e7c214-a851-43b4-819b-3ba43b036c6e" providerId="ADAL" clId="{D8A21CEC-9F28-C845-B96F-7AF45E556FE8}" dt="2024-11-14T15:44:16.327" v="3540" actId="478"/>
        <pc:sldMkLst>
          <pc:docMk/>
          <pc:sldMk cId="1976596313" sldId="299"/>
        </pc:sldMkLst>
        <pc:spChg chg="mod">
          <ac:chgData name="Jan van Nunen | Connekt | Lean &amp; Green" userId="30e7c214-a851-43b4-819b-3ba43b036c6e" providerId="ADAL" clId="{D8A21CEC-9F28-C845-B96F-7AF45E556FE8}" dt="2024-11-11T14:55:12.436" v="2550" actId="400"/>
          <ac:spMkLst>
            <pc:docMk/>
            <pc:sldMk cId="1976596313" sldId="299"/>
            <ac:spMk id="57" creationId="{D2C4784D-B1AC-5DBB-3DFF-5BEACD97E58E}"/>
          </ac:spMkLst>
        </pc:spChg>
        <pc:spChg chg="mod">
          <ac:chgData name="Jan van Nunen | Connekt | Lean &amp; Green" userId="30e7c214-a851-43b4-819b-3ba43b036c6e" providerId="ADAL" clId="{D8A21CEC-9F28-C845-B96F-7AF45E556FE8}" dt="2024-11-11T14:56:59.917" v="2581" actId="113"/>
          <ac:spMkLst>
            <pc:docMk/>
            <pc:sldMk cId="1976596313" sldId="299"/>
            <ac:spMk id="59" creationId="{7977D3B4-48DD-9224-111A-F91BF3DB137D}"/>
          </ac:spMkLst>
        </pc:spChg>
        <pc:spChg chg="mod">
          <ac:chgData name="Jan van Nunen | Connekt | Lean &amp; Green" userId="30e7c214-a851-43b4-819b-3ba43b036c6e" providerId="ADAL" clId="{D8A21CEC-9F28-C845-B96F-7AF45E556FE8}" dt="2024-11-11T14:56:28.295" v="2577" actId="20577"/>
          <ac:spMkLst>
            <pc:docMk/>
            <pc:sldMk cId="1976596313" sldId="299"/>
            <ac:spMk id="61" creationId="{081596FB-E514-6CE4-174A-B34ED1C82738}"/>
          </ac:spMkLst>
        </pc:spChg>
        <pc:picChg chg="mod">
          <ac:chgData name="Jan van Nunen | Connekt | Lean &amp; Green" userId="30e7c214-a851-43b4-819b-3ba43b036c6e" providerId="ADAL" clId="{D8A21CEC-9F28-C845-B96F-7AF45E556FE8}" dt="2024-11-11T14:56:51.899" v="2580"/>
          <ac:picMkLst>
            <pc:docMk/>
            <pc:sldMk cId="1976596313" sldId="299"/>
            <ac:picMk id="58" creationId="{8A40185D-74E5-C2DC-64B1-E50868985AB3}"/>
          </ac:picMkLst>
        </pc:picChg>
      </pc:sldChg>
      <pc:sldChg chg="add del setBg">
        <pc:chgData name="Jan van Nunen | Connekt | Lean &amp; Green" userId="30e7c214-a851-43b4-819b-3ba43b036c6e" providerId="ADAL" clId="{D8A21CEC-9F28-C845-B96F-7AF45E556FE8}" dt="2024-11-11T14:53:56.891" v="2529" actId="2696"/>
        <pc:sldMkLst>
          <pc:docMk/>
          <pc:sldMk cId="2087238830" sldId="299"/>
        </pc:sldMkLst>
      </pc:sldChg>
      <pc:sldChg chg="add del">
        <pc:chgData name="Jan van Nunen | Connekt | Lean &amp; Green" userId="30e7c214-a851-43b4-819b-3ba43b036c6e" providerId="ADAL" clId="{D8A21CEC-9F28-C845-B96F-7AF45E556FE8}" dt="2024-11-11T14:53:48.750" v="2527" actId="2696"/>
        <pc:sldMkLst>
          <pc:docMk/>
          <pc:sldMk cId="2563675911" sldId="299"/>
        </pc:sldMkLst>
      </pc:sldChg>
      <pc:sldChg chg="add del setBg">
        <pc:chgData name="Jan van Nunen | Connekt | Lean &amp; Green" userId="30e7c214-a851-43b4-819b-3ba43b036c6e" providerId="ADAL" clId="{D8A21CEC-9F28-C845-B96F-7AF45E556FE8}" dt="2024-11-11T14:53:41.990" v="2525" actId="2696"/>
        <pc:sldMkLst>
          <pc:docMk/>
          <pc:sldMk cId="3319183321" sldId="299"/>
        </pc:sldMkLst>
      </pc:sldChg>
      <pc:sldChg chg="delSp modSp add mod modTransition setBg">
        <pc:chgData name="Jan van Nunen | Connekt | Lean &amp; Green" userId="30e7c214-a851-43b4-819b-3ba43b036c6e" providerId="ADAL" clId="{D8A21CEC-9F28-C845-B96F-7AF45E556FE8}" dt="2024-11-20T14:35:19.573" v="4334"/>
        <pc:sldMkLst>
          <pc:docMk/>
          <pc:sldMk cId="3881048622" sldId="300"/>
        </pc:sldMkLst>
        <pc:spChg chg="mod">
          <ac:chgData name="Jan van Nunen | Connekt | Lean &amp; Green" userId="30e7c214-a851-43b4-819b-3ba43b036c6e" providerId="ADAL" clId="{D8A21CEC-9F28-C845-B96F-7AF45E556FE8}" dt="2024-11-13T09:47:58.032" v="2813" actId="20577"/>
          <ac:spMkLst>
            <pc:docMk/>
            <pc:sldMk cId="3881048622" sldId="300"/>
            <ac:spMk id="28" creationId="{11C3C0EE-72D8-7770-2B0C-BC253A63E238}"/>
          </ac:spMkLst>
        </pc:spChg>
      </pc:sldChg>
      <pc:sldChg chg="modSp add del ord">
        <pc:chgData name="Jan van Nunen | Connekt | Lean &amp; Green" userId="30e7c214-a851-43b4-819b-3ba43b036c6e" providerId="ADAL" clId="{D8A21CEC-9F28-C845-B96F-7AF45E556FE8}" dt="2024-11-19T10:07:28.121" v="3676" actId="2696"/>
        <pc:sldMkLst>
          <pc:docMk/>
          <pc:sldMk cId="3672601316" sldId="301"/>
        </pc:sldMkLst>
      </pc:sldChg>
      <pc:sldChg chg="add ord modTransition">
        <pc:chgData name="Jan van Nunen | Connekt | Lean &amp; Green" userId="30e7c214-a851-43b4-819b-3ba43b036c6e" providerId="ADAL" clId="{D8A21CEC-9F28-C845-B96F-7AF45E556FE8}" dt="2024-11-20T14:35:24.776" v="4335"/>
        <pc:sldMkLst>
          <pc:docMk/>
          <pc:sldMk cId="1863266433" sldId="302"/>
        </pc:sldMkLst>
      </pc:sldChg>
      <pc:sldChg chg="add del setBg">
        <pc:chgData name="Jan van Nunen | Connekt | Lean &amp; Green" userId="30e7c214-a851-43b4-819b-3ba43b036c6e" providerId="ADAL" clId="{D8A21CEC-9F28-C845-B96F-7AF45E556FE8}" dt="2024-11-18T12:35:52.945" v="3599"/>
        <pc:sldMkLst>
          <pc:docMk/>
          <pc:sldMk cId="2336791226" sldId="302"/>
        </pc:sldMkLst>
      </pc:sldChg>
      <pc:sldChg chg="add del setBg">
        <pc:chgData name="Jan van Nunen | Connekt | Lean &amp; Green" userId="30e7c214-a851-43b4-819b-3ba43b036c6e" providerId="ADAL" clId="{D8A21CEC-9F28-C845-B96F-7AF45E556FE8}" dt="2024-11-18T12:35:40.232" v="3595"/>
        <pc:sldMkLst>
          <pc:docMk/>
          <pc:sldMk cId="3631464963" sldId="302"/>
        </pc:sldMkLst>
      </pc:sldChg>
      <pc:sldChg chg="add del">
        <pc:chgData name="Jan van Nunen | Connekt | Lean &amp; Green" userId="30e7c214-a851-43b4-819b-3ba43b036c6e" providerId="ADAL" clId="{D8A21CEC-9F28-C845-B96F-7AF45E556FE8}" dt="2024-11-18T12:35:49.578" v="3597" actId="2696"/>
        <pc:sldMkLst>
          <pc:docMk/>
          <pc:sldMk cId="4038570810" sldId="302"/>
        </pc:sldMkLst>
      </pc:sldChg>
      <pc:sldChg chg="addSp modSp add modTransition">
        <pc:chgData name="Jan van Nunen | Connekt | Lean &amp; Green" userId="30e7c214-a851-43b4-819b-3ba43b036c6e" providerId="ADAL" clId="{D8A21CEC-9F28-C845-B96F-7AF45E556FE8}" dt="2024-11-20T14:34:26.940" v="4317"/>
        <pc:sldMkLst>
          <pc:docMk/>
          <pc:sldMk cId="1007967920" sldId="321"/>
        </pc:sldMkLst>
        <pc:spChg chg="mod">
          <ac:chgData name="Jan van Nunen | Connekt | Lean &amp; Green" userId="30e7c214-a851-43b4-819b-3ba43b036c6e" providerId="ADAL" clId="{D8A21CEC-9F28-C845-B96F-7AF45E556FE8}" dt="2024-11-20T12:34:59.821" v="4302"/>
          <ac:spMkLst>
            <pc:docMk/>
            <pc:sldMk cId="1007967920" sldId="321"/>
            <ac:spMk id="7" creationId="{3142C3FD-1A01-758B-694A-C355999F1B89}"/>
          </ac:spMkLst>
        </pc:spChg>
        <pc:spChg chg="mod">
          <ac:chgData name="Jan van Nunen | Connekt | Lean &amp; Green" userId="30e7c214-a851-43b4-819b-3ba43b036c6e" providerId="ADAL" clId="{D8A21CEC-9F28-C845-B96F-7AF45E556FE8}" dt="2024-11-20T12:34:59.821" v="4302"/>
          <ac:spMkLst>
            <pc:docMk/>
            <pc:sldMk cId="1007967920" sldId="321"/>
            <ac:spMk id="8" creationId="{82EC868B-D829-052E-F9E8-312799E621DE}"/>
          </ac:spMkLst>
        </pc:spChg>
        <pc:spChg chg="mod">
          <ac:chgData name="Jan van Nunen | Connekt | Lean &amp; Green" userId="30e7c214-a851-43b4-819b-3ba43b036c6e" providerId="ADAL" clId="{D8A21CEC-9F28-C845-B96F-7AF45E556FE8}" dt="2024-11-20T12:34:59.821" v="4302"/>
          <ac:spMkLst>
            <pc:docMk/>
            <pc:sldMk cId="1007967920" sldId="321"/>
            <ac:spMk id="9" creationId="{585BC433-E244-CCD3-176F-246CBA14EF88}"/>
          </ac:spMkLst>
        </pc:spChg>
        <pc:spChg chg="mod">
          <ac:chgData name="Jan van Nunen | Connekt | Lean &amp; Green" userId="30e7c214-a851-43b4-819b-3ba43b036c6e" providerId="ADAL" clId="{D8A21CEC-9F28-C845-B96F-7AF45E556FE8}" dt="2024-11-20T12:34:59.821" v="4302"/>
          <ac:spMkLst>
            <pc:docMk/>
            <pc:sldMk cId="1007967920" sldId="321"/>
            <ac:spMk id="11" creationId="{0A7F47F2-3803-8820-CB20-21C0A2F48BDC}"/>
          </ac:spMkLst>
        </pc:spChg>
        <pc:spChg chg="mod">
          <ac:chgData name="Jan van Nunen | Connekt | Lean &amp; Green" userId="30e7c214-a851-43b4-819b-3ba43b036c6e" providerId="ADAL" clId="{D8A21CEC-9F28-C845-B96F-7AF45E556FE8}" dt="2024-11-20T12:34:59.821" v="4302"/>
          <ac:spMkLst>
            <pc:docMk/>
            <pc:sldMk cId="1007967920" sldId="321"/>
            <ac:spMk id="12" creationId="{C064F829-627F-6155-F799-A5ED6A2DA994}"/>
          </ac:spMkLst>
        </pc:spChg>
        <pc:spChg chg="mod">
          <ac:chgData name="Jan van Nunen | Connekt | Lean &amp; Green" userId="30e7c214-a851-43b4-819b-3ba43b036c6e" providerId="ADAL" clId="{D8A21CEC-9F28-C845-B96F-7AF45E556FE8}" dt="2024-11-20T12:34:59.821" v="4302"/>
          <ac:spMkLst>
            <pc:docMk/>
            <pc:sldMk cId="1007967920" sldId="321"/>
            <ac:spMk id="13" creationId="{04E6A238-9AC1-8528-C955-34618E4EBD82}"/>
          </ac:spMkLst>
        </pc:spChg>
        <pc:spChg chg="mod">
          <ac:chgData name="Jan van Nunen | Connekt | Lean &amp; Green" userId="30e7c214-a851-43b4-819b-3ba43b036c6e" providerId="ADAL" clId="{D8A21CEC-9F28-C845-B96F-7AF45E556FE8}" dt="2024-11-20T12:35:20.284" v="4307"/>
          <ac:spMkLst>
            <pc:docMk/>
            <pc:sldMk cId="1007967920" sldId="321"/>
            <ac:spMk id="18" creationId="{FEFB89A1-A536-ED3D-D216-D68858950048}"/>
          </ac:spMkLst>
        </pc:spChg>
        <pc:spChg chg="mod">
          <ac:chgData name="Jan van Nunen | Connekt | Lean &amp; Green" userId="30e7c214-a851-43b4-819b-3ba43b036c6e" providerId="ADAL" clId="{D8A21CEC-9F28-C845-B96F-7AF45E556FE8}" dt="2024-11-20T12:35:20.284" v="4307"/>
          <ac:spMkLst>
            <pc:docMk/>
            <pc:sldMk cId="1007967920" sldId="321"/>
            <ac:spMk id="19" creationId="{C97AD9E5-4327-C3E2-E851-8E12EE54A980}"/>
          </ac:spMkLst>
        </pc:spChg>
        <pc:spChg chg="mod">
          <ac:chgData name="Jan van Nunen | Connekt | Lean &amp; Green" userId="30e7c214-a851-43b4-819b-3ba43b036c6e" providerId="ADAL" clId="{D8A21CEC-9F28-C845-B96F-7AF45E556FE8}" dt="2024-11-20T12:35:20.284" v="4307"/>
          <ac:spMkLst>
            <pc:docMk/>
            <pc:sldMk cId="1007967920" sldId="321"/>
            <ac:spMk id="20" creationId="{E1E6F1F0-2D73-AF97-904A-10B882BBF718}"/>
          </ac:spMkLst>
        </pc:spChg>
        <pc:spChg chg="mod">
          <ac:chgData name="Jan van Nunen | Connekt | Lean &amp; Green" userId="30e7c214-a851-43b4-819b-3ba43b036c6e" providerId="ADAL" clId="{D8A21CEC-9F28-C845-B96F-7AF45E556FE8}" dt="2024-11-20T12:35:20.284" v="4307"/>
          <ac:spMkLst>
            <pc:docMk/>
            <pc:sldMk cId="1007967920" sldId="321"/>
            <ac:spMk id="21" creationId="{8DCAF598-85B1-9826-2900-D50EC2B84143}"/>
          </ac:spMkLst>
        </pc:spChg>
        <pc:spChg chg="mod">
          <ac:chgData name="Jan van Nunen | Connekt | Lean &amp; Green" userId="30e7c214-a851-43b4-819b-3ba43b036c6e" providerId="ADAL" clId="{D8A21CEC-9F28-C845-B96F-7AF45E556FE8}" dt="2024-11-20T12:35:20.284" v="4307"/>
          <ac:spMkLst>
            <pc:docMk/>
            <pc:sldMk cId="1007967920" sldId="321"/>
            <ac:spMk id="22" creationId="{F182E146-D88D-1234-76E1-D61ED0CD2173}"/>
          </ac:spMkLst>
        </pc:spChg>
        <pc:spChg chg="mod">
          <ac:chgData name="Jan van Nunen | Connekt | Lean &amp; Green" userId="30e7c214-a851-43b4-819b-3ba43b036c6e" providerId="ADAL" clId="{D8A21CEC-9F28-C845-B96F-7AF45E556FE8}" dt="2024-11-20T12:35:20.284" v="4307"/>
          <ac:spMkLst>
            <pc:docMk/>
            <pc:sldMk cId="1007967920" sldId="321"/>
            <ac:spMk id="23" creationId="{5E5EF785-11F7-F29F-2454-8E96AF569926}"/>
          </ac:spMkLst>
        </pc:spChg>
        <pc:grpChg chg="add mod">
          <ac:chgData name="Jan van Nunen | Connekt | Lean &amp; Green" userId="30e7c214-a851-43b4-819b-3ba43b036c6e" providerId="ADAL" clId="{D8A21CEC-9F28-C845-B96F-7AF45E556FE8}" dt="2024-11-20T12:34:59.821" v="4302"/>
          <ac:grpSpMkLst>
            <pc:docMk/>
            <pc:sldMk cId="1007967920" sldId="321"/>
            <ac:grpSpMk id="3" creationId="{87D3167A-B5E6-F3FB-1224-BCF390F314B5}"/>
          </ac:grpSpMkLst>
        </pc:grpChg>
        <pc:grpChg chg="mod">
          <ac:chgData name="Jan van Nunen | Connekt | Lean &amp; Green" userId="30e7c214-a851-43b4-819b-3ba43b036c6e" providerId="ADAL" clId="{D8A21CEC-9F28-C845-B96F-7AF45E556FE8}" dt="2024-11-20T12:34:59.821" v="4302"/>
          <ac:grpSpMkLst>
            <pc:docMk/>
            <pc:sldMk cId="1007967920" sldId="321"/>
            <ac:grpSpMk id="4" creationId="{A1471BF2-BE07-9F7F-2002-E92D35506038}"/>
          </ac:grpSpMkLst>
        </pc:grpChg>
        <pc:grpChg chg="mod">
          <ac:chgData name="Jan van Nunen | Connekt | Lean &amp; Green" userId="30e7c214-a851-43b4-819b-3ba43b036c6e" providerId="ADAL" clId="{D8A21CEC-9F28-C845-B96F-7AF45E556FE8}" dt="2024-11-20T12:34:59.821" v="4302"/>
          <ac:grpSpMkLst>
            <pc:docMk/>
            <pc:sldMk cId="1007967920" sldId="321"/>
            <ac:grpSpMk id="5" creationId="{594BD12E-D508-57BC-6768-A43F0BF45152}"/>
          </ac:grpSpMkLst>
        </pc:grpChg>
        <pc:grpChg chg="mod">
          <ac:chgData name="Jan van Nunen | Connekt | Lean &amp; Green" userId="30e7c214-a851-43b4-819b-3ba43b036c6e" providerId="ADAL" clId="{D8A21CEC-9F28-C845-B96F-7AF45E556FE8}" dt="2024-11-20T12:34:59.821" v="4302"/>
          <ac:grpSpMkLst>
            <pc:docMk/>
            <pc:sldMk cId="1007967920" sldId="321"/>
            <ac:grpSpMk id="6" creationId="{70E87903-4F9E-4582-F46B-66B6FD62A52E}"/>
          </ac:grpSpMkLst>
        </pc:grpChg>
        <pc:grpChg chg="add mod">
          <ac:chgData name="Jan van Nunen | Connekt | Lean &amp; Green" userId="30e7c214-a851-43b4-819b-3ba43b036c6e" providerId="ADAL" clId="{D8A21CEC-9F28-C845-B96F-7AF45E556FE8}" dt="2024-11-20T12:35:20.284" v="4307"/>
          <ac:grpSpMkLst>
            <pc:docMk/>
            <pc:sldMk cId="1007967920" sldId="321"/>
            <ac:grpSpMk id="14" creationId="{9A1144DD-93A7-D2A4-AC57-9EE34C964FAB}"/>
          </ac:grpSpMkLst>
        </pc:grpChg>
        <pc:grpChg chg="mod">
          <ac:chgData name="Jan van Nunen | Connekt | Lean &amp; Green" userId="30e7c214-a851-43b4-819b-3ba43b036c6e" providerId="ADAL" clId="{D8A21CEC-9F28-C845-B96F-7AF45E556FE8}" dt="2024-11-20T12:35:20.284" v="4307"/>
          <ac:grpSpMkLst>
            <pc:docMk/>
            <pc:sldMk cId="1007967920" sldId="321"/>
            <ac:grpSpMk id="15" creationId="{62759C5B-73BC-6BB8-A61E-A3F09A396D17}"/>
          </ac:grpSpMkLst>
        </pc:grpChg>
        <pc:grpChg chg="mod">
          <ac:chgData name="Jan van Nunen | Connekt | Lean &amp; Green" userId="30e7c214-a851-43b4-819b-3ba43b036c6e" providerId="ADAL" clId="{D8A21CEC-9F28-C845-B96F-7AF45E556FE8}" dt="2024-11-20T12:35:20.284" v="4307"/>
          <ac:grpSpMkLst>
            <pc:docMk/>
            <pc:sldMk cId="1007967920" sldId="321"/>
            <ac:grpSpMk id="16" creationId="{EBFACB3C-B080-B42B-3610-785D798A76B4}"/>
          </ac:grpSpMkLst>
        </pc:grpChg>
        <pc:grpChg chg="mod">
          <ac:chgData name="Jan van Nunen | Connekt | Lean &amp; Green" userId="30e7c214-a851-43b4-819b-3ba43b036c6e" providerId="ADAL" clId="{D8A21CEC-9F28-C845-B96F-7AF45E556FE8}" dt="2024-11-20T12:35:20.284" v="4307"/>
          <ac:grpSpMkLst>
            <pc:docMk/>
            <pc:sldMk cId="1007967920" sldId="321"/>
            <ac:grpSpMk id="17" creationId="{72DBCE7C-2F4D-A598-8711-D2761A7D5B33}"/>
          </ac:grpSpMkLst>
        </pc:grpChg>
      </pc:sldChg>
      <pc:sldChg chg="add del modTransition">
        <pc:chgData name="Jan van Nunen | Connekt | Lean &amp; Green" userId="30e7c214-a851-43b4-819b-3ba43b036c6e" providerId="ADAL" clId="{D8A21CEC-9F28-C845-B96F-7AF45E556FE8}" dt="2024-11-20T14:35:17.131" v="4333"/>
        <pc:sldMkLst>
          <pc:docMk/>
          <pc:sldMk cId="2326023433" sldId="322"/>
        </pc:sldMkLst>
      </pc:sldChg>
      <pc:sldChg chg="modSp add del mod modTransition">
        <pc:chgData name="Jan van Nunen | Connekt | Lean &amp; Green" userId="30e7c214-a851-43b4-819b-3ba43b036c6e" providerId="ADAL" clId="{D8A21CEC-9F28-C845-B96F-7AF45E556FE8}" dt="2024-11-20T14:35:06.802" v="4327"/>
        <pc:sldMkLst>
          <pc:docMk/>
          <pc:sldMk cId="2920752683" sldId="329"/>
        </pc:sldMkLst>
        <pc:spChg chg="mod">
          <ac:chgData name="Jan van Nunen | Connekt | Lean &amp; Green" userId="30e7c214-a851-43b4-819b-3ba43b036c6e" providerId="ADAL" clId="{D8A21CEC-9F28-C845-B96F-7AF45E556FE8}" dt="2024-11-19T10:06:59.517" v="3669"/>
          <ac:spMkLst>
            <pc:docMk/>
            <pc:sldMk cId="2920752683" sldId="329"/>
            <ac:spMk id="3" creationId="{00000000-0000-0000-0000-000000000000}"/>
          </ac:spMkLst>
        </pc:spChg>
      </pc:sldChg>
      <pc:sldChg chg="add del modTransition">
        <pc:chgData name="Jan van Nunen | Connekt | Lean &amp; Green" userId="30e7c214-a851-43b4-819b-3ba43b036c6e" providerId="ADAL" clId="{D8A21CEC-9F28-C845-B96F-7AF45E556FE8}" dt="2024-11-20T14:35:08.089" v="4328"/>
        <pc:sldMkLst>
          <pc:docMk/>
          <pc:sldMk cId="2997319645" sldId="331"/>
        </pc:sldMkLst>
      </pc:sldChg>
      <pc:sldChg chg="modSp add del mod modTransition">
        <pc:chgData name="Jan van Nunen | Connekt | Lean &amp; Green" userId="30e7c214-a851-43b4-819b-3ba43b036c6e" providerId="ADAL" clId="{D8A21CEC-9F28-C845-B96F-7AF45E556FE8}" dt="2024-11-20T14:35:13.759" v="4331"/>
        <pc:sldMkLst>
          <pc:docMk/>
          <pc:sldMk cId="208845785" sldId="332"/>
        </pc:sldMkLst>
        <pc:spChg chg="mod">
          <ac:chgData name="Jan van Nunen | Connekt | Lean &amp; Green" userId="30e7c214-a851-43b4-819b-3ba43b036c6e" providerId="ADAL" clId="{D8A21CEC-9F28-C845-B96F-7AF45E556FE8}" dt="2024-11-19T10:06:59.517" v="3669"/>
          <ac:spMkLst>
            <pc:docMk/>
            <pc:sldMk cId="208845785" sldId="332"/>
            <ac:spMk id="2" creationId="{00000000-0000-0000-0000-000000000000}"/>
          </ac:spMkLst>
        </pc:spChg>
      </pc:sldChg>
      <pc:sldChg chg="add del modTransition">
        <pc:chgData name="Jan van Nunen | Connekt | Lean &amp; Green" userId="30e7c214-a851-43b4-819b-3ba43b036c6e" providerId="ADAL" clId="{D8A21CEC-9F28-C845-B96F-7AF45E556FE8}" dt="2024-11-20T14:35:05.508" v="4326"/>
        <pc:sldMkLst>
          <pc:docMk/>
          <pc:sldMk cId="1537945537" sldId="333"/>
        </pc:sldMkLst>
      </pc:sldChg>
      <pc:sldChg chg="modSp add del mod modTransition">
        <pc:chgData name="Jan van Nunen | Connekt | Lean &amp; Green" userId="30e7c214-a851-43b4-819b-3ba43b036c6e" providerId="ADAL" clId="{D8A21CEC-9F28-C845-B96F-7AF45E556FE8}" dt="2024-11-20T14:35:10.518" v="4329"/>
        <pc:sldMkLst>
          <pc:docMk/>
          <pc:sldMk cId="566586154" sldId="334"/>
        </pc:sldMkLst>
        <pc:spChg chg="mod">
          <ac:chgData name="Jan van Nunen | Connekt | Lean &amp; Green" userId="30e7c214-a851-43b4-819b-3ba43b036c6e" providerId="ADAL" clId="{D8A21CEC-9F28-C845-B96F-7AF45E556FE8}" dt="2024-11-19T10:06:59.517" v="3669"/>
          <ac:spMkLst>
            <pc:docMk/>
            <pc:sldMk cId="566586154" sldId="334"/>
            <ac:spMk id="2" creationId="{00000000-0000-0000-0000-000000000000}"/>
          </ac:spMkLst>
        </pc:spChg>
      </pc:sldChg>
      <pc:sldChg chg="modSp add del mod modTransition">
        <pc:chgData name="Jan van Nunen | Connekt | Lean &amp; Green" userId="30e7c214-a851-43b4-819b-3ba43b036c6e" providerId="ADAL" clId="{D8A21CEC-9F28-C845-B96F-7AF45E556FE8}" dt="2024-11-20T14:35:15.271" v="4332"/>
        <pc:sldMkLst>
          <pc:docMk/>
          <pc:sldMk cId="1901918694" sldId="335"/>
        </pc:sldMkLst>
        <pc:spChg chg="mod">
          <ac:chgData name="Jan van Nunen | Connekt | Lean &amp; Green" userId="30e7c214-a851-43b4-819b-3ba43b036c6e" providerId="ADAL" clId="{D8A21CEC-9F28-C845-B96F-7AF45E556FE8}" dt="2024-11-19T10:06:59.517" v="3669"/>
          <ac:spMkLst>
            <pc:docMk/>
            <pc:sldMk cId="1901918694" sldId="335"/>
            <ac:spMk id="2" creationId="{00000000-0000-0000-0000-000000000000}"/>
          </ac:spMkLst>
        </pc:spChg>
      </pc:sldChg>
      <pc:sldChg chg="modSp add del mod modTransition">
        <pc:chgData name="Jan van Nunen | Connekt | Lean &amp; Green" userId="30e7c214-a851-43b4-819b-3ba43b036c6e" providerId="ADAL" clId="{D8A21CEC-9F28-C845-B96F-7AF45E556FE8}" dt="2024-11-20T14:35:12.549" v="4330"/>
        <pc:sldMkLst>
          <pc:docMk/>
          <pc:sldMk cId="334600481" sldId="336"/>
        </pc:sldMkLst>
        <pc:spChg chg="mod">
          <ac:chgData name="Jan van Nunen | Connekt | Lean &amp; Green" userId="30e7c214-a851-43b4-819b-3ba43b036c6e" providerId="ADAL" clId="{D8A21CEC-9F28-C845-B96F-7AF45E556FE8}" dt="2024-11-19T10:06:59.517" v="3669"/>
          <ac:spMkLst>
            <pc:docMk/>
            <pc:sldMk cId="334600481" sldId="336"/>
            <ac:spMk id="2" creationId="{00000000-0000-0000-0000-000000000000}"/>
          </ac:spMkLst>
        </pc:spChg>
      </pc:sldChg>
      <pc:sldChg chg="addSp modSp add modTransition">
        <pc:chgData name="Jan van Nunen | Connekt | Lean &amp; Green" userId="30e7c214-a851-43b4-819b-3ba43b036c6e" providerId="ADAL" clId="{D8A21CEC-9F28-C845-B96F-7AF45E556FE8}" dt="2024-11-20T14:34:28.959" v="4318"/>
        <pc:sldMkLst>
          <pc:docMk/>
          <pc:sldMk cId="2847789839" sldId="372"/>
        </pc:sldMkLst>
        <pc:spChg chg="mod">
          <ac:chgData name="Jan van Nunen | Connekt | Lean &amp; Green" userId="30e7c214-a851-43b4-819b-3ba43b036c6e" providerId="ADAL" clId="{D8A21CEC-9F28-C845-B96F-7AF45E556FE8}" dt="2024-11-20T12:35:18.985" v="4306"/>
          <ac:spMkLst>
            <pc:docMk/>
            <pc:sldMk cId="2847789839" sldId="372"/>
            <ac:spMk id="8" creationId="{9940B940-CBF5-CAD4-4D9A-6606790DED4B}"/>
          </ac:spMkLst>
        </pc:spChg>
        <pc:spChg chg="mod">
          <ac:chgData name="Jan van Nunen | Connekt | Lean &amp; Green" userId="30e7c214-a851-43b4-819b-3ba43b036c6e" providerId="ADAL" clId="{D8A21CEC-9F28-C845-B96F-7AF45E556FE8}" dt="2024-11-20T12:35:18.985" v="4306"/>
          <ac:spMkLst>
            <pc:docMk/>
            <pc:sldMk cId="2847789839" sldId="372"/>
            <ac:spMk id="9" creationId="{98C0CDE1-8EF3-D2C0-8463-16C2C53D4D5B}"/>
          </ac:spMkLst>
        </pc:spChg>
        <pc:spChg chg="mod">
          <ac:chgData name="Jan van Nunen | Connekt | Lean &amp; Green" userId="30e7c214-a851-43b4-819b-3ba43b036c6e" providerId="ADAL" clId="{D8A21CEC-9F28-C845-B96F-7AF45E556FE8}" dt="2024-11-20T12:35:18.985" v="4306"/>
          <ac:spMkLst>
            <pc:docMk/>
            <pc:sldMk cId="2847789839" sldId="372"/>
            <ac:spMk id="10" creationId="{34BC7249-1A93-059C-DF28-7197948E6651}"/>
          </ac:spMkLst>
        </pc:spChg>
        <pc:spChg chg="mod">
          <ac:chgData name="Jan van Nunen | Connekt | Lean &amp; Green" userId="30e7c214-a851-43b4-819b-3ba43b036c6e" providerId="ADAL" clId="{D8A21CEC-9F28-C845-B96F-7AF45E556FE8}" dt="2024-11-20T12:35:18.985" v="4306"/>
          <ac:spMkLst>
            <pc:docMk/>
            <pc:sldMk cId="2847789839" sldId="372"/>
            <ac:spMk id="12" creationId="{E78899AA-D6EC-4AF9-DE19-B3D1CECE6FAC}"/>
          </ac:spMkLst>
        </pc:spChg>
        <pc:spChg chg="mod">
          <ac:chgData name="Jan van Nunen | Connekt | Lean &amp; Green" userId="30e7c214-a851-43b4-819b-3ba43b036c6e" providerId="ADAL" clId="{D8A21CEC-9F28-C845-B96F-7AF45E556FE8}" dt="2024-11-20T12:35:18.985" v="4306"/>
          <ac:spMkLst>
            <pc:docMk/>
            <pc:sldMk cId="2847789839" sldId="372"/>
            <ac:spMk id="13" creationId="{D2BBDC00-F2B0-6F97-2B1C-023DCB73BF72}"/>
          </ac:spMkLst>
        </pc:spChg>
        <pc:spChg chg="mod">
          <ac:chgData name="Jan van Nunen | Connekt | Lean &amp; Green" userId="30e7c214-a851-43b4-819b-3ba43b036c6e" providerId="ADAL" clId="{D8A21CEC-9F28-C845-B96F-7AF45E556FE8}" dt="2024-11-20T12:35:18.985" v="4306"/>
          <ac:spMkLst>
            <pc:docMk/>
            <pc:sldMk cId="2847789839" sldId="372"/>
            <ac:spMk id="14" creationId="{BBBD71D5-FB29-1403-E0B6-3176B0ED14AD}"/>
          </ac:spMkLst>
        </pc:spChg>
        <pc:grpChg chg="add mod">
          <ac:chgData name="Jan van Nunen | Connekt | Lean &amp; Green" userId="30e7c214-a851-43b4-819b-3ba43b036c6e" providerId="ADAL" clId="{D8A21CEC-9F28-C845-B96F-7AF45E556FE8}" dt="2024-11-20T12:35:18.985" v="4306"/>
          <ac:grpSpMkLst>
            <pc:docMk/>
            <pc:sldMk cId="2847789839" sldId="372"/>
            <ac:grpSpMk id="3" creationId="{A0AB4725-B903-80CC-740E-F6C224E07AB3}"/>
          </ac:grpSpMkLst>
        </pc:grpChg>
        <pc:grpChg chg="mod">
          <ac:chgData name="Jan van Nunen | Connekt | Lean &amp; Green" userId="30e7c214-a851-43b4-819b-3ba43b036c6e" providerId="ADAL" clId="{D8A21CEC-9F28-C845-B96F-7AF45E556FE8}" dt="2024-11-20T12:35:18.985" v="4306"/>
          <ac:grpSpMkLst>
            <pc:docMk/>
            <pc:sldMk cId="2847789839" sldId="372"/>
            <ac:grpSpMk id="5" creationId="{BB1BB432-F76F-7C34-28BF-B04831F1747F}"/>
          </ac:grpSpMkLst>
        </pc:grpChg>
        <pc:grpChg chg="mod">
          <ac:chgData name="Jan van Nunen | Connekt | Lean &amp; Green" userId="30e7c214-a851-43b4-819b-3ba43b036c6e" providerId="ADAL" clId="{D8A21CEC-9F28-C845-B96F-7AF45E556FE8}" dt="2024-11-20T12:35:18.985" v="4306"/>
          <ac:grpSpMkLst>
            <pc:docMk/>
            <pc:sldMk cId="2847789839" sldId="372"/>
            <ac:grpSpMk id="6" creationId="{4B98FA11-FB76-199C-4086-67E8EFA91262}"/>
          </ac:grpSpMkLst>
        </pc:grpChg>
        <pc:grpChg chg="mod">
          <ac:chgData name="Jan van Nunen | Connekt | Lean &amp; Green" userId="30e7c214-a851-43b4-819b-3ba43b036c6e" providerId="ADAL" clId="{D8A21CEC-9F28-C845-B96F-7AF45E556FE8}" dt="2024-11-20T12:35:18.985" v="4306"/>
          <ac:grpSpMkLst>
            <pc:docMk/>
            <pc:sldMk cId="2847789839" sldId="372"/>
            <ac:grpSpMk id="7" creationId="{7F422FBD-E56F-23CE-816D-B4B7332278D2}"/>
          </ac:grpSpMkLst>
        </pc:grpChg>
      </pc:sldChg>
      <pc:sldChg chg="addSp modSp add del mod modTransition">
        <pc:chgData name="Jan van Nunen | Connekt | Lean &amp; Green" userId="30e7c214-a851-43b4-819b-3ba43b036c6e" providerId="ADAL" clId="{D8A21CEC-9F28-C845-B96F-7AF45E556FE8}" dt="2024-11-20T14:34:22.957" v="4316"/>
        <pc:sldMkLst>
          <pc:docMk/>
          <pc:sldMk cId="3189006302" sldId="2147377508"/>
        </pc:sldMkLst>
        <pc:spChg chg="mod">
          <ac:chgData name="Jan van Nunen | Connekt | Lean &amp; Green" userId="30e7c214-a851-43b4-819b-3ba43b036c6e" providerId="ADAL" clId="{D8A21CEC-9F28-C845-B96F-7AF45E556FE8}" dt="2024-11-20T12:35:05.574" v="4304" actId="1076"/>
          <ac:spMkLst>
            <pc:docMk/>
            <pc:sldMk cId="3189006302" sldId="2147377508"/>
            <ac:spMk id="2" creationId="{C9C994F1-6FFB-EEFE-AC8C-9B6C13AC8ADD}"/>
          </ac:spMkLst>
        </pc:spChg>
        <pc:spChg chg="mod">
          <ac:chgData name="Jan van Nunen | Connekt | Lean &amp; Green" userId="30e7c214-a851-43b4-819b-3ba43b036c6e" providerId="ADAL" clId="{D8A21CEC-9F28-C845-B96F-7AF45E556FE8}" dt="2024-11-20T12:34:52.845" v="4300"/>
          <ac:spMkLst>
            <pc:docMk/>
            <pc:sldMk cId="3189006302" sldId="2147377508"/>
            <ac:spMk id="11" creationId="{1620F771-5B0D-3C84-92A4-30485053772F}"/>
          </ac:spMkLst>
        </pc:spChg>
        <pc:spChg chg="mod">
          <ac:chgData name="Jan van Nunen | Connekt | Lean &amp; Green" userId="30e7c214-a851-43b4-819b-3ba43b036c6e" providerId="ADAL" clId="{D8A21CEC-9F28-C845-B96F-7AF45E556FE8}" dt="2024-11-20T12:34:52.845" v="4300"/>
          <ac:spMkLst>
            <pc:docMk/>
            <pc:sldMk cId="3189006302" sldId="2147377508"/>
            <ac:spMk id="12" creationId="{DB8BAA53-5AD5-2BDC-47B5-2E98D196C474}"/>
          </ac:spMkLst>
        </pc:spChg>
        <pc:spChg chg="mod">
          <ac:chgData name="Jan van Nunen | Connekt | Lean &amp; Green" userId="30e7c214-a851-43b4-819b-3ba43b036c6e" providerId="ADAL" clId="{D8A21CEC-9F28-C845-B96F-7AF45E556FE8}" dt="2024-11-20T12:34:52.845" v="4300"/>
          <ac:spMkLst>
            <pc:docMk/>
            <pc:sldMk cId="3189006302" sldId="2147377508"/>
            <ac:spMk id="13" creationId="{796A3A2A-EC44-5610-5E19-831544EEF6BD}"/>
          </ac:spMkLst>
        </pc:spChg>
        <pc:spChg chg="mod">
          <ac:chgData name="Jan van Nunen | Connekt | Lean &amp; Green" userId="30e7c214-a851-43b4-819b-3ba43b036c6e" providerId="ADAL" clId="{D8A21CEC-9F28-C845-B96F-7AF45E556FE8}" dt="2024-11-20T12:34:52.845" v="4300"/>
          <ac:spMkLst>
            <pc:docMk/>
            <pc:sldMk cId="3189006302" sldId="2147377508"/>
            <ac:spMk id="14" creationId="{8CDD713E-5078-64F4-36DD-2E89752EFD3F}"/>
          </ac:spMkLst>
        </pc:spChg>
        <pc:spChg chg="mod">
          <ac:chgData name="Jan van Nunen | Connekt | Lean &amp; Green" userId="30e7c214-a851-43b4-819b-3ba43b036c6e" providerId="ADAL" clId="{D8A21CEC-9F28-C845-B96F-7AF45E556FE8}" dt="2024-11-20T12:34:52.845" v="4300"/>
          <ac:spMkLst>
            <pc:docMk/>
            <pc:sldMk cId="3189006302" sldId="2147377508"/>
            <ac:spMk id="15" creationId="{664CD325-538B-FAAE-DA0C-1E61F97F5E7B}"/>
          </ac:spMkLst>
        </pc:spChg>
        <pc:spChg chg="mod">
          <ac:chgData name="Jan van Nunen | Connekt | Lean &amp; Green" userId="30e7c214-a851-43b4-819b-3ba43b036c6e" providerId="ADAL" clId="{D8A21CEC-9F28-C845-B96F-7AF45E556FE8}" dt="2024-11-20T12:34:52.845" v="4300"/>
          <ac:spMkLst>
            <pc:docMk/>
            <pc:sldMk cId="3189006302" sldId="2147377508"/>
            <ac:spMk id="16" creationId="{23AE2137-96DC-35D7-6C40-CEC0459C05E5}"/>
          </ac:spMkLst>
        </pc:spChg>
        <pc:grpChg chg="add mod">
          <ac:chgData name="Jan van Nunen | Connekt | Lean &amp; Green" userId="30e7c214-a851-43b4-819b-3ba43b036c6e" providerId="ADAL" clId="{D8A21CEC-9F28-C845-B96F-7AF45E556FE8}" dt="2024-11-20T12:34:52.845" v="4300"/>
          <ac:grpSpMkLst>
            <pc:docMk/>
            <pc:sldMk cId="3189006302" sldId="2147377508"/>
            <ac:grpSpMk id="7" creationId="{A10B0671-AADF-FF68-1697-81B2ED926B52}"/>
          </ac:grpSpMkLst>
        </pc:grpChg>
        <pc:grpChg chg="mod">
          <ac:chgData name="Jan van Nunen | Connekt | Lean &amp; Green" userId="30e7c214-a851-43b4-819b-3ba43b036c6e" providerId="ADAL" clId="{D8A21CEC-9F28-C845-B96F-7AF45E556FE8}" dt="2024-11-20T12:34:52.845" v="4300"/>
          <ac:grpSpMkLst>
            <pc:docMk/>
            <pc:sldMk cId="3189006302" sldId="2147377508"/>
            <ac:grpSpMk id="8" creationId="{602990E1-5A47-6175-7170-EF193E1A5A31}"/>
          </ac:grpSpMkLst>
        </pc:grpChg>
        <pc:grpChg chg="mod">
          <ac:chgData name="Jan van Nunen | Connekt | Lean &amp; Green" userId="30e7c214-a851-43b4-819b-3ba43b036c6e" providerId="ADAL" clId="{D8A21CEC-9F28-C845-B96F-7AF45E556FE8}" dt="2024-11-20T12:34:52.845" v="4300"/>
          <ac:grpSpMkLst>
            <pc:docMk/>
            <pc:sldMk cId="3189006302" sldId="2147377508"/>
            <ac:grpSpMk id="9" creationId="{A05232DA-A093-A3AF-1282-29A523FC3E0F}"/>
          </ac:grpSpMkLst>
        </pc:grpChg>
        <pc:grpChg chg="mod">
          <ac:chgData name="Jan van Nunen | Connekt | Lean &amp; Green" userId="30e7c214-a851-43b4-819b-3ba43b036c6e" providerId="ADAL" clId="{D8A21CEC-9F28-C845-B96F-7AF45E556FE8}" dt="2024-11-20T12:34:52.845" v="4300"/>
          <ac:grpSpMkLst>
            <pc:docMk/>
            <pc:sldMk cId="3189006302" sldId="2147377508"/>
            <ac:grpSpMk id="10" creationId="{2638E8FD-87E1-A871-06E2-B7CF52793FCB}"/>
          </ac:grpSpMkLst>
        </pc:grpChg>
      </pc:sldChg>
      <pc:sldChg chg="addSp modSp add modTransition">
        <pc:chgData name="Jan van Nunen | Connekt | Lean &amp; Green" userId="30e7c214-a851-43b4-819b-3ba43b036c6e" providerId="ADAL" clId="{D8A21CEC-9F28-C845-B96F-7AF45E556FE8}" dt="2024-11-20T14:34:17.863" v="4314"/>
        <pc:sldMkLst>
          <pc:docMk/>
          <pc:sldMk cId="4132840175" sldId="2147377672"/>
        </pc:sldMkLst>
        <pc:spChg chg="mod">
          <ac:chgData name="Jan van Nunen | Connekt | Lean &amp; Green" userId="30e7c214-a851-43b4-819b-3ba43b036c6e" providerId="ADAL" clId="{D8A21CEC-9F28-C845-B96F-7AF45E556FE8}" dt="2024-11-20T12:34:42.802" v="4295"/>
          <ac:spMkLst>
            <pc:docMk/>
            <pc:sldMk cId="4132840175" sldId="2147377672"/>
            <ac:spMk id="10" creationId="{683396BF-8B41-64E3-7ED4-62A50FEC7018}"/>
          </ac:spMkLst>
        </pc:spChg>
        <pc:spChg chg="mod">
          <ac:chgData name="Jan van Nunen | Connekt | Lean &amp; Green" userId="30e7c214-a851-43b4-819b-3ba43b036c6e" providerId="ADAL" clId="{D8A21CEC-9F28-C845-B96F-7AF45E556FE8}" dt="2024-11-20T12:34:42.802" v="4295"/>
          <ac:spMkLst>
            <pc:docMk/>
            <pc:sldMk cId="4132840175" sldId="2147377672"/>
            <ac:spMk id="11" creationId="{8C8F8685-65A2-69E1-F32B-97DBB5780E81}"/>
          </ac:spMkLst>
        </pc:spChg>
        <pc:spChg chg="mod">
          <ac:chgData name="Jan van Nunen | Connekt | Lean &amp; Green" userId="30e7c214-a851-43b4-819b-3ba43b036c6e" providerId="ADAL" clId="{D8A21CEC-9F28-C845-B96F-7AF45E556FE8}" dt="2024-11-20T12:34:42.802" v="4295"/>
          <ac:spMkLst>
            <pc:docMk/>
            <pc:sldMk cId="4132840175" sldId="2147377672"/>
            <ac:spMk id="12" creationId="{DAF142B7-72B0-3AFD-F897-9B16A9876ED8}"/>
          </ac:spMkLst>
        </pc:spChg>
        <pc:spChg chg="mod">
          <ac:chgData name="Jan van Nunen | Connekt | Lean &amp; Green" userId="30e7c214-a851-43b4-819b-3ba43b036c6e" providerId="ADAL" clId="{D8A21CEC-9F28-C845-B96F-7AF45E556FE8}" dt="2024-11-20T12:34:42.802" v="4295"/>
          <ac:spMkLst>
            <pc:docMk/>
            <pc:sldMk cId="4132840175" sldId="2147377672"/>
            <ac:spMk id="13" creationId="{6A564DD3-F824-670C-4DC3-3C1B5BABCBE2}"/>
          </ac:spMkLst>
        </pc:spChg>
        <pc:spChg chg="mod">
          <ac:chgData name="Jan van Nunen | Connekt | Lean &amp; Green" userId="30e7c214-a851-43b4-819b-3ba43b036c6e" providerId="ADAL" clId="{D8A21CEC-9F28-C845-B96F-7AF45E556FE8}" dt="2024-11-20T12:34:42.802" v="4295"/>
          <ac:spMkLst>
            <pc:docMk/>
            <pc:sldMk cId="4132840175" sldId="2147377672"/>
            <ac:spMk id="14" creationId="{1E9D0DAC-167C-27E2-9B50-C7E3E1FEFC78}"/>
          </ac:spMkLst>
        </pc:spChg>
        <pc:spChg chg="mod">
          <ac:chgData name="Jan van Nunen | Connekt | Lean &amp; Green" userId="30e7c214-a851-43b4-819b-3ba43b036c6e" providerId="ADAL" clId="{D8A21CEC-9F28-C845-B96F-7AF45E556FE8}" dt="2024-11-20T12:34:42.802" v="4295"/>
          <ac:spMkLst>
            <pc:docMk/>
            <pc:sldMk cId="4132840175" sldId="2147377672"/>
            <ac:spMk id="15" creationId="{1362AC14-0F80-90A4-E112-ADDF1AE2348C}"/>
          </ac:spMkLst>
        </pc:spChg>
        <pc:grpChg chg="add mod">
          <ac:chgData name="Jan van Nunen | Connekt | Lean &amp; Green" userId="30e7c214-a851-43b4-819b-3ba43b036c6e" providerId="ADAL" clId="{D8A21CEC-9F28-C845-B96F-7AF45E556FE8}" dt="2024-11-20T12:34:42.802" v="4295"/>
          <ac:grpSpMkLst>
            <pc:docMk/>
            <pc:sldMk cId="4132840175" sldId="2147377672"/>
            <ac:grpSpMk id="3" creationId="{781DB5FE-7BA0-6640-AFAB-B7DAA1D83D70}"/>
          </ac:grpSpMkLst>
        </pc:grpChg>
        <pc:grpChg chg="mod">
          <ac:chgData name="Jan van Nunen | Connekt | Lean &amp; Green" userId="30e7c214-a851-43b4-819b-3ba43b036c6e" providerId="ADAL" clId="{D8A21CEC-9F28-C845-B96F-7AF45E556FE8}" dt="2024-11-20T12:34:42.802" v="4295"/>
          <ac:grpSpMkLst>
            <pc:docMk/>
            <pc:sldMk cId="4132840175" sldId="2147377672"/>
            <ac:grpSpMk id="4" creationId="{A31F9275-BFC2-A221-D045-3CFC12AEF155}"/>
          </ac:grpSpMkLst>
        </pc:grpChg>
        <pc:grpChg chg="mod">
          <ac:chgData name="Jan van Nunen | Connekt | Lean &amp; Green" userId="30e7c214-a851-43b4-819b-3ba43b036c6e" providerId="ADAL" clId="{D8A21CEC-9F28-C845-B96F-7AF45E556FE8}" dt="2024-11-20T12:34:42.802" v="4295"/>
          <ac:grpSpMkLst>
            <pc:docMk/>
            <pc:sldMk cId="4132840175" sldId="2147377672"/>
            <ac:grpSpMk id="7" creationId="{73951C58-F24C-3B1D-59CC-56B368FE4DC1}"/>
          </ac:grpSpMkLst>
        </pc:grpChg>
        <pc:grpChg chg="mod">
          <ac:chgData name="Jan van Nunen | Connekt | Lean &amp; Green" userId="30e7c214-a851-43b4-819b-3ba43b036c6e" providerId="ADAL" clId="{D8A21CEC-9F28-C845-B96F-7AF45E556FE8}" dt="2024-11-20T12:34:42.802" v="4295"/>
          <ac:grpSpMkLst>
            <pc:docMk/>
            <pc:sldMk cId="4132840175" sldId="2147377672"/>
            <ac:grpSpMk id="9" creationId="{09BC3997-CDD7-8B6E-3974-F47C4D487DE3}"/>
          </ac:grpSpMkLst>
        </pc:grpChg>
      </pc:sldChg>
      <pc:sldChg chg="addSp modSp add del mod modTransition">
        <pc:chgData name="Jan van Nunen | Connekt | Lean &amp; Green" userId="30e7c214-a851-43b4-819b-3ba43b036c6e" providerId="ADAL" clId="{D8A21CEC-9F28-C845-B96F-7AF45E556FE8}" dt="2024-11-20T14:34:20.517" v="4315"/>
        <pc:sldMkLst>
          <pc:docMk/>
          <pc:sldMk cId="1343421638" sldId="2147377725"/>
        </pc:sldMkLst>
        <pc:spChg chg="mod">
          <ac:chgData name="Jan van Nunen | Connekt | Lean &amp; Green" userId="30e7c214-a851-43b4-819b-3ba43b036c6e" providerId="ADAL" clId="{D8A21CEC-9F28-C845-B96F-7AF45E556FE8}" dt="2024-11-20T12:34:50.305" v="4299" actId="1076"/>
          <ac:spMkLst>
            <pc:docMk/>
            <pc:sldMk cId="1343421638" sldId="2147377725"/>
            <ac:spMk id="2" creationId="{CB09F287-B646-2640-B3E9-2CA14F9E2581}"/>
          </ac:spMkLst>
        </pc:spChg>
        <pc:spChg chg="mod">
          <ac:chgData name="Jan van Nunen | Connekt | Lean &amp; Green" userId="30e7c214-a851-43b4-819b-3ba43b036c6e" providerId="ADAL" clId="{D8A21CEC-9F28-C845-B96F-7AF45E556FE8}" dt="2024-11-20T12:34:44.958" v="4296"/>
          <ac:spMkLst>
            <pc:docMk/>
            <pc:sldMk cId="1343421638" sldId="2147377725"/>
            <ac:spMk id="21" creationId="{E47907A3-FC41-F95D-8683-98ECC6775EB9}"/>
          </ac:spMkLst>
        </pc:spChg>
        <pc:spChg chg="mod">
          <ac:chgData name="Jan van Nunen | Connekt | Lean &amp; Green" userId="30e7c214-a851-43b4-819b-3ba43b036c6e" providerId="ADAL" clId="{D8A21CEC-9F28-C845-B96F-7AF45E556FE8}" dt="2024-11-20T12:34:44.958" v="4296"/>
          <ac:spMkLst>
            <pc:docMk/>
            <pc:sldMk cId="1343421638" sldId="2147377725"/>
            <ac:spMk id="22" creationId="{C2C0FDFA-8022-B6FD-AB99-3F3335BD526E}"/>
          </ac:spMkLst>
        </pc:spChg>
        <pc:spChg chg="mod">
          <ac:chgData name="Jan van Nunen | Connekt | Lean &amp; Green" userId="30e7c214-a851-43b4-819b-3ba43b036c6e" providerId="ADAL" clId="{D8A21CEC-9F28-C845-B96F-7AF45E556FE8}" dt="2024-11-20T12:34:44.958" v="4296"/>
          <ac:spMkLst>
            <pc:docMk/>
            <pc:sldMk cId="1343421638" sldId="2147377725"/>
            <ac:spMk id="23" creationId="{292F4F8C-C3D7-77FB-D552-E0B5241EB4C6}"/>
          </ac:spMkLst>
        </pc:spChg>
        <pc:spChg chg="mod">
          <ac:chgData name="Jan van Nunen | Connekt | Lean &amp; Green" userId="30e7c214-a851-43b4-819b-3ba43b036c6e" providerId="ADAL" clId="{D8A21CEC-9F28-C845-B96F-7AF45E556FE8}" dt="2024-11-20T12:34:44.958" v="4296"/>
          <ac:spMkLst>
            <pc:docMk/>
            <pc:sldMk cId="1343421638" sldId="2147377725"/>
            <ac:spMk id="24" creationId="{91FCBFDB-A039-46EE-7909-9EE210037E84}"/>
          </ac:spMkLst>
        </pc:spChg>
        <pc:spChg chg="mod">
          <ac:chgData name="Jan van Nunen | Connekt | Lean &amp; Green" userId="30e7c214-a851-43b4-819b-3ba43b036c6e" providerId="ADAL" clId="{D8A21CEC-9F28-C845-B96F-7AF45E556FE8}" dt="2024-11-20T12:34:44.958" v="4296"/>
          <ac:spMkLst>
            <pc:docMk/>
            <pc:sldMk cId="1343421638" sldId="2147377725"/>
            <ac:spMk id="25" creationId="{600507EB-5799-4CAB-B47F-149349048D54}"/>
          </ac:spMkLst>
        </pc:spChg>
        <pc:spChg chg="mod">
          <ac:chgData name="Jan van Nunen | Connekt | Lean &amp; Green" userId="30e7c214-a851-43b4-819b-3ba43b036c6e" providerId="ADAL" clId="{D8A21CEC-9F28-C845-B96F-7AF45E556FE8}" dt="2024-11-20T12:34:44.958" v="4296"/>
          <ac:spMkLst>
            <pc:docMk/>
            <pc:sldMk cId="1343421638" sldId="2147377725"/>
            <ac:spMk id="26" creationId="{69473364-42CA-8193-0B45-48E1D37C880A}"/>
          </ac:spMkLst>
        </pc:spChg>
        <pc:grpChg chg="add mod">
          <ac:chgData name="Jan van Nunen | Connekt | Lean &amp; Green" userId="30e7c214-a851-43b4-819b-3ba43b036c6e" providerId="ADAL" clId="{D8A21CEC-9F28-C845-B96F-7AF45E556FE8}" dt="2024-11-20T12:34:44.958" v="4296"/>
          <ac:grpSpMkLst>
            <pc:docMk/>
            <pc:sldMk cId="1343421638" sldId="2147377725"/>
            <ac:grpSpMk id="5" creationId="{B056B3A0-C2D4-8635-379E-57FDC6811511}"/>
          </ac:grpSpMkLst>
        </pc:grpChg>
        <pc:grpChg chg="mod">
          <ac:chgData name="Jan van Nunen | Connekt | Lean &amp; Green" userId="30e7c214-a851-43b4-819b-3ba43b036c6e" providerId="ADAL" clId="{D8A21CEC-9F28-C845-B96F-7AF45E556FE8}" dt="2024-11-20T12:34:44.958" v="4296"/>
          <ac:grpSpMkLst>
            <pc:docMk/>
            <pc:sldMk cId="1343421638" sldId="2147377725"/>
            <ac:grpSpMk id="6" creationId="{ABE22A61-D41D-945C-B0A1-5C73D79A482C}"/>
          </ac:grpSpMkLst>
        </pc:grpChg>
        <pc:grpChg chg="mod">
          <ac:chgData name="Jan van Nunen | Connekt | Lean &amp; Green" userId="30e7c214-a851-43b4-819b-3ba43b036c6e" providerId="ADAL" clId="{D8A21CEC-9F28-C845-B96F-7AF45E556FE8}" dt="2024-11-20T12:34:44.958" v="4296"/>
          <ac:grpSpMkLst>
            <pc:docMk/>
            <pc:sldMk cId="1343421638" sldId="2147377725"/>
            <ac:grpSpMk id="7" creationId="{5B3BC9B5-A1BA-244E-BAE1-395E9092A7AD}"/>
          </ac:grpSpMkLst>
        </pc:grpChg>
        <pc:grpChg chg="mod">
          <ac:chgData name="Jan van Nunen | Connekt | Lean &amp; Green" userId="30e7c214-a851-43b4-819b-3ba43b036c6e" providerId="ADAL" clId="{D8A21CEC-9F28-C845-B96F-7AF45E556FE8}" dt="2024-11-20T12:34:44.958" v="4296"/>
          <ac:grpSpMkLst>
            <pc:docMk/>
            <pc:sldMk cId="1343421638" sldId="2147377725"/>
            <ac:grpSpMk id="20" creationId="{BF0482FB-23D7-872D-3DC6-AAEA6B43F8C0}"/>
          </ac:grpSpMkLst>
        </pc:grpChg>
      </pc:sldChg>
      <pc:sldChg chg="addSp modSp add mod">
        <pc:chgData name="Jan van Nunen | Connekt | Lean &amp; Green" userId="30e7c214-a851-43b4-819b-3ba43b036c6e" providerId="ADAL" clId="{D8A21CEC-9F28-C845-B96F-7AF45E556FE8}" dt="2024-11-20T12:35:12.033" v="4305"/>
        <pc:sldMkLst>
          <pc:docMk/>
          <pc:sldMk cId="3892193942" sldId="2147377751"/>
        </pc:sldMkLst>
        <pc:spChg chg="mod">
          <ac:chgData name="Jan van Nunen | Connekt | Lean &amp; Green" userId="30e7c214-a851-43b4-819b-3ba43b036c6e" providerId="ADAL" clId="{D8A21CEC-9F28-C845-B96F-7AF45E556FE8}" dt="2024-11-20T12:35:12.033" v="4305"/>
          <ac:spMkLst>
            <pc:docMk/>
            <pc:sldMk cId="3892193942" sldId="2147377751"/>
            <ac:spMk id="6" creationId="{6C4401D5-F512-EA57-4F72-E3C3FA23E78F}"/>
          </ac:spMkLst>
        </pc:spChg>
        <pc:spChg chg="mod">
          <ac:chgData name="Jan van Nunen | Connekt | Lean &amp; Green" userId="30e7c214-a851-43b4-819b-3ba43b036c6e" providerId="ADAL" clId="{D8A21CEC-9F28-C845-B96F-7AF45E556FE8}" dt="2024-11-20T12:35:12.033" v="4305"/>
          <ac:spMkLst>
            <pc:docMk/>
            <pc:sldMk cId="3892193942" sldId="2147377751"/>
            <ac:spMk id="7" creationId="{FD88646B-F4A6-31F8-6CFA-FDC5EA9BDF28}"/>
          </ac:spMkLst>
        </pc:spChg>
        <pc:spChg chg="mod">
          <ac:chgData name="Jan van Nunen | Connekt | Lean &amp; Green" userId="30e7c214-a851-43b4-819b-3ba43b036c6e" providerId="ADAL" clId="{D8A21CEC-9F28-C845-B96F-7AF45E556FE8}" dt="2024-11-20T12:35:12.033" v="4305"/>
          <ac:spMkLst>
            <pc:docMk/>
            <pc:sldMk cId="3892193942" sldId="2147377751"/>
            <ac:spMk id="9" creationId="{27D5D76E-E2D5-ABD0-AACD-93A12DFDC968}"/>
          </ac:spMkLst>
        </pc:spChg>
        <pc:spChg chg="mod">
          <ac:chgData name="Jan van Nunen | Connekt | Lean &amp; Green" userId="30e7c214-a851-43b4-819b-3ba43b036c6e" providerId="ADAL" clId="{D8A21CEC-9F28-C845-B96F-7AF45E556FE8}" dt="2024-11-20T12:35:12.033" v="4305"/>
          <ac:spMkLst>
            <pc:docMk/>
            <pc:sldMk cId="3892193942" sldId="2147377751"/>
            <ac:spMk id="10" creationId="{306F94A0-C097-58FB-2830-6A99E6784C90}"/>
          </ac:spMkLst>
        </pc:spChg>
        <pc:spChg chg="mod">
          <ac:chgData name="Jan van Nunen | Connekt | Lean &amp; Green" userId="30e7c214-a851-43b4-819b-3ba43b036c6e" providerId="ADAL" clId="{D8A21CEC-9F28-C845-B96F-7AF45E556FE8}" dt="2024-11-20T12:35:12.033" v="4305"/>
          <ac:spMkLst>
            <pc:docMk/>
            <pc:sldMk cId="3892193942" sldId="2147377751"/>
            <ac:spMk id="11" creationId="{74D29718-0283-35C4-20CC-D186ADDEC51B}"/>
          </ac:spMkLst>
        </pc:spChg>
        <pc:spChg chg="mod">
          <ac:chgData name="Jan van Nunen | Connekt | Lean &amp; Green" userId="30e7c214-a851-43b4-819b-3ba43b036c6e" providerId="ADAL" clId="{D8A21CEC-9F28-C845-B96F-7AF45E556FE8}" dt="2024-11-20T12:35:12.033" v="4305"/>
          <ac:spMkLst>
            <pc:docMk/>
            <pc:sldMk cId="3892193942" sldId="2147377751"/>
            <ac:spMk id="12" creationId="{03D1337A-1EB2-7F41-C60B-788A3D4FFA73}"/>
          </ac:spMkLst>
        </pc:spChg>
        <pc:spChg chg="mod">
          <ac:chgData name="Jan van Nunen | Connekt | Lean &amp; Green" userId="30e7c214-a851-43b4-819b-3ba43b036c6e" providerId="ADAL" clId="{D8A21CEC-9F28-C845-B96F-7AF45E556FE8}" dt="2024-11-18T15:40:24.606" v="3661" actId="1076"/>
          <ac:spMkLst>
            <pc:docMk/>
            <pc:sldMk cId="3892193942" sldId="2147377751"/>
            <ac:spMk id="1076" creationId="{9C533F9D-213C-C8D1-27C3-0ED9508770C4}"/>
          </ac:spMkLst>
        </pc:spChg>
        <pc:grpChg chg="add mod">
          <ac:chgData name="Jan van Nunen | Connekt | Lean &amp; Green" userId="30e7c214-a851-43b4-819b-3ba43b036c6e" providerId="ADAL" clId="{D8A21CEC-9F28-C845-B96F-7AF45E556FE8}" dt="2024-11-20T12:35:12.033" v="4305"/>
          <ac:grpSpMkLst>
            <pc:docMk/>
            <pc:sldMk cId="3892193942" sldId="2147377751"/>
            <ac:grpSpMk id="2" creationId="{14D285DC-C931-6AA3-CE5F-5759B27F130D}"/>
          </ac:grpSpMkLst>
        </pc:grpChg>
        <pc:grpChg chg="mod">
          <ac:chgData name="Jan van Nunen | Connekt | Lean &amp; Green" userId="30e7c214-a851-43b4-819b-3ba43b036c6e" providerId="ADAL" clId="{D8A21CEC-9F28-C845-B96F-7AF45E556FE8}" dt="2024-11-20T12:35:12.033" v="4305"/>
          <ac:grpSpMkLst>
            <pc:docMk/>
            <pc:sldMk cId="3892193942" sldId="2147377751"/>
            <ac:grpSpMk id="3" creationId="{FE6C9515-14F0-8B29-56FA-E36D7669C198}"/>
          </ac:grpSpMkLst>
        </pc:grpChg>
        <pc:grpChg chg="mod">
          <ac:chgData name="Jan van Nunen | Connekt | Lean &amp; Green" userId="30e7c214-a851-43b4-819b-3ba43b036c6e" providerId="ADAL" clId="{D8A21CEC-9F28-C845-B96F-7AF45E556FE8}" dt="2024-11-20T12:35:12.033" v="4305"/>
          <ac:grpSpMkLst>
            <pc:docMk/>
            <pc:sldMk cId="3892193942" sldId="2147377751"/>
            <ac:grpSpMk id="4" creationId="{AE2102C1-60F9-B216-E7A1-562B71021D97}"/>
          </ac:grpSpMkLst>
        </pc:grpChg>
        <pc:grpChg chg="mod">
          <ac:chgData name="Jan van Nunen | Connekt | Lean &amp; Green" userId="30e7c214-a851-43b4-819b-3ba43b036c6e" providerId="ADAL" clId="{D8A21CEC-9F28-C845-B96F-7AF45E556FE8}" dt="2024-11-20T12:35:12.033" v="4305"/>
          <ac:grpSpMkLst>
            <pc:docMk/>
            <pc:sldMk cId="3892193942" sldId="2147377751"/>
            <ac:grpSpMk id="5" creationId="{2DCABDA1-2EB2-BCE0-07DE-2CA393D0E056}"/>
          </ac:grpSpMkLst>
        </pc:grpChg>
      </pc:sldChg>
      <pc:sldChg chg="add del modTransition">
        <pc:chgData name="Jan van Nunen | Connekt | Lean &amp; Green" userId="30e7c214-a851-43b4-819b-3ba43b036c6e" providerId="ADAL" clId="{D8A21CEC-9F28-C845-B96F-7AF45E556FE8}" dt="2024-11-20T14:35:03.626" v="4325"/>
        <pc:sldMkLst>
          <pc:docMk/>
          <pc:sldMk cId="2878453152" sldId="2147377752"/>
        </pc:sldMkLst>
      </pc:sldChg>
      <pc:sldChg chg="addSp delSp modSp add mod">
        <pc:chgData name="Jan van Nunen | Connekt | Lean &amp; Green" userId="30e7c214-a851-43b4-819b-3ba43b036c6e" providerId="ADAL" clId="{D8A21CEC-9F28-C845-B96F-7AF45E556FE8}" dt="2024-11-19T10:11:24.403" v="3819" actId="113"/>
        <pc:sldMkLst>
          <pc:docMk/>
          <pc:sldMk cId="1131057091" sldId="2147377753"/>
        </pc:sldMkLst>
        <pc:spChg chg="del">
          <ac:chgData name="Jan van Nunen | Connekt | Lean &amp; Green" userId="30e7c214-a851-43b4-819b-3ba43b036c6e" providerId="ADAL" clId="{D8A21CEC-9F28-C845-B96F-7AF45E556FE8}" dt="2024-11-19T10:07:39.223" v="3707" actId="478"/>
          <ac:spMkLst>
            <pc:docMk/>
            <pc:sldMk cId="1131057091" sldId="2147377753"/>
            <ac:spMk id="37" creationId="{766560D2-445E-38F3-A39B-C5F726286ADD}"/>
          </ac:spMkLst>
        </pc:spChg>
        <pc:spChg chg="mod">
          <ac:chgData name="Jan van Nunen | Connekt | Lean &amp; Green" userId="30e7c214-a851-43b4-819b-3ba43b036c6e" providerId="ADAL" clId="{D8A21CEC-9F28-C845-B96F-7AF45E556FE8}" dt="2024-11-19T10:11:24.403" v="3819" actId="113"/>
          <ac:spMkLst>
            <pc:docMk/>
            <pc:sldMk cId="1131057091" sldId="2147377753"/>
            <ac:spMk id="54" creationId="{378749FE-257B-B3A2-822A-A79199269674}"/>
          </ac:spMkLst>
        </pc:spChg>
        <pc:picChg chg="del">
          <ac:chgData name="Jan van Nunen | Connekt | Lean &amp; Green" userId="30e7c214-a851-43b4-819b-3ba43b036c6e" providerId="ADAL" clId="{D8A21CEC-9F28-C845-B96F-7AF45E556FE8}" dt="2024-11-19T10:08:04.981" v="3708" actId="478"/>
          <ac:picMkLst>
            <pc:docMk/>
            <pc:sldMk cId="1131057091" sldId="2147377753"/>
            <ac:picMk id="32" creationId="{D1D46FE3-F221-264D-D6F5-847387FFB85D}"/>
          </ac:picMkLst>
        </pc:picChg>
        <pc:picChg chg="add mod">
          <ac:chgData name="Jan van Nunen | Connekt | Lean &amp; Green" userId="30e7c214-a851-43b4-819b-3ba43b036c6e" providerId="ADAL" clId="{D8A21CEC-9F28-C845-B96F-7AF45E556FE8}" dt="2024-11-19T10:09:32" v="3727" actId="1076"/>
          <ac:picMkLst>
            <pc:docMk/>
            <pc:sldMk cId="1131057091" sldId="2147377753"/>
            <ac:picMk id="1026" creationId="{ED4884AE-B5B6-5153-4A9A-865098C493EC}"/>
          </ac:picMkLst>
        </pc:picChg>
      </pc:sldChg>
      <pc:sldChg chg="add del setBg">
        <pc:chgData name="Jan van Nunen | Connekt | Lean &amp; Green" userId="30e7c214-a851-43b4-819b-3ba43b036c6e" providerId="ADAL" clId="{D8A21CEC-9F28-C845-B96F-7AF45E556FE8}" dt="2024-11-19T10:07:21.815" v="3674"/>
        <pc:sldMkLst>
          <pc:docMk/>
          <pc:sldMk cId="1784157387" sldId="2147377753"/>
        </pc:sldMkLst>
      </pc:sldChg>
      <pc:sldChg chg="add del setBg">
        <pc:chgData name="Jan van Nunen | Connekt | Lean &amp; Green" userId="30e7c214-a851-43b4-819b-3ba43b036c6e" providerId="ADAL" clId="{D8A21CEC-9F28-C845-B96F-7AF45E556FE8}" dt="2024-11-19T10:07:18.154" v="3672"/>
        <pc:sldMkLst>
          <pc:docMk/>
          <pc:sldMk cId="3734935527" sldId="2147377753"/>
        </pc:sldMkLst>
      </pc:sldChg>
    </pc:docChg>
  </pc:docChgLst>
  <pc:docChgLst>
    <pc:chgData name="Jordy van den Burg | Connekt" userId="S::jordy.vandenburg@connekt.nl::db7af3e7-b613-4df8-a745-3b4439e9980e" providerId="AD" clId="Web-{25369372-0F0D-DAD3-F269-5F766E954DE2}"/>
    <pc:docChg chg="modSld">
      <pc:chgData name="Jordy van den Burg | Connekt" userId="S::jordy.vandenburg@connekt.nl::db7af3e7-b613-4df8-a745-3b4439e9980e" providerId="AD" clId="Web-{25369372-0F0D-DAD3-F269-5F766E954DE2}" dt="2024-11-20T14:36:16.057" v="30"/>
      <pc:docMkLst>
        <pc:docMk/>
      </pc:docMkLst>
      <pc:sldChg chg="modSp">
        <pc:chgData name="Jordy van den Burg | Connekt" userId="S::jordy.vandenburg@connekt.nl::db7af3e7-b613-4df8-a745-3b4439e9980e" providerId="AD" clId="Web-{25369372-0F0D-DAD3-F269-5F766E954DE2}" dt="2024-11-20T14:33:53.896" v="7"/>
        <pc:sldMkLst>
          <pc:docMk/>
          <pc:sldMk cId="0" sldId="256"/>
        </pc:sldMkLst>
        <pc:grpChg chg="mod">
          <ac:chgData name="Jordy van den Burg | Connekt" userId="S::jordy.vandenburg@connekt.nl::db7af3e7-b613-4df8-a745-3b4439e9980e" providerId="AD" clId="Web-{25369372-0F0D-DAD3-F269-5F766E954DE2}" dt="2024-11-20T14:33:42.552" v="3" actId="1076"/>
          <ac:grpSpMkLst>
            <pc:docMk/>
            <pc:sldMk cId="0" sldId="256"/>
            <ac:grpSpMk id="5" creationId="{00000000-0000-0000-0000-000000000000}"/>
          </ac:grpSpMkLst>
        </pc:grpChg>
        <pc:picChg chg="mod modCrop">
          <ac:chgData name="Jordy van den Burg | Connekt" userId="S::jordy.vandenburg@connekt.nl::db7af3e7-b613-4df8-a745-3b4439e9980e" providerId="AD" clId="Web-{25369372-0F0D-DAD3-F269-5F766E954DE2}" dt="2024-11-20T14:33:53.896" v="7"/>
          <ac:picMkLst>
            <pc:docMk/>
            <pc:sldMk cId="0" sldId="256"/>
            <ac:picMk id="18" creationId="{AED353EF-D995-018E-19E6-88033990E980}"/>
          </ac:picMkLst>
        </pc:picChg>
      </pc:sldChg>
      <pc:sldChg chg="modSp">
        <pc:chgData name="Jordy van den Burg | Connekt" userId="S::jordy.vandenburg@connekt.nl::db7af3e7-b613-4df8-a745-3b4439e9980e" providerId="AD" clId="Web-{25369372-0F0D-DAD3-F269-5F766E954DE2}" dt="2024-11-20T14:35:30.212" v="18"/>
        <pc:sldMkLst>
          <pc:docMk/>
          <pc:sldMk cId="0" sldId="257"/>
        </pc:sldMkLst>
        <pc:picChg chg="mod modCrop">
          <ac:chgData name="Jordy van den Burg | Connekt" userId="S::jordy.vandenburg@connekt.nl::db7af3e7-b613-4df8-a745-3b4439e9980e" providerId="AD" clId="Web-{25369372-0F0D-DAD3-F269-5F766E954DE2}" dt="2024-11-20T14:35:30.212" v="18"/>
          <ac:picMkLst>
            <pc:docMk/>
            <pc:sldMk cId="0" sldId="257"/>
            <ac:picMk id="2" creationId="{B158A8ED-F5E1-5D11-82BB-9F8F5597AB89}"/>
          </ac:picMkLst>
        </pc:picChg>
      </pc:sldChg>
      <pc:sldChg chg="modSp">
        <pc:chgData name="Jordy van den Burg | Connekt" userId="S::jordy.vandenburg@connekt.nl::db7af3e7-b613-4df8-a745-3b4439e9980e" providerId="AD" clId="Web-{25369372-0F0D-DAD3-F269-5F766E954DE2}" dt="2024-11-20T14:34:36.882" v="11"/>
        <pc:sldMkLst>
          <pc:docMk/>
          <pc:sldMk cId="2760413151" sldId="271"/>
        </pc:sldMkLst>
        <pc:picChg chg="mod modCrop">
          <ac:chgData name="Jordy van den Burg | Connekt" userId="S::jordy.vandenburg@connekt.nl::db7af3e7-b613-4df8-a745-3b4439e9980e" providerId="AD" clId="Web-{25369372-0F0D-DAD3-F269-5F766E954DE2}" dt="2024-11-20T14:34:36.882" v="11"/>
          <ac:picMkLst>
            <pc:docMk/>
            <pc:sldMk cId="2760413151" sldId="271"/>
            <ac:picMk id="2" creationId="{A31A9028-0CE0-1B6D-AF22-C9EB93823999}"/>
          </ac:picMkLst>
        </pc:picChg>
      </pc:sldChg>
      <pc:sldChg chg="modSp">
        <pc:chgData name="Jordy van den Burg | Connekt" userId="S::jordy.vandenburg@connekt.nl::db7af3e7-b613-4df8-a745-3b4439e9980e" providerId="AD" clId="Web-{25369372-0F0D-DAD3-F269-5F766E954DE2}" dt="2024-11-20T14:35:22.446" v="16"/>
        <pc:sldMkLst>
          <pc:docMk/>
          <pc:sldMk cId="226109706" sldId="273"/>
        </pc:sldMkLst>
        <pc:picChg chg="mod modCrop">
          <ac:chgData name="Jordy van den Burg | Connekt" userId="S::jordy.vandenburg@connekt.nl::db7af3e7-b613-4df8-a745-3b4439e9980e" providerId="AD" clId="Web-{25369372-0F0D-DAD3-F269-5F766E954DE2}" dt="2024-11-20T14:35:22.446" v="16"/>
          <ac:picMkLst>
            <pc:docMk/>
            <pc:sldMk cId="226109706" sldId="273"/>
            <ac:picMk id="2" creationId="{11A83EAF-ECE4-8738-FCB3-6C2A12485C09}"/>
          </ac:picMkLst>
        </pc:picChg>
      </pc:sldChg>
      <pc:sldChg chg="modSp">
        <pc:chgData name="Jordy van den Burg | Connekt" userId="S::jordy.vandenburg@connekt.nl::db7af3e7-b613-4df8-a745-3b4439e9980e" providerId="AD" clId="Web-{25369372-0F0D-DAD3-F269-5F766E954DE2}" dt="2024-11-20T14:35:38.790" v="20"/>
        <pc:sldMkLst>
          <pc:docMk/>
          <pc:sldMk cId="759662464" sldId="277"/>
        </pc:sldMkLst>
        <pc:picChg chg="mod modCrop">
          <ac:chgData name="Jordy van den Burg | Connekt" userId="S::jordy.vandenburg@connekt.nl::db7af3e7-b613-4df8-a745-3b4439e9980e" providerId="AD" clId="Web-{25369372-0F0D-DAD3-F269-5F766E954DE2}" dt="2024-11-20T14:35:38.790" v="20"/>
          <ac:picMkLst>
            <pc:docMk/>
            <pc:sldMk cId="759662464" sldId="277"/>
            <ac:picMk id="3" creationId="{B96ACDFC-DBF2-ECD8-A107-025D7E584BC4}"/>
          </ac:picMkLst>
        </pc:picChg>
      </pc:sldChg>
      <pc:sldChg chg="modSp">
        <pc:chgData name="Jordy van den Burg | Connekt" userId="S::jordy.vandenburg@connekt.nl::db7af3e7-b613-4df8-a745-3b4439e9980e" providerId="AD" clId="Web-{25369372-0F0D-DAD3-F269-5F766E954DE2}" dt="2024-11-20T14:35:49.181" v="22"/>
        <pc:sldMkLst>
          <pc:docMk/>
          <pc:sldMk cId="532899876" sldId="278"/>
        </pc:sldMkLst>
        <pc:picChg chg="mod modCrop">
          <ac:chgData name="Jordy van den Burg | Connekt" userId="S::jordy.vandenburg@connekt.nl::db7af3e7-b613-4df8-a745-3b4439e9980e" providerId="AD" clId="Web-{25369372-0F0D-DAD3-F269-5F766E954DE2}" dt="2024-11-20T14:35:49.181" v="22"/>
          <ac:picMkLst>
            <pc:docMk/>
            <pc:sldMk cId="532899876" sldId="278"/>
            <ac:picMk id="2" creationId="{155948A8-E774-461C-06B0-CB7693E54F29}"/>
          </ac:picMkLst>
        </pc:picChg>
      </pc:sldChg>
      <pc:sldChg chg="modSp">
        <pc:chgData name="Jordy van den Burg | Connekt" userId="S::jordy.vandenburg@connekt.nl::db7af3e7-b613-4df8-a745-3b4439e9980e" providerId="AD" clId="Web-{25369372-0F0D-DAD3-F269-5F766E954DE2}" dt="2024-11-20T14:34:06.615" v="9"/>
        <pc:sldMkLst>
          <pc:docMk/>
          <pc:sldMk cId="1757037925" sldId="281"/>
        </pc:sldMkLst>
        <pc:picChg chg="mod modCrop">
          <ac:chgData name="Jordy van den Burg | Connekt" userId="S::jordy.vandenburg@connekt.nl::db7af3e7-b613-4df8-a745-3b4439e9980e" providerId="AD" clId="Web-{25369372-0F0D-DAD3-F269-5F766E954DE2}" dt="2024-11-20T14:34:06.615" v="9"/>
          <ac:picMkLst>
            <pc:docMk/>
            <pc:sldMk cId="1757037925" sldId="281"/>
            <ac:picMk id="2" creationId="{4448E81A-134C-7742-B091-509DD6F2B161}"/>
          </ac:picMkLst>
        </pc:picChg>
      </pc:sldChg>
      <pc:sldChg chg="modSp">
        <pc:chgData name="Jordy van den Burg | Connekt" userId="S::jordy.vandenburg@connekt.nl::db7af3e7-b613-4df8-a745-3b4439e9980e" providerId="AD" clId="Web-{25369372-0F0D-DAD3-F269-5F766E954DE2}" dt="2024-11-20T14:36:16.057" v="30"/>
        <pc:sldMkLst>
          <pc:docMk/>
          <pc:sldMk cId="1469939801" sldId="284"/>
        </pc:sldMkLst>
        <pc:picChg chg="mod modCrop">
          <ac:chgData name="Jordy van den Burg | Connekt" userId="S::jordy.vandenburg@connekt.nl::db7af3e7-b613-4df8-a745-3b4439e9980e" providerId="AD" clId="Web-{25369372-0F0D-DAD3-F269-5F766E954DE2}" dt="2024-11-20T14:36:16.057" v="30"/>
          <ac:picMkLst>
            <pc:docMk/>
            <pc:sldMk cId="1469939801" sldId="284"/>
            <ac:picMk id="3" creationId="{AFE20632-2642-8CC4-F653-189D0353EDEE}"/>
          </ac:picMkLst>
        </pc:picChg>
      </pc:sldChg>
      <pc:sldChg chg="modSp">
        <pc:chgData name="Jordy van den Burg | Connekt" userId="S::jordy.vandenburg@connekt.nl::db7af3e7-b613-4df8-a745-3b4439e9980e" providerId="AD" clId="Web-{25369372-0F0D-DAD3-F269-5F766E954DE2}" dt="2024-11-20T14:36:07.510" v="27"/>
        <pc:sldMkLst>
          <pc:docMk/>
          <pc:sldMk cId="1976596313" sldId="299"/>
        </pc:sldMkLst>
        <pc:picChg chg="mod modCrop">
          <ac:chgData name="Jordy van den Burg | Connekt" userId="S::jordy.vandenburg@connekt.nl::db7af3e7-b613-4df8-a745-3b4439e9980e" providerId="AD" clId="Web-{25369372-0F0D-DAD3-F269-5F766E954DE2}" dt="2024-11-20T14:36:07.510" v="27"/>
          <ac:picMkLst>
            <pc:docMk/>
            <pc:sldMk cId="1976596313" sldId="299"/>
            <ac:picMk id="3" creationId="{621D5E40-FB7C-38E6-3230-B9AB232A7F4E}"/>
          </ac:picMkLst>
        </pc:picChg>
      </pc:sldChg>
      <pc:sldChg chg="modSp">
        <pc:chgData name="Jordy van den Burg | Connekt" userId="S::jordy.vandenburg@connekt.nl::db7af3e7-b613-4df8-a745-3b4439e9980e" providerId="AD" clId="Web-{25369372-0F0D-DAD3-F269-5F766E954DE2}" dt="2024-11-20T14:35:04.273" v="14" actId="14100"/>
        <pc:sldMkLst>
          <pc:docMk/>
          <pc:sldMk cId="4132840175" sldId="2147377672"/>
        </pc:sldMkLst>
        <pc:spChg chg="mod">
          <ac:chgData name="Jordy van den Burg | Connekt" userId="S::jordy.vandenburg@connekt.nl::db7af3e7-b613-4df8-a745-3b4439e9980e" providerId="AD" clId="Web-{25369372-0F0D-DAD3-F269-5F766E954DE2}" dt="2024-11-20T14:35:04.273" v="14" actId="14100"/>
          <ac:spMkLst>
            <pc:docMk/>
            <pc:sldMk cId="4132840175" sldId="2147377672"/>
            <ac:spMk id="21" creationId="{5F846F48-CD78-FAC8-D00F-D2A9DAE5FA64}"/>
          </ac:spMkLst>
        </pc:spChg>
        <pc:picChg chg="mod modCrop">
          <ac:chgData name="Jordy van den Burg | Connekt" userId="S::jordy.vandenburg@connekt.nl::db7af3e7-b613-4df8-a745-3b4439e9980e" providerId="AD" clId="Web-{25369372-0F0D-DAD3-F269-5F766E954DE2}" dt="2024-11-20T14:34:50.601" v="13"/>
          <ac:picMkLst>
            <pc:docMk/>
            <pc:sldMk cId="4132840175" sldId="2147377672"/>
            <ac:picMk id="19" creationId="{9BC8A8E5-2200-8626-2D8F-185B75713337}"/>
          </ac:picMkLst>
        </pc:picChg>
      </pc:sldChg>
      <pc:sldChg chg="modSp">
        <pc:chgData name="Jordy van den Burg | Connekt" userId="S::jordy.vandenburg@connekt.nl::db7af3e7-b613-4df8-a745-3b4439e9980e" providerId="AD" clId="Web-{25369372-0F0D-DAD3-F269-5F766E954DE2}" dt="2024-11-20T14:35:58.322" v="24"/>
        <pc:sldMkLst>
          <pc:docMk/>
          <pc:sldMk cId="1131057091" sldId="2147377753"/>
        </pc:sldMkLst>
        <pc:picChg chg="mod modCrop">
          <ac:chgData name="Jordy van den Burg | Connekt" userId="S::jordy.vandenburg@connekt.nl::db7af3e7-b613-4df8-a745-3b4439e9980e" providerId="AD" clId="Web-{25369372-0F0D-DAD3-F269-5F766E954DE2}" dt="2024-11-20T14:35:58.322" v="24"/>
          <ac:picMkLst>
            <pc:docMk/>
            <pc:sldMk cId="1131057091" sldId="2147377753"/>
            <ac:picMk id="2" creationId="{23B84641-F9B3-4971-3E8A-C0F06EE40A44}"/>
          </ac:picMkLst>
        </pc:picChg>
      </pc:sldChg>
    </pc:docChg>
  </pc:docChgLst>
  <pc:docChgLst>
    <pc:chgData name="Jordy van den Burg | Connekt" userId="S::jordy.vandenburg@connekt.nl::db7af3e7-b613-4df8-a745-3b4439e9980e" providerId="AD" clId="Web-{A0EC5655-BC4E-0C74-EE76-B6E8EBEE5966}"/>
    <pc:docChg chg="modSld">
      <pc:chgData name="Jordy van den Burg | Connekt" userId="S::jordy.vandenburg@connekt.nl::db7af3e7-b613-4df8-a745-3b4439e9980e" providerId="AD" clId="Web-{A0EC5655-BC4E-0C74-EE76-B6E8EBEE5966}" dt="2024-11-20T11:42:44.279" v="20" actId="20577"/>
      <pc:docMkLst>
        <pc:docMk/>
      </pc:docMkLst>
      <pc:sldChg chg="modSp">
        <pc:chgData name="Jordy van den Burg | Connekt" userId="S::jordy.vandenburg@connekt.nl::db7af3e7-b613-4df8-a745-3b4439e9980e" providerId="AD" clId="Web-{A0EC5655-BC4E-0C74-EE76-B6E8EBEE5966}" dt="2024-11-20T11:42:19.137" v="18" actId="20577"/>
        <pc:sldMkLst>
          <pc:docMk/>
          <pc:sldMk cId="0" sldId="256"/>
        </pc:sldMkLst>
        <pc:spChg chg="mod">
          <ac:chgData name="Jordy van den Burg | Connekt" userId="S::jordy.vandenburg@connekt.nl::db7af3e7-b613-4df8-a745-3b4439e9980e" providerId="AD" clId="Web-{A0EC5655-BC4E-0C74-EE76-B6E8EBEE5966}" dt="2024-11-20T11:42:19.137" v="18" actId="20577"/>
          <ac:spMkLst>
            <pc:docMk/>
            <pc:sldMk cId="0" sldId="256"/>
            <ac:spMk id="37" creationId="{00000000-0000-0000-0000-000000000000}"/>
          </ac:spMkLst>
        </pc:spChg>
      </pc:sldChg>
      <pc:sldChg chg="modSp">
        <pc:chgData name="Jordy van den Burg | Connekt" userId="S::jordy.vandenburg@connekt.nl::db7af3e7-b613-4df8-a745-3b4439e9980e" providerId="AD" clId="Web-{A0EC5655-BC4E-0C74-EE76-B6E8EBEE5966}" dt="2024-11-20T11:39:00.849" v="12" actId="20577"/>
        <pc:sldMkLst>
          <pc:docMk/>
          <pc:sldMk cId="1757037925" sldId="281"/>
        </pc:sldMkLst>
        <pc:spChg chg="mod">
          <ac:chgData name="Jordy van den Burg | Connekt" userId="S::jordy.vandenburg@connekt.nl::db7af3e7-b613-4df8-a745-3b4439e9980e" providerId="AD" clId="Web-{A0EC5655-BC4E-0C74-EE76-B6E8EBEE5966}" dt="2024-11-20T11:39:00.849" v="12" actId="20577"/>
          <ac:spMkLst>
            <pc:docMk/>
            <pc:sldMk cId="1757037925" sldId="281"/>
            <ac:spMk id="37" creationId="{BF1F3A68-EDB8-9E4A-B945-CC1125B33801}"/>
          </ac:spMkLst>
        </pc:spChg>
        <pc:picChg chg="mod">
          <ac:chgData name="Jordy van den Burg | Connekt" userId="S::jordy.vandenburg@connekt.nl::db7af3e7-b613-4df8-a745-3b4439e9980e" providerId="AD" clId="Web-{A0EC5655-BC4E-0C74-EE76-B6E8EBEE5966}" dt="2024-11-20T11:38:18.597" v="10" actId="14100"/>
          <ac:picMkLst>
            <pc:docMk/>
            <pc:sldMk cId="1757037925" sldId="281"/>
            <ac:picMk id="34" creationId="{82ADC510-D034-0EC9-631A-96BB654940AB}"/>
          </ac:picMkLst>
        </pc:picChg>
      </pc:sldChg>
      <pc:sldChg chg="modSp">
        <pc:chgData name="Jordy van den Burg | Connekt" userId="S::jordy.vandenburg@connekt.nl::db7af3e7-b613-4df8-a745-3b4439e9980e" providerId="AD" clId="Web-{A0EC5655-BC4E-0C74-EE76-B6E8EBEE5966}" dt="2024-11-20T11:42:44.279" v="20" actId="20577"/>
        <pc:sldMkLst>
          <pc:docMk/>
          <pc:sldMk cId="742947804" sldId="288"/>
        </pc:sldMkLst>
        <pc:spChg chg="mod">
          <ac:chgData name="Jordy van den Burg | Connekt" userId="S::jordy.vandenburg@connekt.nl::db7af3e7-b613-4df8-a745-3b4439e9980e" providerId="AD" clId="Web-{A0EC5655-BC4E-0C74-EE76-B6E8EBEE5966}" dt="2024-11-20T11:42:44.279" v="20" actId="20577"/>
          <ac:spMkLst>
            <pc:docMk/>
            <pc:sldMk cId="742947804" sldId="288"/>
            <ac:spMk id="37" creationId="{BF1F3A68-EDB8-9E4A-B945-CC1125B33801}"/>
          </ac:spMkLst>
        </pc:spChg>
      </pc:sldChg>
    </pc:docChg>
  </pc:docChgLst>
  <pc:docChgLst>
    <pc:chgData name="Jordy van den Burg | Connekt" userId="S::jordy.vandenburg@connekt.nl::db7af3e7-b613-4df8-a745-3b4439e9980e" providerId="AD" clId="Web-{CA208BCD-DDB9-0744-626A-3219D88E0154}"/>
    <pc:docChg chg="modSld">
      <pc:chgData name="Jordy van den Burg | Connekt" userId="S::jordy.vandenburg@connekt.nl::db7af3e7-b613-4df8-a745-3b4439e9980e" providerId="AD" clId="Web-{CA208BCD-DDB9-0744-626A-3219D88E0154}" dt="2024-11-20T12:28:20.559" v="9"/>
      <pc:docMkLst>
        <pc:docMk/>
      </pc:docMkLst>
      <pc:sldChg chg="modSp">
        <pc:chgData name="Jordy van den Burg | Connekt" userId="S::jordy.vandenburg@connekt.nl::db7af3e7-b613-4df8-a745-3b4439e9980e" providerId="AD" clId="Web-{CA208BCD-DDB9-0744-626A-3219D88E0154}" dt="2024-11-20T12:26:45.962" v="1"/>
        <pc:sldMkLst>
          <pc:docMk/>
          <pc:sldMk cId="0" sldId="256"/>
        </pc:sldMkLst>
        <pc:picChg chg="mod modCrop">
          <ac:chgData name="Jordy van den Burg | Connekt" userId="S::jordy.vandenburg@connekt.nl::db7af3e7-b613-4df8-a745-3b4439e9980e" providerId="AD" clId="Web-{CA208BCD-DDB9-0744-626A-3219D88E0154}" dt="2024-11-20T12:26:45.962" v="1"/>
          <ac:picMkLst>
            <pc:docMk/>
            <pc:sldMk cId="0" sldId="256"/>
            <ac:picMk id="18" creationId="{AED353EF-D995-018E-19E6-88033990E980}"/>
          </ac:picMkLst>
        </pc:picChg>
      </pc:sldChg>
      <pc:sldChg chg="modSp">
        <pc:chgData name="Jordy van den Burg | Connekt" userId="S::jordy.vandenburg@connekt.nl::db7af3e7-b613-4df8-a745-3b4439e9980e" providerId="AD" clId="Web-{CA208BCD-DDB9-0744-626A-3219D88E0154}" dt="2024-11-20T12:27:14.728" v="3"/>
        <pc:sldMkLst>
          <pc:docMk/>
          <pc:sldMk cId="0" sldId="257"/>
        </pc:sldMkLst>
        <pc:picChg chg="mod modCrop">
          <ac:chgData name="Jordy van den Burg | Connekt" userId="S::jordy.vandenburg@connekt.nl::db7af3e7-b613-4df8-a745-3b4439e9980e" providerId="AD" clId="Web-{CA208BCD-DDB9-0744-626A-3219D88E0154}" dt="2024-11-20T12:27:14.728" v="3"/>
          <ac:picMkLst>
            <pc:docMk/>
            <pc:sldMk cId="0" sldId="257"/>
            <ac:picMk id="2" creationId="{B158A8ED-F5E1-5D11-82BB-9F8F5597AB89}"/>
          </ac:picMkLst>
        </pc:picChg>
      </pc:sldChg>
      <pc:sldChg chg="modSp">
        <pc:chgData name="Jordy van den Burg | Connekt" userId="S::jordy.vandenburg@connekt.nl::db7af3e7-b613-4df8-a745-3b4439e9980e" providerId="AD" clId="Web-{CA208BCD-DDB9-0744-626A-3219D88E0154}" dt="2024-11-20T12:27:38.338" v="5"/>
        <pc:sldMkLst>
          <pc:docMk/>
          <pc:sldMk cId="532899876" sldId="278"/>
        </pc:sldMkLst>
        <pc:picChg chg="mod modCrop">
          <ac:chgData name="Jordy van den Burg | Connekt" userId="S::jordy.vandenburg@connekt.nl::db7af3e7-b613-4df8-a745-3b4439e9980e" providerId="AD" clId="Web-{CA208BCD-DDB9-0744-626A-3219D88E0154}" dt="2024-11-20T12:27:38.338" v="5"/>
          <ac:picMkLst>
            <pc:docMk/>
            <pc:sldMk cId="532899876" sldId="278"/>
            <ac:picMk id="2" creationId="{155948A8-E774-461C-06B0-CB7693E54F29}"/>
          </ac:picMkLst>
        </pc:picChg>
      </pc:sldChg>
      <pc:sldChg chg="modSp">
        <pc:chgData name="Jordy van den Burg | Connekt" userId="S::jordy.vandenburg@connekt.nl::db7af3e7-b613-4df8-a745-3b4439e9980e" providerId="AD" clId="Web-{CA208BCD-DDB9-0744-626A-3219D88E0154}" dt="2024-11-20T12:28:20.559" v="9"/>
        <pc:sldMkLst>
          <pc:docMk/>
          <pc:sldMk cId="1469939801" sldId="284"/>
        </pc:sldMkLst>
        <pc:picChg chg="mod modCrop">
          <ac:chgData name="Jordy van den Burg | Connekt" userId="S::jordy.vandenburg@connekt.nl::db7af3e7-b613-4df8-a745-3b4439e9980e" providerId="AD" clId="Web-{CA208BCD-DDB9-0744-626A-3219D88E0154}" dt="2024-11-20T12:28:20.559" v="9"/>
          <ac:picMkLst>
            <pc:docMk/>
            <pc:sldMk cId="1469939801" sldId="284"/>
            <ac:picMk id="3" creationId="{AFE20632-2642-8CC4-F653-189D0353EDEE}"/>
          </ac:picMkLst>
        </pc:picChg>
      </pc:sldChg>
      <pc:sldChg chg="modSp">
        <pc:chgData name="Jordy van den Burg | Connekt" userId="S::jordy.vandenburg@connekt.nl::db7af3e7-b613-4df8-a745-3b4439e9980e" providerId="AD" clId="Web-{CA208BCD-DDB9-0744-626A-3219D88E0154}" dt="2024-11-20T12:28:03.402" v="7"/>
        <pc:sldMkLst>
          <pc:docMk/>
          <pc:sldMk cId="1976596313" sldId="299"/>
        </pc:sldMkLst>
        <pc:picChg chg="mod modCrop">
          <ac:chgData name="Jordy van den Burg | Connekt" userId="S::jordy.vandenburg@connekt.nl::db7af3e7-b613-4df8-a745-3b4439e9980e" providerId="AD" clId="Web-{CA208BCD-DDB9-0744-626A-3219D88E0154}" dt="2024-11-20T12:28:03.402" v="7"/>
          <ac:picMkLst>
            <pc:docMk/>
            <pc:sldMk cId="1976596313" sldId="299"/>
            <ac:picMk id="3" creationId="{621D5E40-FB7C-38E6-3230-B9AB232A7F4E}"/>
          </ac:picMkLst>
        </pc:picChg>
      </pc:sldChg>
    </pc:docChg>
  </pc:docChgLst>
  <pc:docChgLst>
    <pc:chgData name="Jordy van den Burg | Connekt" userId="db7af3e7-b613-4df8-a745-3b4439e9980e" providerId="ADAL" clId="{136547C6-3B9B-734C-8864-8681DB55539B}"/>
    <pc:docChg chg="undo custSel modSld">
      <pc:chgData name="Jordy van den Burg | Connekt" userId="db7af3e7-b613-4df8-a745-3b4439e9980e" providerId="ADAL" clId="{136547C6-3B9B-734C-8864-8681DB55539B}" dt="2024-11-20T14:43:57.158" v="380" actId="207"/>
      <pc:docMkLst>
        <pc:docMk/>
      </pc:docMkLst>
      <pc:sldChg chg="addSp delSp modSp mod">
        <pc:chgData name="Jordy van den Burg | Connekt" userId="db7af3e7-b613-4df8-a745-3b4439e9980e" providerId="ADAL" clId="{136547C6-3B9B-734C-8864-8681DB55539B}" dt="2024-11-20T14:27:38.544" v="225" actId="14100"/>
        <pc:sldMkLst>
          <pc:docMk/>
          <pc:sldMk cId="0" sldId="256"/>
        </pc:sldMkLst>
        <pc:spChg chg="add del mod">
          <ac:chgData name="Jordy van den Burg | Connekt" userId="db7af3e7-b613-4df8-a745-3b4439e9980e" providerId="ADAL" clId="{136547C6-3B9B-734C-8864-8681DB55539B}" dt="2024-11-20T12:13:04.005" v="88"/>
          <ac:spMkLst>
            <pc:docMk/>
            <pc:sldMk cId="0" sldId="256"/>
            <ac:spMk id="4" creationId="{F2758472-5E46-BE08-25BD-E1323672A304}"/>
          </ac:spMkLst>
        </pc:spChg>
        <pc:spChg chg="add del mod">
          <ac:chgData name="Jordy van den Burg | Connekt" userId="db7af3e7-b613-4df8-a745-3b4439e9980e" providerId="ADAL" clId="{136547C6-3B9B-734C-8864-8681DB55539B}" dt="2024-11-20T12:13:15.220" v="91"/>
          <ac:spMkLst>
            <pc:docMk/>
            <pc:sldMk cId="0" sldId="256"/>
            <ac:spMk id="15" creationId="{DF4400BD-A796-2A9E-7E37-657C78D91804}"/>
          </ac:spMkLst>
        </pc:spChg>
        <pc:spChg chg="add del mod">
          <ac:chgData name="Jordy van den Burg | Connekt" userId="db7af3e7-b613-4df8-a745-3b4439e9980e" providerId="ADAL" clId="{136547C6-3B9B-734C-8864-8681DB55539B}" dt="2024-11-20T12:16:36.895" v="96" actId="478"/>
          <ac:spMkLst>
            <pc:docMk/>
            <pc:sldMk cId="0" sldId="256"/>
            <ac:spMk id="16" creationId="{62D3505D-99B0-EE4A-6B36-7703A2DC9830}"/>
          </ac:spMkLst>
        </pc:spChg>
        <pc:spChg chg="mod">
          <ac:chgData name="Jordy van den Burg | Connekt" userId="db7af3e7-b613-4df8-a745-3b4439e9980e" providerId="ADAL" clId="{136547C6-3B9B-734C-8864-8681DB55539B}" dt="2024-11-20T11:45:59.624" v="23" actId="1076"/>
          <ac:spMkLst>
            <pc:docMk/>
            <pc:sldMk cId="0" sldId="256"/>
            <ac:spMk id="37" creationId="{00000000-0000-0000-0000-000000000000}"/>
          </ac:spMkLst>
        </pc:spChg>
        <pc:grpChg chg="mod">
          <ac:chgData name="Jordy van den Burg | Connekt" userId="db7af3e7-b613-4df8-a745-3b4439e9980e" providerId="ADAL" clId="{136547C6-3B9B-734C-8864-8681DB55539B}" dt="2024-11-20T14:27:29.411" v="224" actId="14100"/>
          <ac:grpSpMkLst>
            <pc:docMk/>
            <pc:sldMk cId="0" sldId="256"/>
            <ac:grpSpMk id="5" creationId="{00000000-0000-0000-0000-000000000000}"/>
          </ac:grpSpMkLst>
        </pc:grpChg>
        <pc:picChg chg="add del mod">
          <ac:chgData name="Jordy van den Burg | Connekt" userId="db7af3e7-b613-4df8-a745-3b4439e9980e" providerId="ADAL" clId="{136547C6-3B9B-734C-8864-8681DB55539B}" dt="2024-11-20T12:16:40.734" v="97" actId="478"/>
          <ac:picMkLst>
            <pc:docMk/>
            <pc:sldMk cId="0" sldId="256"/>
            <ac:picMk id="3" creationId="{3F47C604-5B0C-7097-224D-A70AB5999FDC}"/>
          </ac:picMkLst>
        </pc:picChg>
        <pc:picChg chg="add mod">
          <ac:chgData name="Jordy van den Burg | Connekt" userId="db7af3e7-b613-4df8-a745-3b4439e9980e" providerId="ADAL" clId="{136547C6-3B9B-734C-8864-8681DB55539B}" dt="2024-11-20T14:27:38.544" v="225" actId="14100"/>
          <ac:picMkLst>
            <pc:docMk/>
            <pc:sldMk cId="0" sldId="256"/>
            <ac:picMk id="18" creationId="{AED353EF-D995-018E-19E6-88033990E980}"/>
          </ac:picMkLst>
        </pc:picChg>
      </pc:sldChg>
      <pc:sldChg chg="addSp delSp modSp mod">
        <pc:chgData name="Jordy van den Burg | Connekt" userId="db7af3e7-b613-4df8-a745-3b4439e9980e" providerId="ADAL" clId="{136547C6-3B9B-734C-8864-8681DB55539B}" dt="2024-11-20T14:31:38.061" v="289" actId="14100"/>
        <pc:sldMkLst>
          <pc:docMk/>
          <pc:sldMk cId="0" sldId="257"/>
        </pc:sldMkLst>
        <pc:spChg chg="mod">
          <ac:chgData name="Jordy van den Burg | Connekt" userId="db7af3e7-b613-4df8-a745-3b4439e9980e" providerId="ADAL" clId="{136547C6-3B9B-734C-8864-8681DB55539B}" dt="2024-11-20T14:31:33.855" v="288"/>
          <ac:spMkLst>
            <pc:docMk/>
            <pc:sldMk cId="0" sldId="257"/>
            <ac:spMk id="18" creationId="{57745CCC-9D03-3E2E-DC9A-5C7E88E5B870}"/>
          </ac:spMkLst>
        </pc:spChg>
        <pc:spChg chg="mod">
          <ac:chgData name="Jordy van den Burg | Connekt" userId="db7af3e7-b613-4df8-a745-3b4439e9980e" providerId="ADAL" clId="{136547C6-3B9B-734C-8864-8681DB55539B}" dt="2024-11-20T14:31:33.855" v="288"/>
          <ac:spMkLst>
            <pc:docMk/>
            <pc:sldMk cId="0" sldId="257"/>
            <ac:spMk id="19" creationId="{A267FC9A-E449-91DB-421B-DA253BF64325}"/>
          </ac:spMkLst>
        </pc:spChg>
        <pc:spChg chg="mod">
          <ac:chgData name="Jordy van den Burg | Connekt" userId="db7af3e7-b613-4df8-a745-3b4439e9980e" providerId="ADAL" clId="{136547C6-3B9B-734C-8864-8681DB55539B}" dt="2024-11-20T14:31:33.855" v="288"/>
          <ac:spMkLst>
            <pc:docMk/>
            <pc:sldMk cId="0" sldId="257"/>
            <ac:spMk id="20" creationId="{0B6ECD9A-366A-F3B0-37CF-EF4ED4EDC184}"/>
          </ac:spMkLst>
        </pc:spChg>
        <pc:spChg chg="mod">
          <ac:chgData name="Jordy van den Burg | Connekt" userId="db7af3e7-b613-4df8-a745-3b4439e9980e" providerId="ADAL" clId="{136547C6-3B9B-734C-8864-8681DB55539B}" dt="2024-11-20T14:31:33.855" v="288"/>
          <ac:spMkLst>
            <pc:docMk/>
            <pc:sldMk cId="0" sldId="257"/>
            <ac:spMk id="21" creationId="{5CB2E4A2-63A3-C2DA-680C-F57EC49A22C9}"/>
          </ac:spMkLst>
        </pc:spChg>
        <pc:spChg chg="mod">
          <ac:chgData name="Jordy van den Burg | Connekt" userId="db7af3e7-b613-4df8-a745-3b4439e9980e" providerId="ADAL" clId="{136547C6-3B9B-734C-8864-8681DB55539B}" dt="2024-11-20T14:31:33.855" v="288"/>
          <ac:spMkLst>
            <pc:docMk/>
            <pc:sldMk cId="0" sldId="257"/>
            <ac:spMk id="22" creationId="{60892606-469E-08DB-AA83-4E7DED6358E6}"/>
          </ac:spMkLst>
        </pc:spChg>
        <pc:spChg chg="mod">
          <ac:chgData name="Jordy van den Burg | Connekt" userId="db7af3e7-b613-4df8-a745-3b4439e9980e" providerId="ADAL" clId="{136547C6-3B9B-734C-8864-8681DB55539B}" dt="2024-11-20T14:31:33.855" v="288"/>
          <ac:spMkLst>
            <pc:docMk/>
            <pc:sldMk cId="0" sldId="257"/>
            <ac:spMk id="23" creationId="{FECAEFCB-25C8-471D-BA7F-721DB7A40956}"/>
          </ac:spMkLst>
        </pc:spChg>
        <pc:spChg chg="mod">
          <ac:chgData name="Jordy van den Burg | Connekt" userId="db7af3e7-b613-4df8-a745-3b4439e9980e" providerId="ADAL" clId="{136547C6-3B9B-734C-8864-8681DB55539B}" dt="2024-11-20T11:52:24.973" v="50" actId="207"/>
          <ac:spMkLst>
            <pc:docMk/>
            <pc:sldMk cId="0" sldId="257"/>
            <ac:spMk id="40" creationId="{0FDDAE25-FFF1-3FFF-DB3A-79298C825346}"/>
          </ac:spMkLst>
        </pc:spChg>
        <pc:grpChg chg="add mod">
          <ac:chgData name="Jordy van den Burg | Connekt" userId="db7af3e7-b613-4df8-a745-3b4439e9980e" providerId="ADAL" clId="{136547C6-3B9B-734C-8864-8681DB55539B}" dt="2024-11-20T14:31:33.855" v="288"/>
          <ac:grpSpMkLst>
            <pc:docMk/>
            <pc:sldMk cId="0" sldId="257"/>
            <ac:grpSpMk id="3" creationId="{543D0CD7-629B-7E8A-5367-6E7E984858F3}"/>
          </ac:grpSpMkLst>
        </pc:grpChg>
        <pc:grpChg chg="mod">
          <ac:chgData name="Jordy van den Burg | Connekt" userId="db7af3e7-b613-4df8-a745-3b4439e9980e" providerId="ADAL" clId="{136547C6-3B9B-734C-8864-8681DB55539B}" dt="2024-11-20T14:31:33.855" v="288"/>
          <ac:grpSpMkLst>
            <pc:docMk/>
            <pc:sldMk cId="0" sldId="257"/>
            <ac:grpSpMk id="4" creationId="{10B52433-4084-A7C8-4AA8-05577FC816DA}"/>
          </ac:grpSpMkLst>
        </pc:grpChg>
        <pc:grpChg chg="del">
          <ac:chgData name="Jordy van den Burg | Connekt" userId="db7af3e7-b613-4df8-a745-3b4439e9980e" providerId="ADAL" clId="{136547C6-3B9B-734C-8864-8681DB55539B}" dt="2024-11-20T14:31:33.643" v="287" actId="478"/>
          <ac:grpSpMkLst>
            <pc:docMk/>
            <pc:sldMk cId="0" sldId="257"/>
            <ac:grpSpMk id="5" creationId="{00000000-0000-0000-0000-000000000000}"/>
          </ac:grpSpMkLst>
        </pc:grpChg>
        <pc:grpChg chg="mod">
          <ac:chgData name="Jordy van den Burg | Connekt" userId="db7af3e7-b613-4df8-a745-3b4439e9980e" providerId="ADAL" clId="{136547C6-3B9B-734C-8864-8681DB55539B}" dt="2024-11-20T14:31:33.855" v="288"/>
          <ac:grpSpMkLst>
            <pc:docMk/>
            <pc:sldMk cId="0" sldId="257"/>
            <ac:grpSpMk id="16" creationId="{B4C66E52-8FEF-0102-7004-756C4FA7ADF0}"/>
          </ac:grpSpMkLst>
        </pc:grpChg>
        <pc:grpChg chg="mod">
          <ac:chgData name="Jordy van den Burg | Connekt" userId="db7af3e7-b613-4df8-a745-3b4439e9980e" providerId="ADAL" clId="{136547C6-3B9B-734C-8864-8681DB55539B}" dt="2024-11-20T14:31:33.855" v="288"/>
          <ac:grpSpMkLst>
            <pc:docMk/>
            <pc:sldMk cId="0" sldId="257"/>
            <ac:grpSpMk id="17" creationId="{4E1F021D-83DC-9955-DE26-458CB169A522}"/>
          </ac:grpSpMkLst>
        </pc:grpChg>
        <pc:picChg chg="add mod">
          <ac:chgData name="Jordy van den Burg | Connekt" userId="db7af3e7-b613-4df8-a745-3b4439e9980e" providerId="ADAL" clId="{136547C6-3B9B-734C-8864-8681DB55539B}" dt="2024-11-20T14:31:38.061" v="289" actId="14100"/>
          <ac:picMkLst>
            <pc:docMk/>
            <pc:sldMk cId="0" sldId="257"/>
            <ac:picMk id="2" creationId="{B158A8ED-F5E1-5D11-82BB-9F8F5597AB89}"/>
          </ac:picMkLst>
        </pc:picChg>
      </pc:sldChg>
      <pc:sldChg chg="addSp delSp modSp mod">
        <pc:chgData name="Jordy van den Burg | Connekt" userId="db7af3e7-b613-4df8-a745-3b4439e9980e" providerId="ADAL" clId="{136547C6-3B9B-734C-8864-8681DB55539B}" dt="2024-11-20T14:29:06.476" v="243" actId="14100"/>
        <pc:sldMkLst>
          <pc:docMk/>
          <pc:sldMk cId="2760413151" sldId="271"/>
        </pc:sldMkLst>
        <pc:spChg chg="mod">
          <ac:chgData name="Jordy van den Burg | Connekt" userId="db7af3e7-b613-4df8-a745-3b4439e9980e" providerId="ADAL" clId="{136547C6-3B9B-734C-8864-8681DB55539B}" dt="2024-11-20T14:28:58.885" v="240"/>
          <ac:spMkLst>
            <pc:docMk/>
            <pc:sldMk cId="2760413151" sldId="271"/>
            <ac:spMk id="18" creationId="{091B00B5-8E56-9D32-8F58-73793AAA1507}"/>
          </ac:spMkLst>
        </pc:spChg>
        <pc:spChg chg="mod">
          <ac:chgData name="Jordy van den Burg | Connekt" userId="db7af3e7-b613-4df8-a745-3b4439e9980e" providerId="ADAL" clId="{136547C6-3B9B-734C-8864-8681DB55539B}" dt="2024-11-20T14:28:58.885" v="240"/>
          <ac:spMkLst>
            <pc:docMk/>
            <pc:sldMk cId="2760413151" sldId="271"/>
            <ac:spMk id="19" creationId="{774D021B-A509-00CB-07CC-4A073EDB4DE3}"/>
          </ac:spMkLst>
        </pc:spChg>
        <pc:spChg chg="mod">
          <ac:chgData name="Jordy van den Burg | Connekt" userId="db7af3e7-b613-4df8-a745-3b4439e9980e" providerId="ADAL" clId="{136547C6-3B9B-734C-8864-8681DB55539B}" dt="2024-11-20T14:28:58.885" v="240"/>
          <ac:spMkLst>
            <pc:docMk/>
            <pc:sldMk cId="2760413151" sldId="271"/>
            <ac:spMk id="20" creationId="{86C876D4-E43A-8993-FB96-02BA840371CA}"/>
          </ac:spMkLst>
        </pc:spChg>
        <pc:spChg chg="mod">
          <ac:chgData name="Jordy van den Burg | Connekt" userId="db7af3e7-b613-4df8-a745-3b4439e9980e" providerId="ADAL" clId="{136547C6-3B9B-734C-8864-8681DB55539B}" dt="2024-11-20T14:28:58.885" v="240"/>
          <ac:spMkLst>
            <pc:docMk/>
            <pc:sldMk cId="2760413151" sldId="271"/>
            <ac:spMk id="21" creationId="{60822AB1-20D1-E8A3-E028-61CB8DACAFB9}"/>
          </ac:spMkLst>
        </pc:spChg>
        <pc:spChg chg="mod">
          <ac:chgData name="Jordy van den Burg | Connekt" userId="db7af3e7-b613-4df8-a745-3b4439e9980e" providerId="ADAL" clId="{136547C6-3B9B-734C-8864-8681DB55539B}" dt="2024-11-20T14:28:58.885" v="240"/>
          <ac:spMkLst>
            <pc:docMk/>
            <pc:sldMk cId="2760413151" sldId="271"/>
            <ac:spMk id="22" creationId="{AE714F68-99DB-2E55-A5E9-07CA0971B29F}"/>
          </ac:spMkLst>
        </pc:spChg>
        <pc:spChg chg="mod">
          <ac:chgData name="Jordy van den Burg | Connekt" userId="db7af3e7-b613-4df8-a745-3b4439e9980e" providerId="ADAL" clId="{136547C6-3B9B-734C-8864-8681DB55539B}" dt="2024-11-20T14:28:58.885" v="240"/>
          <ac:spMkLst>
            <pc:docMk/>
            <pc:sldMk cId="2760413151" sldId="271"/>
            <ac:spMk id="23" creationId="{46F612DA-22F1-57E1-776F-6D41857B1B21}"/>
          </ac:spMkLst>
        </pc:spChg>
        <pc:spChg chg="mod">
          <ac:chgData name="Jordy van den Burg | Connekt" userId="db7af3e7-b613-4df8-a745-3b4439e9980e" providerId="ADAL" clId="{136547C6-3B9B-734C-8864-8681DB55539B}" dt="2024-11-20T11:50:33.642" v="38" actId="207"/>
          <ac:spMkLst>
            <pc:docMk/>
            <pc:sldMk cId="2760413151" sldId="271"/>
            <ac:spMk id="37" creationId="{BF1F3A68-EDB8-9E4A-B945-CC1125B33801}"/>
          </ac:spMkLst>
        </pc:spChg>
        <pc:spChg chg="mod">
          <ac:chgData name="Jordy van den Burg | Connekt" userId="db7af3e7-b613-4df8-a745-3b4439e9980e" providerId="ADAL" clId="{136547C6-3B9B-734C-8864-8681DB55539B}" dt="2024-11-20T12:39:27.943" v="212" actId="1035"/>
          <ac:spMkLst>
            <pc:docMk/>
            <pc:sldMk cId="2760413151" sldId="271"/>
            <ac:spMk id="54" creationId="{95E14943-1E9C-7836-AE56-BF94C6474100}"/>
          </ac:spMkLst>
        </pc:spChg>
        <pc:grpChg chg="add mod">
          <ac:chgData name="Jordy van den Burg | Connekt" userId="db7af3e7-b613-4df8-a745-3b4439e9980e" providerId="ADAL" clId="{136547C6-3B9B-734C-8864-8681DB55539B}" dt="2024-11-20T14:28:58.885" v="240"/>
          <ac:grpSpMkLst>
            <pc:docMk/>
            <pc:sldMk cId="2760413151" sldId="271"/>
            <ac:grpSpMk id="3" creationId="{5A32D23D-745D-E249-31FA-518132117B52}"/>
          </ac:grpSpMkLst>
        </pc:grpChg>
        <pc:grpChg chg="mod">
          <ac:chgData name="Jordy van den Burg | Connekt" userId="db7af3e7-b613-4df8-a745-3b4439e9980e" providerId="ADAL" clId="{136547C6-3B9B-734C-8864-8681DB55539B}" dt="2024-11-20T14:28:58.885" v="240"/>
          <ac:grpSpMkLst>
            <pc:docMk/>
            <pc:sldMk cId="2760413151" sldId="271"/>
            <ac:grpSpMk id="4" creationId="{788711E5-9CE3-7686-7A03-B85A790112B7}"/>
          </ac:grpSpMkLst>
        </pc:grpChg>
        <pc:grpChg chg="del">
          <ac:chgData name="Jordy van den Burg | Connekt" userId="db7af3e7-b613-4df8-a745-3b4439e9980e" providerId="ADAL" clId="{136547C6-3B9B-734C-8864-8681DB55539B}" dt="2024-11-20T14:28:58.457" v="239" actId="478"/>
          <ac:grpSpMkLst>
            <pc:docMk/>
            <pc:sldMk cId="2760413151" sldId="271"/>
            <ac:grpSpMk id="5" creationId="{00000000-0000-0000-0000-000000000000}"/>
          </ac:grpSpMkLst>
        </pc:grpChg>
        <pc:grpChg chg="mod">
          <ac:chgData name="Jordy van den Burg | Connekt" userId="db7af3e7-b613-4df8-a745-3b4439e9980e" providerId="ADAL" clId="{136547C6-3B9B-734C-8864-8681DB55539B}" dt="2024-11-20T14:28:58.885" v="240"/>
          <ac:grpSpMkLst>
            <pc:docMk/>
            <pc:sldMk cId="2760413151" sldId="271"/>
            <ac:grpSpMk id="16" creationId="{904E51C9-DDAF-B9F5-572E-C32409868E2D}"/>
          </ac:grpSpMkLst>
        </pc:grpChg>
        <pc:grpChg chg="mod">
          <ac:chgData name="Jordy van den Burg | Connekt" userId="db7af3e7-b613-4df8-a745-3b4439e9980e" providerId="ADAL" clId="{136547C6-3B9B-734C-8864-8681DB55539B}" dt="2024-11-20T14:28:58.885" v="240"/>
          <ac:grpSpMkLst>
            <pc:docMk/>
            <pc:sldMk cId="2760413151" sldId="271"/>
            <ac:grpSpMk id="17" creationId="{9B98DC30-24F0-D013-9AF5-EDA872E69DA9}"/>
          </ac:grpSpMkLst>
        </pc:grpChg>
        <pc:picChg chg="add mod">
          <ac:chgData name="Jordy van den Burg | Connekt" userId="db7af3e7-b613-4df8-a745-3b4439e9980e" providerId="ADAL" clId="{136547C6-3B9B-734C-8864-8681DB55539B}" dt="2024-11-20T14:29:06.476" v="243" actId="14100"/>
          <ac:picMkLst>
            <pc:docMk/>
            <pc:sldMk cId="2760413151" sldId="271"/>
            <ac:picMk id="2" creationId="{A31A9028-0CE0-1B6D-AF22-C9EB93823999}"/>
          </ac:picMkLst>
        </pc:picChg>
        <pc:picChg chg="mod">
          <ac:chgData name="Jordy van den Burg | Connekt" userId="db7af3e7-b613-4df8-a745-3b4439e9980e" providerId="ADAL" clId="{136547C6-3B9B-734C-8864-8681DB55539B}" dt="2024-11-20T12:39:27.943" v="212" actId="1035"/>
          <ac:picMkLst>
            <pc:docMk/>
            <pc:sldMk cId="2760413151" sldId="271"/>
            <ac:picMk id="32" creationId="{7773B7AD-010F-5DCE-CEA3-B9193E4379C1}"/>
          </ac:picMkLst>
        </pc:picChg>
      </pc:sldChg>
      <pc:sldChg chg="addSp delSp modSp mod">
        <pc:chgData name="Jordy van den Burg | Connekt" userId="db7af3e7-b613-4df8-a745-3b4439e9980e" providerId="ADAL" clId="{136547C6-3B9B-734C-8864-8681DB55539B}" dt="2024-11-20T14:31:18.228" v="282" actId="14100"/>
        <pc:sldMkLst>
          <pc:docMk/>
          <pc:sldMk cId="226109706" sldId="273"/>
        </pc:sldMkLst>
        <pc:spChg chg="mod">
          <ac:chgData name="Jordy van den Burg | Connekt" userId="db7af3e7-b613-4df8-a745-3b4439e9980e" providerId="ADAL" clId="{136547C6-3B9B-734C-8864-8681DB55539B}" dt="2024-11-20T14:31:14.717" v="281"/>
          <ac:spMkLst>
            <pc:docMk/>
            <pc:sldMk cId="226109706" sldId="273"/>
            <ac:spMk id="18" creationId="{625CAACF-090C-0B58-AC8A-444979C1EE7E}"/>
          </ac:spMkLst>
        </pc:spChg>
        <pc:spChg chg="mod">
          <ac:chgData name="Jordy van den Burg | Connekt" userId="db7af3e7-b613-4df8-a745-3b4439e9980e" providerId="ADAL" clId="{136547C6-3B9B-734C-8864-8681DB55539B}" dt="2024-11-20T14:31:14.717" v="281"/>
          <ac:spMkLst>
            <pc:docMk/>
            <pc:sldMk cId="226109706" sldId="273"/>
            <ac:spMk id="19" creationId="{66B30D04-41AD-8726-4736-2CAF936764E3}"/>
          </ac:spMkLst>
        </pc:spChg>
        <pc:spChg chg="mod">
          <ac:chgData name="Jordy van den Burg | Connekt" userId="db7af3e7-b613-4df8-a745-3b4439e9980e" providerId="ADAL" clId="{136547C6-3B9B-734C-8864-8681DB55539B}" dt="2024-11-20T14:31:14.717" v="281"/>
          <ac:spMkLst>
            <pc:docMk/>
            <pc:sldMk cId="226109706" sldId="273"/>
            <ac:spMk id="20" creationId="{C1FDB78A-9636-9638-493B-314665BD86D2}"/>
          </ac:spMkLst>
        </pc:spChg>
        <pc:spChg chg="mod">
          <ac:chgData name="Jordy van den Burg | Connekt" userId="db7af3e7-b613-4df8-a745-3b4439e9980e" providerId="ADAL" clId="{136547C6-3B9B-734C-8864-8681DB55539B}" dt="2024-11-20T14:31:14.717" v="281"/>
          <ac:spMkLst>
            <pc:docMk/>
            <pc:sldMk cId="226109706" sldId="273"/>
            <ac:spMk id="21" creationId="{560DEAB2-C528-8150-A155-4858D1302780}"/>
          </ac:spMkLst>
        </pc:spChg>
        <pc:spChg chg="mod">
          <ac:chgData name="Jordy van den Burg | Connekt" userId="db7af3e7-b613-4df8-a745-3b4439e9980e" providerId="ADAL" clId="{136547C6-3B9B-734C-8864-8681DB55539B}" dt="2024-11-20T14:31:14.717" v="281"/>
          <ac:spMkLst>
            <pc:docMk/>
            <pc:sldMk cId="226109706" sldId="273"/>
            <ac:spMk id="22" creationId="{80D952C5-7706-2322-C472-7AB87956562F}"/>
          </ac:spMkLst>
        </pc:spChg>
        <pc:spChg chg="mod">
          <ac:chgData name="Jordy van den Burg | Connekt" userId="db7af3e7-b613-4df8-a745-3b4439e9980e" providerId="ADAL" clId="{136547C6-3B9B-734C-8864-8681DB55539B}" dt="2024-11-20T14:31:14.717" v="281"/>
          <ac:spMkLst>
            <pc:docMk/>
            <pc:sldMk cId="226109706" sldId="273"/>
            <ac:spMk id="23" creationId="{9395392D-9366-BB2C-D522-1476B8782C6D}"/>
          </ac:spMkLst>
        </pc:spChg>
        <pc:spChg chg="mod">
          <ac:chgData name="Jordy van den Burg | Connekt" userId="db7af3e7-b613-4df8-a745-3b4439e9980e" providerId="ADAL" clId="{136547C6-3B9B-734C-8864-8681DB55539B}" dt="2024-11-20T12:38:44.240" v="199" actId="1076"/>
          <ac:spMkLst>
            <pc:docMk/>
            <pc:sldMk cId="226109706" sldId="273"/>
            <ac:spMk id="29" creationId="{AA4D14A1-D495-4FB0-9EEA-E003C9D60E9B}"/>
          </ac:spMkLst>
        </pc:spChg>
        <pc:spChg chg="mod">
          <ac:chgData name="Jordy van den Burg | Connekt" userId="db7af3e7-b613-4df8-a745-3b4439e9980e" providerId="ADAL" clId="{136547C6-3B9B-734C-8864-8681DB55539B}" dt="2024-11-20T11:51:07.507" v="39" actId="207"/>
          <ac:spMkLst>
            <pc:docMk/>
            <pc:sldMk cId="226109706" sldId="273"/>
            <ac:spMk id="37" creationId="{BF1F3A68-EDB8-9E4A-B945-CC1125B33801}"/>
          </ac:spMkLst>
        </pc:spChg>
        <pc:grpChg chg="add mod">
          <ac:chgData name="Jordy van den Burg | Connekt" userId="db7af3e7-b613-4df8-a745-3b4439e9980e" providerId="ADAL" clId="{136547C6-3B9B-734C-8864-8681DB55539B}" dt="2024-11-20T14:31:14.717" v="281"/>
          <ac:grpSpMkLst>
            <pc:docMk/>
            <pc:sldMk cId="226109706" sldId="273"/>
            <ac:grpSpMk id="3" creationId="{6FDB5F1B-36A7-CBE5-6604-B423BCBFFFE6}"/>
          </ac:grpSpMkLst>
        </pc:grpChg>
        <pc:grpChg chg="mod">
          <ac:chgData name="Jordy van den Burg | Connekt" userId="db7af3e7-b613-4df8-a745-3b4439e9980e" providerId="ADAL" clId="{136547C6-3B9B-734C-8864-8681DB55539B}" dt="2024-11-20T14:31:14.717" v="281"/>
          <ac:grpSpMkLst>
            <pc:docMk/>
            <pc:sldMk cId="226109706" sldId="273"/>
            <ac:grpSpMk id="4" creationId="{EE9B65D4-77C5-D7EF-C268-42D6F2092736}"/>
          </ac:grpSpMkLst>
        </pc:grpChg>
        <pc:grpChg chg="del">
          <ac:chgData name="Jordy van den Burg | Connekt" userId="db7af3e7-b613-4df8-a745-3b4439e9980e" providerId="ADAL" clId="{136547C6-3B9B-734C-8864-8681DB55539B}" dt="2024-11-20T14:31:14.410" v="280" actId="478"/>
          <ac:grpSpMkLst>
            <pc:docMk/>
            <pc:sldMk cId="226109706" sldId="273"/>
            <ac:grpSpMk id="5" creationId="{00000000-0000-0000-0000-000000000000}"/>
          </ac:grpSpMkLst>
        </pc:grpChg>
        <pc:grpChg chg="mod">
          <ac:chgData name="Jordy van den Burg | Connekt" userId="db7af3e7-b613-4df8-a745-3b4439e9980e" providerId="ADAL" clId="{136547C6-3B9B-734C-8864-8681DB55539B}" dt="2024-11-20T14:31:14.717" v="281"/>
          <ac:grpSpMkLst>
            <pc:docMk/>
            <pc:sldMk cId="226109706" sldId="273"/>
            <ac:grpSpMk id="16" creationId="{A7A6FBE4-05CE-F105-ACF9-5A5CE09A222D}"/>
          </ac:grpSpMkLst>
        </pc:grpChg>
        <pc:grpChg chg="mod">
          <ac:chgData name="Jordy van den Burg | Connekt" userId="db7af3e7-b613-4df8-a745-3b4439e9980e" providerId="ADAL" clId="{136547C6-3B9B-734C-8864-8681DB55539B}" dt="2024-11-20T14:31:14.717" v="281"/>
          <ac:grpSpMkLst>
            <pc:docMk/>
            <pc:sldMk cId="226109706" sldId="273"/>
            <ac:grpSpMk id="17" creationId="{E8250CD9-5B64-81CD-2C0B-F667775AC064}"/>
          </ac:grpSpMkLst>
        </pc:grpChg>
        <pc:picChg chg="add mod">
          <ac:chgData name="Jordy van den Burg | Connekt" userId="db7af3e7-b613-4df8-a745-3b4439e9980e" providerId="ADAL" clId="{136547C6-3B9B-734C-8864-8681DB55539B}" dt="2024-11-20T14:31:18.228" v="282" actId="14100"/>
          <ac:picMkLst>
            <pc:docMk/>
            <pc:sldMk cId="226109706" sldId="273"/>
            <ac:picMk id="2" creationId="{11A83EAF-ECE4-8738-FCB3-6C2A12485C09}"/>
          </ac:picMkLst>
        </pc:picChg>
        <pc:picChg chg="mod">
          <ac:chgData name="Jordy van den Burg | Connekt" userId="db7af3e7-b613-4df8-a745-3b4439e9980e" providerId="ADAL" clId="{136547C6-3B9B-734C-8864-8681DB55539B}" dt="2024-11-20T12:38:38.492" v="198" actId="1076"/>
          <ac:picMkLst>
            <pc:docMk/>
            <pc:sldMk cId="226109706" sldId="273"/>
            <ac:picMk id="33" creationId="{9F561DBA-D92B-F10D-1A8C-6B0AD9950054}"/>
          </ac:picMkLst>
        </pc:picChg>
      </pc:sldChg>
      <pc:sldChg chg="addSp delSp modSp mod">
        <pc:chgData name="Jordy van den Burg | Connekt" userId="db7af3e7-b613-4df8-a745-3b4439e9980e" providerId="ADAL" clId="{136547C6-3B9B-734C-8864-8681DB55539B}" dt="2024-11-20T14:31:41.877" v="291"/>
        <pc:sldMkLst>
          <pc:docMk/>
          <pc:sldMk cId="759662464" sldId="277"/>
        </pc:sldMkLst>
        <pc:spChg chg="mod">
          <ac:chgData name="Jordy van den Burg | Connekt" userId="db7af3e7-b613-4df8-a745-3b4439e9980e" providerId="ADAL" clId="{136547C6-3B9B-734C-8864-8681DB55539B}" dt="2024-11-20T14:31:41.877" v="291"/>
          <ac:spMkLst>
            <pc:docMk/>
            <pc:sldMk cId="759662464" sldId="277"/>
            <ac:spMk id="18" creationId="{F5509975-71FC-78F7-C425-AD9D7E11D54C}"/>
          </ac:spMkLst>
        </pc:spChg>
        <pc:spChg chg="mod">
          <ac:chgData name="Jordy van den Burg | Connekt" userId="db7af3e7-b613-4df8-a745-3b4439e9980e" providerId="ADAL" clId="{136547C6-3B9B-734C-8864-8681DB55539B}" dt="2024-11-20T14:31:41.877" v="291"/>
          <ac:spMkLst>
            <pc:docMk/>
            <pc:sldMk cId="759662464" sldId="277"/>
            <ac:spMk id="19" creationId="{2A116021-C627-A90B-B5EB-74727F257570}"/>
          </ac:spMkLst>
        </pc:spChg>
        <pc:spChg chg="mod">
          <ac:chgData name="Jordy van den Burg | Connekt" userId="db7af3e7-b613-4df8-a745-3b4439e9980e" providerId="ADAL" clId="{136547C6-3B9B-734C-8864-8681DB55539B}" dt="2024-11-20T14:31:41.877" v="291"/>
          <ac:spMkLst>
            <pc:docMk/>
            <pc:sldMk cId="759662464" sldId="277"/>
            <ac:spMk id="20" creationId="{58F3E6FE-3CC9-97E7-DFA0-668AE4FB5D79}"/>
          </ac:spMkLst>
        </pc:spChg>
        <pc:spChg chg="mod">
          <ac:chgData name="Jordy van den Burg | Connekt" userId="db7af3e7-b613-4df8-a745-3b4439e9980e" providerId="ADAL" clId="{136547C6-3B9B-734C-8864-8681DB55539B}" dt="2024-11-20T14:31:41.877" v="291"/>
          <ac:spMkLst>
            <pc:docMk/>
            <pc:sldMk cId="759662464" sldId="277"/>
            <ac:spMk id="21" creationId="{8725FCEB-F529-A890-6C6E-6F28C8E25F22}"/>
          </ac:spMkLst>
        </pc:spChg>
        <pc:spChg chg="mod">
          <ac:chgData name="Jordy van den Burg | Connekt" userId="db7af3e7-b613-4df8-a745-3b4439e9980e" providerId="ADAL" clId="{136547C6-3B9B-734C-8864-8681DB55539B}" dt="2024-11-20T14:31:41.877" v="291"/>
          <ac:spMkLst>
            <pc:docMk/>
            <pc:sldMk cId="759662464" sldId="277"/>
            <ac:spMk id="22" creationId="{AF3CBBE3-038D-E875-2036-24A7FD49AEAD}"/>
          </ac:spMkLst>
        </pc:spChg>
        <pc:spChg chg="mod">
          <ac:chgData name="Jordy van den Burg | Connekt" userId="db7af3e7-b613-4df8-a745-3b4439e9980e" providerId="ADAL" clId="{136547C6-3B9B-734C-8864-8681DB55539B}" dt="2024-11-20T14:31:41.877" v="291"/>
          <ac:spMkLst>
            <pc:docMk/>
            <pc:sldMk cId="759662464" sldId="277"/>
            <ac:spMk id="23" creationId="{93B248A9-1C0C-F576-B47B-82241067604F}"/>
          </ac:spMkLst>
        </pc:spChg>
        <pc:spChg chg="mod">
          <ac:chgData name="Jordy van den Burg | Connekt" userId="db7af3e7-b613-4df8-a745-3b4439e9980e" providerId="ADAL" clId="{136547C6-3B9B-734C-8864-8681DB55539B}" dt="2024-11-20T11:55:06.561" v="73" actId="207"/>
          <ac:spMkLst>
            <pc:docMk/>
            <pc:sldMk cId="759662464" sldId="277"/>
            <ac:spMk id="37" creationId="{BF1F3A68-EDB8-9E4A-B945-CC1125B33801}"/>
          </ac:spMkLst>
        </pc:spChg>
        <pc:grpChg chg="add mod">
          <ac:chgData name="Jordy van den Burg | Connekt" userId="db7af3e7-b613-4df8-a745-3b4439e9980e" providerId="ADAL" clId="{136547C6-3B9B-734C-8864-8681DB55539B}" dt="2024-11-20T14:31:41.877" v="291"/>
          <ac:grpSpMkLst>
            <pc:docMk/>
            <pc:sldMk cId="759662464" sldId="277"/>
            <ac:grpSpMk id="2" creationId="{D0E94D0C-4042-8238-5B1B-3CC167193D9D}"/>
          </ac:grpSpMkLst>
        </pc:grpChg>
        <pc:grpChg chg="mod">
          <ac:chgData name="Jordy van den Burg | Connekt" userId="db7af3e7-b613-4df8-a745-3b4439e9980e" providerId="ADAL" clId="{136547C6-3B9B-734C-8864-8681DB55539B}" dt="2024-11-20T14:31:41.877" v="291"/>
          <ac:grpSpMkLst>
            <pc:docMk/>
            <pc:sldMk cId="759662464" sldId="277"/>
            <ac:grpSpMk id="4" creationId="{E456DC62-6358-24E7-7570-B3905549E54E}"/>
          </ac:grpSpMkLst>
        </pc:grpChg>
        <pc:grpChg chg="del">
          <ac:chgData name="Jordy van den Burg | Connekt" userId="db7af3e7-b613-4df8-a745-3b4439e9980e" providerId="ADAL" clId="{136547C6-3B9B-734C-8864-8681DB55539B}" dt="2024-11-20T14:31:41.531" v="290" actId="478"/>
          <ac:grpSpMkLst>
            <pc:docMk/>
            <pc:sldMk cId="759662464" sldId="277"/>
            <ac:grpSpMk id="5" creationId="{00000000-0000-0000-0000-000000000000}"/>
          </ac:grpSpMkLst>
        </pc:grpChg>
        <pc:grpChg chg="mod">
          <ac:chgData name="Jordy van den Burg | Connekt" userId="db7af3e7-b613-4df8-a745-3b4439e9980e" providerId="ADAL" clId="{136547C6-3B9B-734C-8864-8681DB55539B}" dt="2024-11-20T14:31:41.877" v="291"/>
          <ac:grpSpMkLst>
            <pc:docMk/>
            <pc:sldMk cId="759662464" sldId="277"/>
            <ac:grpSpMk id="16" creationId="{A7CFDF06-7C8B-28BA-1398-0B33A8B6171B}"/>
          </ac:grpSpMkLst>
        </pc:grpChg>
        <pc:grpChg chg="mod">
          <ac:chgData name="Jordy van den Burg | Connekt" userId="db7af3e7-b613-4df8-a745-3b4439e9980e" providerId="ADAL" clId="{136547C6-3B9B-734C-8864-8681DB55539B}" dt="2024-11-20T14:31:41.877" v="291"/>
          <ac:grpSpMkLst>
            <pc:docMk/>
            <pc:sldMk cId="759662464" sldId="277"/>
            <ac:grpSpMk id="17" creationId="{2CCE70EB-5F11-3051-C899-5C5F7F04379E}"/>
          </ac:grpSpMkLst>
        </pc:grpChg>
        <pc:picChg chg="add mod">
          <ac:chgData name="Jordy van den Burg | Connekt" userId="db7af3e7-b613-4df8-a745-3b4439e9980e" providerId="ADAL" clId="{136547C6-3B9B-734C-8864-8681DB55539B}" dt="2024-11-20T12:19:02.955" v="116" actId="29295"/>
          <ac:picMkLst>
            <pc:docMk/>
            <pc:sldMk cId="759662464" sldId="277"/>
            <ac:picMk id="3" creationId="{B96ACDFC-DBF2-ECD8-A107-025D7E584BC4}"/>
          </ac:picMkLst>
        </pc:picChg>
      </pc:sldChg>
      <pc:sldChg chg="addSp delSp modSp mod">
        <pc:chgData name="Jordy van den Burg | Connekt" userId="db7af3e7-b613-4df8-a745-3b4439e9980e" providerId="ADAL" clId="{136547C6-3B9B-734C-8864-8681DB55539B}" dt="2024-11-20T14:32:07.428" v="302" actId="14100"/>
        <pc:sldMkLst>
          <pc:docMk/>
          <pc:sldMk cId="532899876" sldId="278"/>
        </pc:sldMkLst>
        <pc:spChg chg="mod">
          <ac:chgData name="Jordy van den Burg | Connekt" userId="db7af3e7-b613-4df8-a745-3b4439e9980e" providerId="ADAL" clId="{136547C6-3B9B-734C-8864-8681DB55539B}" dt="2024-11-20T14:32:04.132" v="301"/>
          <ac:spMkLst>
            <pc:docMk/>
            <pc:sldMk cId="532899876" sldId="278"/>
            <ac:spMk id="18" creationId="{AA95B81F-648F-A504-9944-122AD8AD5B21}"/>
          </ac:spMkLst>
        </pc:spChg>
        <pc:spChg chg="mod">
          <ac:chgData name="Jordy van den Burg | Connekt" userId="db7af3e7-b613-4df8-a745-3b4439e9980e" providerId="ADAL" clId="{136547C6-3B9B-734C-8864-8681DB55539B}" dt="2024-11-20T14:32:04.132" v="301"/>
          <ac:spMkLst>
            <pc:docMk/>
            <pc:sldMk cId="532899876" sldId="278"/>
            <ac:spMk id="19" creationId="{F12208C4-AA4D-84CF-DCFC-059B260DCFA4}"/>
          </ac:spMkLst>
        </pc:spChg>
        <pc:spChg chg="mod">
          <ac:chgData name="Jordy van den Burg | Connekt" userId="db7af3e7-b613-4df8-a745-3b4439e9980e" providerId="ADAL" clId="{136547C6-3B9B-734C-8864-8681DB55539B}" dt="2024-11-20T14:32:04.132" v="301"/>
          <ac:spMkLst>
            <pc:docMk/>
            <pc:sldMk cId="532899876" sldId="278"/>
            <ac:spMk id="20" creationId="{D3FCC75E-9FDE-DC8B-3F85-7E7D3DD70035}"/>
          </ac:spMkLst>
        </pc:spChg>
        <pc:spChg chg="mod">
          <ac:chgData name="Jordy van den Burg | Connekt" userId="db7af3e7-b613-4df8-a745-3b4439e9980e" providerId="ADAL" clId="{136547C6-3B9B-734C-8864-8681DB55539B}" dt="2024-11-20T14:32:04.132" v="301"/>
          <ac:spMkLst>
            <pc:docMk/>
            <pc:sldMk cId="532899876" sldId="278"/>
            <ac:spMk id="21" creationId="{2659CE3A-4B45-D038-CA1D-6D275E505059}"/>
          </ac:spMkLst>
        </pc:spChg>
        <pc:spChg chg="mod">
          <ac:chgData name="Jordy van den Burg | Connekt" userId="db7af3e7-b613-4df8-a745-3b4439e9980e" providerId="ADAL" clId="{136547C6-3B9B-734C-8864-8681DB55539B}" dt="2024-11-20T14:32:04.132" v="301"/>
          <ac:spMkLst>
            <pc:docMk/>
            <pc:sldMk cId="532899876" sldId="278"/>
            <ac:spMk id="22" creationId="{C2AAA08A-8F93-932C-2CEE-4170F27A80EE}"/>
          </ac:spMkLst>
        </pc:spChg>
        <pc:spChg chg="mod">
          <ac:chgData name="Jordy van den Burg | Connekt" userId="db7af3e7-b613-4df8-a745-3b4439e9980e" providerId="ADAL" clId="{136547C6-3B9B-734C-8864-8681DB55539B}" dt="2024-11-20T14:32:04.132" v="301"/>
          <ac:spMkLst>
            <pc:docMk/>
            <pc:sldMk cId="532899876" sldId="278"/>
            <ac:spMk id="23" creationId="{68246B5B-7A3B-86ED-E115-505BCAF0FD23}"/>
          </ac:spMkLst>
        </pc:spChg>
        <pc:spChg chg="mod">
          <ac:chgData name="Jordy van den Burg | Connekt" userId="db7af3e7-b613-4df8-a745-3b4439e9980e" providerId="ADAL" clId="{136547C6-3B9B-734C-8864-8681DB55539B}" dt="2024-11-20T11:54:37.204" v="72" actId="1076"/>
          <ac:spMkLst>
            <pc:docMk/>
            <pc:sldMk cId="532899876" sldId="278"/>
            <ac:spMk id="28" creationId="{08A21954-B3DA-7999-68D7-24F2A0353585}"/>
          </ac:spMkLst>
        </pc:spChg>
        <pc:spChg chg="mod">
          <ac:chgData name="Jordy van den Burg | Connekt" userId="db7af3e7-b613-4df8-a745-3b4439e9980e" providerId="ADAL" clId="{136547C6-3B9B-734C-8864-8681DB55539B}" dt="2024-11-20T11:54:37.204" v="72" actId="1076"/>
          <ac:spMkLst>
            <pc:docMk/>
            <pc:sldMk cId="532899876" sldId="278"/>
            <ac:spMk id="37" creationId="{BF1F3A68-EDB8-9E4A-B945-CC1125B33801}"/>
          </ac:spMkLst>
        </pc:spChg>
        <pc:grpChg chg="add mod">
          <ac:chgData name="Jordy van den Burg | Connekt" userId="db7af3e7-b613-4df8-a745-3b4439e9980e" providerId="ADAL" clId="{136547C6-3B9B-734C-8864-8681DB55539B}" dt="2024-11-20T14:32:04.132" v="301"/>
          <ac:grpSpMkLst>
            <pc:docMk/>
            <pc:sldMk cId="532899876" sldId="278"/>
            <ac:grpSpMk id="3" creationId="{ACA835D7-3106-08FC-C2B4-EEC96E79A15C}"/>
          </ac:grpSpMkLst>
        </pc:grpChg>
        <pc:grpChg chg="mod">
          <ac:chgData name="Jordy van den Burg | Connekt" userId="db7af3e7-b613-4df8-a745-3b4439e9980e" providerId="ADAL" clId="{136547C6-3B9B-734C-8864-8681DB55539B}" dt="2024-11-20T14:32:04.132" v="301"/>
          <ac:grpSpMkLst>
            <pc:docMk/>
            <pc:sldMk cId="532899876" sldId="278"/>
            <ac:grpSpMk id="4" creationId="{95F0CAA4-33EC-E781-B805-ACE04EDC3692}"/>
          </ac:grpSpMkLst>
        </pc:grpChg>
        <pc:grpChg chg="del">
          <ac:chgData name="Jordy van den Burg | Connekt" userId="db7af3e7-b613-4df8-a745-3b4439e9980e" providerId="ADAL" clId="{136547C6-3B9B-734C-8864-8681DB55539B}" dt="2024-11-20T14:32:03.910" v="300" actId="478"/>
          <ac:grpSpMkLst>
            <pc:docMk/>
            <pc:sldMk cId="532899876" sldId="278"/>
            <ac:grpSpMk id="5" creationId="{00000000-0000-0000-0000-000000000000}"/>
          </ac:grpSpMkLst>
        </pc:grpChg>
        <pc:grpChg chg="mod">
          <ac:chgData name="Jordy van den Burg | Connekt" userId="db7af3e7-b613-4df8-a745-3b4439e9980e" providerId="ADAL" clId="{136547C6-3B9B-734C-8864-8681DB55539B}" dt="2024-11-20T14:32:04.132" v="301"/>
          <ac:grpSpMkLst>
            <pc:docMk/>
            <pc:sldMk cId="532899876" sldId="278"/>
            <ac:grpSpMk id="16" creationId="{224C5902-5D62-CF49-4179-7BDF41CF46FA}"/>
          </ac:grpSpMkLst>
        </pc:grpChg>
        <pc:grpChg chg="mod">
          <ac:chgData name="Jordy van den Burg | Connekt" userId="db7af3e7-b613-4df8-a745-3b4439e9980e" providerId="ADAL" clId="{136547C6-3B9B-734C-8864-8681DB55539B}" dt="2024-11-20T14:32:04.132" v="301"/>
          <ac:grpSpMkLst>
            <pc:docMk/>
            <pc:sldMk cId="532899876" sldId="278"/>
            <ac:grpSpMk id="17" creationId="{0A89A5ED-7073-6258-D5A6-F571393C7169}"/>
          </ac:grpSpMkLst>
        </pc:grpChg>
        <pc:picChg chg="add mod">
          <ac:chgData name="Jordy van den Burg | Connekt" userId="db7af3e7-b613-4df8-a745-3b4439e9980e" providerId="ADAL" clId="{136547C6-3B9B-734C-8864-8681DB55539B}" dt="2024-11-20T14:32:07.428" v="302" actId="14100"/>
          <ac:picMkLst>
            <pc:docMk/>
            <pc:sldMk cId="532899876" sldId="278"/>
            <ac:picMk id="2" creationId="{155948A8-E774-461C-06B0-CB7693E54F29}"/>
          </ac:picMkLst>
        </pc:picChg>
      </pc:sldChg>
      <pc:sldChg chg="addSp modSp mod">
        <pc:chgData name="Jordy van den Burg | Connekt" userId="db7af3e7-b613-4df8-a745-3b4439e9980e" providerId="ADAL" clId="{136547C6-3B9B-734C-8864-8681DB55539B}" dt="2024-11-20T14:28:05.325" v="227" actId="14100"/>
        <pc:sldMkLst>
          <pc:docMk/>
          <pc:sldMk cId="1757037925" sldId="281"/>
        </pc:sldMkLst>
        <pc:spChg chg="mod">
          <ac:chgData name="Jordy van den Burg | Connekt" userId="db7af3e7-b613-4df8-a745-3b4439e9980e" providerId="ADAL" clId="{136547C6-3B9B-734C-8864-8681DB55539B}" dt="2024-11-20T12:38:13.926" v="197" actId="1076"/>
          <ac:spMkLst>
            <pc:docMk/>
            <pc:sldMk cId="1757037925" sldId="281"/>
            <ac:spMk id="48" creationId="{5946CBC6-9EE4-E722-9C46-AFDFAF086A08}"/>
          </ac:spMkLst>
        </pc:spChg>
        <pc:grpChg chg="mod">
          <ac:chgData name="Jordy van den Burg | Connekt" userId="db7af3e7-b613-4df8-a745-3b4439e9980e" providerId="ADAL" clId="{136547C6-3B9B-734C-8864-8681DB55539B}" dt="2024-11-20T14:27:52.374" v="226" actId="14100"/>
          <ac:grpSpMkLst>
            <pc:docMk/>
            <pc:sldMk cId="1757037925" sldId="281"/>
            <ac:grpSpMk id="5" creationId="{00000000-0000-0000-0000-000000000000}"/>
          </ac:grpSpMkLst>
        </pc:grpChg>
        <pc:picChg chg="add mod">
          <ac:chgData name="Jordy van den Burg | Connekt" userId="db7af3e7-b613-4df8-a745-3b4439e9980e" providerId="ADAL" clId="{136547C6-3B9B-734C-8864-8681DB55539B}" dt="2024-11-20T14:28:05.325" v="227" actId="14100"/>
          <ac:picMkLst>
            <pc:docMk/>
            <pc:sldMk cId="1757037925" sldId="281"/>
            <ac:picMk id="2" creationId="{4448E81A-134C-7742-B091-509DD6F2B161}"/>
          </ac:picMkLst>
        </pc:picChg>
        <pc:picChg chg="mod">
          <ac:chgData name="Jordy van den Burg | Connekt" userId="db7af3e7-b613-4df8-a745-3b4439e9980e" providerId="ADAL" clId="{136547C6-3B9B-734C-8864-8681DB55539B}" dt="2024-11-20T12:38:09.691" v="196" actId="1076"/>
          <ac:picMkLst>
            <pc:docMk/>
            <pc:sldMk cId="1757037925" sldId="281"/>
            <ac:picMk id="34" creationId="{82ADC510-D034-0EC9-631A-96BB654940AB}"/>
          </ac:picMkLst>
        </pc:picChg>
      </pc:sldChg>
      <pc:sldChg chg="addSp delSp modSp mod">
        <pc:chgData name="Jordy van den Burg | Connekt" userId="db7af3e7-b613-4df8-a745-3b4439e9980e" providerId="ADAL" clId="{136547C6-3B9B-734C-8864-8681DB55539B}" dt="2024-11-20T14:32:34.635" v="311"/>
        <pc:sldMkLst>
          <pc:docMk/>
          <pc:sldMk cId="1469939801" sldId="284"/>
        </pc:sldMkLst>
        <pc:spChg chg="mod">
          <ac:chgData name="Jordy van den Burg | Connekt" userId="db7af3e7-b613-4df8-a745-3b4439e9980e" providerId="ADAL" clId="{136547C6-3B9B-734C-8864-8681DB55539B}" dt="2024-11-20T14:32:34.635" v="311"/>
          <ac:spMkLst>
            <pc:docMk/>
            <pc:sldMk cId="1469939801" sldId="284"/>
            <ac:spMk id="19" creationId="{8F6905A3-19A2-5392-EBFD-82747DB60CA8}"/>
          </ac:spMkLst>
        </pc:spChg>
        <pc:spChg chg="mod">
          <ac:chgData name="Jordy van den Burg | Connekt" userId="db7af3e7-b613-4df8-a745-3b4439e9980e" providerId="ADAL" clId="{136547C6-3B9B-734C-8864-8681DB55539B}" dt="2024-11-20T14:32:34.635" v="311"/>
          <ac:spMkLst>
            <pc:docMk/>
            <pc:sldMk cId="1469939801" sldId="284"/>
            <ac:spMk id="20" creationId="{25DF8A68-84D8-C1CA-10F6-370EEA33FF17}"/>
          </ac:spMkLst>
        </pc:spChg>
        <pc:spChg chg="mod">
          <ac:chgData name="Jordy van den Burg | Connekt" userId="db7af3e7-b613-4df8-a745-3b4439e9980e" providerId="ADAL" clId="{136547C6-3B9B-734C-8864-8681DB55539B}" dt="2024-11-20T14:32:34.635" v="311"/>
          <ac:spMkLst>
            <pc:docMk/>
            <pc:sldMk cId="1469939801" sldId="284"/>
            <ac:spMk id="21" creationId="{4FAE0BDF-4831-5662-2C29-1EF01250175B}"/>
          </ac:spMkLst>
        </pc:spChg>
        <pc:spChg chg="mod">
          <ac:chgData name="Jordy van den Burg | Connekt" userId="db7af3e7-b613-4df8-a745-3b4439e9980e" providerId="ADAL" clId="{136547C6-3B9B-734C-8864-8681DB55539B}" dt="2024-11-20T14:32:34.635" v="311"/>
          <ac:spMkLst>
            <pc:docMk/>
            <pc:sldMk cId="1469939801" sldId="284"/>
            <ac:spMk id="22" creationId="{DDB53849-475D-B41C-B5DF-B33F3AC9C9D6}"/>
          </ac:spMkLst>
        </pc:spChg>
        <pc:spChg chg="mod">
          <ac:chgData name="Jordy van den Burg | Connekt" userId="db7af3e7-b613-4df8-a745-3b4439e9980e" providerId="ADAL" clId="{136547C6-3B9B-734C-8864-8681DB55539B}" dt="2024-11-20T14:32:34.635" v="311"/>
          <ac:spMkLst>
            <pc:docMk/>
            <pc:sldMk cId="1469939801" sldId="284"/>
            <ac:spMk id="23" creationId="{863934DF-B0D1-3EE9-40B5-FF2C69287EAE}"/>
          </ac:spMkLst>
        </pc:spChg>
        <pc:spChg chg="mod">
          <ac:chgData name="Jordy van den Burg | Connekt" userId="db7af3e7-b613-4df8-a745-3b4439e9980e" providerId="ADAL" clId="{136547C6-3B9B-734C-8864-8681DB55539B}" dt="2024-11-20T14:32:34.635" v="311"/>
          <ac:spMkLst>
            <pc:docMk/>
            <pc:sldMk cId="1469939801" sldId="284"/>
            <ac:spMk id="24" creationId="{A6493AF6-D6D9-D0DD-CAEA-CF9D4A69343F}"/>
          </ac:spMkLst>
        </pc:spChg>
        <pc:spChg chg="mod">
          <ac:chgData name="Jordy van den Burg | Connekt" userId="db7af3e7-b613-4df8-a745-3b4439e9980e" providerId="ADAL" clId="{136547C6-3B9B-734C-8864-8681DB55539B}" dt="2024-11-20T11:55:37.956" v="77" actId="207"/>
          <ac:spMkLst>
            <pc:docMk/>
            <pc:sldMk cId="1469939801" sldId="284"/>
            <ac:spMk id="37" creationId="{BF1F3A68-EDB8-9E4A-B945-CC1125B33801}"/>
          </ac:spMkLst>
        </pc:spChg>
        <pc:grpChg chg="add mod">
          <ac:chgData name="Jordy van den Burg | Connekt" userId="db7af3e7-b613-4df8-a745-3b4439e9980e" providerId="ADAL" clId="{136547C6-3B9B-734C-8864-8681DB55539B}" dt="2024-11-20T14:32:34.635" v="311"/>
          <ac:grpSpMkLst>
            <pc:docMk/>
            <pc:sldMk cId="1469939801" sldId="284"/>
            <ac:grpSpMk id="2" creationId="{27A3F1A0-2799-112B-7BF8-D0A5B6DDBCAD}"/>
          </ac:grpSpMkLst>
        </pc:grpChg>
        <pc:grpChg chg="del">
          <ac:chgData name="Jordy van den Burg | Connekt" userId="db7af3e7-b613-4df8-a745-3b4439e9980e" providerId="ADAL" clId="{136547C6-3B9B-734C-8864-8681DB55539B}" dt="2024-11-20T14:32:34.494" v="310" actId="478"/>
          <ac:grpSpMkLst>
            <pc:docMk/>
            <pc:sldMk cId="1469939801" sldId="284"/>
            <ac:grpSpMk id="5" creationId="{00000000-0000-0000-0000-000000000000}"/>
          </ac:grpSpMkLst>
        </pc:grpChg>
        <pc:grpChg chg="mod">
          <ac:chgData name="Jordy van den Burg | Connekt" userId="db7af3e7-b613-4df8-a745-3b4439e9980e" providerId="ADAL" clId="{136547C6-3B9B-734C-8864-8681DB55539B}" dt="2024-11-20T14:32:34.635" v="311"/>
          <ac:grpSpMkLst>
            <pc:docMk/>
            <pc:sldMk cId="1469939801" sldId="284"/>
            <ac:grpSpMk id="16" creationId="{558C3A77-2587-0E67-CDC2-7404A15BB9A0}"/>
          </ac:grpSpMkLst>
        </pc:grpChg>
        <pc:grpChg chg="mod">
          <ac:chgData name="Jordy van den Burg | Connekt" userId="db7af3e7-b613-4df8-a745-3b4439e9980e" providerId="ADAL" clId="{136547C6-3B9B-734C-8864-8681DB55539B}" dt="2024-11-20T14:32:34.635" v="311"/>
          <ac:grpSpMkLst>
            <pc:docMk/>
            <pc:sldMk cId="1469939801" sldId="284"/>
            <ac:grpSpMk id="17" creationId="{5147F9C0-5E46-8A2F-01DA-507AA36528C3}"/>
          </ac:grpSpMkLst>
        </pc:grpChg>
        <pc:grpChg chg="mod">
          <ac:chgData name="Jordy van den Burg | Connekt" userId="db7af3e7-b613-4df8-a745-3b4439e9980e" providerId="ADAL" clId="{136547C6-3B9B-734C-8864-8681DB55539B}" dt="2024-11-20T14:32:34.635" v="311"/>
          <ac:grpSpMkLst>
            <pc:docMk/>
            <pc:sldMk cId="1469939801" sldId="284"/>
            <ac:grpSpMk id="18" creationId="{570D0278-FC25-9229-FF56-9A7AF7AB7646}"/>
          </ac:grpSpMkLst>
        </pc:grpChg>
        <pc:grpChg chg="mod">
          <ac:chgData name="Jordy van den Burg | Connekt" userId="db7af3e7-b613-4df8-a745-3b4439e9980e" providerId="ADAL" clId="{136547C6-3B9B-734C-8864-8681DB55539B}" dt="2024-11-20T12:25:40.174" v="182" actId="1035"/>
          <ac:grpSpMkLst>
            <pc:docMk/>
            <pc:sldMk cId="1469939801" sldId="284"/>
            <ac:grpSpMk id="4112" creationId="{9E3BBC06-92D6-B11C-FEE5-4CBF3C06E205}"/>
          </ac:grpSpMkLst>
        </pc:grpChg>
        <pc:picChg chg="add mod">
          <ac:chgData name="Jordy van den Burg | Connekt" userId="db7af3e7-b613-4df8-a745-3b4439e9980e" providerId="ADAL" clId="{136547C6-3B9B-734C-8864-8681DB55539B}" dt="2024-11-20T12:25:17.619" v="172" actId="1076"/>
          <ac:picMkLst>
            <pc:docMk/>
            <pc:sldMk cId="1469939801" sldId="284"/>
            <ac:picMk id="3" creationId="{AFE20632-2642-8CC4-F653-189D0353EDEE}"/>
          </ac:picMkLst>
        </pc:picChg>
      </pc:sldChg>
      <pc:sldChg chg="addSp delSp modSp mod">
        <pc:chgData name="Jordy van den Burg | Connekt" userId="db7af3e7-b613-4df8-a745-3b4439e9980e" providerId="ADAL" clId="{136547C6-3B9B-734C-8864-8681DB55539B}" dt="2024-11-20T14:28:43.015" v="234"/>
        <pc:sldMkLst>
          <pc:docMk/>
          <pc:sldMk cId="742947804" sldId="288"/>
        </pc:sldMkLst>
        <pc:spChg chg="mod">
          <ac:chgData name="Jordy van den Burg | Connekt" userId="db7af3e7-b613-4df8-a745-3b4439e9980e" providerId="ADAL" clId="{136547C6-3B9B-734C-8864-8681DB55539B}" dt="2024-11-20T14:28:39.756" v="231"/>
          <ac:spMkLst>
            <pc:docMk/>
            <pc:sldMk cId="742947804" sldId="288"/>
            <ac:spMk id="17" creationId="{3C1E8781-48AD-093A-361C-4B340D1DBCFC}"/>
          </ac:spMkLst>
        </pc:spChg>
        <pc:spChg chg="mod">
          <ac:chgData name="Jordy van den Burg | Connekt" userId="db7af3e7-b613-4df8-a745-3b4439e9980e" providerId="ADAL" clId="{136547C6-3B9B-734C-8864-8681DB55539B}" dt="2024-11-20T14:28:39.756" v="231"/>
          <ac:spMkLst>
            <pc:docMk/>
            <pc:sldMk cId="742947804" sldId="288"/>
            <ac:spMk id="18" creationId="{38297923-3FEA-58EC-61E6-C4E25FC9DD19}"/>
          </ac:spMkLst>
        </pc:spChg>
        <pc:spChg chg="mod">
          <ac:chgData name="Jordy van den Burg | Connekt" userId="db7af3e7-b613-4df8-a745-3b4439e9980e" providerId="ADAL" clId="{136547C6-3B9B-734C-8864-8681DB55539B}" dt="2024-11-20T14:28:39.756" v="231"/>
          <ac:spMkLst>
            <pc:docMk/>
            <pc:sldMk cId="742947804" sldId="288"/>
            <ac:spMk id="19" creationId="{20A080FD-E865-BA4A-8EE7-B45E51994BFF}"/>
          </ac:spMkLst>
        </pc:spChg>
        <pc:spChg chg="mod">
          <ac:chgData name="Jordy van den Burg | Connekt" userId="db7af3e7-b613-4df8-a745-3b4439e9980e" providerId="ADAL" clId="{136547C6-3B9B-734C-8864-8681DB55539B}" dt="2024-11-20T14:28:39.756" v="231"/>
          <ac:spMkLst>
            <pc:docMk/>
            <pc:sldMk cId="742947804" sldId="288"/>
            <ac:spMk id="20" creationId="{72B657BD-7269-42FC-FDE9-FF2CE9F1098B}"/>
          </ac:spMkLst>
        </pc:spChg>
        <pc:spChg chg="mod">
          <ac:chgData name="Jordy van den Burg | Connekt" userId="db7af3e7-b613-4df8-a745-3b4439e9980e" providerId="ADAL" clId="{136547C6-3B9B-734C-8864-8681DB55539B}" dt="2024-11-20T14:28:39.756" v="231"/>
          <ac:spMkLst>
            <pc:docMk/>
            <pc:sldMk cId="742947804" sldId="288"/>
            <ac:spMk id="21" creationId="{85539D03-3E0B-E369-6380-3ED463030A88}"/>
          </ac:spMkLst>
        </pc:spChg>
        <pc:spChg chg="mod">
          <ac:chgData name="Jordy van den Burg | Connekt" userId="db7af3e7-b613-4df8-a745-3b4439e9980e" providerId="ADAL" clId="{136547C6-3B9B-734C-8864-8681DB55539B}" dt="2024-11-20T14:28:39.756" v="231"/>
          <ac:spMkLst>
            <pc:docMk/>
            <pc:sldMk cId="742947804" sldId="288"/>
            <ac:spMk id="22" creationId="{F6717376-B29A-A439-EAFC-52EDD6C5FC05}"/>
          </ac:spMkLst>
        </pc:spChg>
        <pc:spChg chg="mod">
          <ac:chgData name="Jordy van den Burg | Connekt" userId="db7af3e7-b613-4df8-a745-3b4439e9980e" providerId="ADAL" clId="{136547C6-3B9B-734C-8864-8681DB55539B}" dt="2024-11-20T14:28:43.015" v="234"/>
          <ac:spMkLst>
            <pc:docMk/>
            <pc:sldMk cId="742947804" sldId="288"/>
            <ac:spMk id="27" creationId="{5A4B04A7-98E2-9909-B6C0-E32BDF80D779}"/>
          </ac:spMkLst>
        </pc:spChg>
        <pc:spChg chg="mod">
          <ac:chgData name="Jordy van den Burg | Connekt" userId="db7af3e7-b613-4df8-a745-3b4439e9980e" providerId="ADAL" clId="{136547C6-3B9B-734C-8864-8681DB55539B}" dt="2024-11-20T14:28:43.015" v="234"/>
          <ac:spMkLst>
            <pc:docMk/>
            <pc:sldMk cId="742947804" sldId="288"/>
            <ac:spMk id="28" creationId="{704F2473-A586-BD30-0764-2BB08A543A39}"/>
          </ac:spMkLst>
        </pc:spChg>
        <pc:spChg chg="mod">
          <ac:chgData name="Jordy van den Burg | Connekt" userId="db7af3e7-b613-4df8-a745-3b4439e9980e" providerId="ADAL" clId="{136547C6-3B9B-734C-8864-8681DB55539B}" dt="2024-11-20T14:28:43.015" v="234"/>
          <ac:spMkLst>
            <pc:docMk/>
            <pc:sldMk cId="742947804" sldId="288"/>
            <ac:spMk id="29" creationId="{32CA4AA5-D542-AC71-6DCF-CD48E60A22F9}"/>
          </ac:spMkLst>
        </pc:spChg>
        <pc:spChg chg="mod">
          <ac:chgData name="Jordy van den Burg | Connekt" userId="db7af3e7-b613-4df8-a745-3b4439e9980e" providerId="ADAL" clId="{136547C6-3B9B-734C-8864-8681DB55539B}" dt="2024-11-20T14:28:43.015" v="234"/>
          <ac:spMkLst>
            <pc:docMk/>
            <pc:sldMk cId="742947804" sldId="288"/>
            <ac:spMk id="30" creationId="{9DEE9651-E443-B0B2-6866-969C02EB7139}"/>
          </ac:spMkLst>
        </pc:spChg>
        <pc:spChg chg="mod">
          <ac:chgData name="Jordy van den Burg | Connekt" userId="db7af3e7-b613-4df8-a745-3b4439e9980e" providerId="ADAL" clId="{136547C6-3B9B-734C-8864-8681DB55539B}" dt="2024-11-20T14:28:43.015" v="234"/>
          <ac:spMkLst>
            <pc:docMk/>
            <pc:sldMk cId="742947804" sldId="288"/>
            <ac:spMk id="31" creationId="{8C76A17F-D2E7-FCC4-DD46-ECED4DB97D90}"/>
          </ac:spMkLst>
        </pc:spChg>
        <pc:spChg chg="mod">
          <ac:chgData name="Jordy van den Burg | Connekt" userId="db7af3e7-b613-4df8-a745-3b4439e9980e" providerId="ADAL" clId="{136547C6-3B9B-734C-8864-8681DB55539B}" dt="2024-11-20T14:28:43.015" v="234"/>
          <ac:spMkLst>
            <pc:docMk/>
            <pc:sldMk cId="742947804" sldId="288"/>
            <ac:spMk id="32" creationId="{9850809B-9A05-0FA9-0A54-70E023AB63DD}"/>
          </ac:spMkLst>
        </pc:spChg>
        <pc:spChg chg="mod">
          <ac:chgData name="Jordy van den Burg | Connekt" userId="db7af3e7-b613-4df8-a745-3b4439e9980e" providerId="ADAL" clId="{136547C6-3B9B-734C-8864-8681DB55539B}" dt="2024-11-20T11:46:17.672" v="24" actId="207"/>
          <ac:spMkLst>
            <pc:docMk/>
            <pc:sldMk cId="742947804" sldId="288"/>
            <ac:spMk id="37" creationId="{BF1F3A68-EDB8-9E4A-B945-CC1125B33801}"/>
          </ac:spMkLst>
        </pc:spChg>
        <pc:grpChg chg="add del mod">
          <ac:chgData name="Jordy van den Burg | Connekt" userId="db7af3e7-b613-4df8-a745-3b4439e9980e" providerId="ADAL" clId="{136547C6-3B9B-734C-8864-8681DB55539B}" dt="2024-11-20T14:28:41.326" v="232" actId="478"/>
          <ac:grpSpMkLst>
            <pc:docMk/>
            <pc:sldMk cId="742947804" sldId="288"/>
            <ac:grpSpMk id="2" creationId="{4580AB93-29A7-BED3-9BCE-17257668C0B0}"/>
          </ac:grpSpMkLst>
        </pc:grpChg>
        <pc:grpChg chg="mod">
          <ac:chgData name="Jordy van den Burg | Connekt" userId="db7af3e7-b613-4df8-a745-3b4439e9980e" providerId="ADAL" clId="{136547C6-3B9B-734C-8864-8681DB55539B}" dt="2024-11-20T14:28:39.756" v="231"/>
          <ac:grpSpMkLst>
            <pc:docMk/>
            <pc:sldMk cId="742947804" sldId="288"/>
            <ac:grpSpMk id="4" creationId="{B9C54B62-8BC6-2071-54C2-09F2B1935ED2}"/>
          </ac:grpSpMkLst>
        </pc:grpChg>
        <pc:grpChg chg="del mod">
          <ac:chgData name="Jordy van den Burg | Connekt" userId="db7af3e7-b613-4df8-a745-3b4439e9980e" providerId="ADAL" clId="{136547C6-3B9B-734C-8864-8681DB55539B}" dt="2024-11-20T14:28:42.628" v="233" actId="478"/>
          <ac:grpSpMkLst>
            <pc:docMk/>
            <pc:sldMk cId="742947804" sldId="288"/>
            <ac:grpSpMk id="5" creationId="{00000000-0000-0000-0000-000000000000}"/>
          </ac:grpSpMkLst>
        </pc:grpChg>
        <pc:grpChg chg="mod">
          <ac:chgData name="Jordy van den Burg | Connekt" userId="db7af3e7-b613-4df8-a745-3b4439e9980e" providerId="ADAL" clId="{136547C6-3B9B-734C-8864-8681DB55539B}" dt="2024-11-20T14:28:39.756" v="231"/>
          <ac:grpSpMkLst>
            <pc:docMk/>
            <pc:sldMk cId="742947804" sldId="288"/>
            <ac:grpSpMk id="15" creationId="{5B50741C-B00B-8DBF-2769-07D2F36A1AF8}"/>
          </ac:grpSpMkLst>
        </pc:grpChg>
        <pc:grpChg chg="mod">
          <ac:chgData name="Jordy van den Burg | Connekt" userId="db7af3e7-b613-4df8-a745-3b4439e9980e" providerId="ADAL" clId="{136547C6-3B9B-734C-8864-8681DB55539B}" dt="2024-11-20T14:28:39.756" v="231"/>
          <ac:grpSpMkLst>
            <pc:docMk/>
            <pc:sldMk cId="742947804" sldId="288"/>
            <ac:grpSpMk id="16" creationId="{C38CC557-6269-1969-51D6-453D6C208EAC}"/>
          </ac:grpSpMkLst>
        </pc:grpChg>
        <pc:grpChg chg="add mod">
          <ac:chgData name="Jordy van den Burg | Connekt" userId="db7af3e7-b613-4df8-a745-3b4439e9980e" providerId="ADAL" clId="{136547C6-3B9B-734C-8864-8681DB55539B}" dt="2024-11-20T14:28:43.015" v="234"/>
          <ac:grpSpMkLst>
            <pc:docMk/>
            <pc:sldMk cId="742947804" sldId="288"/>
            <ac:grpSpMk id="23" creationId="{4133C543-667A-6F7E-7D0A-3612B8F58ACE}"/>
          </ac:grpSpMkLst>
        </pc:grpChg>
        <pc:grpChg chg="mod">
          <ac:chgData name="Jordy van den Burg | Connekt" userId="db7af3e7-b613-4df8-a745-3b4439e9980e" providerId="ADAL" clId="{136547C6-3B9B-734C-8864-8681DB55539B}" dt="2024-11-20T14:28:43.015" v="234"/>
          <ac:grpSpMkLst>
            <pc:docMk/>
            <pc:sldMk cId="742947804" sldId="288"/>
            <ac:grpSpMk id="24" creationId="{E4792BC8-48D0-1736-58C5-D0B10C2CA562}"/>
          </ac:grpSpMkLst>
        </pc:grpChg>
        <pc:grpChg chg="mod">
          <ac:chgData name="Jordy van den Burg | Connekt" userId="db7af3e7-b613-4df8-a745-3b4439e9980e" providerId="ADAL" clId="{136547C6-3B9B-734C-8864-8681DB55539B}" dt="2024-11-20T14:28:43.015" v="234"/>
          <ac:grpSpMkLst>
            <pc:docMk/>
            <pc:sldMk cId="742947804" sldId="288"/>
            <ac:grpSpMk id="25" creationId="{4F350755-EC70-A16E-094A-8B2D497F5DD0}"/>
          </ac:grpSpMkLst>
        </pc:grpChg>
        <pc:grpChg chg="mod">
          <ac:chgData name="Jordy van den Burg | Connekt" userId="db7af3e7-b613-4df8-a745-3b4439e9980e" providerId="ADAL" clId="{136547C6-3B9B-734C-8864-8681DB55539B}" dt="2024-11-20T14:28:43.015" v="234"/>
          <ac:grpSpMkLst>
            <pc:docMk/>
            <pc:sldMk cId="742947804" sldId="288"/>
            <ac:grpSpMk id="26" creationId="{1C5D69DA-3E86-8CA4-1FE5-C19BC06BE456}"/>
          </ac:grpSpMkLst>
        </pc:grpChg>
        <pc:picChg chg="add mod">
          <ac:chgData name="Jordy van den Burg | Connekt" userId="db7af3e7-b613-4df8-a745-3b4439e9980e" providerId="ADAL" clId="{136547C6-3B9B-734C-8864-8681DB55539B}" dt="2024-11-20T11:50:14.087" v="37" actId="1076"/>
          <ac:picMkLst>
            <pc:docMk/>
            <pc:sldMk cId="742947804" sldId="288"/>
            <ac:picMk id="3" creationId="{FA81F8B9-214B-036A-29A5-8E08EA0BFB95}"/>
          </ac:picMkLst>
        </pc:picChg>
        <pc:picChg chg="del">
          <ac:chgData name="Jordy van den Burg | Connekt" userId="db7af3e7-b613-4df8-a745-3b4439e9980e" providerId="ADAL" clId="{136547C6-3B9B-734C-8864-8681DB55539B}" dt="2024-11-20T11:49:55.271" v="32" actId="478"/>
          <ac:picMkLst>
            <pc:docMk/>
            <pc:sldMk cId="742947804" sldId="288"/>
            <ac:picMk id="136" creationId="{882AF3AF-5A1C-22DD-982B-F8960936CBA0}"/>
          </ac:picMkLst>
        </pc:picChg>
      </pc:sldChg>
      <pc:sldChg chg="addSp delSp modSp mod">
        <pc:chgData name="Jordy van den Burg | Connekt" userId="db7af3e7-b613-4df8-a745-3b4439e9980e" providerId="ADAL" clId="{136547C6-3B9B-734C-8864-8681DB55539B}" dt="2024-11-20T14:28:54.140" v="238"/>
        <pc:sldMkLst>
          <pc:docMk/>
          <pc:sldMk cId="161156481" sldId="290"/>
        </pc:sldMkLst>
        <pc:spChg chg="mod">
          <ac:chgData name="Jordy van den Burg | Connekt" userId="db7af3e7-b613-4df8-a745-3b4439e9980e" providerId="ADAL" clId="{136547C6-3B9B-734C-8864-8681DB55539B}" dt="2024-11-20T14:28:54.140" v="238"/>
          <ac:spMkLst>
            <pc:docMk/>
            <pc:sldMk cId="161156481" sldId="290"/>
            <ac:spMk id="16" creationId="{D32EC4AB-E7E8-0B9F-527B-D48E8B92D9DB}"/>
          </ac:spMkLst>
        </pc:spChg>
        <pc:spChg chg="mod">
          <ac:chgData name="Jordy van den Burg | Connekt" userId="db7af3e7-b613-4df8-a745-3b4439e9980e" providerId="ADAL" clId="{136547C6-3B9B-734C-8864-8681DB55539B}" dt="2024-11-20T14:28:54.140" v="238"/>
          <ac:spMkLst>
            <pc:docMk/>
            <pc:sldMk cId="161156481" sldId="290"/>
            <ac:spMk id="17" creationId="{40D8A6F5-C850-7DAD-92D7-4A3423579ACC}"/>
          </ac:spMkLst>
        </pc:spChg>
        <pc:spChg chg="mod">
          <ac:chgData name="Jordy van den Burg | Connekt" userId="db7af3e7-b613-4df8-a745-3b4439e9980e" providerId="ADAL" clId="{136547C6-3B9B-734C-8864-8681DB55539B}" dt="2024-11-20T14:28:54.140" v="238"/>
          <ac:spMkLst>
            <pc:docMk/>
            <pc:sldMk cId="161156481" sldId="290"/>
            <ac:spMk id="18" creationId="{6DFB9E8D-D009-E467-39A1-366E83F8E5B0}"/>
          </ac:spMkLst>
        </pc:spChg>
        <pc:spChg chg="mod">
          <ac:chgData name="Jordy van den Burg | Connekt" userId="db7af3e7-b613-4df8-a745-3b4439e9980e" providerId="ADAL" clId="{136547C6-3B9B-734C-8864-8681DB55539B}" dt="2024-11-20T14:28:54.140" v="238"/>
          <ac:spMkLst>
            <pc:docMk/>
            <pc:sldMk cId="161156481" sldId="290"/>
            <ac:spMk id="19" creationId="{68E00933-A8B2-711F-586C-FBC56239D892}"/>
          </ac:spMkLst>
        </pc:spChg>
        <pc:spChg chg="mod">
          <ac:chgData name="Jordy van den Burg | Connekt" userId="db7af3e7-b613-4df8-a745-3b4439e9980e" providerId="ADAL" clId="{136547C6-3B9B-734C-8864-8681DB55539B}" dt="2024-11-20T14:28:54.140" v="238"/>
          <ac:spMkLst>
            <pc:docMk/>
            <pc:sldMk cId="161156481" sldId="290"/>
            <ac:spMk id="20" creationId="{F2896E74-9E40-8BA3-4B3C-5CC6F5CFE8D9}"/>
          </ac:spMkLst>
        </pc:spChg>
        <pc:spChg chg="mod">
          <ac:chgData name="Jordy van den Burg | Connekt" userId="db7af3e7-b613-4df8-a745-3b4439e9980e" providerId="ADAL" clId="{136547C6-3B9B-734C-8864-8681DB55539B}" dt="2024-11-20T14:28:54.140" v="238"/>
          <ac:spMkLst>
            <pc:docMk/>
            <pc:sldMk cId="161156481" sldId="290"/>
            <ac:spMk id="21" creationId="{6A64B4F1-73D6-D488-0623-5778A4C5BD32}"/>
          </ac:spMkLst>
        </pc:spChg>
        <pc:grpChg chg="add mod">
          <ac:chgData name="Jordy van den Burg | Connekt" userId="db7af3e7-b613-4df8-a745-3b4439e9980e" providerId="ADAL" clId="{136547C6-3B9B-734C-8864-8681DB55539B}" dt="2024-11-20T14:28:54.140" v="238"/>
          <ac:grpSpMkLst>
            <pc:docMk/>
            <pc:sldMk cId="161156481" sldId="290"/>
            <ac:grpSpMk id="2" creationId="{0542394A-917C-543A-F317-03962F3ADFCC}"/>
          </ac:grpSpMkLst>
        </pc:grpChg>
        <pc:grpChg chg="mod">
          <ac:chgData name="Jordy van den Burg | Connekt" userId="db7af3e7-b613-4df8-a745-3b4439e9980e" providerId="ADAL" clId="{136547C6-3B9B-734C-8864-8681DB55539B}" dt="2024-11-20T14:28:54.140" v="238"/>
          <ac:grpSpMkLst>
            <pc:docMk/>
            <pc:sldMk cId="161156481" sldId="290"/>
            <ac:grpSpMk id="3" creationId="{9E0BF8F9-3F64-84E6-16C4-E0C81C2AF202}"/>
          </ac:grpSpMkLst>
        </pc:grpChg>
        <pc:grpChg chg="mod">
          <ac:chgData name="Jordy van den Burg | Connekt" userId="db7af3e7-b613-4df8-a745-3b4439e9980e" providerId="ADAL" clId="{136547C6-3B9B-734C-8864-8681DB55539B}" dt="2024-11-20T14:28:54.140" v="238"/>
          <ac:grpSpMkLst>
            <pc:docMk/>
            <pc:sldMk cId="161156481" sldId="290"/>
            <ac:grpSpMk id="4" creationId="{4A4CECF1-1960-E64A-22AB-09074CEEFD96}"/>
          </ac:grpSpMkLst>
        </pc:grpChg>
        <pc:grpChg chg="del">
          <ac:chgData name="Jordy van den Burg | Connekt" userId="db7af3e7-b613-4df8-a745-3b4439e9980e" providerId="ADAL" clId="{136547C6-3B9B-734C-8864-8681DB55539B}" dt="2024-11-20T14:28:53.687" v="237" actId="478"/>
          <ac:grpSpMkLst>
            <pc:docMk/>
            <pc:sldMk cId="161156481" sldId="290"/>
            <ac:grpSpMk id="5" creationId="{E3887AA0-4A81-26B6-77DD-07496D285864}"/>
          </ac:grpSpMkLst>
        </pc:grpChg>
        <pc:grpChg chg="mod">
          <ac:chgData name="Jordy van den Burg | Connekt" userId="db7af3e7-b613-4df8-a745-3b4439e9980e" providerId="ADAL" clId="{136547C6-3B9B-734C-8864-8681DB55539B}" dt="2024-11-20T14:28:54.140" v="238"/>
          <ac:grpSpMkLst>
            <pc:docMk/>
            <pc:sldMk cId="161156481" sldId="290"/>
            <ac:grpSpMk id="15" creationId="{F7D91340-C57E-4D6C-4D64-87EC97598557}"/>
          </ac:grpSpMkLst>
        </pc:grpChg>
      </pc:sldChg>
      <pc:sldChg chg="addSp delSp modSp mod">
        <pc:chgData name="Jordy van den Burg | Connekt" userId="db7af3e7-b613-4df8-a745-3b4439e9980e" providerId="ADAL" clId="{136547C6-3B9B-734C-8864-8681DB55539B}" dt="2024-11-20T14:39:31.854" v="328"/>
        <pc:sldMkLst>
          <pc:docMk/>
          <pc:sldMk cId="614037832" sldId="292"/>
        </pc:sldMkLst>
        <pc:spChg chg="mod">
          <ac:chgData name="Jordy van den Burg | Connekt" userId="db7af3e7-b613-4df8-a745-3b4439e9980e" providerId="ADAL" clId="{136547C6-3B9B-734C-8864-8681DB55539B}" dt="2024-11-20T14:31:23.803" v="284"/>
          <ac:spMkLst>
            <pc:docMk/>
            <pc:sldMk cId="614037832" sldId="292"/>
            <ac:spMk id="35" creationId="{D9568AF8-BEAC-3564-9F32-9EB42DB3A11E}"/>
          </ac:spMkLst>
        </pc:spChg>
        <pc:spChg chg="mod">
          <ac:chgData name="Jordy van den Burg | Connekt" userId="db7af3e7-b613-4df8-a745-3b4439e9980e" providerId="ADAL" clId="{136547C6-3B9B-734C-8864-8681DB55539B}" dt="2024-11-20T14:31:23.803" v="284"/>
          <ac:spMkLst>
            <pc:docMk/>
            <pc:sldMk cId="614037832" sldId="292"/>
            <ac:spMk id="36" creationId="{42C264D8-41A3-3F24-F3C7-48B8C0254662}"/>
          </ac:spMkLst>
        </pc:spChg>
        <pc:spChg chg="mod">
          <ac:chgData name="Jordy van den Burg | Connekt" userId="db7af3e7-b613-4df8-a745-3b4439e9980e" providerId="ADAL" clId="{136547C6-3B9B-734C-8864-8681DB55539B}" dt="2024-11-20T14:31:23.803" v="284"/>
          <ac:spMkLst>
            <pc:docMk/>
            <pc:sldMk cId="614037832" sldId="292"/>
            <ac:spMk id="37" creationId="{56934554-960A-A981-AE4C-E11AA3F47767}"/>
          </ac:spMkLst>
        </pc:spChg>
        <pc:spChg chg="mod">
          <ac:chgData name="Jordy van den Burg | Connekt" userId="db7af3e7-b613-4df8-a745-3b4439e9980e" providerId="ADAL" clId="{136547C6-3B9B-734C-8864-8681DB55539B}" dt="2024-11-20T14:31:23.803" v="284"/>
          <ac:spMkLst>
            <pc:docMk/>
            <pc:sldMk cId="614037832" sldId="292"/>
            <ac:spMk id="38" creationId="{E645762B-C97D-B391-4845-7F6D0CE4F00E}"/>
          </ac:spMkLst>
        </pc:spChg>
        <pc:spChg chg="mod">
          <ac:chgData name="Jordy van den Burg | Connekt" userId="db7af3e7-b613-4df8-a745-3b4439e9980e" providerId="ADAL" clId="{136547C6-3B9B-734C-8864-8681DB55539B}" dt="2024-11-20T14:31:23.803" v="284"/>
          <ac:spMkLst>
            <pc:docMk/>
            <pc:sldMk cId="614037832" sldId="292"/>
            <ac:spMk id="39" creationId="{8E8F02A2-7910-C0D7-3388-0485AC301E1A}"/>
          </ac:spMkLst>
        </pc:spChg>
        <pc:spChg chg="mod">
          <ac:chgData name="Jordy van den Burg | Connekt" userId="db7af3e7-b613-4df8-a745-3b4439e9980e" providerId="ADAL" clId="{136547C6-3B9B-734C-8864-8681DB55539B}" dt="2024-11-20T11:52:19.223" v="49" actId="404"/>
          <ac:spMkLst>
            <pc:docMk/>
            <pc:sldMk cId="614037832" sldId="292"/>
            <ac:spMk id="40" creationId="{0A81B155-BEA4-BD83-AA48-DF1F5885F24C}"/>
          </ac:spMkLst>
        </pc:spChg>
        <pc:spChg chg="mod">
          <ac:chgData name="Jordy van den Burg | Connekt" userId="db7af3e7-b613-4df8-a745-3b4439e9980e" providerId="ADAL" clId="{136547C6-3B9B-734C-8864-8681DB55539B}" dt="2024-11-20T14:31:23.803" v="284"/>
          <ac:spMkLst>
            <pc:docMk/>
            <pc:sldMk cId="614037832" sldId="292"/>
            <ac:spMk id="41" creationId="{6610BB63-3123-CF9F-E0BE-AC019C513F1E}"/>
          </ac:spMkLst>
        </pc:spChg>
        <pc:spChg chg="mod">
          <ac:chgData name="Jordy van den Burg | Connekt" userId="db7af3e7-b613-4df8-a745-3b4439e9980e" providerId="ADAL" clId="{136547C6-3B9B-734C-8864-8681DB55539B}" dt="2024-11-20T14:39:31.854" v="328"/>
          <ac:spMkLst>
            <pc:docMk/>
            <pc:sldMk cId="614037832" sldId="292"/>
            <ac:spMk id="46" creationId="{44DDE375-BA6A-2850-E2D7-4ED5F44A6574}"/>
          </ac:spMkLst>
        </pc:spChg>
        <pc:spChg chg="mod">
          <ac:chgData name="Jordy van den Burg | Connekt" userId="db7af3e7-b613-4df8-a745-3b4439e9980e" providerId="ADAL" clId="{136547C6-3B9B-734C-8864-8681DB55539B}" dt="2024-11-20T14:39:31.854" v="328"/>
          <ac:spMkLst>
            <pc:docMk/>
            <pc:sldMk cId="614037832" sldId="292"/>
            <ac:spMk id="47" creationId="{D045A7A3-D888-0DA9-D948-256C4B57C75D}"/>
          </ac:spMkLst>
        </pc:spChg>
        <pc:spChg chg="mod">
          <ac:chgData name="Jordy van den Burg | Connekt" userId="db7af3e7-b613-4df8-a745-3b4439e9980e" providerId="ADAL" clId="{136547C6-3B9B-734C-8864-8681DB55539B}" dt="2024-11-20T14:39:31.854" v="328"/>
          <ac:spMkLst>
            <pc:docMk/>
            <pc:sldMk cId="614037832" sldId="292"/>
            <ac:spMk id="48" creationId="{9808361C-9663-D08E-A24D-9C097B8753EC}"/>
          </ac:spMkLst>
        </pc:spChg>
        <pc:spChg chg="mod">
          <ac:chgData name="Jordy van den Burg | Connekt" userId="db7af3e7-b613-4df8-a745-3b4439e9980e" providerId="ADAL" clId="{136547C6-3B9B-734C-8864-8681DB55539B}" dt="2024-11-20T14:39:31.854" v="328"/>
          <ac:spMkLst>
            <pc:docMk/>
            <pc:sldMk cId="614037832" sldId="292"/>
            <ac:spMk id="49" creationId="{1031B43A-F34A-7B78-D43A-44D62CF30D3B}"/>
          </ac:spMkLst>
        </pc:spChg>
        <pc:spChg chg="mod">
          <ac:chgData name="Jordy van den Burg | Connekt" userId="db7af3e7-b613-4df8-a745-3b4439e9980e" providerId="ADAL" clId="{136547C6-3B9B-734C-8864-8681DB55539B}" dt="2024-11-20T14:39:31.854" v="328"/>
          <ac:spMkLst>
            <pc:docMk/>
            <pc:sldMk cId="614037832" sldId="292"/>
            <ac:spMk id="50" creationId="{0C679923-86D6-69DF-121A-68F0B6C53659}"/>
          </ac:spMkLst>
        </pc:spChg>
        <pc:spChg chg="mod">
          <ac:chgData name="Jordy van den Burg | Connekt" userId="db7af3e7-b613-4df8-a745-3b4439e9980e" providerId="ADAL" clId="{136547C6-3B9B-734C-8864-8681DB55539B}" dt="2024-11-20T14:39:31.854" v="328"/>
          <ac:spMkLst>
            <pc:docMk/>
            <pc:sldMk cId="614037832" sldId="292"/>
            <ac:spMk id="51" creationId="{A157B60D-F843-54AF-D960-830B862F6CBD}"/>
          </ac:spMkLst>
        </pc:spChg>
        <pc:grpChg chg="add mod">
          <ac:chgData name="Jordy van den Burg | Connekt" userId="db7af3e7-b613-4df8-a745-3b4439e9980e" providerId="ADAL" clId="{136547C6-3B9B-734C-8864-8681DB55539B}" dt="2024-11-20T14:31:23.803" v="284"/>
          <ac:grpSpMkLst>
            <pc:docMk/>
            <pc:sldMk cId="614037832" sldId="292"/>
            <ac:grpSpMk id="2" creationId="{EBBFE30F-26AB-58EF-879B-07643AECD710}"/>
          </ac:grpSpMkLst>
        </pc:grpChg>
        <pc:grpChg chg="mod">
          <ac:chgData name="Jordy van den Burg | Connekt" userId="db7af3e7-b613-4df8-a745-3b4439e9980e" providerId="ADAL" clId="{136547C6-3B9B-734C-8864-8681DB55539B}" dt="2024-11-20T14:31:23.803" v="284"/>
          <ac:grpSpMkLst>
            <pc:docMk/>
            <pc:sldMk cId="614037832" sldId="292"/>
            <ac:grpSpMk id="3" creationId="{C85CA3BC-E3A9-0AA3-E339-1975BBB5AE34}"/>
          </ac:grpSpMkLst>
        </pc:grpChg>
        <pc:grpChg chg="mod">
          <ac:chgData name="Jordy van den Burg | Connekt" userId="db7af3e7-b613-4df8-a745-3b4439e9980e" providerId="ADAL" clId="{136547C6-3B9B-734C-8864-8681DB55539B}" dt="2024-11-20T14:31:23.803" v="284"/>
          <ac:grpSpMkLst>
            <pc:docMk/>
            <pc:sldMk cId="614037832" sldId="292"/>
            <ac:grpSpMk id="4" creationId="{C59873D4-4F93-C216-9A13-35D1AA263687}"/>
          </ac:grpSpMkLst>
        </pc:grpChg>
        <pc:grpChg chg="del">
          <ac:chgData name="Jordy van den Burg | Connekt" userId="db7af3e7-b613-4df8-a745-3b4439e9980e" providerId="ADAL" clId="{136547C6-3B9B-734C-8864-8681DB55539B}" dt="2024-11-20T14:31:23.302" v="283" actId="478"/>
          <ac:grpSpMkLst>
            <pc:docMk/>
            <pc:sldMk cId="614037832" sldId="292"/>
            <ac:grpSpMk id="5" creationId="{104C6F41-150F-44A1-CCAB-3DA403B512A5}"/>
          </ac:grpSpMkLst>
        </pc:grpChg>
        <pc:grpChg chg="mod">
          <ac:chgData name="Jordy van den Burg | Connekt" userId="db7af3e7-b613-4df8-a745-3b4439e9980e" providerId="ADAL" clId="{136547C6-3B9B-734C-8864-8681DB55539B}" dt="2024-11-20T14:31:23.803" v="284"/>
          <ac:grpSpMkLst>
            <pc:docMk/>
            <pc:sldMk cId="614037832" sldId="292"/>
            <ac:grpSpMk id="29" creationId="{062A788A-B48B-72E2-5054-D1EB5CC42212}"/>
          </ac:grpSpMkLst>
        </pc:grpChg>
        <pc:grpChg chg="add mod">
          <ac:chgData name="Jordy van den Burg | Connekt" userId="db7af3e7-b613-4df8-a745-3b4439e9980e" providerId="ADAL" clId="{136547C6-3B9B-734C-8864-8681DB55539B}" dt="2024-11-20T14:39:31.854" v="328"/>
          <ac:grpSpMkLst>
            <pc:docMk/>
            <pc:sldMk cId="614037832" sldId="292"/>
            <ac:grpSpMk id="42" creationId="{80E2024F-9934-D0DE-6434-0A584E185614}"/>
          </ac:grpSpMkLst>
        </pc:grpChg>
        <pc:grpChg chg="mod">
          <ac:chgData name="Jordy van den Burg | Connekt" userId="db7af3e7-b613-4df8-a745-3b4439e9980e" providerId="ADAL" clId="{136547C6-3B9B-734C-8864-8681DB55539B}" dt="2024-11-20T14:39:31.854" v="328"/>
          <ac:grpSpMkLst>
            <pc:docMk/>
            <pc:sldMk cId="614037832" sldId="292"/>
            <ac:grpSpMk id="43" creationId="{B9813763-78CC-DE7F-062A-D0EE4143B347}"/>
          </ac:grpSpMkLst>
        </pc:grpChg>
        <pc:grpChg chg="mod">
          <ac:chgData name="Jordy van den Burg | Connekt" userId="db7af3e7-b613-4df8-a745-3b4439e9980e" providerId="ADAL" clId="{136547C6-3B9B-734C-8864-8681DB55539B}" dt="2024-11-20T14:39:31.854" v="328"/>
          <ac:grpSpMkLst>
            <pc:docMk/>
            <pc:sldMk cId="614037832" sldId="292"/>
            <ac:grpSpMk id="44" creationId="{63ED4F29-7EDD-70C9-B075-897C83CA1B55}"/>
          </ac:grpSpMkLst>
        </pc:grpChg>
        <pc:grpChg chg="mod">
          <ac:chgData name="Jordy van den Burg | Connekt" userId="db7af3e7-b613-4df8-a745-3b4439e9980e" providerId="ADAL" clId="{136547C6-3B9B-734C-8864-8681DB55539B}" dt="2024-11-20T14:39:31.854" v="328"/>
          <ac:grpSpMkLst>
            <pc:docMk/>
            <pc:sldMk cId="614037832" sldId="292"/>
            <ac:grpSpMk id="45" creationId="{2F5B3317-5926-2E1A-591E-1322D4F5E886}"/>
          </ac:grpSpMkLst>
        </pc:grpChg>
      </pc:sldChg>
      <pc:sldChg chg="addSp delSp modSp mod">
        <pc:chgData name="Jordy van den Burg | Connekt" userId="db7af3e7-b613-4df8-a745-3b4439e9980e" providerId="ADAL" clId="{136547C6-3B9B-734C-8864-8681DB55539B}" dt="2024-11-20T14:31:29.041" v="286"/>
        <pc:sldMkLst>
          <pc:docMk/>
          <pc:sldMk cId="1491574118" sldId="293"/>
        </pc:sldMkLst>
        <pc:spChg chg="mod">
          <ac:chgData name="Jordy van den Burg | Connekt" userId="db7af3e7-b613-4df8-a745-3b4439e9980e" providerId="ADAL" clId="{136547C6-3B9B-734C-8864-8681DB55539B}" dt="2024-11-20T14:31:29.041" v="286"/>
          <ac:spMkLst>
            <pc:docMk/>
            <pc:sldMk cId="1491574118" sldId="293"/>
            <ac:spMk id="35" creationId="{47ED538C-BFD0-2BDD-2A70-1888D5D445D8}"/>
          </ac:spMkLst>
        </pc:spChg>
        <pc:spChg chg="mod">
          <ac:chgData name="Jordy van den Burg | Connekt" userId="db7af3e7-b613-4df8-a745-3b4439e9980e" providerId="ADAL" clId="{136547C6-3B9B-734C-8864-8681DB55539B}" dt="2024-11-20T14:31:29.041" v="286"/>
          <ac:spMkLst>
            <pc:docMk/>
            <pc:sldMk cId="1491574118" sldId="293"/>
            <ac:spMk id="36" creationId="{0D62AC76-3A45-6948-300E-1726DFA24853}"/>
          </ac:spMkLst>
        </pc:spChg>
        <pc:spChg chg="mod">
          <ac:chgData name="Jordy van den Burg | Connekt" userId="db7af3e7-b613-4df8-a745-3b4439e9980e" providerId="ADAL" clId="{136547C6-3B9B-734C-8864-8681DB55539B}" dt="2024-11-20T14:31:29.041" v="286"/>
          <ac:spMkLst>
            <pc:docMk/>
            <pc:sldMk cId="1491574118" sldId="293"/>
            <ac:spMk id="37" creationId="{E8A2D923-21A1-DF1B-F0E6-BFB04E4D0ADD}"/>
          </ac:spMkLst>
        </pc:spChg>
        <pc:spChg chg="mod">
          <ac:chgData name="Jordy van den Burg | Connekt" userId="db7af3e7-b613-4df8-a745-3b4439e9980e" providerId="ADAL" clId="{136547C6-3B9B-734C-8864-8681DB55539B}" dt="2024-11-20T14:31:29.041" v="286"/>
          <ac:spMkLst>
            <pc:docMk/>
            <pc:sldMk cId="1491574118" sldId="293"/>
            <ac:spMk id="38" creationId="{41691002-348B-4DE7-F23A-F64B9FC6A3D3}"/>
          </ac:spMkLst>
        </pc:spChg>
        <pc:spChg chg="mod">
          <ac:chgData name="Jordy van den Burg | Connekt" userId="db7af3e7-b613-4df8-a745-3b4439e9980e" providerId="ADAL" clId="{136547C6-3B9B-734C-8864-8681DB55539B}" dt="2024-11-20T14:31:29.041" v="286"/>
          <ac:spMkLst>
            <pc:docMk/>
            <pc:sldMk cId="1491574118" sldId="293"/>
            <ac:spMk id="39" creationId="{F8A34ADF-D136-DD8A-A783-B4E8DEB355A1}"/>
          </ac:spMkLst>
        </pc:spChg>
        <pc:spChg chg="mod">
          <ac:chgData name="Jordy van den Burg | Connekt" userId="db7af3e7-b613-4df8-a745-3b4439e9980e" providerId="ADAL" clId="{136547C6-3B9B-734C-8864-8681DB55539B}" dt="2024-11-20T11:52:11.674" v="48" actId="404"/>
          <ac:spMkLst>
            <pc:docMk/>
            <pc:sldMk cId="1491574118" sldId="293"/>
            <ac:spMk id="40" creationId="{66E5FB59-E06F-D826-4A40-3ECDFE3305DF}"/>
          </ac:spMkLst>
        </pc:spChg>
        <pc:spChg chg="mod">
          <ac:chgData name="Jordy van den Burg | Connekt" userId="db7af3e7-b613-4df8-a745-3b4439e9980e" providerId="ADAL" clId="{136547C6-3B9B-734C-8864-8681DB55539B}" dt="2024-11-20T14:31:29.041" v="286"/>
          <ac:spMkLst>
            <pc:docMk/>
            <pc:sldMk cId="1491574118" sldId="293"/>
            <ac:spMk id="41" creationId="{F9928568-789E-366E-61CB-E9C164992D74}"/>
          </ac:spMkLst>
        </pc:spChg>
        <pc:grpChg chg="add mod">
          <ac:chgData name="Jordy van den Burg | Connekt" userId="db7af3e7-b613-4df8-a745-3b4439e9980e" providerId="ADAL" clId="{136547C6-3B9B-734C-8864-8681DB55539B}" dt="2024-11-20T14:31:29.041" v="286"/>
          <ac:grpSpMkLst>
            <pc:docMk/>
            <pc:sldMk cId="1491574118" sldId="293"/>
            <ac:grpSpMk id="4" creationId="{29B7C6AB-561A-3766-7311-4B9D81AC6D09}"/>
          </ac:grpSpMkLst>
        </pc:grpChg>
        <pc:grpChg chg="del">
          <ac:chgData name="Jordy van den Burg | Connekt" userId="db7af3e7-b613-4df8-a745-3b4439e9980e" providerId="ADAL" clId="{136547C6-3B9B-734C-8864-8681DB55539B}" dt="2024-11-20T14:31:28.771" v="285" actId="478"/>
          <ac:grpSpMkLst>
            <pc:docMk/>
            <pc:sldMk cId="1491574118" sldId="293"/>
            <ac:grpSpMk id="5" creationId="{8D802C6A-0AF2-F18B-5F07-796A3AB73FCF}"/>
          </ac:grpSpMkLst>
        </pc:grpChg>
        <pc:grpChg chg="mod">
          <ac:chgData name="Jordy van den Burg | Connekt" userId="db7af3e7-b613-4df8-a745-3b4439e9980e" providerId="ADAL" clId="{136547C6-3B9B-734C-8864-8681DB55539B}" dt="2024-11-20T14:31:29.041" v="286"/>
          <ac:grpSpMkLst>
            <pc:docMk/>
            <pc:sldMk cId="1491574118" sldId="293"/>
            <ac:grpSpMk id="26" creationId="{9616D748-0340-1AF4-1EE1-98663A90476C}"/>
          </ac:grpSpMkLst>
        </pc:grpChg>
        <pc:grpChg chg="mod">
          <ac:chgData name="Jordy van den Burg | Connekt" userId="db7af3e7-b613-4df8-a745-3b4439e9980e" providerId="ADAL" clId="{136547C6-3B9B-734C-8864-8681DB55539B}" dt="2024-11-20T14:31:29.041" v="286"/>
          <ac:grpSpMkLst>
            <pc:docMk/>
            <pc:sldMk cId="1491574118" sldId="293"/>
            <ac:grpSpMk id="32" creationId="{161F693D-5ACD-5C83-0E64-EFCC1564F7A1}"/>
          </ac:grpSpMkLst>
        </pc:grpChg>
        <pc:grpChg chg="mod">
          <ac:chgData name="Jordy van den Burg | Connekt" userId="db7af3e7-b613-4df8-a745-3b4439e9980e" providerId="ADAL" clId="{136547C6-3B9B-734C-8864-8681DB55539B}" dt="2024-11-20T14:31:29.041" v="286"/>
          <ac:grpSpMkLst>
            <pc:docMk/>
            <pc:sldMk cId="1491574118" sldId="293"/>
            <ac:grpSpMk id="33" creationId="{8CB86EA1-E9E2-280F-CDFE-E593CBC0EBDE}"/>
          </ac:grpSpMkLst>
        </pc:grpChg>
      </pc:sldChg>
      <pc:sldChg chg="addSp delSp modSp mod">
        <pc:chgData name="Jordy van den Burg | Connekt" userId="db7af3e7-b613-4df8-a745-3b4439e9980e" providerId="ADAL" clId="{136547C6-3B9B-734C-8864-8681DB55539B}" dt="2024-11-20T14:31:47.508" v="293"/>
        <pc:sldMkLst>
          <pc:docMk/>
          <pc:sldMk cId="282113270" sldId="294"/>
        </pc:sldMkLst>
        <pc:spChg chg="mod">
          <ac:chgData name="Jordy van den Burg | Connekt" userId="db7af3e7-b613-4df8-a745-3b4439e9980e" providerId="ADAL" clId="{136547C6-3B9B-734C-8864-8681DB55539B}" dt="2024-11-20T14:31:47.508" v="293"/>
          <ac:spMkLst>
            <pc:docMk/>
            <pc:sldMk cId="282113270" sldId="294"/>
            <ac:spMk id="19" creationId="{7671B8E3-FDC6-C4E3-7366-6BFD24A84C44}"/>
          </ac:spMkLst>
        </pc:spChg>
        <pc:spChg chg="mod">
          <ac:chgData name="Jordy van den Burg | Connekt" userId="db7af3e7-b613-4df8-a745-3b4439e9980e" providerId="ADAL" clId="{136547C6-3B9B-734C-8864-8681DB55539B}" dt="2024-11-20T14:31:47.508" v="293"/>
          <ac:spMkLst>
            <pc:docMk/>
            <pc:sldMk cId="282113270" sldId="294"/>
            <ac:spMk id="20" creationId="{B3976E93-AA3F-93E1-B9C1-F8E548C67D42}"/>
          </ac:spMkLst>
        </pc:spChg>
        <pc:spChg chg="mod">
          <ac:chgData name="Jordy van den Burg | Connekt" userId="db7af3e7-b613-4df8-a745-3b4439e9980e" providerId="ADAL" clId="{136547C6-3B9B-734C-8864-8681DB55539B}" dt="2024-11-20T14:31:47.508" v="293"/>
          <ac:spMkLst>
            <pc:docMk/>
            <pc:sldMk cId="282113270" sldId="294"/>
            <ac:spMk id="21" creationId="{4CC3C52A-118F-B259-DDB8-0918AE2A9BE8}"/>
          </ac:spMkLst>
        </pc:spChg>
        <pc:spChg chg="mod">
          <ac:chgData name="Jordy van den Burg | Connekt" userId="db7af3e7-b613-4df8-a745-3b4439e9980e" providerId="ADAL" clId="{136547C6-3B9B-734C-8864-8681DB55539B}" dt="2024-11-20T14:31:47.508" v="293"/>
          <ac:spMkLst>
            <pc:docMk/>
            <pc:sldMk cId="282113270" sldId="294"/>
            <ac:spMk id="22" creationId="{ECCD783C-A056-135B-E5F0-D254BC469C6D}"/>
          </ac:spMkLst>
        </pc:spChg>
        <pc:spChg chg="mod">
          <ac:chgData name="Jordy van den Burg | Connekt" userId="db7af3e7-b613-4df8-a745-3b4439e9980e" providerId="ADAL" clId="{136547C6-3B9B-734C-8864-8681DB55539B}" dt="2024-11-20T14:31:47.508" v="293"/>
          <ac:spMkLst>
            <pc:docMk/>
            <pc:sldMk cId="282113270" sldId="294"/>
            <ac:spMk id="23" creationId="{DEA838E4-2B21-0EF6-E25B-9472741B2101}"/>
          </ac:spMkLst>
        </pc:spChg>
        <pc:spChg chg="mod">
          <ac:chgData name="Jordy van den Burg | Connekt" userId="db7af3e7-b613-4df8-a745-3b4439e9980e" providerId="ADAL" clId="{136547C6-3B9B-734C-8864-8681DB55539B}" dt="2024-11-20T14:31:47.508" v="293"/>
          <ac:spMkLst>
            <pc:docMk/>
            <pc:sldMk cId="282113270" sldId="294"/>
            <ac:spMk id="24" creationId="{B29A0CD6-04BD-41D8-3FD7-B01D2AB464DB}"/>
          </ac:spMkLst>
        </pc:spChg>
        <pc:grpChg chg="add mod">
          <ac:chgData name="Jordy van den Burg | Connekt" userId="db7af3e7-b613-4df8-a745-3b4439e9980e" providerId="ADAL" clId="{136547C6-3B9B-734C-8864-8681DB55539B}" dt="2024-11-20T14:31:47.508" v="293"/>
          <ac:grpSpMkLst>
            <pc:docMk/>
            <pc:sldMk cId="282113270" sldId="294"/>
            <ac:grpSpMk id="4" creationId="{C00094F3-DAE1-0FD5-EFD1-E8F2407B1ECC}"/>
          </ac:grpSpMkLst>
        </pc:grpChg>
        <pc:grpChg chg="del">
          <ac:chgData name="Jordy van den Burg | Connekt" userId="db7af3e7-b613-4df8-a745-3b4439e9980e" providerId="ADAL" clId="{136547C6-3B9B-734C-8864-8681DB55539B}" dt="2024-11-20T14:31:47.175" v="292" actId="478"/>
          <ac:grpSpMkLst>
            <pc:docMk/>
            <pc:sldMk cId="282113270" sldId="294"/>
            <ac:grpSpMk id="5" creationId="{B4B929F8-80C5-0683-17A7-525C7E91EAEB}"/>
          </ac:grpSpMkLst>
        </pc:grpChg>
        <pc:grpChg chg="mod">
          <ac:chgData name="Jordy van den Burg | Connekt" userId="db7af3e7-b613-4df8-a745-3b4439e9980e" providerId="ADAL" clId="{136547C6-3B9B-734C-8864-8681DB55539B}" dt="2024-11-20T14:31:47.508" v="293"/>
          <ac:grpSpMkLst>
            <pc:docMk/>
            <pc:sldMk cId="282113270" sldId="294"/>
            <ac:grpSpMk id="16" creationId="{69E563F5-2593-34C5-4571-78638E3A966E}"/>
          </ac:grpSpMkLst>
        </pc:grpChg>
        <pc:grpChg chg="mod">
          <ac:chgData name="Jordy van den Burg | Connekt" userId="db7af3e7-b613-4df8-a745-3b4439e9980e" providerId="ADAL" clId="{136547C6-3B9B-734C-8864-8681DB55539B}" dt="2024-11-20T14:31:47.508" v="293"/>
          <ac:grpSpMkLst>
            <pc:docMk/>
            <pc:sldMk cId="282113270" sldId="294"/>
            <ac:grpSpMk id="17" creationId="{D2410677-EC65-91AF-44F0-FB88C92427CE}"/>
          </ac:grpSpMkLst>
        </pc:grpChg>
        <pc:grpChg chg="mod">
          <ac:chgData name="Jordy van den Burg | Connekt" userId="db7af3e7-b613-4df8-a745-3b4439e9980e" providerId="ADAL" clId="{136547C6-3B9B-734C-8864-8681DB55539B}" dt="2024-11-20T14:31:47.508" v="293"/>
          <ac:grpSpMkLst>
            <pc:docMk/>
            <pc:sldMk cId="282113270" sldId="294"/>
            <ac:grpSpMk id="18" creationId="{C7301E4F-AB93-F63A-C812-D799FEE17F18}"/>
          </ac:grpSpMkLst>
        </pc:grpChg>
      </pc:sldChg>
      <pc:sldChg chg="addSp delSp modSp mod">
        <pc:chgData name="Jordy van den Burg | Connekt" userId="db7af3e7-b613-4df8-a745-3b4439e9980e" providerId="ADAL" clId="{136547C6-3B9B-734C-8864-8681DB55539B}" dt="2024-11-20T14:31:52.395" v="295"/>
        <pc:sldMkLst>
          <pc:docMk/>
          <pc:sldMk cId="2342965559" sldId="295"/>
        </pc:sldMkLst>
        <pc:spChg chg="mod">
          <ac:chgData name="Jordy van den Burg | Connekt" userId="db7af3e7-b613-4df8-a745-3b4439e9980e" providerId="ADAL" clId="{136547C6-3B9B-734C-8864-8681DB55539B}" dt="2024-11-20T14:31:52.395" v="295"/>
          <ac:spMkLst>
            <pc:docMk/>
            <pc:sldMk cId="2342965559" sldId="295"/>
            <ac:spMk id="21" creationId="{0AC525DF-3CED-441D-B68B-0FB1684B2D2C}"/>
          </ac:spMkLst>
        </pc:spChg>
        <pc:spChg chg="mod">
          <ac:chgData name="Jordy van den Burg | Connekt" userId="db7af3e7-b613-4df8-a745-3b4439e9980e" providerId="ADAL" clId="{136547C6-3B9B-734C-8864-8681DB55539B}" dt="2024-11-20T14:31:52.395" v="295"/>
          <ac:spMkLst>
            <pc:docMk/>
            <pc:sldMk cId="2342965559" sldId="295"/>
            <ac:spMk id="22" creationId="{9F75AF13-5B94-CA51-7941-D7B7AD295087}"/>
          </ac:spMkLst>
        </pc:spChg>
        <pc:spChg chg="mod">
          <ac:chgData name="Jordy van den Burg | Connekt" userId="db7af3e7-b613-4df8-a745-3b4439e9980e" providerId="ADAL" clId="{136547C6-3B9B-734C-8864-8681DB55539B}" dt="2024-11-20T14:31:52.395" v="295"/>
          <ac:spMkLst>
            <pc:docMk/>
            <pc:sldMk cId="2342965559" sldId="295"/>
            <ac:spMk id="23" creationId="{B8C9566B-64F5-AD90-7AC0-0497F6741305}"/>
          </ac:spMkLst>
        </pc:spChg>
        <pc:spChg chg="mod">
          <ac:chgData name="Jordy van den Burg | Connekt" userId="db7af3e7-b613-4df8-a745-3b4439e9980e" providerId="ADAL" clId="{136547C6-3B9B-734C-8864-8681DB55539B}" dt="2024-11-20T14:31:52.395" v="295"/>
          <ac:spMkLst>
            <pc:docMk/>
            <pc:sldMk cId="2342965559" sldId="295"/>
            <ac:spMk id="25" creationId="{BB2FB1A7-C3D1-C960-CD8A-3203D80FE81B}"/>
          </ac:spMkLst>
        </pc:spChg>
        <pc:spChg chg="mod">
          <ac:chgData name="Jordy van den Burg | Connekt" userId="db7af3e7-b613-4df8-a745-3b4439e9980e" providerId="ADAL" clId="{136547C6-3B9B-734C-8864-8681DB55539B}" dt="2024-11-20T14:31:52.395" v="295"/>
          <ac:spMkLst>
            <pc:docMk/>
            <pc:sldMk cId="2342965559" sldId="295"/>
            <ac:spMk id="26" creationId="{9F3FADC3-36BD-F16D-73A6-0F53EE3864F6}"/>
          </ac:spMkLst>
        </pc:spChg>
        <pc:spChg chg="mod">
          <ac:chgData name="Jordy van den Burg | Connekt" userId="db7af3e7-b613-4df8-a745-3b4439e9980e" providerId="ADAL" clId="{136547C6-3B9B-734C-8864-8681DB55539B}" dt="2024-11-20T14:31:52.395" v="295"/>
          <ac:spMkLst>
            <pc:docMk/>
            <pc:sldMk cId="2342965559" sldId="295"/>
            <ac:spMk id="27" creationId="{BAF3142E-5CBA-4779-7408-03027A36BC59}"/>
          </ac:spMkLst>
        </pc:spChg>
        <pc:grpChg chg="del">
          <ac:chgData name="Jordy van den Burg | Connekt" userId="db7af3e7-b613-4df8-a745-3b4439e9980e" providerId="ADAL" clId="{136547C6-3B9B-734C-8864-8681DB55539B}" dt="2024-11-20T14:31:52.039" v="294" actId="478"/>
          <ac:grpSpMkLst>
            <pc:docMk/>
            <pc:sldMk cId="2342965559" sldId="295"/>
            <ac:grpSpMk id="5" creationId="{6778C45A-066B-7F60-717E-ACBDE5244FF6}"/>
          </ac:grpSpMkLst>
        </pc:grpChg>
        <pc:grpChg chg="add mod">
          <ac:chgData name="Jordy van den Burg | Connekt" userId="db7af3e7-b613-4df8-a745-3b4439e9980e" providerId="ADAL" clId="{136547C6-3B9B-734C-8864-8681DB55539B}" dt="2024-11-20T14:31:52.395" v="295"/>
          <ac:grpSpMkLst>
            <pc:docMk/>
            <pc:sldMk cId="2342965559" sldId="295"/>
            <ac:grpSpMk id="17" creationId="{1EF6F0E4-3D52-FC5A-DDB7-75CD4B1E9780}"/>
          </ac:grpSpMkLst>
        </pc:grpChg>
        <pc:grpChg chg="mod">
          <ac:chgData name="Jordy van den Burg | Connekt" userId="db7af3e7-b613-4df8-a745-3b4439e9980e" providerId="ADAL" clId="{136547C6-3B9B-734C-8864-8681DB55539B}" dt="2024-11-20T14:31:52.395" v="295"/>
          <ac:grpSpMkLst>
            <pc:docMk/>
            <pc:sldMk cId="2342965559" sldId="295"/>
            <ac:grpSpMk id="18" creationId="{F3A52A5A-A5B4-127D-7D23-AE7F93F26ABD}"/>
          </ac:grpSpMkLst>
        </pc:grpChg>
        <pc:grpChg chg="mod">
          <ac:chgData name="Jordy van den Burg | Connekt" userId="db7af3e7-b613-4df8-a745-3b4439e9980e" providerId="ADAL" clId="{136547C6-3B9B-734C-8864-8681DB55539B}" dt="2024-11-20T14:31:52.395" v="295"/>
          <ac:grpSpMkLst>
            <pc:docMk/>
            <pc:sldMk cId="2342965559" sldId="295"/>
            <ac:grpSpMk id="19" creationId="{7492143B-5A8B-D4AC-8E24-BDA26327AD35}"/>
          </ac:grpSpMkLst>
        </pc:grpChg>
        <pc:grpChg chg="mod">
          <ac:chgData name="Jordy van den Burg | Connekt" userId="db7af3e7-b613-4df8-a745-3b4439e9980e" providerId="ADAL" clId="{136547C6-3B9B-734C-8864-8681DB55539B}" dt="2024-11-20T14:31:52.395" v="295"/>
          <ac:grpSpMkLst>
            <pc:docMk/>
            <pc:sldMk cId="2342965559" sldId="295"/>
            <ac:grpSpMk id="20" creationId="{853FE997-29FE-C1D0-1D56-6B5C951DBC77}"/>
          </ac:grpSpMkLst>
        </pc:grpChg>
      </pc:sldChg>
      <pc:sldChg chg="addSp delSp modSp mod">
        <pc:chgData name="Jordy van den Burg | Connekt" userId="db7af3e7-b613-4df8-a745-3b4439e9980e" providerId="ADAL" clId="{136547C6-3B9B-734C-8864-8681DB55539B}" dt="2024-11-20T14:32:01.038" v="299"/>
        <pc:sldMkLst>
          <pc:docMk/>
          <pc:sldMk cId="3382714691" sldId="296"/>
        </pc:sldMkLst>
        <pc:spChg chg="mod">
          <ac:chgData name="Jordy van den Burg | Connekt" userId="db7af3e7-b613-4df8-a745-3b4439e9980e" providerId="ADAL" clId="{136547C6-3B9B-734C-8864-8681DB55539B}" dt="2024-11-20T14:32:01.038" v="299"/>
          <ac:spMkLst>
            <pc:docMk/>
            <pc:sldMk cId="3382714691" sldId="296"/>
            <ac:spMk id="23" creationId="{965E019B-C755-B813-1356-6D2001BB7DC1}"/>
          </ac:spMkLst>
        </pc:spChg>
        <pc:spChg chg="mod">
          <ac:chgData name="Jordy van den Burg | Connekt" userId="db7af3e7-b613-4df8-a745-3b4439e9980e" providerId="ADAL" clId="{136547C6-3B9B-734C-8864-8681DB55539B}" dt="2024-11-20T14:32:01.038" v="299"/>
          <ac:spMkLst>
            <pc:docMk/>
            <pc:sldMk cId="3382714691" sldId="296"/>
            <ac:spMk id="24" creationId="{B58FBD37-78BD-3483-5658-1A847F44DB0B}"/>
          </ac:spMkLst>
        </pc:spChg>
        <pc:spChg chg="mod">
          <ac:chgData name="Jordy van den Burg | Connekt" userId="db7af3e7-b613-4df8-a745-3b4439e9980e" providerId="ADAL" clId="{136547C6-3B9B-734C-8864-8681DB55539B}" dt="2024-11-20T14:32:01.038" v="299"/>
          <ac:spMkLst>
            <pc:docMk/>
            <pc:sldMk cId="3382714691" sldId="296"/>
            <ac:spMk id="25" creationId="{B6B2DD69-07A1-AF44-BB13-07D56F19974D}"/>
          </ac:spMkLst>
        </pc:spChg>
        <pc:spChg chg="mod">
          <ac:chgData name="Jordy van den Burg | Connekt" userId="db7af3e7-b613-4df8-a745-3b4439e9980e" providerId="ADAL" clId="{136547C6-3B9B-734C-8864-8681DB55539B}" dt="2024-11-20T14:32:01.038" v="299"/>
          <ac:spMkLst>
            <pc:docMk/>
            <pc:sldMk cId="3382714691" sldId="296"/>
            <ac:spMk id="26" creationId="{777DCF4A-A5AB-3DBE-05D6-DEF6B16F8D4E}"/>
          </ac:spMkLst>
        </pc:spChg>
        <pc:spChg chg="mod">
          <ac:chgData name="Jordy van den Burg | Connekt" userId="db7af3e7-b613-4df8-a745-3b4439e9980e" providerId="ADAL" clId="{136547C6-3B9B-734C-8864-8681DB55539B}" dt="2024-11-20T14:32:01.038" v="299"/>
          <ac:spMkLst>
            <pc:docMk/>
            <pc:sldMk cId="3382714691" sldId="296"/>
            <ac:spMk id="27" creationId="{B90D7A4B-4C9A-77DD-FF61-7D90911BEE04}"/>
          </ac:spMkLst>
        </pc:spChg>
        <pc:spChg chg="mod">
          <ac:chgData name="Jordy van den Burg | Connekt" userId="db7af3e7-b613-4df8-a745-3b4439e9980e" providerId="ADAL" clId="{136547C6-3B9B-734C-8864-8681DB55539B}" dt="2024-11-20T14:32:01.038" v="299"/>
          <ac:spMkLst>
            <pc:docMk/>
            <pc:sldMk cId="3382714691" sldId="296"/>
            <ac:spMk id="29" creationId="{838FAB88-E290-794F-B0C0-9D7D41A6DA26}"/>
          </ac:spMkLst>
        </pc:spChg>
        <pc:grpChg chg="del">
          <ac:chgData name="Jordy van den Burg | Connekt" userId="db7af3e7-b613-4df8-a745-3b4439e9980e" providerId="ADAL" clId="{136547C6-3B9B-734C-8864-8681DB55539B}" dt="2024-11-20T14:32:00.908" v="298" actId="478"/>
          <ac:grpSpMkLst>
            <pc:docMk/>
            <pc:sldMk cId="3382714691" sldId="296"/>
            <ac:grpSpMk id="5" creationId="{845315B6-ED61-807D-83C9-BE6DF7330DF0}"/>
          </ac:grpSpMkLst>
        </pc:grpChg>
        <pc:grpChg chg="add mod">
          <ac:chgData name="Jordy van den Burg | Connekt" userId="db7af3e7-b613-4df8-a745-3b4439e9980e" providerId="ADAL" clId="{136547C6-3B9B-734C-8864-8681DB55539B}" dt="2024-11-20T14:32:01.038" v="299"/>
          <ac:grpSpMkLst>
            <pc:docMk/>
            <pc:sldMk cId="3382714691" sldId="296"/>
            <ac:grpSpMk id="19" creationId="{DF4D0A9F-F2BC-DA5D-9B88-C6E0453F1B41}"/>
          </ac:grpSpMkLst>
        </pc:grpChg>
        <pc:grpChg chg="mod">
          <ac:chgData name="Jordy van den Burg | Connekt" userId="db7af3e7-b613-4df8-a745-3b4439e9980e" providerId="ADAL" clId="{136547C6-3B9B-734C-8864-8681DB55539B}" dt="2024-11-20T14:32:01.038" v="299"/>
          <ac:grpSpMkLst>
            <pc:docMk/>
            <pc:sldMk cId="3382714691" sldId="296"/>
            <ac:grpSpMk id="20" creationId="{2762507C-FA5D-A1F4-2358-943B8647E530}"/>
          </ac:grpSpMkLst>
        </pc:grpChg>
        <pc:grpChg chg="mod">
          <ac:chgData name="Jordy van den Burg | Connekt" userId="db7af3e7-b613-4df8-a745-3b4439e9980e" providerId="ADAL" clId="{136547C6-3B9B-734C-8864-8681DB55539B}" dt="2024-11-20T14:32:01.038" v="299"/>
          <ac:grpSpMkLst>
            <pc:docMk/>
            <pc:sldMk cId="3382714691" sldId="296"/>
            <ac:grpSpMk id="21" creationId="{61D3C437-9CD5-FF1D-F5D1-4CEC007481BB}"/>
          </ac:grpSpMkLst>
        </pc:grpChg>
        <pc:grpChg chg="mod">
          <ac:chgData name="Jordy van den Burg | Connekt" userId="db7af3e7-b613-4df8-a745-3b4439e9980e" providerId="ADAL" clId="{136547C6-3B9B-734C-8864-8681DB55539B}" dt="2024-11-20T14:32:01.038" v="299"/>
          <ac:grpSpMkLst>
            <pc:docMk/>
            <pc:sldMk cId="3382714691" sldId="296"/>
            <ac:grpSpMk id="22" creationId="{512ECE04-B407-5462-FDF4-B7666F087724}"/>
          </ac:grpSpMkLst>
        </pc:grpChg>
      </pc:sldChg>
      <pc:sldChg chg="addSp delSp modSp mod">
        <pc:chgData name="Jordy van den Burg | Connekt" userId="db7af3e7-b613-4df8-a745-3b4439e9980e" providerId="ADAL" clId="{136547C6-3B9B-734C-8864-8681DB55539B}" dt="2024-11-20T14:31:56.128" v="297"/>
        <pc:sldMkLst>
          <pc:docMk/>
          <pc:sldMk cId="2599641113" sldId="297"/>
        </pc:sldMkLst>
        <pc:spChg chg="mod">
          <ac:chgData name="Jordy van den Burg | Connekt" userId="db7af3e7-b613-4df8-a745-3b4439e9980e" providerId="ADAL" clId="{136547C6-3B9B-734C-8864-8681DB55539B}" dt="2024-11-20T14:31:56.128" v="297"/>
          <ac:spMkLst>
            <pc:docMk/>
            <pc:sldMk cId="2599641113" sldId="297"/>
            <ac:spMk id="22" creationId="{2B49E4B6-398E-8831-3F6F-0A4894B20479}"/>
          </ac:spMkLst>
        </pc:spChg>
        <pc:spChg chg="mod">
          <ac:chgData name="Jordy van den Burg | Connekt" userId="db7af3e7-b613-4df8-a745-3b4439e9980e" providerId="ADAL" clId="{136547C6-3B9B-734C-8864-8681DB55539B}" dt="2024-11-20T14:31:56.128" v="297"/>
          <ac:spMkLst>
            <pc:docMk/>
            <pc:sldMk cId="2599641113" sldId="297"/>
            <ac:spMk id="23" creationId="{2A6A2E68-8E1A-DB30-5859-1B2BEC1D86CF}"/>
          </ac:spMkLst>
        </pc:spChg>
        <pc:spChg chg="mod">
          <ac:chgData name="Jordy van den Burg | Connekt" userId="db7af3e7-b613-4df8-a745-3b4439e9980e" providerId="ADAL" clId="{136547C6-3B9B-734C-8864-8681DB55539B}" dt="2024-11-20T14:31:56.128" v="297"/>
          <ac:spMkLst>
            <pc:docMk/>
            <pc:sldMk cId="2599641113" sldId="297"/>
            <ac:spMk id="24" creationId="{C6B60507-A887-3838-FD25-0B93F64B982D}"/>
          </ac:spMkLst>
        </pc:spChg>
        <pc:spChg chg="mod">
          <ac:chgData name="Jordy van den Burg | Connekt" userId="db7af3e7-b613-4df8-a745-3b4439e9980e" providerId="ADAL" clId="{136547C6-3B9B-734C-8864-8681DB55539B}" dt="2024-11-20T14:31:56.128" v="297"/>
          <ac:spMkLst>
            <pc:docMk/>
            <pc:sldMk cId="2599641113" sldId="297"/>
            <ac:spMk id="25" creationId="{1B82327A-BB18-23FC-A8D2-DC63C59011BD}"/>
          </ac:spMkLst>
        </pc:spChg>
        <pc:spChg chg="mod">
          <ac:chgData name="Jordy van den Burg | Connekt" userId="db7af3e7-b613-4df8-a745-3b4439e9980e" providerId="ADAL" clId="{136547C6-3B9B-734C-8864-8681DB55539B}" dt="2024-11-20T14:31:56.128" v="297"/>
          <ac:spMkLst>
            <pc:docMk/>
            <pc:sldMk cId="2599641113" sldId="297"/>
            <ac:spMk id="26" creationId="{3A3E613F-1696-AA78-33F4-3CA5ABE9757E}"/>
          </ac:spMkLst>
        </pc:spChg>
        <pc:spChg chg="mod">
          <ac:chgData name="Jordy van den Burg | Connekt" userId="db7af3e7-b613-4df8-a745-3b4439e9980e" providerId="ADAL" clId="{136547C6-3B9B-734C-8864-8681DB55539B}" dt="2024-11-20T14:31:56.128" v="297"/>
          <ac:spMkLst>
            <pc:docMk/>
            <pc:sldMk cId="2599641113" sldId="297"/>
            <ac:spMk id="27" creationId="{787E5ACA-1F0F-04A3-D0AE-EDBAC2D5756E}"/>
          </ac:spMkLst>
        </pc:spChg>
        <pc:grpChg chg="del">
          <ac:chgData name="Jordy van den Burg | Connekt" userId="db7af3e7-b613-4df8-a745-3b4439e9980e" providerId="ADAL" clId="{136547C6-3B9B-734C-8864-8681DB55539B}" dt="2024-11-20T14:31:55.835" v="296" actId="478"/>
          <ac:grpSpMkLst>
            <pc:docMk/>
            <pc:sldMk cId="2599641113" sldId="297"/>
            <ac:grpSpMk id="5" creationId="{8D2BB8EC-1ACD-B95E-DEB3-582374F6624E}"/>
          </ac:grpSpMkLst>
        </pc:grpChg>
        <pc:grpChg chg="add mod">
          <ac:chgData name="Jordy van den Burg | Connekt" userId="db7af3e7-b613-4df8-a745-3b4439e9980e" providerId="ADAL" clId="{136547C6-3B9B-734C-8864-8681DB55539B}" dt="2024-11-20T14:31:56.128" v="297"/>
          <ac:grpSpMkLst>
            <pc:docMk/>
            <pc:sldMk cId="2599641113" sldId="297"/>
            <ac:grpSpMk id="18" creationId="{27C9DAA9-156D-B0C3-D17C-5379F0F2DCB9}"/>
          </ac:grpSpMkLst>
        </pc:grpChg>
        <pc:grpChg chg="mod">
          <ac:chgData name="Jordy van den Burg | Connekt" userId="db7af3e7-b613-4df8-a745-3b4439e9980e" providerId="ADAL" clId="{136547C6-3B9B-734C-8864-8681DB55539B}" dt="2024-11-20T14:31:56.128" v="297"/>
          <ac:grpSpMkLst>
            <pc:docMk/>
            <pc:sldMk cId="2599641113" sldId="297"/>
            <ac:grpSpMk id="19" creationId="{67383D89-4762-525A-235E-60F97914E2D9}"/>
          </ac:grpSpMkLst>
        </pc:grpChg>
        <pc:grpChg chg="mod">
          <ac:chgData name="Jordy van den Burg | Connekt" userId="db7af3e7-b613-4df8-a745-3b4439e9980e" providerId="ADAL" clId="{136547C6-3B9B-734C-8864-8681DB55539B}" dt="2024-11-20T14:31:56.128" v="297"/>
          <ac:grpSpMkLst>
            <pc:docMk/>
            <pc:sldMk cId="2599641113" sldId="297"/>
            <ac:grpSpMk id="20" creationId="{BF02E998-6141-3A92-D2ED-560B84B582E3}"/>
          </ac:grpSpMkLst>
        </pc:grpChg>
        <pc:grpChg chg="mod">
          <ac:chgData name="Jordy van den Burg | Connekt" userId="db7af3e7-b613-4df8-a745-3b4439e9980e" providerId="ADAL" clId="{136547C6-3B9B-734C-8864-8681DB55539B}" dt="2024-11-20T14:31:56.128" v="297"/>
          <ac:grpSpMkLst>
            <pc:docMk/>
            <pc:sldMk cId="2599641113" sldId="297"/>
            <ac:grpSpMk id="21" creationId="{E79C6D7E-5763-1160-B43A-1D206F51444F}"/>
          </ac:grpSpMkLst>
        </pc:grpChg>
      </pc:sldChg>
      <pc:sldChg chg="addSp delSp modSp mod">
        <pc:chgData name="Jordy van den Burg | Connekt" userId="db7af3e7-b613-4df8-a745-3b4439e9980e" providerId="ADAL" clId="{136547C6-3B9B-734C-8864-8681DB55539B}" dt="2024-11-20T14:28:49.513" v="236"/>
        <pc:sldMkLst>
          <pc:docMk/>
          <pc:sldMk cId="2826207343" sldId="298"/>
        </pc:sldMkLst>
        <pc:spChg chg="mod">
          <ac:chgData name="Jordy van den Burg | Connekt" userId="db7af3e7-b613-4df8-a745-3b4439e9980e" providerId="ADAL" clId="{136547C6-3B9B-734C-8864-8681DB55539B}" dt="2024-11-20T11:46:26.391" v="25" actId="207"/>
          <ac:spMkLst>
            <pc:docMk/>
            <pc:sldMk cId="2826207343" sldId="298"/>
            <ac:spMk id="4" creationId="{CE25550F-1A8A-526F-46D2-FCB565B0FF45}"/>
          </ac:spMkLst>
        </pc:spChg>
        <pc:spChg chg="mod">
          <ac:chgData name="Jordy van den Burg | Connekt" userId="db7af3e7-b613-4df8-a745-3b4439e9980e" providerId="ADAL" clId="{136547C6-3B9B-734C-8864-8681DB55539B}" dt="2024-11-20T14:28:49.513" v="236"/>
          <ac:spMkLst>
            <pc:docMk/>
            <pc:sldMk cId="2826207343" sldId="298"/>
            <ac:spMk id="18" creationId="{C480E0D6-B79C-7742-6033-C32DB7DD73CA}"/>
          </ac:spMkLst>
        </pc:spChg>
        <pc:spChg chg="mod">
          <ac:chgData name="Jordy van den Burg | Connekt" userId="db7af3e7-b613-4df8-a745-3b4439e9980e" providerId="ADAL" clId="{136547C6-3B9B-734C-8864-8681DB55539B}" dt="2024-11-20T14:28:49.513" v="236"/>
          <ac:spMkLst>
            <pc:docMk/>
            <pc:sldMk cId="2826207343" sldId="298"/>
            <ac:spMk id="19" creationId="{B3B87749-1DF4-45DF-2FA0-1BB4031798E2}"/>
          </ac:spMkLst>
        </pc:spChg>
        <pc:spChg chg="mod">
          <ac:chgData name="Jordy van den Burg | Connekt" userId="db7af3e7-b613-4df8-a745-3b4439e9980e" providerId="ADAL" clId="{136547C6-3B9B-734C-8864-8681DB55539B}" dt="2024-11-20T14:28:49.513" v="236"/>
          <ac:spMkLst>
            <pc:docMk/>
            <pc:sldMk cId="2826207343" sldId="298"/>
            <ac:spMk id="20" creationId="{148CFC69-41BD-9761-0170-BBE6B11E9ECA}"/>
          </ac:spMkLst>
        </pc:spChg>
        <pc:spChg chg="mod">
          <ac:chgData name="Jordy van den Burg | Connekt" userId="db7af3e7-b613-4df8-a745-3b4439e9980e" providerId="ADAL" clId="{136547C6-3B9B-734C-8864-8681DB55539B}" dt="2024-11-20T14:28:49.513" v="236"/>
          <ac:spMkLst>
            <pc:docMk/>
            <pc:sldMk cId="2826207343" sldId="298"/>
            <ac:spMk id="21" creationId="{D83F8D4B-816D-A1CC-0C85-6E211CB56AD9}"/>
          </ac:spMkLst>
        </pc:spChg>
        <pc:spChg chg="mod">
          <ac:chgData name="Jordy van den Burg | Connekt" userId="db7af3e7-b613-4df8-a745-3b4439e9980e" providerId="ADAL" clId="{136547C6-3B9B-734C-8864-8681DB55539B}" dt="2024-11-20T14:28:49.513" v="236"/>
          <ac:spMkLst>
            <pc:docMk/>
            <pc:sldMk cId="2826207343" sldId="298"/>
            <ac:spMk id="22" creationId="{B12569FE-854A-ED7B-F895-6311A7B1DCBE}"/>
          </ac:spMkLst>
        </pc:spChg>
        <pc:spChg chg="mod">
          <ac:chgData name="Jordy van den Burg | Connekt" userId="db7af3e7-b613-4df8-a745-3b4439e9980e" providerId="ADAL" clId="{136547C6-3B9B-734C-8864-8681DB55539B}" dt="2024-11-20T14:28:49.513" v="236"/>
          <ac:spMkLst>
            <pc:docMk/>
            <pc:sldMk cId="2826207343" sldId="298"/>
            <ac:spMk id="23" creationId="{6041970F-CCB7-BF58-B751-489DEA7FBAC2}"/>
          </ac:spMkLst>
        </pc:spChg>
        <pc:grpChg chg="add mod">
          <ac:chgData name="Jordy van den Burg | Connekt" userId="db7af3e7-b613-4df8-a745-3b4439e9980e" providerId="ADAL" clId="{136547C6-3B9B-734C-8864-8681DB55539B}" dt="2024-11-20T14:28:49.513" v="236"/>
          <ac:grpSpMkLst>
            <pc:docMk/>
            <pc:sldMk cId="2826207343" sldId="298"/>
            <ac:grpSpMk id="2" creationId="{D3FA0D1B-3F9F-9CED-5B70-BE441E53938B}"/>
          </ac:grpSpMkLst>
        </pc:grpChg>
        <pc:grpChg chg="mod">
          <ac:chgData name="Jordy van den Burg | Connekt" userId="db7af3e7-b613-4df8-a745-3b4439e9980e" providerId="ADAL" clId="{136547C6-3B9B-734C-8864-8681DB55539B}" dt="2024-11-20T14:28:49.513" v="236"/>
          <ac:grpSpMkLst>
            <pc:docMk/>
            <pc:sldMk cId="2826207343" sldId="298"/>
            <ac:grpSpMk id="3" creationId="{3566877E-4009-84E0-8D25-FEC43659F832}"/>
          </ac:grpSpMkLst>
        </pc:grpChg>
        <pc:grpChg chg="del">
          <ac:chgData name="Jordy van den Burg | Connekt" userId="db7af3e7-b613-4df8-a745-3b4439e9980e" providerId="ADAL" clId="{136547C6-3B9B-734C-8864-8681DB55539B}" dt="2024-11-20T14:28:49.067" v="235" actId="478"/>
          <ac:grpSpMkLst>
            <pc:docMk/>
            <pc:sldMk cId="2826207343" sldId="298"/>
            <ac:grpSpMk id="5" creationId="{88F126BD-BA57-BF31-D08E-AE79D8D32678}"/>
          </ac:grpSpMkLst>
        </pc:grpChg>
        <pc:grpChg chg="mod">
          <ac:chgData name="Jordy van den Burg | Connekt" userId="db7af3e7-b613-4df8-a745-3b4439e9980e" providerId="ADAL" clId="{136547C6-3B9B-734C-8864-8681DB55539B}" dt="2024-11-20T14:28:49.513" v="236"/>
          <ac:grpSpMkLst>
            <pc:docMk/>
            <pc:sldMk cId="2826207343" sldId="298"/>
            <ac:grpSpMk id="16" creationId="{DE972B0F-38A9-56EE-3D0B-A8DE29C26D16}"/>
          </ac:grpSpMkLst>
        </pc:grpChg>
        <pc:grpChg chg="mod">
          <ac:chgData name="Jordy van den Burg | Connekt" userId="db7af3e7-b613-4df8-a745-3b4439e9980e" providerId="ADAL" clId="{136547C6-3B9B-734C-8864-8681DB55539B}" dt="2024-11-20T14:28:49.513" v="236"/>
          <ac:grpSpMkLst>
            <pc:docMk/>
            <pc:sldMk cId="2826207343" sldId="298"/>
            <ac:grpSpMk id="17" creationId="{445FDE29-089B-4DBD-A282-BBA549CB2CD1}"/>
          </ac:grpSpMkLst>
        </pc:grpChg>
        <pc:picChg chg="del">
          <ac:chgData name="Jordy van den Burg | Connekt" userId="db7af3e7-b613-4df8-a745-3b4439e9980e" providerId="ADAL" clId="{136547C6-3B9B-734C-8864-8681DB55539B}" dt="2024-11-20T11:49:35.394" v="26" actId="478"/>
          <ac:picMkLst>
            <pc:docMk/>
            <pc:sldMk cId="2826207343" sldId="298"/>
            <ac:picMk id="3" creationId="{B5359266-280A-F40D-6A6C-6817DBB1C3FD}"/>
          </ac:picMkLst>
        </pc:picChg>
        <pc:picChg chg="add mod">
          <ac:chgData name="Jordy van den Burg | Connekt" userId="db7af3e7-b613-4df8-a745-3b4439e9980e" providerId="ADAL" clId="{136547C6-3B9B-734C-8864-8681DB55539B}" dt="2024-11-20T11:49:52.605" v="31" actId="1076"/>
          <ac:picMkLst>
            <pc:docMk/>
            <pc:sldMk cId="2826207343" sldId="298"/>
            <ac:picMk id="15" creationId="{BB19A37F-72C0-874F-BA4A-CFE1B33E8570}"/>
          </ac:picMkLst>
        </pc:picChg>
      </pc:sldChg>
      <pc:sldChg chg="addSp delSp modSp mod">
        <pc:chgData name="Jordy van den Burg | Connekt" userId="db7af3e7-b613-4df8-a745-3b4439e9980e" providerId="ADAL" clId="{136547C6-3B9B-734C-8864-8681DB55539B}" dt="2024-11-20T14:32:32.097" v="309"/>
        <pc:sldMkLst>
          <pc:docMk/>
          <pc:sldMk cId="1976596313" sldId="299"/>
        </pc:sldMkLst>
        <pc:spChg chg="mod">
          <ac:chgData name="Jordy van den Burg | Connekt" userId="db7af3e7-b613-4df8-a745-3b4439e9980e" providerId="ADAL" clId="{136547C6-3B9B-734C-8864-8681DB55539B}" dt="2024-11-20T14:32:32.097" v="309"/>
          <ac:spMkLst>
            <pc:docMk/>
            <pc:sldMk cId="1976596313" sldId="299"/>
            <ac:spMk id="18" creationId="{BC571FFE-B079-5D82-AEBC-EEEA4C7FFBDF}"/>
          </ac:spMkLst>
        </pc:spChg>
        <pc:spChg chg="mod">
          <ac:chgData name="Jordy van den Burg | Connekt" userId="db7af3e7-b613-4df8-a745-3b4439e9980e" providerId="ADAL" clId="{136547C6-3B9B-734C-8864-8681DB55539B}" dt="2024-11-20T14:32:32.097" v="309"/>
          <ac:spMkLst>
            <pc:docMk/>
            <pc:sldMk cId="1976596313" sldId="299"/>
            <ac:spMk id="19" creationId="{5C0F573E-B82D-CCB1-AB02-4C7C3CF237CD}"/>
          </ac:spMkLst>
        </pc:spChg>
        <pc:spChg chg="mod">
          <ac:chgData name="Jordy van den Burg | Connekt" userId="db7af3e7-b613-4df8-a745-3b4439e9980e" providerId="ADAL" clId="{136547C6-3B9B-734C-8864-8681DB55539B}" dt="2024-11-20T14:32:32.097" v="309"/>
          <ac:spMkLst>
            <pc:docMk/>
            <pc:sldMk cId="1976596313" sldId="299"/>
            <ac:spMk id="20" creationId="{EC1A9F46-984C-2075-4860-6BECF6A27DB1}"/>
          </ac:spMkLst>
        </pc:spChg>
        <pc:spChg chg="mod">
          <ac:chgData name="Jordy van den Burg | Connekt" userId="db7af3e7-b613-4df8-a745-3b4439e9980e" providerId="ADAL" clId="{136547C6-3B9B-734C-8864-8681DB55539B}" dt="2024-11-20T14:32:32.097" v="309"/>
          <ac:spMkLst>
            <pc:docMk/>
            <pc:sldMk cId="1976596313" sldId="299"/>
            <ac:spMk id="21" creationId="{FC78B06D-98CE-FF0A-4618-548ACF990312}"/>
          </ac:spMkLst>
        </pc:spChg>
        <pc:spChg chg="mod">
          <ac:chgData name="Jordy van den Burg | Connekt" userId="db7af3e7-b613-4df8-a745-3b4439e9980e" providerId="ADAL" clId="{136547C6-3B9B-734C-8864-8681DB55539B}" dt="2024-11-20T14:32:32.097" v="309"/>
          <ac:spMkLst>
            <pc:docMk/>
            <pc:sldMk cId="1976596313" sldId="299"/>
            <ac:spMk id="22" creationId="{6D7F890E-B1F6-DFED-4754-F72E2E773F5E}"/>
          </ac:spMkLst>
        </pc:spChg>
        <pc:spChg chg="mod">
          <ac:chgData name="Jordy van den Burg | Connekt" userId="db7af3e7-b613-4df8-a745-3b4439e9980e" providerId="ADAL" clId="{136547C6-3B9B-734C-8864-8681DB55539B}" dt="2024-11-20T14:32:32.097" v="309"/>
          <ac:spMkLst>
            <pc:docMk/>
            <pc:sldMk cId="1976596313" sldId="299"/>
            <ac:spMk id="23" creationId="{DA1806AB-A573-99E3-808E-803CE5B3CB42}"/>
          </ac:spMkLst>
        </pc:spChg>
        <pc:spChg chg="mod">
          <ac:chgData name="Jordy van den Burg | Connekt" userId="db7af3e7-b613-4df8-a745-3b4439e9980e" providerId="ADAL" clId="{136547C6-3B9B-734C-8864-8681DB55539B}" dt="2024-11-20T11:55:30.274" v="76" actId="207"/>
          <ac:spMkLst>
            <pc:docMk/>
            <pc:sldMk cId="1976596313" sldId="299"/>
            <ac:spMk id="40" creationId="{C08A8FFE-50C9-A1DA-8127-8EED488180B2}"/>
          </ac:spMkLst>
        </pc:spChg>
        <pc:grpChg chg="add mod">
          <ac:chgData name="Jordy van den Burg | Connekt" userId="db7af3e7-b613-4df8-a745-3b4439e9980e" providerId="ADAL" clId="{136547C6-3B9B-734C-8864-8681DB55539B}" dt="2024-11-20T14:32:32.097" v="309"/>
          <ac:grpSpMkLst>
            <pc:docMk/>
            <pc:sldMk cId="1976596313" sldId="299"/>
            <ac:grpSpMk id="2" creationId="{533C1F52-E459-2CA4-F444-18B2FB5F2475}"/>
          </ac:grpSpMkLst>
        </pc:grpChg>
        <pc:grpChg chg="mod">
          <ac:chgData name="Jordy van den Burg | Connekt" userId="db7af3e7-b613-4df8-a745-3b4439e9980e" providerId="ADAL" clId="{136547C6-3B9B-734C-8864-8681DB55539B}" dt="2024-11-20T14:32:32.097" v="309"/>
          <ac:grpSpMkLst>
            <pc:docMk/>
            <pc:sldMk cId="1976596313" sldId="299"/>
            <ac:grpSpMk id="4" creationId="{CF278174-7B98-5A4E-C140-C007A7BCD94F}"/>
          </ac:grpSpMkLst>
        </pc:grpChg>
        <pc:grpChg chg="del">
          <ac:chgData name="Jordy van den Burg | Connekt" userId="db7af3e7-b613-4df8-a745-3b4439e9980e" providerId="ADAL" clId="{136547C6-3B9B-734C-8864-8681DB55539B}" dt="2024-11-20T14:32:31.960" v="308" actId="478"/>
          <ac:grpSpMkLst>
            <pc:docMk/>
            <pc:sldMk cId="1976596313" sldId="299"/>
            <ac:grpSpMk id="5" creationId="{633236CF-5B72-AD10-6120-8B0A300B90ED}"/>
          </ac:grpSpMkLst>
        </pc:grpChg>
        <pc:grpChg chg="mod">
          <ac:chgData name="Jordy van den Burg | Connekt" userId="db7af3e7-b613-4df8-a745-3b4439e9980e" providerId="ADAL" clId="{136547C6-3B9B-734C-8864-8681DB55539B}" dt="2024-11-20T14:32:32.097" v="309"/>
          <ac:grpSpMkLst>
            <pc:docMk/>
            <pc:sldMk cId="1976596313" sldId="299"/>
            <ac:grpSpMk id="16" creationId="{A873D788-895D-0F91-955D-7065239BF65A}"/>
          </ac:grpSpMkLst>
        </pc:grpChg>
        <pc:grpChg chg="mod">
          <ac:chgData name="Jordy van den Burg | Connekt" userId="db7af3e7-b613-4df8-a745-3b4439e9980e" providerId="ADAL" clId="{136547C6-3B9B-734C-8864-8681DB55539B}" dt="2024-11-20T14:32:32.097" v="309"/>
          <ac:grpSpMkLst>
            <pc:docMk/>
            <pc:sldMk cId="1976596313" sldId="299"/>
            <ac:grpSpMk id="17" creationId="{F0484D2D-D580-F455-4D07-CDDB7189FC37}"/>
          </ac:grpSpMkLst>
        </pc:grpChg>
        <pc:picChg chg="add mod">
          <ac:chgData name="Jordy van den Burg | Connekt" userId="db7af3e7-b613-4df8-a745-3b4439e9980e" providerId="ADAL" clId="{136547C6-3B9B-734C-8864-8681DB55539B}" dt="2024-11-20T12:23:17.852" v="163" actId="29295"/>
          <ac:picMkLst>
            <pc:docMk/>
            <pc:sldMk cId="1976596313" sldId="299"/>
            <ac:picMk id="3" creationId="{621D5E40-FB7C-38E6-3230-B9AB232A7F4E}"/>
          </ac:picMkLst>
        </pc:picChg>
        <pc:picChg chg="add del mod">
          <ac:chgData name="Jordy van den Burg | Connekt" userId="db7af3e7-b613-4df8-a745-3b4439e9980e" providerId="ADAL" clId="{136547C6-3B9B-734C-8864-8681DB55539B}" dt="2024-11-20T12:22:35.187" v="157" actId="478"/>
          <ac:picMkLst>
            <pc:docMk/>
            <pc:sldMk cId="1976596313" sldId="299"/>
            <ac:picMk id="4" creationId="{1246510E-3DFF-58DE-5F2A-FAE8ACDEFAFE}"/>
          </ac:picMkLst>
        </pc:picChg>
      </pc:sldChg>
      <pc:sldChg chg="addSp delSp modSp mod">
        <pc:chgData name="Jordy van den Burg | Connekt" userId="db7af3e7-b613-4df8-a745-3b4439e9980e" providerId="ADAL" clId="{136547C6-3B9B-734C-8864-8681DB55539B}" dt="2024-11-20T14:43:57.158" v="380" actId="207"/>
        <pc:sldMkLst>
          <pc:docMk/>
          <pc:sldMk cId="3881048622" sldId="300"/>
        </pc:sldMkLst>
        <pc:spChg chg="mod">
          <ac:chgData name="Jordy van den Burg | Connekt" userId="db7af3e7-b613-4df8-a745-3b4439e9980e" providerId="ADAL" clId="{136547C6-3B9B-734C-8864-8681DB55539B}" dt="2024-11-20T14:32:28.594" v="307"/>
          <ac:spMkLst>
            <pc:docMk/>
            <pc:sldMk cId="3881048622" sldId="300"/>
            <ac:spMk id="17" creationId="{643D6DF7-65E9-E940-D1BC-A39BAB64D23B}"/>
          </ac:spMkLst>
        </pc:spChg>
        <pc:spChg chg="mod">
          <ac:chgData name="Jordy van den Burg | Connekt" userId="db7af3e7-b613-4df8-a745-3b4439e9980e" providerId="ADAL" clId="{136547C6-3B9B-734C-8864-8681DB55539B}" dt="2024-11-20T14:32:28.594" v="307"/>
          <ac:spMkLst>
            <pc:docMk/>
            <pc:sldMk cId="3881048622" sldId="300"/>
            <ac:spMk id="18" creationId="{BAE10845-A6FC-2B44-C248-3D398BCF8589}"/>
          </ac:spMkLst>
        </pc:spChg>
        <pc:spChg chg="mod">
          <ac:chgData name="Jordy van den Burg | Connekt" userId="db7af3e7-b613-4df8-a745-3b4439e9980e" providerId="ADAL" clId="{136547C6-3B9B-734C-8864-8681DB55539B}" dt="2024-11-20T14:32:28.594" v="307"/>
          <ac:spMkLst>
            <pc:docMk/>
            <pc:sldMk cId="3881048622" sldId="300"/>
            <ac:spMk id="19" creationId="{1189A782-29E3-D0E3-E944-5AC7D8726EEA}"/>
          </ac:spMkLst>
        </pc:spChg>
        <pc:spChg chg="mod">
          <ac:chgData name="Jordy van den Burg | Connekt" userId="db7af3e7-b613-4df8-a745-3b4439e9980e" providerId="ADAL" clId="{136547C6-3B9B-734C-8864-8681DB55539B}" dt="2024-11-20T14:32:28.594" v="307"/>
          <ac:spMkLst>
            <pc:docMk/>
            <pc:sldMk cId="3881048622" sldId="300"/>
            <ac:spMk id="20" creationId="{B7DA4615-9F6F-BE1E-F34B-F8542A56AF70}"/>
          </ac:spMkLst>
        </pc:spChg>
        <pc:spChg chg="mod">
          <ac:chgData name="Jordy van den Burg | Connekt" userId="db7af3e7-b613-4df8-a745-3b4439e9980e" providerId="ADAL" clId="{136547C6-3B9B-734C-8864-8681DB55539B}" dt="2024-11-20T14:32:28.594" v="307"/>
          <ac:spMkLst>
            <pc:docMk/>
            <pc:sldMk cId="3881048622" sldId="300"/>
            <ac:spMk id="21" creationId="{F72DC69B-7CA0-FD69-A847-3BA15065A870}"/>
          </ac:spMkLst>
        </pc:spChg>
        <pc:spChg chg="mod">
          <ac:chgData name="Jordy van den Burg | Connekt" userId="db7af3e7-b613-4df8-a745-3b4439e9980e" providerId="ADAL" clId="{136547C6-3B9B-734C-8864-8681DB55539B}" dt="2024-11-20T14:32:28.594" v="307"/>
          <ac:spMkLst>
            <pc:docMk/>
            <pc:sldMk cId="3881048622" sldId="300"/>
            <ac:spMk id="22" creationId="{43E56514-E2C7-C0FB-8F93-83C3E5504085}"/>
          </ac:spMkLst>
        </pc:spChg>
        <pc:spChg chg="mod">
          <ac:chgData name="Jordy van den Burg | Connekt" userId="db7af3e7-b613-4df8-a745-3b4439e9980e" providerId="ADAL" clId="{136547C6-3B9B-734C-8864-8681DB55539B}" dt="2024-11-20T14:43:57.158" v="380" actId="207"/>
          <ac:spMkLst>
            <pc:docMk/>
            <pc:sldMk cId="3881048622" sldId="300"/>
            <ac:spMk id="28" creationId="{11C3C0EE-72D8-7770-2B0C-BC253A63E238}"/>
          </ac:spMkLst>
        </pc:spChg>
        <pc:spChg chg="del">
          <ac:chgData name="Jordy van den Burg | Connekt" userId="db7af3e7-b613-4df8-a745-3b4439e9980e" providerId="ADAL" clId="{136547C6-3B9B-734C-8864-8681DB55539B}" dt="2024-11-20T14:43:49.091" v="368" actId="478"/>
          <ac:spMkLst>
            <pc:docMk/>
            <pc:sldMk cId="3881048622" sldId="300"/>
            <ac:spMk id="37" creationId="{0EE4C03A-4D0E-3A4E-1D40-108C36AA4469}"/>
          </ac:spMkLst>
        </pc:spChg>
        <pc:grpChg chg="add mod">
          <ac:chgData name="Jordy van den Burg | Connekt" userId="db7af3e7-b613-4df8-a745-3b4439e9980e" providerId="ADAL" clId="{136547C6-3B9B-734C-8864-8681DB55539B}" dt="2024-11-20T14:32:28.594" v="307"/>
          <ac:grpSpMkLst>
            <pc:docMk/>
            <pc:sldMk cId="3881048622" sldId="300"/>
            <ac:grpSpMk id="2" creationId="{A580DE3B-CCD3-2E61-26C3-1E6069D0B7C7}"/>
          </ac:grpSpMkLst>
        </pc:grpChg>
        <pc:grpChg chg="mod">
          <ac:chgData name="Jordy van den Burg | Connekt" userId="db7af3e7-b613-4df8-a745-3b4439e9980e" providerId="ADAL" clId="{136547C6-3B9B-734C-8864-8681DB55539B}" dt="2024-11-20T14:32:28.594" v="307"/>
          <ac:grpSpMkLst>
            <pc:docMk/>
            <pc:sldMk cId="3881048622" sldId="300"/>
            <ac:grpSpMk id="3" creationId="{76899F08-6D8D-B608-F04B-4967C44B153B}"/>
          </ac:grpSpMkLst>
        </pc:grpChg>
        <pc:grpChg chg="mod">
          <ac:chgData name="Jordy van den Burg | Connekt" userId="db7af3e7-b613-4df8-a745-3b4439e9980e" providerId="ADAL" clId="{136547C6-3B9B-734C-8864-8681DB55539B}" dt="2024-11-20T14:32:28.594" v="307"/>
          <ac:grpSpMkLst>
            <pc:docMk/>
            <pc:sldMk cId="3881048622" sldId="300"/>
            <ac:grpSpMk id="4" creationId="{34FEDD0D-775E-DD06-741C-AEA8133F636A}"/>
          </ac:grpSpMkLst>
        </pc:grpChg>
        <pc:grpChg chg="del">
          <ac:chgData name="Jordy van den Burg | Connekt" userId="db7af3e7-b613-4df8-a745-3b4439e9980e" providerId="ADAL" clId="{136547C6-3B9B-734C-8864-8681DB55539B}" dt="2024-11-20T14:32:28.303" v="306" actId="478"/>
          <ac:grpSpMkLst>
            <pc:docMk/>
            <pc:sldMk cId="3881048622" sldId="300"/>
            <ac:grpSpMk id="5" creationId="{23B04676-0E85-5BC2-D34D-2DF9022DDF06}"/>
          </ac:grpSpMkLst>
        </pc:grpChg>
        <pc:grpChg chg="mod">
          <ac:chgData name="Jordy van den Burg | Connekt" userId="db7af3e7-b613-4df8-a745-3b4439e9980e" providerId="ADAL" clId="{136547C6-3B9B-734C-8864-8681DB55539B}" dt="2024-11-20T14:32:28.594" v="307"/>
          <ac:grpSpMkLst>
            <pc:docMk/>
            <pc:sldMk cId="3881048622" sldId="300"/>
            <ac:grpSpMk id="16" creationId="{39F44201-B04D-BEFD-94CD-01F2E8F6E7FC}"/>
          </ac:grpSpMkLst>
        </pc:grpChg>
      </pc:sldChg>
      <pc:sldChg chg="addSp delSp modSp mod">
        <pc:chgData name="Jordy van den Burg | Connekt" userId="db7af3e7-b613-4df8-a745-3b4439e9980e" providerId="ADAL" clId="{136547C6-3B9B-734C-8864-8681DB55539B}" dt="2024-11-20T14:32:38.487" v="313"/>
        <pc:sldMkLst>
          <pc:docMk/>
          <pc:sldMk cId="1863266433" sldId="302"/>
        </pc:sldMkLst>
        <pc:spChg chg="mod">
          <ac:chgData name="Jordy van den Burg | Connekt" userId="db7af3e7-b613-4df8-a745-3b4439e9980e" providerId="ADAL" clId="{136547C6-3B9B-734C-8864-8681DB55539B}" dt="2024-11-20T14:32:38.487" v="313"/>
          <ac:spMkLst>
            <pc:docMk/>
            <pc:sldMk cId="1863266433" sldId="302"/>
            <ac:spMk id="16" creationId="{E6882FF2-0B75-279D-FA4B-3687A7244D86}"/>
          </ac:spMkLst>
        </pc:spChg>
        <pc:spChg chg="mod">
          <ac:chgData name="Jordy van den Burg | Connekt" userId="db7af3e7-b613-4df8-a745-3b4439e9980e" providerId="ADAL" clId="{136547C6-3B9B-734C-8864-8681DB55539B}" dt="2024-11-20T14:32:38.487" v="313"/>
          <ac:spMkLst>
            <pc:docMk/>
            <pc:sldMk cId="1863266433" sldId="302"/>
            <ac:spMk id="17" creationId="{B0F44C54-407C-6FC1-F02D-494ED80E56BE}"/>
          </ac:spMkLst>
        </pc:spChg>
        <pc:spChg chg="mod">
          <ac:chgData name="Jordy van den Burg | Connekt" userId="db7af3e7-b613-4df8-a745-3b4439e9980e" providerId="ADAL" clId="{136547C6-3B9B-734C-8864-8681DB55539B}" dt="2024-11-20T14:32:38.487" v="313"/>
          <ac:spMkLst>
            <pc:docMk/>
            <pc:sldMk cId="1863266433" sldId="302"/>
            <ac:spMk id="18" creationId="{D05EFE84-7511-ACE8-A989-61FF5510A62F}"/>
          </ac:spMkLst>
        </pc:spChg>
        <pc:spChg chg="mod">
          <ac:chgData name="Jordy van den Burg | Connekt" userId="db7af3e7-b613-4df8-a745-3b4439e9980e" providerId="ADAL" clId="{136547C6-3B9B-734C-8864-8681DB55539B}" dt="2024-11-20T14:32:38.487" v="313"/>
          <ac:spMkLst>
            <pc:docMk/>
            <pc:sldMk cId="1863266433" sldId="302"/>
            <ac:spMk id="19" creationId="{13465196-A1F2-E735-452C-9C2BA0221A90}"/>
          </ac:spMkLst>
        </pc:spChg>
        <pc:spChg chg="mod">
          <ac:chgData name="Jordy van den Burg | Connekt" userId="db7af3e7-b613-4df8-a745-3b4439e9980e" providerId="ADAL" clId="{136547C6-3B9B-734C-8864-8681DB55539B}" dt="2024-11-20T14:32:38.487" v="313"/>
          <ac:spMkLst>
            <pc:docMk/>
            <pc:sldMk cId="1863266433" sldId="302"/>
            <ac:spMk id="20" creationId="{A5C9E540-FB0F-C130-5AF5-A1CC8483AE37}"/>
          </ac:spMkLst>
        </pc:spChg>
        <pc:spChg chg="mod">
          <ac:chgData name="Jordy van den Burg | Connekt" userId="db7af3e7-b613-4df8-a745-3b4439e9980e" providerId="ADAL" clId="{136547C6-3B9B-734C-8864-8681DB55539B}" dt="2024-11-20T14:32:38.487" v="313"/>
          <ac:spMkLst>
            <pc:docMk/>
            <pc:sldMk cId="1863266433" sldId="302"/>
            <ac:spMk id="21" creationId="{01A53256-A8C4-6585-2AD9-D8164CB4F44B}"/>
          </ac:spMkLst>
        </pc:spChg>
        <pc:grpChg chg="add mod">
          <ac:chgData name="Jordy van den Burg | Connekt" userId="db7af3e7-b613-4df8-a745-3b4439e9980e" providerId="ADAL" clId="{136547C6-3B9B-734C-8864-8681DB55539B}" dt="2024-11-20T14:32:38.487" v="313"/>
          <ac:grpSpMkLst>
            <pc:docMk/>
            <pc:sldMk cId="1863266433" sldId="302"/>
            <ac:grpSpMk id="2" creationId="{8D2C2F42-2925-7237-B572-D04B729E8D92}"/>
          </ac:grpSpMkLst>
        </pc:grpChg>
        <pc:grpChg chg="mod">
          <ac:chgData name="Jordy van den Burg | Connekt" userId="db7af3e7-b613-4df8-a745-3b4439e9980e" providerId="ADAL" clId="{136547C6-3B9B-734C-8864-8681DB55539B}" dt="2024-11-20T14:32:38.487" v="313"/>
          <ac:grpSpMkLst>
            <pc:docMk/>
            <pc:sldMk cId="1863266433" sldId="302"/>
            <ac:grpSpMk id="3" creationId="{3A902118-6866-A1A4-4514-B64F87F1B5AF}"/>
          </ac:grpSpMkLst>
        </pc:grpChg>
        <pc:grpChg chg="mod">
          <ac:chgData name="Jordy van den Burg | Connekt" userId="db7af3e7-b613-4df8-a745-3b4439e9980e" providerId="ADAL" clId="{136547C6-3B9B-734C-8864-8681DB55539B}" dt="2024-11-20T14:32:38.487" v="313"/>
          <ac:grpSpMkLst>
            <pc:docMk/>
            <pc:sldMk cId="1863266433" sldId="302"/>
            <ac:grpSpMk id="4" creationId="{443DF1C3-6CE9-62A0-0BCC-7EB47FD5CE05}"/>
          </ac:grpSpMkLst>
        </pc:grpChg>
        <pc:grpChg chg="del">
          <ac:chgData name="Jordy van den Burg | Connekt" userId="db7af3e7-b613-4df8-a745-3b4439e9980e" providerId="ADAL" clId="{136547C6-3B9B-734C-8864-8681DB55539B}" dt="2024-11-20T14:32:38.279" v="312" actId="478"/>
          <ac:grpSpMkLst>
            <pc:docMk/>
            <pc:sldMk cId="1863266433" sldId="302"/>
            <ac:grpSpMk id="5" creationId="{DA3C04F8-3666-AC3F-E759-E3A077FF9C3E}"/>
          </ac:grpSpMkLst>
        </pc:grpChg>
        <pc:grpChg chg="mod">
          <ac:chgData name="Jordy van den Burg | Connekt" userId="db7af3e7-b613-4df8-a745-3b4439e9980e" providerId="ADAL" clId="{136547C6-3B9B-734C-8864-8681DB55539B}" dt="2024-11-20T14:32:38.487" v="313"/>
          <ac:grpSpMkLst>
            <pc:docMk/>
            <pc:sldMk cId="1863266433" sldId="302"/>
            <ac:grpSpMk id="15" creationId="{7A4F9FDD-A001-4F21-D2C7-7AAD9E01784A}"/>
          </ac:grpSpMkLst>
        </pc:grpChg>
      </pc:sldChg>
      <pc:sldChg chg="addSp delSp modSp mod">
        <pc:chgData name="Jordy van den Burg | Connekt" userId="db7af3e7-b613-4df8-a745-3b4439e9980e" providerId="ADAL" clId="{136547C6-3B9B-734C-8864-8681DB55539B}" dt="2024-11-20T14:38:35.290" v="320" actId="1076"/>
        <pc:sldMkLst>
          <pc:docMk/>
          <pc:sldMk cId="1007967920" sldId="321"/>
        </pc:sldMkLst>
        <pc:spChg chg="mod">
          <ac:chgData name="Jordy van den Burg | Connekt" userId="db7af3e7-b613-4df8-a745-3b4439e9980e" providerId="ADAL" clId="{136547C6-3B9B-734C-8864-8681DB55539B}" dt="2024-11-20T14:29:52.766" v="255"/>
          <ac:spMkLst>
            <pc:docMk/>
            <pc:sldMk cId="1007967920" sldId="321"/>
            <ac:spMk id="7" creationId="{079ED5E5-EB05-48C4-23CE-2D31E481DEEA}"/>
          </ac:spMkLst>
        </pc:spChg>
        <pc:spChg chg="mod">
          <ac:chgData name="Jordy van den Burg | Connekt" userId="db7af3e7-b613-4df8-a745-3b4439e9980e" providerId="ADAL" clId="{136547C6-3B9B-734C-8864-8681DB55539B}" dt="2024-11-20T14:29:52.766" v="255"/>
          <ac:spMkLst>
            <pc:docMk/>
            <pc:sldMk cId="1007967920" sldId="321"/>
            <ac:spMk id="8" creationId="{CC862749-DE67-A8DA-7DC5-FF6590BB390A}"/>
          </ac:spMkLst>
        </pc:spChg>
        <pc:spChg chg="mod">
          <ac:chgData name="Jordy van den Burg | Connekt" userId="db7af3e7-b613-4df8-a745-3b4439e9980e" providerId="ADAL" clId="{136547C6-3B9B-734C-8864-8681DB55539B}" dt="2024-11-20T14:29:52.766" v="255"/>
          <ac:spMkLst>
            <pc:docMk/>
            <pc:sldMk cId="1007967920" sldId="321"/>
            <ac:spMk id="9" creationId="{FE8965D7-59FE-6836-EC7B-26810B83080F}"/>
          </ac:spMkLst>
        </pc:spChg>
        <pc:spChg chg="mod">
          <ac:chgData name="Jordy van den Burg | Connekt" userId="db7af3e7-b613-4df8-a745-3b4439e9980e" providerId="ADAL" clId="{136547C6-3B9B-734C-8864-8681DB55539B}" dt="2024-11-20T14:29:52.766" v="255"/>
          <ac:spMkLst>
            <pc:docMk/>
            <pc:sldMk cId="1007967920" sldId="321"/>
            <ac:spMk id="11" creationId="{1E964A7E-94D8-A370-5FAA-9EB1A2ABAE8B}"/>
          </ac:spMkLst>
        </pc:spChg>
        <pc:spChg chg="mod">
          <ac:chgData name="Jordy van den Burg | Connekt" userId="db7af3e7-b613-4df8-a745-3b4439e9980e" providerId="ADAL" clId="{136547C6-3B9B-734C-8864-8681DB55539B}" dt="2024-11-20T14:29:52.766" v="255"/>
          <ac:spMkLst>
            <pc:docMk/>
            <pc:sldMk cId="1007967920" sldId="321"/>
            <ac:spMk id="12" creationId="{39FC6C85-62DD-B9F1-0C67-45F2BDCA1CDB}"/>
          </ac:spMkLst>
        </pc:spChg>
        <pc:spChg chg="mod">
          <ac:chgData name="Jordy van den Burg | Connekt" userId="db7af3e7-b613-4df8-a745-3b4439e9980e" providerId="ADAL" clId="{136547C6-3B9B-734C-8864-8681DB55539B}" dt="2024-11-20T14:29:52.766" v="255"/>
          <ac:spMkLst>
            <pc:docMk/>
            <pc:sldMk cId="1007967920" sldId="321"/>
            <ac:spMk id="13" creationId="{1EDEE2F1-37E1-03C8-E62F-17F783240D25}"/>
          </ac:spMkLst>
        </pc:spChg>
        <pc:spChg chg="add del mod">
          <ac:chgData name="Jordy van den Burg | Connekt" userId="db7af3e7-b613-4df8-a745-3b4439e9980e" providerId="ADAL" clId="{136547C6-3B9B-734C-8864-8681DB55539B}" dt="2024-11-20T14:30:52.129" v="272"/>
          <ac:spMkLst>
            <pc:docMk/>
            <pc:sldMk cId="1007967920" sldId="321"/>
            <ac:spMk id="24" creationId="{6018C8C8-E614-8549-FF76-BACE41A3C67D}"/>
          </ac:spMkLst>
        </pc:spChg>
        <pc:grpChg chg="add mod">
          <ac:chgData name="Jordy van den Burg | Connekt" userId="db7af3e7-b613-4df8-a745-3b4439e9980e" providerId="ADAL" clId="{136547C6-3B9B-734C-8864-8681DB55539B}" dt="2024-11-20T14:38:35.290" v="320" actId="1076"/>
          <ac:grpSpMkLst>
            <pc:docMk/>
            <pc:sldMk cId="1007967920" sldId="321"/>
            <ac:grpSpMk id="3" creationId="{BC299BA8-C98E-4307-4898-8382988E8D27}"/>
          </ac:grpSpMkLst>
        </pc:grpChg>
        <pc:grpChg chg="mod">
          <ac:chgData name="Jordy van den Burg | Connekt" userId="db7af3e7-b613-4df8-a745-3b4439e9980e" providerId="ADAL" clId="{136547C6-3B9B-734C-8864-8681DB55539B}" dt="2024-11-20T14:29:52.766" v="255"/>
          <ac:grpSpMkLst>
            <pc:docMk/>
            <pc:sldMk cId="1007967920" sldId="321"/>
            <ac:grpSpMk id="4" creationId="{EFAC8542-CFB2-2E5B-C961-70999A85E2D1}"/>
          </ac:grpSpMkLst>
        </pc:grpChg>
        <pc:grpChg chg="mod">
          <ac:chgData name="Jordy van den Burg | Connekt" userId="db7af3e7-b613-4df8-a745-3b4439e9980e" providerId="ADAL" clId="{136547C6-3B9B-734C-8864-8681DB55539B}" dt="2024-11-20T14:29:52.766" v="255"/>
          <ac:grpSpMkLst>
            <pc:docMk/>
            <pc:sldMk cId="1007967920" sldId="321"/>
            <ac:grpSpMk id="5" creationId="{0AA018CB-DE26-8AB2-97A0-A98396B9BC34}"/>
          </ac:grpSpMkLst>
        </pc:grpChg>
        <pc:grpChg chg="mod">
          <ac:chgData name="Jordy van den Burg | Connekt" userId="db7af3e7-b613-4df8-a745-3b4439e9980e" providerId="ADAL" clId="{136547C6-3B9B-734C-8864-8681DB55539B}" dt="2024-11-20T14:29:52.766" v="255"/>
          <ac:grpSpMkLst>
            <pc:docMk/>
            <pc:sldMk cId="1007967920" sldId="321"/>
            <ac:grpSpMk id="6" creationId="{1477791A-66CA-6441-95EF-FF81A39F339B}"/>
          </ac:grpSpMkLst>
        </pc:grpChg>
        <pc:grpChg chg="del">
          <ac:chgData name="Jordy van den Burg | Connekt" userId="db7af3e7-b613-4df8-a745-3b4439e9980e" providerId="ADAL" clId="{136547C6-3B9B-734C-8864-8681DB55539B}" dt="2024-11-20T14:29:52.516" v="254" actId="478"/>
          <ac:grpSpMkLst>
            <pc:docMk/>
            <pc:sldMk cId="1007967920" sldId="321"/>
            <ac:grpSpMk id="14" creationId="{9A1144DD-93A7-D2A4-AC57-9EE34C964FAB}"/>
          </ac:grpSpMkLst>
        </pc:grpChg>
      </pc:sldChg>
      <pc:sldChg chg="addSp delSp modSp mod">
        <pc:chgData name="Jordy van den Burg | Connekt" userId="db7af3e7-b613-4df8-a745-3b4439e9980e" providerId="ADAL" clId="{136547C6-3B9B-734C-8864-8681DB55539B}" dt="2024-11-20T14:39:20.854" v="326"/>
        <pc:sldMkLst>
          <pc:docMk/>
          <pc:sldMk cId="2847789839" sldId="372"/>
        </pc:sldMkLst>
        <pc:spChg chg="mod">
          <ac:chgData name="Jordy van den Burg | Connekt" userId="db7af3e7-b613-4df8-a745-3b4439e9980e" providerId="ADAL" clId="{136547C6-3B9B-734C-8864-8681DB55539B}" dt="2024-11-20T14:30:49.511" v="269"/>
          <ac:spMkLst>
            <pc:docMk/>
            <pc:sldMk cId="2847789839" sldId="372"/>
            <ac:spMk id="21" creationId="{C72242CF-E0CD-3132-790F-C322BF24DB1F}"/>
          </ac:spMkLst>
        </pc:spChg>
        <pc:spChg chg="mod">
          <ac:chgData name="Jordy van den Burg | Connekt" userId="db7af3e7-b613-4df8-a745-3b4439e9980e" providerId="ADAL" clId="{136547C6-3B9B-734C-8864-8681DB55539B}" dt="2024-11-20T14:30:49.511" v="269"/>
          <ac:spMkLst>
            <pc:docMk/>
            <pc:sldMk cId="2847789839" sldId="372"/>
            <ac:spMk id="22" creationId="{0CBABBF6-D155-F4C6-87BD-92DF174D72F9}"/>
          </ac:spMkLst>
        </pc:spChg>
        <pc:spChg chg="del mod">
          <ac:chgData name="Jordy van den Burg | Connekt" userId="db7af3e7-b613-4df8-a745-3b4439e9980e" providerId="ADAL" clId="{136547C6-3B9B-734C-8864-8681DB55539B}" dt="2024-11-20T14:30:51.261" v="270" actId="478"/>
          <ac:spMkLst>
            <pc:docMk/>
            <pc:sldMk cId="2847789839" sldId="372"/>
            <ac:spMk id="23" creationId="{40191FDB-C0A0-3F0A-E2FE-E19A353316E6}"/>
          </ac:spMkLst>
        </pc:spChg>
        <pc:spChg chg="mod">
          <ac:chgData name="Jordy van den Burg | Connekt" userId="db7af3e7-b613-4df8-a745-3b4439e9980e" providerId="ADAL" clId="{136547C6-3B9B-734C-8864-8681DB55539B}" dt="2024-11-20T14:30:49.511" v="269"/>
          <ac:spMkLst>
            <pc:docMk/>
            <pc:sldMk cId="2847789839" sldId="372"/>
            <ac:spMk id="24" creationId="{599AD129-C167-B230-0CC4-4591640D26A5}"/>
          </ac:spMkLst>
        </pc:spChg>
        <pc:spChg chg="mod">
          <ac:chgData name="Jordy van den Burg | Connekt" userId="db7af3e7-b613-4df8-a745-3b4439e9980e" providerId="ADAL" clId="{136547C6-3B9B-734C-8864-8681DB55539B}" dt="2024-11-20T14:30:49.511" v="269"/>
          <ac:spMkLst>
            <pc:docMk/>
            <pc:sldMk cId="2847789839" sldId="372"/>
            <ac:spMk id="25" creationId="{711E45B8-E7AF-7B4C-5E44-F0759FFF9DF1}"/>
          </ac:spMkLst>
        </pc:spChg>
        <pc:spChg chg="mod">
          <ac:chgData name="Jordy van den Burg | Connekt" userId="db7af3e7-b613-4df8-a745-3b4439e9980e" providerId="ADAL" clId="{136547C6-3B9B-734C-8864-8681DB55539B}" dt="2024-11-20T14:30:49.511" v="269"/>
          <ac:spMkLst>
            <pc:docMk/>
            <pc:sldMk cId="2847789839" sldId="372"/>
            <ac:spMk id="26" creationId="{5674C775-47A0-57F9-AFD0-A15BED1A40D7}"/>
          </ac:spMkLst>
        </pc:spChg>
        <pc:spChg chg="mod">
          <ac:chgData name="Jordy van den Burg | Connekt" userId="db7af3e7-b613-4df8-a745-3b4439e9980e" providerId="ADAL" clId="{136547C6-3B9B-734C-8864-8681DB55539B}" dt="2024-11-20T14:30:53.572" v="274"/>
          <ac:spMkLst>
            <pc:docMk/>
            <pc:sldMk cId="2847789839" sldId="372"/>
            <ac:spMk id="31" creationId="{A95F672D-D6A8-8743-F477-CDFA082E685F}"/>
          </ac:spMkLst>
        </pc:spChg>
        <pc:spChg chg="mod">
          <ac:chgData name="Jordy van den Burg | Connekt" userId="db7af3e7-b613-4df8-a745-3b4439e9980e" providerId="ADAL" clId="{136547C6-3B9B-734C-8864-8681DB55539B}" dt="2024-11-20T14:30:53.572" v="274"/>
          <ac:spMkLst>
            <pc:docMk/>
            <pc:sldMk cId="2847789839" sldId="372"/>
            <ac:spMk id="32" creationId="{77945AE0-FB5D-E7F6-55B7-CAB5F57C7578}"/>
          </ac:spMkLst>
        </pc:spChg>
        <pc:spChg chg="mod">
          <ac:chgData name="Jordy van den Burg | Connekt" userId="db7af3e7-b613-4df8-a745-3b4439e9980e" providerId="ADAL" clId="{136547C6-3B9B-734C-8864-8681DB55539B}" dt="2024-11-20T14:30:53.572" v="274"/>
          <ac:spMkLst>
            <pc:docMk/>
            <pc:sldMk cId="2847789839" sldId="372"/>
            <ac:spMk id="33" creationId="{CF229BF0-5C61-5EE8-08F3-441BEF1AEDBB}"/>
          </ac:spMkLst>
        </pc:spChg>
        <pc:spChg chg="mod">
          <ac:chgData name="Jordy van den Burg | Connekt" userId="db7af3e7-b613-4df8-a745-3b4439e9980e" providerId="ADAL" clId="{136547C6-3B9B-734C-8864-8681DB55539B}" dt="2024-11-20T14:30:53.572" v="274"/>
          <ac:spMkLst>
            <pc:docMk/>
            <pc:sldMk cId="2847789839" sldId="372"/>
            <ac:spMk id="34" creationId="{54B9F165-82A3-847C-79E3-E618AAF1B13C}"/>
          </ac:spMkLst>
        </pc:spChg>
        <pc:spChg chg="mod">
          <ac:chgData name="Jordy van den Burg | Connekt" userId="db7af3e7-b613-4df8-a745-3b4439e9980e" providerId="ADAL" clId="{136547C6-3B9B-734C-8864-8681DB55539B}" dt="2024-11-20T14:30:53.572" v="274"/>
          <ac:spMkLst>
            <pc:docMk/>
            <pc:sldMk cId="2847789839" sldId="372"/>
            <ac:spMk id="35" creationId="{98932C04-306E-6CD4-1AEB-0D837B0AB1F0}"/>
          </ac:spMkLst>
        </pc:spChg>
        <pc:spChg chg="mod">
          <ac:chgData name="Jordy van den Burg | Connekt" userId="db7af3e7-b613-4df8-a745-3b4439e9980e" providerId="ADAL" clId="{136547C6-3B9B-734C-8864-8681DB55539B}" dt="2024-11-20T14:30:53.572" v="274"/>
          <ac:spMkLst>
            <pc:docMk/>
            <pc:sldMk cId="2847789839" sldId="372"/>
            <ac:spMk id="36" creationId="{A2575531-B479-2BA2-4EB7-F02F0654A385}"/>
          </ac:spMkLst>
        </pc:spChg>
        <pc:spChg chg="mod">
          <ac:chgData name="Jordy van den Burg | Connekt" userId="db7af3e7-b613-4df8-a745-3b4439e9980e" providerId="ADAL" clId="{136547C6-3B9B-734C-8864-8681DB55539B}" dt="2024-11-20T14:30:58.528" v="277"/>
          <ac:spMkLst>
            <pc:docMk/>
            <pc:sldMk cId="2847789839" sldId="372"/>
            <ac:spMk id="41" creationId="{5D5F2CBA-B5A5-89D2-BF11-2E660FEBB97B}"/>
          </ac:spMkLst>
        </pc:spChg>
        <pc:spChg chg="mod">
          <ac:chgData name="Jordy van den Burg | Connekt" userId="db7af3e7-b613-4df8-a745-3b4439e9980e" providerId="ADAL" clId="{136547C6-3B9B-734C-8864-8681DB55539B}" dt="2024-11-20T14:30:58.528" v="277"/>
          <ac:spMkLst>
            <pc:docMk/>
            <pc:sldMk cId="2847789839" sldId="372"/>
            <ac:spMk id="42" creationId="{091F1CFB-BCEE-2C50-2248-9406250F5DCD}"/>
          </ac:spMkLst>
        </pc:spChg>
        <pc:spChg chg="mod">
          <ac:chgData name="Jordy van den Burg | Connekt" userId="db7af3e7-b613-4df8-a745-3b4439e9980e" providerId="ADAL" clId="{136547C6-3B9B-734C-8864-8681DB55539B}" dt="2024-11-20T14:30:58.528" v="277"/>
          <ac:spMkLst>
            <pc:docMk/>
            <pc:sldMk cId="2847789839" sldId="372"/>
            <ac:spMk id="43" creationId="{B9C0DF2F-C3ED-FB59-5F64-3D62CBAA6F5E}"/>
          </ac:spMkLst>
        </pc:spChg>
        <pc:spChg chg="mod">
          <ac:chgData name="Jordy van den Burg | Connekt" userId="db7af3e7-b613-4df8-a745-3b4439e9980e" providerId="ADAL" clId="{136547C6-3B9B-734C-8864-8681DB55539B}" dt="2024-11-20T14:30:58.528" v="277"/>
          <ac:spMkLst>
            <pc:docMk/>
            <pc:sldMk cId="2847789839" sldId="372"/>
            <ac:spMk id="44" creationId="{B166CF32-C1DE-D520-96C4-416BCD1C080F}"/>
          </ac:spMkLst>
        </pc:spChg>
        <pc:spChg chg="mod">
          <ac:chgData name="Jordy van den Burg | Connekt" userId="db7af3e7-b613-4df8-a745-3b4439e9980e" providerId="ADAL" clId="{136547C6-3B9B-734C-8864-8681DB55539B}" dt="2024-11-20T14:30:58.528" v="277"/>
          <ac:spMkLst>
            <pc:docMk/>
            <pc:sldMk cId="2847789839" sldId="372"/>
            <ac:spMk id="45" creationId="{3B20EB4E-3C8C-49A2-35D0-359BA453DFD2}"/>
          </ac:spMkLst>
        </pc:spChg>
        <pc:spChg chg="mod">
          <ac:chgData name="Jordy van den Burg | Connekt" userId="db7af3e7-b613-4df8-a745-3b4439e9980e" providerId="ADAL" clId="{136547C6-3B9B-734C-8864-8681DB55539B}" dt="2024-11-20T14:30:58.528" v="277"/>
          <ac:spMkLst>
            <pc:docMk/>
            <pc:sldMk cId="2847789839" sldId="372"/>
            <ac:spMk id="46" creationId="{6471785A-7017-EFC6-6699-0E17E51153AF}"/>
          </ac:spMkLst>
        </pc:spChg>
        <pc:spChg chg="mod">
          <ac:chgData name="Jordy van den Burg | Connekt" userId="db7af3e7-b613-4df8-a745-3b4439e9980e" providerId="ADAL" clId="{136547C6-3B9B-734C-8864-8681DB55539B}" dt="2024-11-20T14:39:03.046" v="323"/>
          <ac:spMkLst>
            <pc:docMk/>
            <pc:sldMk cId="2847789839" sldId="372"/>
            <ac:spMk id="51" creationId="{BB6A77DF-D5E4-4379-1A00-AC1457CA982B}"/>
          </ac:spMkLst>
        </pc:spChg>
        <pc:spChg chg="mod">
          <ac:chgData name="Jordy van den Burg | Connekt" userId="db7af3e7-b613-4df8-a745-3b4439e9980e" providerId="ADAL" clId="{136547C6-3B9B-734C-8864-8681DB55539B}" dt="2024-11-20T14:39:03.046" v="323"/>
          <ac:spMkLst>
            <pc:docMk/>
            <pc:sldMk cId="2847789839" sldId="372"/>
            <ac:spMk id="52" creationId="{7E2CE3D5-1A20-16D6-246D-36A8B21C6FE7}"/>
          </ac:spMkLst>
        </pc:spChg>
        <pc:spChg chg="mod">
          <ac:chgData name="Jordy van den Burg | Connekt" userId="db7af3e7-b613-4df8-a745-3b4439e9980e" providerId="ADAL" clId="{136547C6-3B9B-734C-8864-8681DB55539B}" dt="2024-11-20T14:39:03.046" v="323"/>
          <ac:spMkLst>
            <pc:docMk/>
            <pc:sldMk cId="2847789839" sldId="372"/>
            <ac:spMk id="53" creationId="{98DD1E6A-4F25-44DB-C07D-3869C9783615}"/>
          </ac:spMkLst>
        </pc:spChg>
        <pc:spChg chg="mod">
          <ac:chgData name="Jordy van den Burg | Connekt" userId="db7af3e7-b613-4df8-a745-3b4439e9980e" providerId="ADAL" clId="{136547C6-3B9B-734C-8864-8681DB55539B}" dt="2024-11-20T14:39:03.046" v="323"/>
          <ac:spMkLst>
            <pc:docMk/>
            <pc:sldMk cId="2847789839" sldId="372"/>
            <ac:spMk id="54" creationId="{7F439E5D-D4E6-3934-B4EC-72A8B50D5B3B}"/>
          </ac:spMkLst>
        </pc:spChg>
        <pc:spChg chg="mod">
          <ac:chgData name="Jordy van den Burg | Connekt" userId="db7af3e7-b613-4df8-a745-3b4439e9980e" providerId="ADAL" clId="{136547C6-3B9B-734C-8864-8681DB55539B}" dt="2024-11-20T14:39:03.046" v="323"/>
          <ac:spMkLst>
            <pc:docMk/>
            <pc:sldMk cId="2847789839" sldId="372"/>
            <ac:spMk id="55" creationId="{B21DC843-77F9-1DA4-DE3F-A074C03752D0}"/>
          </ac:spMkLst>
        </pc:spChg>
        <pc:spChg chg="mod">
          <ac:chgData name="Jordy van den Burg | Connekt" userId="db7af3e7-b613-4df8-a745-3b4439e9980e" providerId="ADAL" clId="{136547C6-3B9B-734C-8864-8681DB55539B}" dt="2024-11-20T14:39:03.046" v="323"/>
          <ac:spMkLst>
            <pc:docMk/>
            <pc:sldMk cId="2847789839" sldId="372"/>
            <ac:spMk id="56" creationId="{27ADFEBC-1D5F-9C2D-224D-EEA47476F699}"/>
          </ac:spMkLst>
        </pc:spChg>
        <pc:spChg chg="mod">
          <ac:chgData name="Jordy van den Burg | Connekt" userId="db7af3e7-b613-4df8-a745-3b4439e9980e" providerId="ADAL" clId="{136547C6-3B9B-734C-8864-8681DB55539B}" dt="2024-11-20T14:39:20.854" v="326"/>
          <ac:spMkLst>
            <pc:docMk/>
            <pc:sldMk cId="2847789839" sldId="372"/>
            <ac:spMk id="61" creationId="{1139A3C8-88A7-FC56-710F-59808E6C2E66}"/>
          </ac:spMkLst>
        </pc:spChg>
        <pc:spChg chg="mod">
          <ac:chgData name="Jordy van den Burg | Connekt" userId="db7af3e7-b613-4df8-a745-3b4439e9980e" providerId="ADAL" clId="{136547C6-3B9B-734C-8864-8681DB55539B}" dt="2024-11-20T14:39:20.854" v="326"/>
          <ac:spMkLst>
            <pc:docMk/>
            <pc:sldMk cId="2847789839" sldId="372"/>
            <ac:spMk id="62" creationId="{19123C39-8668-8E5C-5630-E935117AD34F}"/>
          </ac:spMkLst>
        </pc:spChg>
        <pc:spChg chg="mod">
          <ac:chgData name="Jordy van den Burg | Connekt" userId="db7af3e7-b613-4df8-a745-3b4439e9980e" providerId="ADAL" clId="{136547C6-3B9B-734C-8864-8681DB55539B}" dt="2024-11-20T14:39:20.854" v="326"/>
          <ac:spMkLst>
            <pc:docMk/>
            <pc:sldMk cId="2847789839" sldId="372"/>
            <ac:spMk id="63" creationId="{E02C2E0A-46F8-238F-4554-0B559AF89F08}"/>
          </ac:spMkLst>
        </pc:spChg>
        <pc:spChg chg="mod">
          <ac:chgData name="Jordy van den Burg | Connekt" userId="db7af3e7-b613-4df8-a745-3b4439e9980e" providerId="ADAL" clId="{136547C6-3B9B-734C-8864-8681DB55539B}" dt="2024-11-20T14:39:20.854" v="326"/>
          <ac:spMkLst>
            <pc:docMk/>
            <pc:sldMk cId="2847789839" sldId="372"/>
            <ac:spMk id="64" creationId="{7532AE17-E81F-63AB-D3DC-85FF4F1D802E}"/>
          </ac:spMkLst>
        </pc:spChg>
        <pc:spChg chg="mod">
          <ac:chgData name="Jordy van den Burg | Connekt" userId="db7af3e7-b613-4df8-a745-3b4439e9980e" providerId="ADAL" clId="{136547C6-3B9B-734C-8864-8681DB55539B}" dt="2024-11-20T14:39:20.854" v="326"/>
          <ac:spMkLst>
            <pc:docMk/>
            <pc:sldMk cId="2847789839" sldId="372"/>
            <ac:spMk id="65" creationId="{0F2C6FA9-E0F7-C5CE-A29B-A5E7F3C3E652}"/>
          </ac:spMkLst>
        </pc:spChg>
        <pc:spChg chg="mod">
          <ac:chgData name="Jordy van den Burg | Connekt" userId="db7af3e7-b613-4df8-a745-3b4439e9980e" providerId="ADAL" clId="{136547C6-3B9B-734C-8864-8681DB55539B}" dt="2024-11-20T14:39:20.854" v="326"/>
          <ac:spMkLst>
            <pc:docMk/>
            <pc:sldMk cId="2847789839" sldId="372"/>
            <ac:spMk id="66" creationId="{FD0DA61F-0882-03B6-8CFE-CA367C896D25}"/>
          </ac:spMkLst>
        </pc:spChg>
        <pc:grpChg chg="del">
          <ac:chgData name="Jordy van den Burg | Connekt" userId="db7af3e7-b613-4df8-a745-3b4439e9980e" providerId="ADAL" clId="{136547C6-3B9B-734C-8864-8681DB55539B}" dt="2024-11-20T14:30:53.141" v="273" actId="478"/>
          <ac:grpSpMkLst>
            <pc:docMk/>
            <pc:sldMk cId="2847789839" sldId="372"/>
            <ac:grpSpMk id="3" creationId="{A0AB4725-B903-80CC-740E-F6C224E07AB3}"/>
          </ac:grpSpMkLst>
        </pc:grpChg>
        <pc:grpChg chg="add del mod">
          <ac:chgData name="Jordy van den Burg | Connekt" userId="db7af3e7-b613-4df8-a745-3b4439e9980e" providerId="ADAL" clId="{136547C6-3B9B-734C-8864-8681DB55539B}" dt="2024-11-20T14:30:56.831" v="276" actId="478"/>
          <ac:grpSpMkLst>
            <pc:docMk/>
            <pc:sldMk cId="2847789839" sldId="372"/>
            <ac:grpSpMk id="17" creationId="{C4E95113-9EE8-7468-F7B0-805A3D2669C7}"/>
          </ac:grpSpMkLst>
        </pc:grpChg>
        <pc:grpChg chg="mod">
          <ac:chgData name="Jordy van den Burg | Connekt" userId="db7af3e7-b613-4df8-a745-3b4439e9980e" providerId="ADAL" clId="{136547C6-3B9B-734C-8864-8681DB55539B}" dt="2024-11-20T14:30:49.511" v="269"/>
          <ac:grpSpMkLst>
            <pc:docMk/>
            <pc:sldMk cId="2847789839" sldId="372"/>
            <ac:grpSpMk id="18" creationId="{80985E43-3233-6083-0426-68622BE8042F}"/>
          </ac:grpSpMkLst>
        </pc:grpChg>
        <pc:grpChg chg="del mod">
          <ac:chgData name="Jordy van den Burg | Connekt" userId="db7af3e7-b613-4df8-a745-3b4439e9980e" providerId="ADAL" clId="{136547C6-3B9B-734C-8864-8681DB55539B}" dt="2024-11-20T14:30:51.261" v="270" actId="478"/>
          <ac:grpSpMkLst>
            <pc:docMk/>
            <pc:sldMk cId="2847789839" sldId="372"/>
            <ac:grpSpMk id="19" creationId="{16D0B5A1-CA84-A430-9253-B446C0AA176F}"/>
          </ac:grpSpMkLst>
        </pc:grpChg>
        <pc:grpChg chg="mod">
          <ac:chgData name="Jordy van den Burg | Connekt" userId="db7af3e7-b613-4df8-a745-3b4439e9980e" providerId="ADAL" clId="{136547C6-3B9B-734C-8864-8681DB55539B}" dt="2024-11-20T14:30:49.511" v="269"/>
          <ac:grpSpMkLst>
            <pc:docMk/>
            <pc:sldMk cId="2847789839" sldId="372"/>
            <ac:grpSpMk id="20" creationId="{21A91D6A-E915-FBB8-5C1C-518203C56E95}"/>
          </ac:grpSpMkLst>
        </pc:grpChg>
        <pc:grpChg chg="add del mod">
          <ac:chgData name="Jordy van den Burg | Connekt" userId="db7af3e7-b613-4df8-a745-3b4439e9980e" providerId="ADAL" clId="{136547C6-3B9B-734C-8864-8681DB55539B}" dt="2024-11-20T14:30:54.867" v="275" actId="478"/>
          <ac:grpSpMkLst>
            <pc:docMk/>
            <pc:sldMk cId="2847789839" sldId="372"/>
            <ac:grpSpMk id="27" creationId="{1B1A8F4C-8B9F-35FF-FB02-817BF339927F}"/>
          </ac:grpSpMkLst>
        </pc:grpChg>
        <pc:grpChg chg="mod">
          <ac:chgData name="Jordy van den Burg | Connekt" userId="db7af3e7-b613-4df8-a745-3b4439e9980e" providerId="ADAL" clId="{136547C6-3B9B-734C-8864-8681DB55539B}" dt="2024-11-20T14:30:53.572" v="274"/>
          <ac:grpSpMkLst>
            <pc:docMk/>
            <pc:sldMk cId="2847789839" sldId="372"/>
            <ac:grpSpMk id="28" creationId="{0EA930B3-0A5A-BA05-9433-D496840EF8B6}"/>
          </ac:grpSpMkLst>
        </pc:grpChg>
        <pc:grpChg chg="mod">
          <ac:chgData name="Jordy van den Burg | Connekt" userId="db7af3e7-b613-4df8-a745-3b4439e9980e" providerId="ADAL" clId="{136547C6-3B9B-734C-8864-8681DB55539B}" dt="2024-11-20T14:30:53.572" v="274"/>
          <ac:grpSpMkLst>
            <pc:docMk/>
            <pc:sldMk cId="2847789839" sldId="372"/>
            <ac:grpSpMk id="29" creationId="{0555D210-68E4-59FA-D0AF-E0A044AF53B4}"/>
          </ac:grpSpMkLst>
        </pc:grpChg>
        <pc:grpChg chg="mod">
          <ac:chgData name="Jordy van den Burg | Connekt" userId="db7af3e7-b613-4df8-a745-3b4439e9980e" providerId="ADAL" clId="{136547C6-3B9B-734C-8864-8681DB55539B}" dt="2024-11-20T14:30:53.572" v="274"/>
          <ac:grpSpMkLst>
            <pc:docMk/>
            <pc:sldMk cId="2847789839" sldId="372"/>
            <ac:grpSpMk id="30" creationId="{72D7A42A-75EF-4CC0-02B0-2CEC3A15E48A}"/>
          </ac:grpSpMkLst>
        </pc:grpChg>
        <pc:grpChg chg="add del mod">
          <ac:chgData name="Jordy van den Burg | Connekt" userId="db7af3e7-b613-4df8-a745-3b4439e9980e" providerId="ADAL" clId="{136547C6-3B9B-734C-8864-8681DB55539B}" dt="2024-11-20T14:39:01.998" v="322" actId="478"/>
          <ac:grpSpMkLst>
            <pc:docMk/>
            <pc:sldMk cId="2847789839" sldId="372"/>
            <ac:grpSpMk id="37" creationId="{D4001FE8-87A5-1BA0-ADDF-F3864E7B2AB5}"/>
          </ac:grpSpMkLst>
        </pc:grpChg>
        <pc:grpChg chg="mod">
          <ac:chgData name="Jordy van den Burg | Connekt" userId="db7af3e7-b613-4df8-a745-3b4439e9980e" providerId="ADAL" clId="{136547C6-3B9B-734C-8864-8681DB55539B}" dt="2024-11-20T14:30:58.528" v="277"/>
          <ac:grpSpMkLst>
            <pc:docMk/>
            <pc:sldMk cId="2847789839" sldId="372"/>
            <ac:grpSpMk id="38" creationId="{11193325-36A6-F1A2-FA26-D665B8E23223}"/>
          </ac:grpSpMkLst>
        </pc:grpChg>
        <pc:grpChg chg="mod">
          <ac:chgData name="Jordy van den Burg | Connekt" userId="db7af3e7-b613-4df8-a745-3b4439e9980e" providerId="ADAL" clId="{136547C6-3B9B-734C-8864-8681DB55539B}" dt="2024-11-20T14:30:58.528" v="277"/>
          <ac:grpSpMkLst>
            <pc:docMk/>
            <pc:sldMk cId="2847789839" sldId="372"/>
            <ac:grpSpMk id="39" creationId="{E3010734-43D4-26F0-ADF3-B9301C3A07A3}"/>
          </ac:grpSpMkLst>
        </pc:grpChg>
        <pc:grpChg chg="mod">
          <ac:chgData name="Jordy van den Burg | Connekt" userId="db7af3e7-b613-4df8-a745-3b4439e9980e" providerId="ADAL" clId="{136547C6-3B9B-734C-8864-8681DB55539B}" dt="2024-11-20T14:30:58.528" v="277"/>
          <ac:grpSpMkLst>
            <pc:docMk/>
            <pc:sldMk cId="2847789839" sldId="372"/>
            <ac:grpSpMk id="40" creationId="{DC077AB8-8288-6A85-6EFB-CE6AA3BDEC7A}"/>
          </ac:grpSpMkLst>
        </pc:grpChg>
        <pc:grpChg chg="add del mod">
          <ac:chgData name="Jordy van den Burg | Connekt" userId="db7af3e7-b613-4df8-a745-3b4439e9980e" providerId="ADAL" clId="{136547C6-3B9B-734C-8864-8681DB55539B}" dt="2024-11-20T14:39:19.910" v="325" actId="478"/>
          <ac:grpSpMkLst>
            <pc:docMk/>
            <pc:sldMk cId="2847789839" sldId="372"/>
            <ac:grpSpMk id="47" creationId="{4DEC70B6-5049-9492-5F29-7C85AAD5908B}"/>
          </ac:grpSpMkLst>
        </pc:grpChg>
        <pc:grpChg chg="mod">
          <ac:chgData name="Jordy van den Burg | Connekt" userId="db7af3e7-b613-4df8-a745-3b4439e9980e" providerId="ADAL" clId="{136547C6-3B9B-734C-8864-8681DB55539B}" dt="2024-11-20T14:39:03.046" v="323"/>
          <ac:grpSpMkLst>
            <pc:docMk/>
            <pc:sldMk cId="2847789839" sldId="372"/>
            <ac:grpSpMk id="48" creationId="{31981926-DC2A-2F8B-307C-CDC169A6D45E}"/>
          </ac:grpSpMkLst>
        </pc:grpChg>
        <pc:grpChg chg="mod">
          <ac:chgData name="Jordy van den Burg | Connekt" userId="db7af3e7-b613-4df8-a745-3b4439e9980e" providerId="ADAL" clId="{136547C6-3B9B-734C-8864-8681DB55539B}" dt="2024-11-20T14:39:03.046" v="323"/>
          <ac:grpSpMkLst>
            <pc:docMk/>
            <pc:sldMk cId="2847789839" sldId="372"/>
            <ac:grpSpMk id="49" creationId="{04CCA8FB-0715-7F47-1BE8-5978AA43BA81}"/>
          </ac:grpSpMkLst>
        </pc:grpChg>
        <pc:grpChg chg="mod">
          <ac:chgData name="Jordy van den Burg | Connekt" userId="db7af3e7-b613-4df8-a745-3b4439e9980e" providerId="ADAL" clId="{136547C6-3B9B-734C-8864-8681DB55539B}" dt="2024-11-20T14:39:03.046" v="323"/>
          <ac:grpSpMkLst>
            <pc:docMk/>
            <pc:sldMk cId="2847789839" sldId="372"/>
            <ac:grpSpMk id="50" creationId="{EFC9DFCD-AB62-F26D-3390-A63009FE2EB9}"/>
          </ac:grpSpMkLst>
        </pc:grpChg>
        <pc:grpChg chg="add mod">
          <ac:chgData name="Jordy van den Burg | Connekt" userId="db7af3e7-b613-4df8-a745-3b4439e9980e" providerId="ADAL" clId="{136547C6-3B9B-734C-8864-8681DB55539B}" dt="2024-11-20T14:39:20.854" v="326"/>
          <ac:grpSpMkLst>
            <pc:docMk/>
            <pc:sldMk cId="2847789839" sldId="372"/>
            <ac:grpSpMk id="57" creationId="{CE3B21FF-5D94-85ED-4EF0-F40D961493D2}"/>
          </ac:grpSpMkLst>
        </pc:grpChg>
        <pc:grpChg chg="mod">
          <ac:chgData name="Jordy van den Burg | Connekt" userId="db7af3e7-b613-4df8-a745-3b4439e9980e" providerId="ADAL" clId="{136547C6-3B9B-734C-8864-8681DB55539B}" dt="2024-11-20T14:39:20.854" v="326"/>
          <ac:grpSpMkLst>
            <pc:docMk/>
            <pc:sldMk cId="2847789839" sldId="372"/>
            <ac:grpSpMk id="58" creationId="{B9AA03B3-FCEA-B61C-B5D9-EA4829CC0A53}"/>
          </ac:grpSpMkLst>
        </pc:grpChg>
        <pc:grpChg chg="mod">
          <ac:chgData name="Jordy van den Burg | Connekt" userId="db7af3e7-b613-4df8-a745-3b4439e9980e" providerId="ADAL" clId="{136547C6-3B9B-734C-8864-8681DB55539B}" dt="2024-11-20T14:39:20.854" v="326"/>
          <ac:grpSpMkLst>
            <pc:docMk/>
            <pc:sldMk cId="2847789839" sldId="372"/>
            <ac:grpSpMk id="59" creationId="{C5F57FD8-8E63-3CC3-9B53-590E20433AC6}"/>
          </ac:grpSpMkLst>
        </pc:grpChg>
        <pc:grpChg chg="mod">
          <ac:chgData name="Jordy van den Burg | Connekt" userId="db7af3e7-b613-4df8-a745-3b4439e9980e" providerId="ADAL" clId="{136547C6-3B9B-734C-8864-8681DB55539B}" dt="2024-11-20T14:39:20.854" v="326"/>
          <ac:grpSpMkLst>
            <pc:docMk/>
            <pc:sldMk cId="2847789839" sldId="372"/>
            <ac:grpSpMk id="60" creationId="{571F44C8-C413-753A-3E33-D4114DD51F9E}"/>
          </ac:grpSpMkLst>
        </pc:grpChg>
      </pc:sldChg>
      <pc:sldChg chg="addSp delSp modSp mod">
        <pc:chgData name="Jordy van den Burg | Connekt" userId="db7af3e7-b613-4df8-a745-3b4439e9980e" providerId="ADAL" clId="{136547C6-3B9B-734C-8864-8681DB55539B}" dt="2024-11-20T14:41:07.991" v="367" actId="14100"/>
        <pc:sldMkLst>
          <pc:docMk/>
          <pc:sldMk cId="3189006302" sldId="2147377508"/>
        </pc:sldMkLst>
        <pc:spChg chg="mod">
          <ac:chgData name="Jordy van den Burg | Connekt" userId="db7af3e7-b613-4df8-a745-3b4439e9980e" providerId="ADAL" clId="{136547C6-3B9B-734C-8864-8681DB55539B}" dt="2024-11-20T14:29:48.269" v="253"/>
          <ac:spMkLst>
            <pc:docMk/>
            <pc:sldMk cId="3189006302" sldId="2147377508"/>
            <ac:spMk id="21" creationId="{3A25DBBC-AEBC-26CC-1B19-435B0FCD9D1D}"/>
          </ac:spMkLst>
        </pc:spChg>
        <pc:spChg chg="mod">
          <ac:chgData name="Jordy van den Burg | Connekt" userId="db7af3e7-b613-4df8-a745-3b4439e9980e" providerId="ADAL" clId="{136547C6-3B9B-734C-8864-8681DB55539B}" dt="2024-11-20T14:29:48.269" v="253"/>
          <ac:spMkLst>
            <pc:docMk/>
            <pc:sldMk cId="3189006302" sldId="2147377508"/>
            <ac:spMk id="22" creationId="{85CB1A34-4A51-46C4-1E8E-F53E977CE53D}"/>
          </ac:spMkLst>
        </pc:spChg>
        <pc:spChg chg="mod">
          <ac:chgData name="Jordy van den Burg | Connekt" userId="db7af3e7-b613-4df8-a745-3b4439e9980e" providerId="ADAL" clId="{136547C6-3B9B-734C-8864-8681DB55539B}" dt="2024-11-20T14:29:48.269" v="253"/>
          <ac:spMkLst>
            <pc:docMk/>
            <pc:sldMk cId="3189006302" sldId="2147377508"/>
            <ac:spMk id="23" creationId="{F2D780E8-10FF-0EA2-651C-B3765976BDB4}"/>
          </ac:spMkLst>
        </pc:spChg>
        <pc:spChg chg="mod">
          <ac:chgData name="Jordy van den Burg | Connekt" userId="db7af3e7-b613-4df8-a745-3b4439e9980e" providerId="ADAL" clId="{136547C6-3B9B-734C-8864-8681DB55539B}" dt="2024-11-20T14:29:48.269" v="253"/>
          <ac:spMkLst>
            <pc:docMk/>
            <pc:sldMk cId="3189006302" sldId="2147377508"/>
            <ac:spMk id="24" creationId="{9E90289E-F7F6-149C-92EB-B15B08058E1D}"/>
          </ac:spMkLst>
        </pc:spChg>
        <pc:spChg chg="mod">
          <ac:chgData name="Jordy van den Burg | Connekt" userId="db7af3e7-b613-4df8-a745-3b4439e9980e" providerId="ADAL" clId="{136547C6-3B9B-734C-8864-8681DB55539B}" dt="2024-11-20T14:29:48.269" v="253"/>
          <ac:spMkLst>
            <pc:docMk/>
            <pc:sldMk cId="3189006302" sldId="2147377508"/>
            <ac:spMk id="25" creationId="{E270D8E0-BE19-460E-C47D-A5AB0A3B6B77}"/>
          </ac:spMkLst>
        </pc:spChg>
        <pc:spChg chg="mod">
          <ac:chgData name="Jordy van den Burg | Connekt" userId="db7af3e7-b613-4df8-a745-3b4439e9980e" providerId="ADAL" clId="{136547C6-3B9B-734C-8864-8681DB55539B}" dt="2024-11-20T14:29:48.269" v="253"/>
          <ac:spMkLst>
            <pc:docMk/>
            <pc:sldMk cId="3189006302" sldId="2147377508"/>
            <ac:spMk id="26" creationId="{A1753A9E-AEBA-48E2-28EC-8CDC07E45AD9}"/>
          </ac:spMkLst>
        </pc:spChg>
        <pc:spChg chg="mod">
          <ac:chgData name="Jordy van den Burg | Connekt" userId="db7af3e7-b613-4df8-a745-3b4439e9980e" providerId="ADAL" clId="{136547C6-3B9B-734C-8864-8681DB55539B}" dt="2024-11-20T14:38:29.196" v="319"/>
          <ac:spMkLst>
            <pc:docMk/>
            <pc:sldMk cId="3189006302" sldId="2147377508"/>
            <ac:spMk id="31" creationId="{A7CBB299-9F2E-2478-98AF-044B75F6781C}"/>
          </ac:spMkLst>
        </pc:spChg>
        <pc:spChg chg="mod">
          <ac:chgData name="Jordy van den Burg | Connekt" userId="db7af3e7-b613-4df8-a745-3b4439e9980e" providerId="ADAL" clId="{136547C6-3B9B-734C-8864-8681DB55539B}" dt="2024-11-20T14:38:29.196" v="319"/>
          <ac:spMkLst>
            <pc:docMk/>
            <pc:sldMk cId="3189006302" sldId="2147377508"/>
            <ac:spMk id="32" creationId="{CA88E28A-CC8A-E7C7-FF30-1FC294F1ADD7}"/>
          </ac:spMkLst>
        </pc:spChg>
        <pc:spChg chg="mod">
          <ac:chgData name="Jordy van den Burg | Connekt" userId="db7af3e7-b613-4df8-a745-3b4439e9980e" providerId="ADAL" clId="{136547C6-3B9B-734C-8864-8681DB55539B}" dt="2024-11-20T14:38:29.196" v="319"/>
          <ac:spMkLst>
            <pc:docMk/>
            <pc:sldMk cId="3189006302" sldId="2147377508"/>
            <ac:spMk id="33" creationId="{3E8C7014-617E-7EB6-AF43-39730DBCE802}"/>
          </ac:spMkLst>
        </pc:spChg>
        <pc:spChg chg="mod">
          <ac:chgData name="Jordy van den Burg | Connekt" userId="db7af3e7-b613-4df8-a745-3b4439e9980e" providerId="ADAL" clId="{136547C6-3B9B-734C-8864-8681DB55539B}" dt="2024-11-20T14:38:29.196" v="319"/>
          <ac:spMkLst>
            <pc:docMk/>
            <pc:sldMk cId="3189006302" sldId="2147377508"/>
            <ac:spMk id="34" creationId="{AA5CE840-DAFF-ACA3-C575-884CFA7F036F}"/>
          </ac:spMkLst>
        </pc:spChg>
        <pc:spChg chg="mod">
          <ac:chgData name="Jordy van den Burg | Connekt" userId="db7af3e7-b613-4df8-a745-3b4439e9980e" providerId="ADAL" clId="{136547C6-3B9B-734C-8864-8681DB55539B}" dt="2024-11-20T14:38:29.196" v="319"/>
          <ac:spMkLst>
            <pc:docMk/>
            <pc:sldMk cId="3189006302" sldId="2147377508"/>
            <ac:spMk id="35" creationId="{886AE8A1-2C81-4119-CDF9-06FE458345AA}"/>
          </ac:spMkLst>
        </pc:spChg>
        <pc:spChg chg="mod">
          <ac:chgData name="Jordy van den Burg | Connekt" userId="db7af3e7-b613-4df8-a745-3b4439e9980e" providerId="ADAL" clId="{136547C6-3B9B-734C-8864-8681DB55539B}" dt="2024-11-20T14:38:29.196" v="319"/>
          <ac:spMkLst>
            <pc:docMk/>
            <pc:sldMk cId="3189006302" sldId="2147377508"/>
            <ac:spMk id="36" creationId="{30F2090F-0EA9-5AA1-1703-334809308B69}"/>
          </ac:spMkLst>
        </pc:spChg>
        <pc:grpChg chg="del">
          <ac:chgData name="Jordy van den Burg | Connekt" userId="db7af3e7-b613-4df8-a745-3b4439e9980e" providerId="ADAL" clId="{136547C6-3B9B-734C-8864-8681DB55539B}" dt="2024-11-20T14:29:47.947" v="252" actId="478"/>
          <ac:grpSpMkLst>
            <pc:docMk/>
            <pc:sldMk cId="3189006302" sldId="2147377508"/>
            <ac:grpSpMk id="7" creationId="{A10B0671-AADF-FF68-1697-81B2ED926B52}"/>
          </ac:grpSpMkLst>
        </pc:grpChg>
        <pc:grpChg chg="add del mod">
          <ac:chgData name="Jordy van den Burg | Connekt" userId="db7af3e7-b613-4df8-a745-3b4439e9980e" providerId="ADAL" clId="{136547C6-3B9B-734C-8864-8681DB55539B}" dt="2024-11-20T14:38:28.721" v="318" actId="478"/>
          <ac:grpSpMkLst>
            <pc:docMk/>
            <pc:sldMk cId="3189006302" sldId="2147377508"/>
            <ac:grpSpMk id="17" creationId="{1AB61C0B-F59E-2D40-231E-0065B0C2508A}"/>
          </ac:grpSpMkLst>
        </pc:grpChg>
        <pc:grpChg chg="mod">
          <ac:chgData name="Jordy van den Burg | Connekt" userId="db7af3e7-b613-4df8-a745-3b4439e9980e" providerId="ADAL" clId="{136547C6-3B9B-734C-8864-8681DB55539B}" dt="2024-11-20T14:29:48.269" v="253"/>
          <ac:grpSpMkLst>
            <pc:docMk/>
            <pc:sldMk cId="3189006302" sldId="2147377508"/>
            <ac:grpSpMk id="18" creationId="{EE6D79D0-C0F9-C0FA-7BBF-3111736B7994}"/>
          </ac:grpSpMkLst>
        </pc:grpChg>
        <pc:grpChg chg="mod">
          <ac:chgData name="Jordy van den Burg | Connekt" userId="db7af3e7-b613-4df8-a745-3b4439e9980e" providerId="ADAL" clId="{136547C6-3B9B-734C-8864-8681DB55539B}" dt="2024-11-20T14:29:48.269" v="253"/>
          <ac:grpSpMkLst>
            <pc:docMk/>
            <pc:sldMk cId="3189006302" sldId="2147377508"/>
            <ac:grpSpMk id="19" creationId="{41C14FA1-3474-8ACB-6CA5-04B975DFD7A4}"/>
          </ac:grpSpMkLst>
        </pc:grpChg>
        <pc:grpChg chg="mod">
          <ac:chgData name="Jordy van den Burg | Connekt" userId="db7af3e7-b613-4df8-a745-3b4439e9980e" providerId="ADAL" clId="{136547C6-3B9B-734C-8864-8681DB55539B}" dt="2024-11-20T14:29:48.269" v="253"/>
          <ac:grpSpMkLst>
            <pc:docMk/>
            <pc:sldMk cId="3189006302" sldId="2147377508"/>
            <ac:grpSpMk id="20" creationId="{E62891FB-F3F4-2418-C077-052C6E8A33B7}"/>
          </ac:grpSpMkLst>
        </pc:grpChg>
        <pc:grpChg chg="add mod">
          <ac:chgData name="Jordy van den Burg | Connekt" userId="db7af3e7-b613-4df8-a745-3b4439e9980e" providerId="ADAL" clId="{136547C6-3B9B-734C-8864-8681DB55539B}" dt="2024-11-20T14:38:29.196" v="319"/>
          <ac:grpSpMkLst>
            <pc:docMk/>
            <pc:sldMk cId="3189006302" sldId="2147377508"/>
            <ac:grpSpMk id="27" creationId="{1871BF4C-CBA0-C401-F6F8-2B3770DF13D7}"/>
          </ac:grpSpMkLst>
        </pc:grpChg>
        <pc:grpChg chg="mod">
          <ac:chgData name="Jordy van den Burg | Connekt" userId="db7af3e7-b613-4df8-a745-3b4439e9980e" providerId="ADAL" clId="{136547C6-3B9B-734C-8864-8681DB55539B}" dt="2024-11-20T14:38:29.196" v="319"/>
          <ac:grpSpMkLst>
            <pc:docMk/>
            <pc:sldMk cId="3189006302" sldId="2147377508"/>
            <ac:grpSpMk id="28" creationId="{56DBA2BA-F178-5FE0-4100-2FC8DCD771F9}"/>
          </ac:grpSpMkLst>
        </pc:grpChg>
        <pc:grpChg chg="mod">
          <ac:chgData name="Jordy van den Burg | Connekt" userId="db7af3e7-b613-4df8-a745-3b4439e9980e" providerId="ADAL" clId="{136547C6-3B9B-734C-8864-8681DB55539B}" dt="2024-11-20T14:38:29.196" v="319"/>
          <ac:grpSpMkLst>
            <pc:docMk/>
            <pc:sldMk cId="3189006302" sldId="2147377508"/>
            <ac:grpSpMk id="29" creationId="{0545A7F8-3530-2148-045E-5A03D03344F1}"/>
          </ac:grpSpMkLst>
        </pc:grpChg>
        <pc:grpChg chg="mod">
          <ac:chgData name="Jordy van den Burg | Connekt" userId="db7af3e7-b613-4df8-a745-3b4439e9980e" providerId="ADAL" clId="{136547C6-3B9B-734C-8864-8681DB55539B}" dt="2024-11-20T14:38:29.196" v="319"/>
          <ac:grpSpMkLst>
            <pc:docMk/>
            <pc:sldMk cId="3189006302" sldId="2147377508"/>
            <ac:grpSpMk id="30" creationId="{B769E06D-3BC2-2780-6340-2FAEF2EC70FB}"/>
          </ac:grpSpMkLst>
        </pc:grpChg>
        <pc:grpChg chg="mod">
          <ac:chgData name="Jordy van den Burg | Connekt" userId="db7af3e7-b613-4df8-a745-3b4439e9980e" providerId="ADAL" clId="{136547C6-3B9B-734C-8864-8681DB55539B}" dt="2024-11-20T14:41:07.991" v="367" actId="14100"/>
          <ac:grpSpMkLst>
            <pc:docMk/>
            <pc:sldMk cId="3189006302" sldId="2147377508"/>
            <ac:grpSpMk id="108" creationId="{0498435D-5674-146C-EAC8-C8F213A853B2}"/>
          </ac:grpSpMkLst>
        </pc:grpChg>
        <pc:grpChg chg="mod">
          <ac:chgData name="Jordy van den Burg | Connekt" userId="db7af3e7-b613-4df8-a745-3b4439e9980e" providerId="ADAL" clId="{136547C6-3B9B-734C-8864-8681DB55539B}" dt="2024-11-20T14:41:07.991" v="367" actId="14100"/>
          <ac:grpSpMkLst>
            <pc:docMk/>
            <pc:sldMk cId="3189006302" sldId="2147377508"/>
            <ac:grpSpMk id="112" creationId="{E844C8C5-A438-4E07-DA16-FBB42DC06F30}"/>
          </ac:grpSpMkLst>
        </pc:grpChg>
        <pc:grpChg chg="mod">
          <ac:chgData name="Jordy van den Burg | Connekt" userId="db7af3e7-b613-4df8-a745-3b4439e9980e" providerId="ADAL" clId="{136547C6-3B9B-734C-8864-8681DB55539B}" dt="2024-11-20T14:41:07.991" v="367" actId="14100"/>
          <ac:grpSpMkLst>
            <pc:docMk/>
            <pc:sldMk cId="3189006302" sldId="2147377508"/>
            <ac:grpSpMk id="115" creationId="{BE327934-8EF3-F02A-77C3-20ACA5F519D0}"/>
          </ac:grpSpMkLst>
        </pc:grpChg>
        <pc:grpChg chg="mod">
          <ac:chgData name="Jordy van den Burg | Connekt" userId="db7af3e7-b613-4df8-a745-3b4439e9980e" providerId="ADAL" clId="{136547C6-3B9B-734C-8864-8681DB55539B}" dt="2024-11-20T14:41:07.991" v="367" actId="14100"/>
          <ac:grpSpMkLst>
            <pc:docMk/>
            <pc:sldMk cId="3189006302" sldId="2147377508"/>
            <ac:grpSpMk id="118" creationId="{B8D492FC-F94A-0735-2F01-9C985CB28FA9}"/>
          </ac:grpSpMkLst>
        </pc:grpChg>
        <pc:grpChg chg="mod">
          <ac:chgData name="Jordy van den Burg | Connekt" userId="db7af3e7-b613-4df8-a745-3b4439e9980e" providerId="ADAL" clId="{136547C6-3B9B-734C-8864-8681DB55539B}" dt="2024-11-20T14:41:07.991" v="367" actId="14100"/>
          <ac:grpSpMkLst>
            <pc:docMk/>
            <pc:sldMk cId="3189006302" sldId="2147377508"/>
            <ac:grpSpMk id="121" creationId="{270283F2-BFD5-FF7B-5E8B-4B521315D969}"/>
          </ac:grpSpMkLst>
        </pc:grpChg>
        <pc:grpChg chg="mod">
          <ac:chgData name="Jordy van den Burg | Connekt" userId="db7af3e7-b613-4df8-a745-3b4439e9980e" providerId="ADAL" clId="{136547C6-3B9B-734C-8864-8681DB55539B}" dt="2024-11-20T14:41:07.991" v="367" actId="14100"/>
          <ac:grpSpMkLst>
            <pc:docMk/>
            <pc:sldMk cId="3189006302" sldId="2147377508"/>
            <ac:grpSpMk id="124" creationId="{20C16858-47F6-D269-E10B-460B0D148D4E}"/>
          </ac:grpSpMkLst>
        </pc:grpChg>
        <pc:grpChg chg="mod">
          <ac:chgData name="Jordy van den Burg | Connekt" userId="db7af3e7-b613-4df8-a745-3b4439e9980e" providerId="ADAL" clId="{136547C6-3B9B-734C-8864-8681DB55539B}" dt="2024-11-20T14:41:07.991" v="367" actId="14100"/>
          <ac:grpSpMkLst>
            <pc:docMk/>
            <pc:sldMk cId="3189006302" sldId="2147377508"/>
            <ac:grpSpMk id="127" creationId="{3EFC26AF-3088-C18E-A2E3-EF49464E2C52}"/>
          </ac:grpSpMkLst>
        </pc:grpChg>
      </pc:sldChg>
      <pc:sldChg chg="addSp delSp modSp mod">
        <pc:chgData name="Jordy van den Burg | Connekt" userId="db7af3e7-b613-4df8-a745-3b4439e9980e" providerId="ADAL" clId="{136547C6-3B9B-734C-8864-8681DB55539B}" dt="2024-11-20T14:37:56.225" v="315"/>
        <pc:sldMkLst>
          <pc:docMk/>
          <pc:sldMk cId="4132840175" sldId="2147377672"/>
        </pc:sldMkLst>
        <pc:spChg chg="mod">
          <ac:chgData name="Jordy van den Burg | Connekt" userId="db7af3e7-b613-4df8-a745-3b4439e9980e" providerId="ADAL" clId="{136547C6-3B9B-734C-8864-8681DB55539B}" dt="2024-11-20T14:29:13.882" v="245"/>
          <ac:spMkLst>
            <pc:docMk/>
            <pc:sldMk cId="4132840175" sldId="2147377672"/>
            <ac:spMk id="21" creationId="{5F846F48-CD78-FAC8-D00F-D2A9DAE5FA64}"/>
          </ac:spMkLst>
        </pc:spChg>
        <pc:spChg chg="mod">
          <ac:chgData name="Jordy van den Burg | Connekt" userId="db7af3e7-b613-4df8-a745-3b4439e9980e" providerId="ADAL" clId="{136547C6-3B9B-734C-8864-8681DB55539B}" dt="2024-11-20T14:29:13.882" v="245"/>
          <ac:spMkLst>
            <pc:docMk/>
            <pc:sldMk cId="4132840175" sldId="2147377672"/>
            <ac:spMk id="22" creationId="{E5E121F8-A35D-C293-B04B-710A44EB8BFE}"/>
          </ac:spMkLst>
        </pc:spChg>
        <pc:spChg chg="mod">
          <ac:chgData name="Jordy van den Burg | Connekt" userId="db7af3e7-b613-4df8-a745-3b4439e9980e" providerId="ADAL" clId="{136547C6-3B9B-734C-8864-8681DB55539B}" dt="2024-11-20T14:29:13.882" v="245"/>
          <ac:spMkLst>
            <pc:docMk/>
            <pc:sldMk cId="4132840175" sldId="2147377672"/>
            <ac:spMk id="23" creationId="{3B5ECB34-EF6A-E1A6-1DDE-4F563F45A2B3}"/>
          </ac:spMkLst>
        </pc:spChg>
        <pc:spChg chg="mod">
          <ac:chgData name="Jordy van den Burg | Connekt" userId="db7af3e7-b613-4df8-a745-3b4439e9980e" providerId="ADAL" clId="{136547C6-3B9B-734C-8864-8681DB55539B}" dt="2024-11-20T14:29:13.882" v="245"/>
          <ac:spMkLst>
            <pc:docMk/>
            <pc:sldMk cId="4132840175" sldId="2147377672"/>
            <ac:spMk id="24" creationId="{52F0E88E-DF40-3090-6FFC-FDA2D2A8A7D4}"/>
          </ac:spMkLst>
        </pc:spChg>
        <pc:spChg chg="mod">
          <ac:chgData name="Jordy van den Burg | Connekt" userId="db7af3e7-b613-4df8-a745-3b4439e9980e" providerId="ADAL" clId="{136547C6-3B9B-734C-8864-8681DB55539B}" dt="2024-11-20T14:29:13.882" v="245"/>
          <ac:spMkLst>
            <pc:docMk/>
            <pc:sldMk cId="4132840175" sldId="2147377672"/>
            <ac:spMk id="25" creationId="{A6FB140E-2841-7D09-8EB0-CC659C33EB14}"/>
          </ac:spMkLst>
        </pc:spChg>
        <pc:spChg chg="mod">
          <ac:chgData name="Jordy van den Burg | Connekt" userId="db7af3e7-b613-4df8-a745-3b4439e9980e" providerId="ADAL" clId="{136547C6-3B9B-734C-8864-8681DB55539B}" dt="2024-11-20T14:29:13.882" v="245"/>
          <ac:spMkLst>
            <pc:docMk/>
            <pc:sldMk cId="4132840175" sldId="2147377672"/>
            <ac:spMk id="26" creationId="{A50E645D-3815-DEB6-3466-3DBB9096262E}"/>
          </ac:spMkLst>
        </pc:spChg>
        <pc:spChg chg="mod">
          <ac:chgData name="Jordy van den Burg | Connekt" userId="db7af3e7-b613-4df8-a745-3b4439e9980e" providerId="ADAL" clId="{136547C6-3B9B-734C-8864-8681DB55539B}" dt="2024-11-20T14:37:56.225" v="315"/>
          <ac:spMkLst>
            <pc:docMk/>
            <pc:sldMk cId="4132840175" sldId="2147377672"/>
            <ac:spMk id="31" creationId="{52C956C8-CFBB-28AE-A029-44743FD02EA8}"/>
          </ac:spMkLst>
        </pc:spChg>
        <pc:spChg chg="mod">
          <ac:chgData name="Jordy van den Burg | Connekt" userId="db7af3e7-b613-4df8-a745-3b4439e9980e" providerId="ADAL" clId="{136547C6-3B9B-734C-8864-8681DB55539B}" dt="2024-11-20T14:37:56.225" v="315"/>
          <ac:spMkLst>
            <pc:docMk/>
            <pc:sldMk cId="4132840175" sldId="2147377672"/>
            <ac:spMk id="32" creationId="{2B468407-1161-0CA0-22A0-B47314CB6428}"/>
          </ac:spMkLst>
        </pc:spChg>
        <pc:spChg chg="mod">
          <ac:chgData name="Jordy van den Burg | Connekt" userId="db7af3e7-b613-4df8-a745-3b4439e9980e" providerId="ADAL" clId="{136547C6-3B9B-734C-8864-8681DB55539B}" dt="2024-11-20T14:37:56.225" v="315"/>
          <ac:spMkLst>
            <pc:docMk/>
            <pc:sldMk cId="4132840175" sldId="2147377672"/>
            <ac:spMk id="33" creationId="{8ED3D8D6-0336-94BD-4948-66E5B1062212}"/>
          </ac:spMkLst>
        </pc:spChg>
        <pc:spChg chg="mod">
          <ac:chgData name="Jordy van den Burg | Connekt" userId="db7af3e7-b613-4df8-a745-3b4439e9980e" providerId="ADAL" clId="{136547C6-3B9B-734C-8864-8681DB55539B}" dt="2024-11-20T14:37:56.225" v="315"/>
          <ac:spMkLst>
            <pc:docMk/>
            <pc:sldMk cId="4132840175" sldId="2147377672"/>
            <ac:spMk id="34" creationId="{561834FF-3E3B-C182-5E2C-0820EAB774EE}"/>
          </ac:spMkLst>
        </pc:spChg>
        <pc:spChg chg="mod">
          <ac:chgData name="Jordy van den Burg | Connekt" userId="db7af3e7-b613-4df8-a745-3b4439e9980e" providerId="ADAL" clId="{136547C6-3B9B-734C-8864-8681DB55539B}" dt="2024-11-20T14:37:56.225" v="315"/>
          <ac:spMkLst>
            <pc:docMk/>
            <pc:sldMk cId="4132840175" sldId="2147377672"/>
            <ac:spMk id="35" creationId="{12EE2021-27F0-3ADB-E5DB-1607F1DBEE2C}"/>
          </ac:spMkLst>
        </pc:spChg>
        <pc:spChg chg="mod">
          <ac:chgData name="Jordy van den Burg | Connekt" userId="db7af3e7-b613-4df8-a745-3b4439e9980e" providerId="ADAL" clId="{136547C6-3B9B-734C-8864-8681DB55539B}" dt="2024-11-20T14:37:56.225" v="315"/>
          <ac:spMkLst>
            <pc:docMk/>
            <pc:sldMk cId="4132840175" sldId="2147377672"/>
            <ac:spMk id="36" creationId="{B806126C-95D2-51ED-1B7B-4F1726D25DFF}"/>
          </ac:spMkLst>
        </pc:spChg>
        <pc:grpChg chg="del">
          <ac:chgData name="Jordy van den Burg | Connekt" userId="db7af3e7-b613-4df8-a745-3b4439e9980e" providerId="ADAL" clId="{136547C6-3B9B-734C-8864-8681DB55539B}" dt="2024-11-20T14:29:13.345" v="244" actId="478"/>
          <ac:grpSpMkLst>
            <pc:docMk/>
            <pc:sldMk cId="4132840175" sldId="2147377672"/>
            <ac:grpSpMk id="3" creationId="{781DB5FE-7BA0-6640-AFAB-B7DAA1D83D70}"/>
          </ac:grpSpMkLst>
        </pc:grpChg>
        <pc:grpChg chg="add del mod">
          <ac:chgData name="Jordy van den Burg | Connekt" userId="db7af3e7-b613-4df8-a745-3b4439e9980e" providerId="ADAL" clId="{136547C6-3B9B-734C-8864-8681DB55539B}" dt="2024-11-20T14:37:54.739" v="314" actId="478"/>
          <ac:grpSpMkLst>
            <pc:docMk/>
            <pc:sldMk cId="4132840175" sldId="2147377672"/>
            <ac:grpSpMk id="16" creationId="{6E8518C1-DF7F-B64C-3451-0D35DB14B7BB}"/>
          </ac:grpSpMkLst>
        </pc:grpChg>
        <pc:grpChg chg="mod">
          <ac:chgData name="Jordy van den Burg | Connekt" userId="db7af3e7-b613-4df8-a745-3b4439e9980e" providerId="ADAL" clId="{136547C6-3B9B-734C-8864-8681DB55539B}" dt="2024-11-20T14:29:13.882" v="245"/>
          <ac:grpSpMkLst>
            <pc:docMk/>
            <pc:sldMk cId="4132840175" sldId="2147377672"/>
            <ac:grpSpMk id="17" creationId="{21A8F772-3DB8-CFA2-EEA7-5F69C8165E5D}"/>
          </ac:grpSpMkLst>
        </pc:grpChg>
        <pc:grpChg chg="mod">
          <ac:chgData name="Jordy van den Burg | Connekt" userId="db7af3e7-b613-4df8-a745-3b4439e9980e" providerId="ADAL" clId="{136547C6-3B9B-734C-8864-8681DB55539B}" dt="2024-11-20T14:29:13.882" v="245"/>
          <ac:grpSpMkLst>
            <pc:docMk/>
            <pc:sldMk cId="4132840175" sldId="2147377672"/>
            <ac:grpSpMk id="18" creationId="{97376B85-7B7D-F8A9-0524-4DFA7B2501A9}"/>
          </ac:grpSpMkLst>
        </pc:grpChg>
        <pc:grpChg chg="mod">
          <ac:chgData name="Jordy van den Burg | Connekt" userId="db7af3e7-b613-4df8-a745-3b4439e9980e" providerId="ADAL" clId="{136547C6-3B9B-734C-8864-8681DB55539B}" dt="2024-11-20T14:29:13.882" v="245"/>
          <ac:grpSpMkLst>
            <pc:docMk/>
            <pc:sldMk cId="4132840175" sldId="2147377672"/>
            <ac:grpSpMk id="20" creationId="{C75EC04C-42DD-4523-EDD5-36536BF89AA8}"/>
          </ac:grpSpMkLst>
        </pc:grpChg>
        <pc:grpChg chg="add mod">
          <ac:chgData name="Jordy van den Burg | Connekt" userId="db7af3e7-b613-4df8-a745-3b4439e9980e" providerId="ADAL" clId="{136547C6-3B9B-734C-8864-8681DB55539B}" dt="2024-11-20T14:37:56.225" v="315"/>
          <ac:grpSpMkLst>
            <pc:docMk/>
            <pc:sldMk cId="4132840175" sldId="2147377672"/>
            <ac:grpSpMk id="27" creationId="{E0BB19C4-E9D9-699C-8E0B-4EB7DDC7A8C3}"/>
          </ac:grpSpMkLst>
        </pc:grpChg>
        <pc:grpChg chg="mod">
          <ac:chgData name="Jordy van den Burg | Connekt" userId="db7af3e7-b613-4df8-a745-3b4439e9980e" providerId="ADAL" clId="{136547C6-3B9B-734C-8864-8681DB55539B}" dt="2024-11-20T14:37:56.225" v="315"/>
          <ac:grpSpMkLst>
            <pc:docMk/>
            <pc:sldMk cId="4132840175" sldId="2147377672"/>
            <ac:grpSpMk id="28" creationId="{D85EC5BB-64B8-2303-7B56-B1C98B8BAB43}"/>
          </ac:grpSpMkLst>
        </pc:grpChg>
        <pc:grpChg chg="mod">
          <ac:chgData name="Jordy van den Burg | Connekt" userId="db7af3e7-b613-4df8-a745-3b4439e9980e" providerId="ADAL" clId="{136547C6-3B9B-734C-8864-8681DB55539B}" dt="2024-11-20T14:37:56.225" v="315"/>
          <ac:grpSpMkLst>
            <pc:docMk/>
            <pc:sldMk cId="4132840175" sldId="2147377672"/>
            <ac:grpSpMk id="29" creationId="{6346BE1B-F1E1-1CDD-F0D1-0D621C29F6EA}"/>
          </ac:grpSpMkLst>
        </pc:grpChg>
        <pc:grpChg chg="mod">
          <ac:chgData name="Jordy van den Burg | Connekt" userId="db7af3e7-b613-4df8-a745-3b4439e9980e" providerId="ADAL" clId="{136547C6-3B9B-734C-8864-8681DB55539B}" dt="2024-11-20T14:37:56.225" v="315"/>
          <ac:grpSpMkLst>
            <pc:docMk/>
            <pc:sldMk cId="4132840175" sldId="2147377672"/>
            <ac:grpSpMk id="30" creationId="{0E98B99F-2FDE-6897-986D-C27C1BF72AC3}"/>
          </ac:grpSpMkLst>
        </pc:grpChg>
        <pc:picChg chg="mod">
          <ac:chgData name="Jordy van den Burg | Connekt" userId="db7af3e7-b613-4df8-a745-3b4439e9980e" providerId="ADAL" clId="{136547C6-3B9B-734C-8864-8681DB55539B}" dt="2024-11-20T14:29:20.390" v="248" actId="1037"/>
          <ac:picMkLst>
            <pc:docMk/>
            <pc:sldMk cId="4132840175" sldId="2147377672"/>
            <ac:picMk id="5" creationId="{76072A7C-5BA4-45FA-BD3B-29E54F9E19F4}"/>
          </ac:picMkLst>
        </pc:picChg>
        <pc:picChg chg="mod">
          <ac:chgData name="Jordy van den Burg | Connekt" userId="db7af3e7-b613-4df8-a745-3b4439e9980e" providerId="ADAL" clId="{136547C6-3B9B-734C-8864-8681DB55539B}" dt="2024-11-20T14:29:31.143" v="249" actId="14100"/>
          <ac:picMkLst>
            <pc:docMk/>
            <pc:sldMk cId="4132840175" sldId="2147377672"/>
            <ac:picMk id="19" creationId="{9BC8A8E5-2200-8626-2D8F-185B75713337}"/>
          </ac:picMkLst>
        </pc:picChg>
      </pc:sldChg>
      <pc:sldChg chg="addSp delSp modSp mod">
        <pc:chgData name="Jordy van den Burg | Connekt" userId="db7af3e7-b613-4df8-a745-3b4439e9980e" providerId="ADAL" clId="{136547C6-3B9B-734C-8864-8681DB55539B}" dt="2024-11-20T14:38:24.974" v="317"/>
        <pc:sldMkLst>
          <pc:docMk/>
          <pc:sldMk cId="1343421638" sldId="2147377725"/>
        </pc:sldMkLst>
        <pc:spChg chg="mod">
          <ac:chgData name="Jordy van den Burg | Connekt" userId="db7af3e7-b613-4df8-a745-3b4439e9980e" providerId="ADAL" clId="{136547C6-3B9B-734C-8864-8681DB55539B}" dt="2024-11-20T14:29:42.080" v="251"/>
          <ac:spMkLst>
            <pc:docMk/>
            <pc:sldMk cId="1343421638" sldId="2147377725"/>
            <ac:spMk id="31" creationId="{73309D44-3FDE-D817-F7FD-10FEF5E964BD}"/>
          </ac:spMkLst>
        </pc:spChg>
        <pc:spChg chg="mod">
          <ac:chgData name="Jordy van den Burg | Connekt" userId="db7af3e7-b613-4df8-a745-3b4439e9980e" providerId="ADAL" clId="{136547C6-3B9B-734C-8864-8681DB55539B}" dt="2024-11-20T14:29:42.080" v="251"/>
          <ac:spMkLst>
            <pc:docMk/>
            <pc:sldMk cId="1343421638" sldId="2147377725"/>
            <ac:spMk id="32" creationId="{BC6728EE-AC55-314A-2BD4-44713B130E17}"/>
          </ac:spMkLst>
        </pc:spChg>
        <pc:spChg chg="mod">
          <ac:chgData name="Jordy van den Burg | Connekt" userId="db7af3e7-b613-4df8-a745-3b4439e9980e" providerId="ADAL" clId="{136547C6-3B9B-734C-8864-8681DB55539B}" dt="2024-11-20T14:29:42.080" v="251"/>
          <ac:spMkLst>
            <pc:docMk/>
            <pc:sldMk cId="1343421638" sldId="2147377725"/>
            <ac:spMk id="33" creationId="{B1EF17A9-23E0-69CB-9F0E-083A6155EB9C}"/>
          </ac:spMkLst>
        </pc:spChg>
        <pc:spChg chg="mod">
          <ac:chgData name="Jordy van den Burg | Connekt" userId="db7af3e7-b613-4df8-a745-3b4439e9980e" providerId="ADAL" clId="{136547C6-3B9B-734C-8864-8681DB55539B}" dt="2024-11-20T14:29:42.080" v="251"/>
          <ac:spMkLst>
            <pc:docMk/>
            <pc:sldMk cId="1343421638" sldId="2147377725"/>
            <ac:spMk id="34" creationId="{61B59466-0CC2-AEC6-B674-18109104C00A}"/>
          </ac:spMkLst>
        </pc:spChg>
        <pc:spChg chg="mod">
          <ac:chgData name="Jordy van den Burg | Connekt" userId="db7af3e7-b613-4df8-a745-3b4439e9980e" providerId="ADAL" clId="{136547C6-3B9B-734C-8864-8681DB55539B}" dt="2024-11-20T14:29:42.080" v="251"/>
          <ac:spMkLst>
            <pc:docMk/>
            <pc:sldMk cId="1343421638" sldId="2147377725"/>
            <ac:spMk id="35" creationId="{5B753F11-26A6-8866-F152-9AB222BD0F2F}"/>
          </ac:spMkLst>
        </pc:spChg>
        <pc:spChg chg="mod">
          <ac:chgData name="Jordy van den Burg | Connekt" userId="db7af3e7-b613-4df8-a745-3b4439e9980e" providerId="ADAL" clId="{136547C6-3B9B-734C-8864-8681DB55539B}" dt="2024-11-20T14:29:42.080" v="251"/>
          <ac:spMkLst>
            <pc:docMk/>
            <pc:sldMk cId="1343421638" sldId="2147377725"/>
            <ac:spMk id="36" creationId="{F35A7028-392B-60B7-57C5-EC8C51DCFE6B}"/>
          </ac:spMkLst>
        </pc:spChg>
        <pc:spChg chg="mod">
          <ac:chgData name="Jordy van den Burg | Connekt" userId="db7af3e7-b613-4df8-a745-3b4439e9980e" providerId="ADAL" clId="{136547C6-3B9B-734C-8864-8681DB55539B}" dt="2024-11-20T14:38:24.974" v="317"/>
          <ac:spMkLst>
            <pc:docMk/>
            <pc:sldMk cId="1343421638" sldId="2147377725"/>
            <ac:spMk id="41" creationId="{319AA4E1-5715-1EF1-FBCF-FB26AAA01FC8}"/>
          </ac:spMkLst>
        </pc:spChg>
        <pc:spChg chg="mod">
          <ac:chgData name="Jordy van den Burg | Connekt" userId="db7af3e7-b613-4df8-a745-3b4439e9980e" providerId="ADAL" clId="{136547C6-3B9B-734C-8864-8681DB55539B}" dt="2024-11-20T14:38:24.974" v="317"/>
          <ac:spMkLst>
            <pc:docMk/>
            <pc:sldMk cId="1343421638" sldId="2147377725"/>
            <ac:spMk id="42" creationId="{1B657AB1-48BC-1D0D-D985-18DB2226677E}"/>
          </ac:spMkLst>
        </pc:spChg>
        <pc:spChg chg="mod">
          <ac:chgData name="Jordy van den Burg | Connekt" userId="db7af3e7-b613-4df8-a745-3b4439e9980e" providerId="ADAL" clId="{136547C6-3B9B-734C-8864-8681DB55539B}" dt="2024-11-20T14:38:24.974" v="317"/>
          <ac:spMkLst>
            <pc:docMk/>
            <pc:sldMk cId="1343421638" sldId="2147377725"/>
            <ac:spMk id="43" creationId="{02902752-424E-F004-0A2C-EED74DD5724D}"/>
          </ac:spMkLst>
        </pc:spChg>
        <pc:spChg chg="mod">
          <ac:chgData name="Jordy van den Burg | Connekt" userId="db7af3e7-b613-4df8-a745-3b4439e9980e" providerId="ADAL" clId="{136547C6-3B9B-734C-8864-8681DB55539B}" dt="2024-11-20T14:38:24.974" v="317"/>
          <ac:spMkLst>
            <pc:docMk/>
            <pc:sldMk cId="1343421638" sldId="2147377725"/>
            <ac:spMk id="44" creationId="{BD8E18E5-11B6-798E-0BD6-D2FAAA58BD84}"/>
          </ac:spMkLst>
        </pc:spChg>
        <pc:spChg chg="mod">
          <ac:chgData name="Jordy van den Burg | Connekt" userId="db7af3e7-b613-4df8-a745-3b4439e9980e" providerId="ADAL" clId="{136547C6-3B9B-734C-8864-8681DB55539B}" dt="2024-11-20T14:38:24.974" v="317"/>
          <ac:spMkLst>
            <pc:docMk/>
            <pc:sldMk cId="1343421638" sldId="2147377725"/>
            <ac:spMk id="45" creationId="{27770DEB-125F-4E61-D1BC-3085D702DF50}"/>
          </ac:spMkLst>
        </pc:spChg>
        <pc:spChg chg="mod">
          <ac:chgData name="Jordy van den Burg | Connekt" userId="db7af3e7-b613-4df8-a745-3b4439e9980e" providerId="ADAL" clId="{136547C6-3B9B-734C-8864-8681DB55539B}" dt="2024-11-20T14:38:24.974" v="317"/>
          <ac:spMkLst>
            <pc:docMk/>
            <pc:sldMk cId="1343421638" sldId="2147377725"/>
            <ac:spMk id="46" creationId="{7429EAEA-45E4-33BA-E6D5-0A8E44E9DA0B}"/>
          </ac:spMkLst>
        </pc:spChg>
        <pc:grpChg chg="del">
          <ac:chgData name="Jordy van den Burg | Connekt" userId="db7af3e7-b613-4df8-a745-3b4439e9980e" providerId="ADAL" clId="{136547C6-3B9B-734C-8864-8681DB55539B}" dt="2024-11-20T14:29:41.489" v="250" actId="478"/>
          <ac:grpSpMkLst>
            <pc:docMk/>
            <pc:sldMk cId="1343421638" sldId="2147377725"/>
            <ac:grpSpMk id="5" creationId="{B056B3A0-C2D4-8635-379E-57FDC6811511}"/>
          </ac:grpSpMkLst>
        </pc:grpChg>
        <pc:grpChg chg="add del mod">
          <ac:chgData name="Jordy van den Burg | Connekt" userId="db7af3e7-b613-4df8-a745-3b4439e9980e" providerId="ADAL" clId="{136547C6-3B9B-734C-8864-8681DB55539B}" dt="2024-11-20T14:38:24.261" v="316" actId="478"/>
          <ac:grpSpMkLst>
            <pc:docMk/>
            <pc:sldMk cId="1343421638" sldId="2147377725"/>
            <ac:grpSpMk id="27" creationId="{E2CBCDCF-F237-4EDD-547F-969FF6EE76FE}"/>
          </ac:grpSpMkLst>
        </pc:grpChg>
        <pc:grpChg chg="mod">
          <ac:chgData name="Jordy van den Burg | Connekt" userId="db7af3e7-b613-4df8-a745-3b4439e9980e" providerId="ADAL" clId="{136547C6-3B9B-734C-8864-8681DB55539B}" dt="2024-11-20T14:29:42.080" v="251"/>
          <ac:grpSpMkLst>
            <pc:docMk/>
            <pc:sldMk cId="1343421638" sldId="2147377725"/>
            <ac:grpSpMk id="28" creationId="{016A6B9A-6102-377E-F5B9-FA0080EFE4FB}"/>
          </ac:grpSpMkLst>
        </pc:grpChg>
        <pc:grpChg chg="mod">
          <ac:chgData name="Jordy van den Burg | Connekt" userId="db7af3e7-b613-4df8-a745-3b4439e9980e" providerId="ADAL" clId="{136547C6-3B9B-734C-8864-8681DB55539B}" dt="2024-11-20T14:29:42.080" v="251"/>
          <ac:grpSpMkLst>
            <pc:docMk/>
            <pc:sldMk cId="1343421638" sldId="2147377725"/>
            <ac:grpSpMk id="29" creationId="{A13C8579-68D4-CCAA-DBC4-3C293D2DD12A}"/>
          </ac:grpSpMkLst>
        </pc:grpChg>
        <pc:grpChg chg="mod">
          <ac:chgData name="Jordy van den Burg | Connekt" userId="db7af3e7-b613-4df8-a745-3b4439e9980e" providerId="ADAL" clId="{136547C6-3B9B-734C-8864-8681DB55539B}" dt="2024-11-20T14:29:42.080" v="251"/>
          <ac:grpSpMkLst>
            <pc:docMk/>
            <pc:sldMk cId="1343421638" sldId="2147377725"/>
            <ac:grpSpMk id="30" creationId="{285CE97C-E525-2358-2AC1-9F0D75465A97}"/>
          </ac:grpSpMkLst>
        </pc:grpChg>
        <pc:grpChg chg="add mod">
          <ac:chgData name="Jordy van den Burg | Connekt" userId="db7af3e7-b613-4df8-a745-3b4439e9980e" providerId="ADAL" clId="{136547C6-3B9B-734C-8864-8681DB55539B}" dt="2024-11-20T14:38:24.974" v="317"/>
          <ac:grpSpMkLst>
            <pc:docMk/>
            <pc:sldMk cId="1343421638" sldId="2147377725"/>
            <ac:grpSpMk id="37" creationId="{0EBCAF5B-14BA-B899-9F9A-DC6F8A800B9F}"/>
          </ac:grpSpMkLst>
        </pc:grpChg>
        <pc:grpChg chg="mod">
          <ac:chgData name="Jordy van den Burg | Connekt" userId="db7af3e7-b613-4df8-a745-3b4439e9980e" providerId="ADAL" clId="{136547C6-3B9B-734C-8864-8681DB55539B}" dt="2024-11-20T14:38:24.974" v="317"/>
          <ac:grpSpMkLst>
            <pc:docMk/>
            <pc:sldMk cId="1343421638" sldId="2147377725"/>
            <ac:grpSpMk id="38" creationId="{7D439C13-B1C2-6FB9-8612-70DFB3A78BB1}"/>
          </ac:grpSpMkLst>
        </pc:grpChg>
        <pc:grpChg chg="mod">
          <ac:chgData name="Jordy van den Burg | Connekt" userId="db7af3e7-b613-4df8-a745-3b4439e9980e" providerId="ADAL" clId="{136547C6-3B9B-734C-8864-8681DB55539B}" dt="2024-11-20T14:38:24.974" v="317"/>
          <ac:grpSpMkLst>
            <pc:docMk/>
            <pc:sldMk cId="1343421638" sldId="2147377725"/>
            <ac:grpSpMk id="39" creationId="{28FB0158-AE36-7960-85A1-C50C28FFB7BC}"/>
          </ac:grpSpMkLst>
        </pc:grpChg>
        <pc:grpChg chg="mod">
          <ac:chgData name="Jordy van den Burg | Connekt" userId="db7af3e7-b613-4df8-a745-3b4439e9980e" providerId="ADAL" clId="{136547C6-3B9B-734C-8864-8681DB55539B}" dt="2024-11-20T14:38:24.974" v="317"/>
          <ac:grpSpMkLst>
            <pc:docMk/>
            <pc:sldMk cId="1343421638" sldId="2147377725"/>
            <ac:grpSpMk id="40" creationId="{1381B929-9423-5D7D-D1C5-3DD86E83E169}"/>
          </ac:grpSpMkLst>
        </pc:grpChg>
      </pc:sldChg>
      <pc:sldChg chg="addSp delSp modSp mod">
        <pc:chgData name="Jordy van den Burg | Connekt" userId="db7af3e7-b613-4df8-a745-3b4439e9980e" providerId="ADAL" clId="{136547C6-3B9B-734C-8864-8681DB55539B}" dt="2024-11-20T14:39:28.188" v="327"/>
        <pc:sldMkLst>
          <pc:docMk/>
          <pc:sldMk cId="3892193942" sldId="2147377751"/>
        </pc:sldMkLst>
        <pc:spChg chg="mod">
          <ac:chgData name="Jordy van den Burg | Connekt" userId="db7af3e7-b613-4df8-a745-3b4439e9980e" providerId="ADAL" clId="{136547C6-3B9B-734C-8864-8681DB55539B}" dt="2024-11-20T14:31:10.715" v="279"/>
          <ac:spMkLst>
            <pc:docMk/>
            <pc:sldMk cId="3892193942" sldId="2147377751"/>
            <ac:spMk id="20" creationId="{D1C1371F-51BD-3B41-C8FC-91F44B2F51C3}"/>
          </ac:spMkLst>
        </pc:spChg>
        <pc:spChg chg="mod">
          <ac:chgData name="Jordy van den Burg | Connekt" userId="db7af3e7-b613-4df8-a745-3b4439e9980e" providerId="ADAL" clId="{136547C6-3B9B-734C-8864-8681DB55539B}" dt="2024-11-20T14:31:10.715" v="279"/>
          <ac:spMkLst>
            <pc:docMk/>
            <pc:sldMk cId="3892193942" sldId="2147377751"/>
            <ac:spMk id="22" creationId="{6FB18C37-50CD-C28E-0627-9C1E9247CEAF}"/>
          </ac:spMkLst>
        </pc:spChg>
        <pc:spChg chg="mod">
          <ac:chgData name="Jordy van den Burg | Connekt" userId="db7af3e7-b613-4df8-a745-3b4439e9980e" providerId="ADAL" clId="{136547C6-3B9B-734C-8864-8681DB55539B}" dt="2024-11-20T14:31:10.715" v="279"/>
          <ac:spMkLst>
            <pc:docMk/>
            <pc:sldMk cId="3892193942" sldId="2147377751"/>
            <ac:spMk id="23" creationId="{8CFB50F1-FA3F-1ED9-57A8-ACB088B5372E}"/>
          </ac:spMkLst>
        </pc:spChg>
        <pc:spChg chg="mod">
          <ac:chgData name="Jordy van den Burg | Connekt" userId="db7af3e7-b613-4df8-a745-3b4439e9980e" providerId="ADAL" clId="{136547C6-3B9B-734C-8864-8681DB55539B}" dt="2024-11-20T14:31:10.715" v="279"/>
          <ac:spMkLst>
            <pc:docMk/>
            <pc:sldMk cId="3892193942" sldId="2147377751"/>
            <ac:spMk id="24" creationId="{C524569D-48E0-732B-5103-6E495890D648}"/>
          </ac:spMkLst>
        </pc:spChg>
        <pc:spChg chg="mod">
          <ac:chgData name="Jordy van den Burg | Connekt" userId="db7af3e7-b613-4df8-a745-3b4439e9980e" providerId="ADAL" clId="{136547C6-3B9B-734C-8864-8681DB55539B}" dt="2024-11-20T14:31:10.715" v="279"/>
          <ac:spMkLst>
            <pc:docMk/>
            <pc:sldMk cId="3892193942" sldId="2147377751"/>
            <ac:spMk id="27" creationId="{8BFDAA4B-A88B-B7BE-7E37-41DCD283CC54}"/>
          </ac:spMkLst>
        </pc:spChg>
        <pc:spChg chg="mod">
          <ac:chgData name="Jordy van den Burg | Connekt" userId="db7af3e7-b613-4df8-a745-3b4439e9980e" providerId="ADAL" clId="{136547C6-3B9B-734C-8864-8681DB55539B}" dt="2024-11-20T14:31:10.715" v="279"/>
          <ac:spMkLst>
            <pc:docMk/>
            <pc:sldMk cId="3892193942" sldId="2147377751"/>
            <ac:spMk id="28" creationId="{2B1D5917-1C6E-50AB-CD25-45358E2F8589}"/>
          </ac:spMkLst>
        </pc:spChg>
        <pc:spChg chg="mod">
          <ac:chgData name="Jordy van den Burg | Connekt" userId="db7af3e7-b613-4df8-a745-3b4439e9980e" providerId="ADAL" clId="{136547C6-3B9B-734C-8864-8681DB55539B}" dt="2024-11-20T14:39:28.188" v="327"/>
          <ac:spMkLst>
            <pc:docMk/>
            <pc:sldMk cId="3892193942" sldId="2147377751"/>
            <ac:spMk id="34" creationId="{E8759104-2D60-AC82-CEA3-AE54CE1363A4}"/>
          </ac:spMkLst>
        </pc:spChg>
        <pc:spChg chg="mod">
          <ac:chgData name="Jordy van den Burg | Connekt" userId="db7af3e7-b613-4df8-a745-3b4439e9980e" providerId="ADAL" clId="{136547C6-3B9B-734C-8864-8681DB55539B}" dt="2024-11-20T14:39:28.188" v="327"/>
          <ac:spMkLst>
            <pc:docMk/>
            <pc:sldMk cId="3892193942" sldId="2147377751"/>
            <ac:spMk id="35" creationId="{8C7DA0FC-62C5-1CAB-9D7B-FA224A7F3817}"/>
          </ac:spMkLst>
        </pc:spChg>
        <pc:spChg chg="mod">
          <ac:chgData name="Jordy van den Burg | Connekt" userId="db7af3e7-b613-4df8-a745-3b4439e9980e" providerId="ADAL" clId="{136547C6-3B9B-734C-8864-8681DB55539B}" dt="2024-11-20T14:39:28.188" v="327"/>
          <ac:spMkLst>
            <pc:docMk/>
            <pc:sldMk cId="3892193942" sldId="2147377751"/>
            <ac:spMk id="36" creationId="{289EEBDC-D66A-FC3F-A694-3B9FB13B23B6}"/>
          </ac:spMkLst>
        </pc:spChg>
        <pc:spChg chg="mod">
          <ac:chgData name="Jordy van den Burg | Connekt" userId="db7af3e7-b613-4df8-a745-3b4439e9980e" providerId="ADAL" clId="{136547C6-3B9B-734C-8864-8681DB55539B}" dt="2024-11-20T14:39:28.188" v="327"/>
          <ac:spMkLst>
            <pc:docMk/>
            <pc:sldMk cId="3892193942" sldId="2147377751"/>
            <ac:spMk id="37" creationId="{03645D75-0CE8-EB17-DF8A-0EBB8A39EE81}"/>
          </ac:spMkLst>
        </pc:spChg>
        <pc:spChg chg="mod">
          <ac:chgData name="Jordy van den Burg | Connekt" userId="db7af3e7-b613-4df8-a745-3b4439e9980e" providerId="ADAL" clId="{136547C6-3B9B-734C-8864-8681DB55539B}" dt="2024-11-20T14:39:28.188" v="327"/>
          <ac:spMkLst>
            <pc:docMk/>
            <pc:sldMk cId="3892193942" sldId="2147377751"/>
            <ac:spMk id="38" creationId="{F7DCEAD7-F12B-EA96-05B1-03F1EC95ECD1}"/>
          </ac:spMkLst>
        </pc:spChg>
        <pc:spChg chg="mod">
          <ac:chgData name="Jordy van den Burg | Connekt" userId="db7af3e7-b613-4df8-a745-3b4439e9980e" providerId="ADAL" clId="{136547C6-3B9B-734C-8864-8681DB55539B}" dt="2024-11-20T14:39:28.188" v="327"/>
          <ac:spMkLst>
            <pc:docMk/>
            <pc:sldMk cId="3892193942" sldId="2147377751"/>
            <ac:spMk id="39" creationId="{0ED5E948-A472-4C11-C95B-253DB360D8F5}"/>
          </ac:spMkLst>
        </pc:spChg>
        <pc:grpChg chg="del">
          <ac:chgData name="Jordy van den Burg | Connekt" userId="db7af3e7-b613-4df8-a745-3b4439e9980e" providerId="ADAL" clId="{136547C6-3B9B-734C-8864-8681DB55539B}" dt="2024-11-20T14:31:10.374" v="278" actId="478"/>
          <ac:grpSpMkLst>
            <pc:docMk/>
            <pc:sldMk cId="3892193942" sldId="2147377751"/>
            <ac:grpSpMk id="2" creationId="{14D285DC-C931-6AA3-CE5F-5759B27F130D}"/>
          </ac:grpSpMkLst>
        </pc:grpChg>
        <pc:grpChg chg="add mod">
          <ac:chgData name="Jordy van den Burg | Connekt" userId="db7af3e7-b613-4df8-a745-3b4439e9980e" providerId="ADAL" clId="{136547C6-3B9B-734C-8864-8681DB55539B}" dt="2024-11-20T14:31:10.715" v="279"/>
          <ac:grpSpMkLst>
            <pc:docMk/>
            <pc:sldMk cId="3892193942" sldId="2147377751"/>
            <ac:grpSpMk id="13" creationId="{48E41A61-AE8E-F4A5-6BBD-4920CB11672A}"/>
          </ac:grpSpMkLst>
        </pc:grpChg>
        <pc:grpChg chg="mod">
          <ac:chgData name="Jordy van den Burg | Connekt" userId="db7af3e7-b613-4df8-a745-3b4439e9980e" providerId="ADAL" clId="{136547C6-3B9B-734C-8864-8681DB55539B}" dt="2024-11-20T14:31:10.715" v="279"/>
          <ac:grpSpMkLst>
            <pc:docMk/>
            <pc:sldMk cId="3892193942" sldId="2147377751"/>
            <ac:grpSpMk id="16" creationId="{C72D605E-D8FB-3CE6-1D50-2BECE6804F34}"/>
          </ac:grpSpMkLst>
        </pc:grpChg>
        <pc:grpChg chg="mod">
          <ac:chgData name="Jordy van den Burg | Connekt" userId="db7af3e7-b613-4df8-a745-3b4439e9980e" providerId="ADAL" clId="{136547C6-3B9B-734C-8864-8681DB55539B}" dt="2024-11-20T14:31:10.715" v="279"/>
          <ac:grpSpMkLst>
            <pc:docMk/>
            <pc:sldMk cId="3892193942" sldId="2147377751"/>
            <ac:grpSpMk id="17" creationId="{4E80746A-906E-A6C5-CAF7-05BA85938663}"/>
          </ac:grpSpMkLst>
        </pc:grpChg>
        <pc:grpChg chg="mod">
          <ac:chgData name="Jordy van den Burg | Connekt" userId="db7af3e7-b613-4df8-a745-3b4439e9980e" providerId="ADAL" clId="{136547C6-3B9B-734C-8864-8681DB55539B}" dt="2024-11-20T14:31:10.715" v="279"/>
          <ac:grpSpMkLst>
            <pc:docMk/>
            <pc:sldMk cId="3892193942" sldId="2147377751"/>
            <ac:grpSpMk id="19" creationId="{3A04D148-D0B0-DEE8-A182-11FF87561FEE}"/>
          </ac:grpSpMkLst>
        </pc:grpChg>
        <pc:grpChg chg="add mod">
          <ac:chgData name="Jordy van den Burg | Connekt" userId="db7af3e7-b613-4df8-a745-3b4439e9980e" providerId="ADAL" clId="{136547C6-3B9B-734C-8864-8681DB55539B}" dt="2024-11-20T14:39:28.188" v="327"/>
          <ac:grpSpMkLst>
            <pc:docMk/>
            <pc:sldMk cId="3892193942" sldId="2147377751"/>
            <ac:grpSpMk id="29" creationId="{A2F38164-ABC7-C596-821D-293500485FFE}"/>
          </ac:grpSpMkLst>
        </pc:grpChg>
        <pc:grpChg chg="mod">
          <ac:chgData name="Jordy van den Burg | Connekt" userId="db7af3e7-b613-4df8-a745-3b4439e9980e" providerId="ADAL" clId="{136547C6-3B9B-734C-8864-8681DB55539B}" dt="2024-11-20T14:39:28.188" v="327"/>
          <ac:grpSpMkLst>
            <pc:docMk/>
            <pc:sldMk cId="3892193942" sldId="2147377751"/>
            <ac:grpSpMk id="31" creationId="{7F6418E0-C0AC-46B9-E356-3F28003AA80C}"/>
          </ac:grpSpMkLst>
        </pc:grpChg>
        <pc:grpChg chg="mod">
          <ac:chgData name="Jordy van den Burg | Connekt" userId="db7af3e7-b613-4df8-a745-3b4439e9980e" providerId="ADAL" clId="{136547C6-3B9B-734C-8864-8681DB55539B}" dt="2024-11-20T14:39:28.188" v="327"/>
          <ac:grpSpMkLst>
            <pc:docMk/>
            <pc:sldMk cId="3892193942" sldId="2147377751"/>
            <ac:grpSpMk id="32" creationId="{012BA2E8-553E-A27F-1E0D-B6755CDB6E12}"/>
          </ac:grpSpMkLst>
        </pc:grpChg>
        <pc:grpChg chg="mod">
          <ac:chgData name="Jordy van den Burg | Connekt" userId="db7af3e7-b613-4df8-a745-3b4439e9980e" providerId="ADAL" clId="{136547C6-3B9B-734C-8864-8681DB55539B}" dt="2024-11-20T14:39:28.188" v="327"/>
          <ac:grpSpMkLst>
            <pc:docMk/>
            <pc:sldMk cId="3892193942" sldId="2147377751"/>
            <ac:grpSpMk id="33" creationId="{64B925A8-F424-E34E-EDB9-568FA16AC9FC}"/>
          </ac:grpSpMkLst>
        </pc:grpChg>
      </pc:sldChg>
      <pc:sldChg chg="addSp delSp modSp mod">
        <pc:chgData name="Jordy van den Burg | Connekt" userId="db7af3e7-b613-4df8-a745-3b4439e9980e" providerId="ADAL" clId="{136547C6-3B9B-734C-8864-8681DB55539B}" dt="2024-11-20T14:32:17.995" v="305" actId="14100"/>
        <pc:sldMkLst>
          <pc:docMk/>
          <pc:sldMk cId="1131057091" sldId="2147377753"/>
        </pc:sldMkLst>
        <pc:spChg chg="add del mod">
          <ac:chgData name="Jordy van den Burg | Connekt" userId="db7af3e7-b613-4df8-a745-3b4439e9980e" providerId="ADAL" clId="{136547C6-3B9B-734C-8864-8681DB55539B}" dt="2024-11-20T12:20:46.114" v="123" actId="478"/>
          <ac:spMkLst>
            <pc:docMk/>
            <pc:sldMk cId="1131057091" sldId="2147377753"/>
            <ac:spMk id="2" creationId="{918B382F-B78E-864B-4FFA-B7C165BC9983}"/>
          </ac:spMkLst>
        </pc:spChg>
        <pc:spChg chg="add mod">
          <ac:chgData name="Jordy van den Burg | Connekt" userId="db7af3e7-b613-4df8-a745-3b4439e9980e" providerId="ADAL" clId="{136547C6-3B9B-734C-8864-8681DB55539B}" dt="2024-11-20T12:21:10.570" v="150" actId="1076"/>
          <ac:spMkLst>
            <pc:docMk/>
            <pc:sldMk cId="1131057091" sldId="2147377753"/>
            <ac:spMk id="4" creationId="{7CB0C502-A515-F713-92F9-7830D7D6CB44}"/>
          </ac:spMkLst>
        </pc:spChg>
        <pc:spChg chg="mod">
          <ac:chgData name="Jordy van den Burg | Connekt" userId="db7af3e7-b613-4df8-a745-3b4439e9980e" providerId="ADAL" clId="{136547C6-3B9B-734C-8864-8681DB55539B}" dt="2024-11-20T14:32:13.440" v="304"/>
          <ac:spMkLst>
            <pc:docMk/>
            <pc:sldMk cId="1131057091" sldId="2147377753"/>
            <ac:spMk id="19" creationId="{7DEF64CC-0260-756E-DDD2-A4BCD4084DB4}"/>
          </ac:spMkLst>
        </pc:spChg>
        <pc:spChg chg="mod">
          <ac:chgData name="Jordy van den Burg | Connekt" userId="db7af3e7-b613-4df8-a745-3b4439e9980e" providerId="ADAL" clId="{136547C6-3B9B-734C-8864-8681DB55539B}" dt="2024-11-20T14:32:13.440" v="304"/>
          <ac:spMkLst>
            <pc:docMk/>
            <pc:sldMk cId="1131057091" sldId="2147377753"/>
            <ac:spMk id="20" creationId="{55F69776-A6B2-0EBF-A01E-4D5D1D4236B3}"/>
          </ac:spMkLst>
        </pc:spChg>
        <pc:spChg chg="mod">
          <ac:chgData name="Jordy van den Burg | Connekt" userId="db7af3e7-b613-4df8-a745-3b4439e9980e" providerId="ADAL" clId="{136547C6-3B9B-734C-8864-8681DB55539B}" dt="2024-11-20T14:32:13.440" v="304"/>
          <ac:spMkLst>
            <pc:docMk/>
            <pc:sldMk cId="1131057091" sldId="2147377753"/>
            <ac:spMk id="21" creationId="{0AFA4AA9-138D-1366-FA7F-14E1412B2D5C}"/>
          </ac:spMkLst>
        </pc:spChg>
        <pc:spChg chg="mod">
          <ac:chgData name="Jordy van den Burg | Connekt" userId="db7af3e7-b613-4df8-a745-3b4439e9980e" providerId="ADAL" clId="{136547C6-3B9B-734C-8864-8681DB55539B}" dt="2024-11-20T14:32:13.440" v="304"/>
          <ac:spMkLst>
            <pc:docMk/>
            <pc:sldMk cId="1131057091" sldId="2147377753"/>
            <ac:spMk id="22" creationId="{8B58DDD6-1611-C423-F7AC-09B4E32B9754}"/>
          </ac:spMkLst>
        </pc:spChg>
        <pc:spChg chg="mod">
          <ac:chgData name="Jordy van den Burg | Connekt" userId="db7af3e7-b613-4df8-a745-3b4439e9980e" providerId="ADAL" clId="{136547C6-3B9B-734C-8864-8681DB55539B}" dt="2024-11-20T14:32:13.440" v="304"/>
          <ac:spMkLst>
            <pc:docMk/>
            <pc:sldMk cId="1131057091" sldId="2147377753"/>
            <ac:spMk id="23" creationId="{EA465443-B8B0-15B4-E616-A2C37B029FAC}"/>
          </ac:spMkLst>
        </pc:spChg>
        <pc:spChg chg="mod">
          <ac:chgData name="Jordy van den Burg | Connekt" userId="db7af3e7-b613-4df8-a745-3b4439e9980e" providerId="ADAL" clId="{136547C6-3B9B-734C-8864-8681DB55539B}" dt="2024-11-20T14:32:13.440" v="304"/>
          <ac:spMkLst>
            <pc:docMk/>
            <pc:sldMk cId="1131057091" sldId="2147377753"/>
            <ac:spMk id="24" creationId="{565B3B2F-1FE4-DFF5-D451-6904528AF2D2}"/>
          </ac:spMkLst>
        </pc:spChg>
        <pc:spChg chg="mod">
          <ac:chgData name="Jordy van den Burg | Connekt" userId="db7af3e7-b613-4df8-a745-3b4439e9980e" providerId="ADAL" clId="{136547C6-3B9B-734C-8864-8681DB55539B}" dt="2024-11-20T12:21:30.586" v="151" actId="1076"/>
          <ac:spMkLst>
            <pc:docMk/>
            <pc:sldMk cId="1131057091" sldId="2147377753"/>
            <ac:spMk id="54" creationId="{378749FE-257B-B3A2-822A-A79199269674}"/>
          </ac:spMkLst>
        </pc:spChg>
        <pc:grpChg chg="add mod">
          <ac:chgData name="Jordy van den Burg | Connekt" userId="db7af3e7-b613-4df8-a745-3b4439e9980e" providerId="ADAL" clId="{136547C6-3B9B-734C-8864-8681DB55539B}" dt="2024-11-20T14:32:13.440" v="304"/>
          <ac:grpSpMkLst>
            <pc:docMk/>
            <pc:sldMk cId="1131057091" sldId="2147377753"/>
            <ac:grpSpMk id="3" creationId="{2773B8B0-9F2F-6E17-450A-12D42FCC855A}"/>
          </ac:grpSpMkLst>
        </pc:grpChg>
        <pc:grpChg chg="del">
          <ac:chgData name="Jordy van den Burg | Connekt" userId="db7af3e7-b613-4df8-a745-3b4439e9980e" providerId="ADAL" clId="{136547C6-3B9B-734C-8864-8681DB55539B}" dt="2024-11-20T14:32:12.830" v="303" actId="478"/>
          <ac:grpSpMkLst>
            <pc:docMk/>
            <pc:sldMk cId="1131057091" sldId="2147377753"/>
            <ac:grpSpMk id="5" creationId="{BAF2D156-0DC9-C6D1-9F62-DBBD2C77E79B}"/>
          </ac:grpSpMkLst>
        </pc:grpChg>
        <pc:grpChg chg="mod">
          <ac:chgData name="Jordy van den Burg | Connekt" userId="db7af3e7-b613-4df8-a745-3b4439e9980e" providerId="ADAL" clId="{136547C6-3B9B-734C-8864-8681DB55539B}" dt="2024-11-20T14:32:13.440" v="304"/>
          <ac:grpSpMkLst>
            <pc:docMk/>
            <pc:sldMk cId="1131057091" sldId="2147377753"/>
            <ac:grpSpMk id="16" creationId="{112D6A97-6444-2D32-AA64-5B018B6973FC}"/>
          </ac:grpSpMkLst>
        </pc:grpChg>
        <pc:grpChg chg="mod">
          <ac:chgData name="Jordy van den Burg | Connekt" userId="db7af3e7-b613-4df8-a745-3b4439e9980e" providerId="ADAL" clId="{136547C6-3B9B-734C-8864-8681DB55539B}" dt="2024-11-20T14:32:13.440" v="304"/>
          <ac:grpSpMkLst>
            <pc:docMk/>
            <pc:sldMk cId="1131057091" sldId="2147377753"/>
            <ac:grpSpMk id="17" creationId="{ADA30F9D-FB25-9FA7-4DBF-C490BC967C4B}"/>
          </ac:grpSpMkLst>
        </pc:grpChg>
        <pc:grpChg chg="mod">
          <ac:chgData name="Jordy van den Burg | Connekt" userId="db7af3e7-b613-4df8-a745-3b4439e9980e" providerId="ADAL" clId="{136547C6-3B9B-734C-8864-8681DB55539B}" dt="2024-11-20T14:32:13.440" v="304"/>
          <ac:grpSpMkLst>
            <pc:docMk/>
            <pc:sldMk cId="1131057091" sldId="2147377753"/>
            <ac:grpSpMk id="18" creationId="{1460E3F2-4E20-4B07-7A9A-BB57E2300021}"/>
          </ac:grpSpMkLst>
        </pc:grpChg>
        <pc:picChg chg="add mod">
          <ac:chgData name="Jordy van den Burg | Connekt" userId="db7af3e7-b613-4df8-a745-3b4439e9980e" providerId="ADAL" clId="{136547C6-3B9B-734C-8864-8681DB55539B}" dt="2024-11-20T14:32:17.995" v="305" actId="14100"/>
          <ac:picMkLst>
            <pc:docMk/>
            <pc:sldMk cId="1131057091" sldId="2147377753"/>
            <ac:picMk id="2" creationId="{23B84641-F9B3-4971-3E8A-C0F06EE40A44}"/>
          </ac:picMkLst>
        </pc:picChg>
        <pc:picChg chg="mod">
          <ac:chgData name="Jordy van den Burg | Connekt" userId="db7af3e7-b613-4df8-a745-3b4439e9980e" providerId="ADAL" clId="{136547C6-3B9B-734C-8864-8681DB55539B}" dt="2024-11-20T12:20:05.054" v="120" actId="1076"/>
          <ac:picMkLst>
            <pc:docMk/>
            <pc:sldMk cId="1131057091" sldId="2147377753"/>
            <ac:picMk id="1026" creationId="{ED4884AE-B5B6-5153-4A9A-865098C493E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C9DF66-2A66-4791-9C03-A8362839C21E}" type="datetimeFigureOut">
              <a:rPr lang="en-GB" smtClean="0"/>
              <a:t>26/11/2024</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C853D1-490A-42B9-A68F-E00E921D36C6}" type="slidenum">
              <a:rPr lang="en-GB" smtClean="0"/>
              <a:t>‹#›</a:t>
            </a:fld>
            <a:endParaRPr lang="en-GB"/>
          </a:p>
        </p:txBody>
      </p:sp>
    </p:spTree>
    <p:extLst>
      <p:ext uri="{BB962C8B-B14F-4D97-AF65-F5344CB8AC3E}">
        <p14:creationId xmlns:p14="http://schemas.microsoft.com/office/powerpoint/2010/main" val="3709702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fld id="{72C853D1-490A-42B9-A68F-E00E921D36C6}" type="slidenum">
              <a:rPr lang="en-GB" smtClean="0"/>
              <a:t>1</a:t>
            </a:fld>
            <a:endParaRPr lang="en-GB"/>
          </a:p>
        </p:txBody>
      </p:sp>
    </p:spTree>
    <p:extLst>
      <p:ext uri="{BB962C8B-B14F-4D97-AF65-F5344CB8AC3E}">
        <p14:creationId xmlns:p14="http://schemas.microsoft.com/office/powerpoint/2010/main" val="1718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2C853D1-490A-42B9-A68F-E00E921D36C6}" type="slidenum">
              <a:rPr lang="en-GB" smtClean="0"/>
              <a:t>3</a:t>
            </a:fld>
            <a:endParaRPr lang="en-GB"/>
          </a:p>
        </p:txBody>
      </p:sp>
    </p:spTree>
    <p:extLst>
      <p:ext uri="{BB962C8B-B14F-4D97-AF65-F5344CB8AC3E}">
        <p14:creationId xmlns:p14="http://schemas.microsoft.com/office/powerpoint/2010/main" val="417098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9E6CC-7F03-E092-24AC-E58EA752EA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B0D117-9510-264C-9060-E5B45F2B41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6537576-EBFB-5F64-AB72-CD1F3D9FA9E5}"/>
              </a:ext>
            </a:extLst>
          </p:cNvPr>
          <p:cNvSpPr>
            <a:spLocks noGrp="1"/>
          </p:cNvSpPr>
          <p:nvPr>
            <p:ph type="body" idx="1"/>
          </p:nvPr>
        </p:nvSpPr>
        <p:spPr/>
        <p:txBody>
          <a:bodyPr/>
          <a:lstStyle/>
          <a:p>
            <a:endParaRPr lang="en-GB"/>
          </a:p>
        </p:txBody>
      </p:sp>
      <p:sp>
        <p:nvSpPr>
          <p:cNvPr id="4" name="Tijdelijke aanduiding voor dianummer 3">
            <a:extLst>
              <a:ext uri="{FF2B5EF4-FFF2-40B4-BE49-F238E27FC236}">
                <a16:creationId xmlns:a16="http://schemas.microsoft.com/office/drawing/2014/main" id="{6A91DDC7-C503-CCA1-6CA5-FAFA76916560}"/>
              </a:ext>
            </a:extLst>
          </p:cNvPr>
          <p:cNvSpPr>
            <a:spLocks noGrp="1"/>
          </p:cNvSpPr>
          <p:nvPr>
            <p:ph type="sldNum" sz="quarter" idx="5"/>
          </p:nvPr>
        </p:nvSpPr>
        <p:spPr/>
        <p:txBody>
          <a:bodyPr/>
          <a:lstStyle/>
          <a:p>
            <a:fld id="{72C853D1-490A-42B9-A68F-E00E921D36C6}" type="slidenum">
              <a:rPr lang="en-GB" smtClean="0"/>
              <a:t>4</a:t>
            </a:fld>
            <a:endParaRPr lang="en-GB"/>
          </a:p>
        </p:txBody>
      </p:sp>
    </p:spTree>
    <p:extLst>
      <p:ext uri="{BB962C8B-B14F-4D97-AF65-F5344CB8AC3E}">
        <p14:creationId xmlns:p14="http://schemas.microsoft.com/office/powerpoint/2010/main" val="412639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A852F-76CC-6D0D-35FE-49060F8192C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0A06A8-112A-0058-330D-C611B1B7C8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3B0B86-D13B-0091-F342-947EEF62F6F0}"/>
              </a:ext>
            </a:extLst>
          </p:cNvPr>
          <p:cNvSpPr>
            <a:spLocks noGrp="1"/>
          </p:cNvSpPr>
          <p:nvPr>
            <p:ph type="body" idx="1"/>
          </p:nvPr>
        </p:nvSpPr>
        <p:spPr/>
        <p:txBody>
          <a:bodyPr/>
          <a:lstStyle/>
          <a:p>
            <a:endParaRPr lang="en-GB"/>
          </a:p>
        </p:txBody>
      </p:sp>
      <p:sp>
        <p:nvSpPr>
          <p:cNvPr id="4" name="Tijdelijke aanduiding voor dianummer 3">
            <a:extLst>
              <a:ext uri="{FF2B5EF4-FFF2-40B4-BE49-F238E27FC236}">
                <a16:creationId xmlns:a16="http://schemas.microsoft.com/office/drawing/2014/main" id="{79210DA4-6117-1AA1-A4A5-7A3A4620A445}"/>
              </a:ext>
            </a:extLst>
          </p:cNvPr>
          <p:cNvSpPr>
            <a:spLocks noGrp="1"/>
          </p:cNvSpPr>
          <p:nvPr>
            <p:ph type="sldNum" sz="quarter" idx="5"/>
          </p:nvPr>
        </p:nvSpPr>
        <p:spPr/>
        <p:txBody>
          <a:bodyPr/>
          <a:lstStyle/>
          <a:p>
            <a:fld id="{72C853D1-490A-42B9-A68F-E00E921D36C6}" type="slidenum">
              <a:rPr lang="en-GB" smtClean="0"/>
              <a:t>5</a:t>
            </a:fld>
            <a:endParaRPr lang="en-GB"/>
          </a:p>
        </p:txBody>
      </p:sp>
    </p:spTree>
    <p:extLst>
      <p:ext uri="{BB962C8B-B14F-4D97-AF65-F5344CB8AC3E}">
        <p14:creationId xmlns:p14="http://schemas.microsoft.com/office/powerpoint/2010/main" val="107571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2C853D1-490A-42B9-A68F-E00E921D36C6}" type="slidenum">
              <a:rPr lang="en-GB" smtClean="0"/>
              <a:t>6</a:t>
            </a:fld>
            <a:endParaRPr lang="en-GB"/>
          </a:p>
        </p:txBody>
      </p:sp>
    </p:spTree>
    <p:extLst>
      <p:ext uri="{BB962C8B-B14F-4D97-AF65-F5344CB8AC3E}">
        <p14:creationId xmlns:p14="http://schemas.microsoft.com/office/powerpoint/2010/main" val="3275744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E5176-B35E-924A-917E-4CD649C8433B}"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5994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3ACA5-9AC6-2446-9AB4-BB31A19000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449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3ACA5-9AC6-2446-9AB4-BB31A19000D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6542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fld id="{72C853D1-490A-42B9-A68F-E00E921D36C6}" type="slidenum">
              <a:rPr lang="en-GB" smtClean="0"/>
              <a:t>22</a:t>
            </a:fld>
            <a:endParaRPr lang="en-GB"/>
          </a:p>
        </p:txBody>
      </p:sp>
    </p:spTree>
    <p:extLst>
      <p:ext uri="{BB962C8B-B14F-4D97-AF65-F5344CB8AC3E}">
        <p14:creationId xmlns:p14="http://schemas.microsoft.com/office/powerpoint/2010/main" val="2263964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B893D-6C14-1D73-A4A7-D5254A636D1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6D7A87-2F3B-9C38-A671-4C4D08C3FD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4FC011-171D-D66B-9A8B-F9E2D77456F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C7EFFC7-DF1F-A162-607D-8031450429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C853D1-490A-42B9-A68F-E00E921D36C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735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1E096-6C6E-2026-15BB-889667918FD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41A755-259C-98C6-6FAB-A88DAE2AD29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B50B299-37BF-9935-78B3-A618F3DA5E39}"/>
              </a:ext>
            </a:extLst>
          </p:cNvPr>
          <p:cNvSpPr>
            <a:spLocks noGrp="1"/>
          </p:cNvSpPr>
          <p:nvPr>
            <p:ph type="body" idx="1"/>
          </p:nvPr>
        </p:nvSpPr>
        <p:spPr/>
        <p:txBody>
          <a:bodyPr/>
          <a:lstStyle/>
          <a:p>
            <a:pPr lvl="0">
              <a:lnSpc>
                <a:spcPct val="107000"/>
              </a:lnSpc>
              <a:spcAft>
                <a:spcPts val="800"/>
              </a:spcAft>
              <a:buSzPts val="1000"/>
              <a:tabLst>
                <a:tab pos="457200" algn="l"/>
              </a:tabLst>
            </a:pPr>
            <a:r>
              <a:rPr lang="nl-NL" sz="1000" b="1" kern="0">
                <a:latin typeface="Aptos" panose="020B0004020202020204" pitchFamily="34" charset="0"/>
                <a:ea typeface="Times New Roman" panose="02020603050405020304" pitchFamily="18" charset="0"/>
                <a:cs typeface="Times New Roman" panose="02020603050405020304" pitchFamily="18" charset="0"/>
              </a:rPr>
              <a:t>Hoofddoelen 2024-2027:</a:t>
            </a:r>
            <a:endParaRPr lang="nl-NL" b="1" kern="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NL" kern="0">
                <a:effectLst/>
                <a:latin typeface="Aptos" panose="020B0004020202020204" pitchFamily="34" charset="0"/>
                <a:ea typeface="Times New Roman" panose="02020603050405020304" pitchFamily="18" charset="0"/>
                <a:cs typeface="Times New Roman" panose="02020603050405020304" pitchFamily="18" charset="0"/>
              </a:rPr>
              <a:t>Duurzaam: reductie van CO2, </a:t>
            </a:r>
            <a:r>
              <a:rPr lang="nl-NL" kern="0" err="1">
                <a:effectLst/>
                <a:latin typeface="Aptos" panose="020B0004020202020204" pitchFamily="34" charset="0"/>
                <a:ea typeface="Times New Roman" panose="02020603050405020304" pitchFamily="18" charset="0"/>
                <a:cs typeface="Times New Roman" panose="02020603050405020304" pitchFamily="18" charset="0"/>
              </a:rPr>
              <a:t>NOx</a:t>
            </a:r>
            <a:r>
              <a:rPr lang="nl-NL" kern="0">
                <a:effectLst/>
                <a:latin typeface="Aptos" panose="020B0004020202020204" pitchFamily="34" charset="0"/>
                <a:ea typeface="Times New Roman" panose="02020603050405020304" pitchFamily="18" charset="0"/>
                <a:cs typeface="Times New Roman" panose="02020603050405020304" pitchFamily="18" charset="0"/>
              </a:rPr>
              <a:t> en fijnstof: </a:t>
            </a:r>
          </a:p>
          <a:p>
            <a:pPr marL="800100" lvl="1" indent="-342900">
              <a:lnSpc>
                <a:spcPct val="107000"/>
              </a:lnSpc>
              <a:spcAft>
                <a:spcPts val="800"/>
              </a:spcAft>
              <a:buSzPts val="1000"/>
              <a:buFont typeface="Symbol" panose="05050102010706020507" pitchFamily="18" charset="2"/>
              <a:buChar char=""/>
              <a:tabLst>
                <a:tab pos="457200" algn="l"/>
              </a:tabLst>
            </a:pPr>
            <a:r>
              <a:rPr lang="nl-NL" sz="1000" kern="0">
                <a:effectLst/>
                <a:latin typeface="Aptos" panose="020B0004020202020204" pitchFamily="34" charset="0"/>
                <a:ea typeface="Times New Roman" panose="02020603050405020304" pitchFamily="18" charset="0"/>
                <a:cs typeface="Times New Roman" panose="02020603050405020304" pitchFamily="18" charset="0"/>
              </a:rPr>
              <a:t>Doel om uitstoot significant te verminderen en bij te dragen aan klimaatakkoorden.</a:t>
            </a:r>
            <a:endParaRPr lang="nl-NL" sz="10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NL" kern="0">
                <a:effectLst/>
                <a:latin typeface="Aptos" panose="020B0004020202020204" pitchFamily="34" charset="0"/>
                <a:ea typeface="Times New Roman" panose="02020603050405020304" pitchFamily="18" charset="0"/>
                <a:cs typeface="Times New Roman" panose="02020603050405020304" pitchFamily="18" charset="0"/>
              </a:rPr>
              <a:t>Veerkrachtig: adaptief vermogen en herstelcapaciteit van </a:t>
            </a:r>
            <a:r>
              <a:rPr lang="nl-NL" kern="0" err="1">
                <a:effectLst/>
                <a:latin typeface="Aptos" panose="020B0004020202020204" pitchFamily="34" charset="0"/>
                <a:ea typeface="Times New Roman" panose="02020603050405020304" pitchFamily="18" charset="0"/>
                <a:cs typeface="Times New Roman" panose="02020603050405020304" pitchFamily="18" charset="0"/>
              </a:rPr>
              <a:t>supply</a:t>
            </a:r>
            <a:r>
              <a:rPr lang="nl-NL" kern="0">
                <a:effectLst/>
                <a:latin typeface="Aptos" panose="020B0004020202020204" pitchFamily="34" charset="0"/>
                <a:ea typeface="Times New Roman" panose="02020603050405020304" pitchFamily="18" charset="0"/>
                <a:cs typeface="Times New Roman" panose="02020603050405020304" pitchFamily="18" charset="0"/>
              </a:rPr>
              <a:t> </a:t>
            </a:r>
            <a:r>
              <a:rPr lang="nl-NL" kern="0" err="1">
                <a:effectLst/>
                <a:latin typeface="Aptos" panose="020B0004020202020204" pitchFamily="34" charset="0"/>
                <a:ea typeface="Times New Roman" panose="02020603050405020304" pitchFamily="18" charset="0"/>
                <a:cs typeface="Times New Roman" panose="02020603050405020304" pitchFamily="18" charset="0"/>
              </a:rPr>
              <a:t>chains</a:t>
            </a:r>
            <a:r>
              <a:rPr lang="nl-NL" kern="0">
                <a:effectLst/>
                <a:latin typeface="Aptos" panose="020B0004020202020204" pitchFamily="34" charset="0"/>
                <a:ea typeface="Times New Roman" panose="02020603050405020304" pitchFamily="18" charset="0"/>
                <a:cs typeface="Times New Roman" panose="02020603050405020304" pitchFamily="18" charset="0"/>
              </a:rPr>
              <a:t>: </a:t>
            </a:r>
          </a:p>
          <a:p>
            <a:pPr marL="800100" lvl="1" indent="-342900">
              <a:lnSpc>
                <a:spcPct val="107000"/>
              </a:lnSpc>
              <a:spcAft>
                <a:spcPts val="800"/>
              </a:spcAft>
              <a:buSzPts val="1000"/>
              <a:buFont typeface="Symbol" panose="05050102010706020507" pitchFamily="18" charset="2"/>
              <a:buChar char=""/>
              <a:tabLst>
                <a:tab pos="457200" algn="l"/>
              </a:tabLst>
            </a:pPr>
            <a:r>
              <a:rPr lang="nl-NL" sz="1000" kern="0">
                <a:effectLst/>
                <a:latin typeface="Aptos" panose="020B0004020202020204" pitchFamily="34" charset="0"/>
                <a:ea typeface="Times New Roman" panose="02020603050405020304" pitchFamily="18" charset="0"/>
                <a:cs typeface="Times New Roman" panose="02020603050405020304" pitchFamily="18" charset="0"/>
              </a:rPr>
              <a:t>Verhogen van het aanpassings- en herstelvermogen van logistieke ketens.</a:t>
            </a:r>
            <a:endParaRPr lang="nl-NL" sz="10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NL" kern="0">
                <a:effectLst/>
                <a:latin typeface="Aptos" panose="020B0004020202020204" pitchFamily="34" charset="0"/>
                <a:ea typeface="Times New Roman" panose="02020603050405020304" pitchFamily="18" charset="0"/>
                <a:cs typeface="Times New Roman" panose="02020603050405020304" pitchFamily="18" charset="0"/>
              </a:rPr>
              <a:t>Bestendig: optimaal benutten van bestaande infrastructuur en ruimte: </a:t>
            </a:r>
          </a:p>
          <a:p>
            <a:pPr marL="800100" lvl="1" indent="-342900">
              <a:lnSpc>
                <a:spcPct val="107000"/>
              </a:lnSpc>
              <a:spcAft>
                <a:spcPts val="800"/>
              </a:spcAft>
              <a:buSzPts val="1000"/>
              <a:buFont typeface="Symbol" panose="05050102010706020507" pitchFamily="18" charset="2"/>
              <a:buChar char=""/>
              <a:tabLst>
                <a:tab pos="457200" algn="l"/>
              </a:tabLst>
            </a:pPr>
            <a:r>
              <a:rPr lang="nl-NL" sz="1000" kern="0">
                <a:effectLst/>
                <a:latin typeface="Aptos" panose="020B0004020202020204" pitchFamily="34" charset="0"/>
                <a:ea typeface="Times New Roman" panose="02020603050405020304" pitchFamily="18" charset="0"/>
                <a:cs typeface="Times New Roman" panose="02020603050405020304" pitchFamily="18" charset="0"/>
              </a:rPr>
              <a:t>Efficiënt gebruik van huidige infrastructuur en ruimte om groei te ondersteunen. </a:t>
            </a:r>
          </a:p>
          <a:p>
            <a:pPr>
              <a:lnSpc>
                <a:spcPct val="107000"/>
              </a:lnSpc>
              <a:spcAft>
                <a:spcPts val="800"/>
              </a:spcAft>
              <a:buSzPts val="1000"/>
              <a:tabLst>
                <a:tab pos="457200" algn="l"/>
              </a:tabLst>
            </a:pPr>
            <a:r>
              <a:rPr lang="nl-NL" sz="1000" b="1" kern="0">
                <a:effectLst/>
                <a:latin typeface="Aptos" panose="020B0004020202020204" pitchFamily="34" charset="0"/>
                <a:ea typeface="Times New Roman" panose="02020603050405020304" pitchFamily="18" charset="0"/>
                <a:cs typeface="Times New Roman" panose="02020603050405020304" pitchFamily="18" charset="0"/>
              </a:rPr>
              <a:t>Naar een Duurzaam en Veerkrachtig Logistiek Systeem</a:t>
            </a:r>
          </a:p>
          <a:p>
            <a:pPr marL="342900" lvl="0" indent="-342900">
              <a:lnSpc>
                <a:spcPct val="107000"/>
              </a:lnSpc>
              <a:spcAft>
                <a:spcPts val="800"/>
              </a:spcAft>
              <a:buSzPts val="1000"/>
              <a:buFont typeface="Symbol" panose="05050102010706020507" pitchFamily="18" charset="2"/>
              <a:buChar char=""/>
              <a:tabLst>
                <a:tab pos="457200" algn="l"/>
              </a:tabLst>
            </a:pPr>
            <a:r>
              <a:rPr lang="nl-NL" kern="0">
                <a:effectLst/>
                <a:latin typeface="Aptos" panose="020B0004020202020204" pitchFamily="34" charset="0"/>
                <a:ea typeface="Times New Roman" panose="02020603050405020304" pitchFamily="18" charset="0"/>
                <a:cs typeface="Times New Roman" panose="02020603050405020304" pitchFamily="18" charset="0"/>
              </a:rPr>
              <a:t>Gezamenlijke inspanningen om een robuust en duurzaam logistiek netwerk te creëren.</a:t>
            </a:r>
            <a:endParaRPr lang="nl-NL"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NL" kern="0">
                <a:effectLst/>
                <a:latin typeface="Aptos" panose="020B0004020202020204" pitchFamily="34" charset="0"/>
                <a:ea typeface="Times New Roman" panose="02020603050405020304" pitchFamily="18" charset="0"/>
                <a:cs typeface="Times New Roman" panose="02020603050405020304" pitchFamily="18" charset="0"/>
              </a:rPr>
              <a:t>Bijdragen aan maatschappelijke uitdagingen en strategische autonomie van Europa: Logistiek als sleutel tot het oplossen van maatschappelijke uitdagingen en het versterken van Europa’s strategische autonomie.</a:t>
            </a:r>
            <a:endParaRPr lang="nl-NL"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NL" kern="0">
                <a:effectLst/>
                <a:latin typeface="Aptos" panose="020B0004020202020204" pitchFamily="34" charset="0"/>
                <a:ea typeface="Times New Roman" panose="02020603050405020304" pitchFamily="18" charset="0"/>
                <a:cs typeface="Times New Roman" panose="02020603050405020304" pitchFamily="18" charset="0"/>
              </a:rPr>
              <a:t>Logistiek als draaischijf van Europa: economische en strategische waarde: Behouden van </a:t>
            </a:r>
            <a:r>
              <a:rPr lang="nl-NL" sz="1000" kern="0">
                <a:latin typeface="Aptos" panose="020B0004020202020204" pitchFamily="34" charset="0"/>
                <a:ea typeface="Times New Roman" panose="02020603050405020304" pitchFamily="18" charset="0"/>
                <a:cs typeface="Times New Roman" panose="02020603050405020304" pitchFamily="18" charset="0"/>
              </a:rPr>
              <a:t>de rol van Nederland </a:t>
            </a:r>
            <a:r>
              <a:rPr lang="nl-NL" kern="0">
                <a:effectLst/>
                <a:latin typeface="Aptos" panose="020B0004020202020204" pitchFamily="34" charset="0"/>
                <a:ea typeface="Times New Roman" panose="02020603050405020304" pitchFamily="18" charset="0"/>
                <a:cs typeface="Times New Roman" panose="02020603050405020304" pitchFamily="18" charset="0"/>
              </a:rPr>
              <a:t>als logistieke hub voor economische en strategische voordelen.</a:t>
            </a:r>
          </a:p>
          <a:p>
            <a:endParaRPr lang="nl-NL" sz="1000"/>
          </a:p>
        </p:txBody>
      </p:sp>
      <p:sp>
        <p:nvSpPr>
          <p:cNvPr id="4" name="Tijdelijke aanduiding voor dianummer 3">
            <a:extLst>
              <a:ext uri="{FF2B5EF4-FFF2-40B4-BE49-F238E27FC236}">
                <a16:creationId xmlns:a16="http://schemas.microsoft.com/office/drawing/2014/main" id="{50525934-5424-C1DF-42B1-6807E555113D}"/>
              </a:ext>
            </a:extLst>
          </p:cNvPr>
          <p:cNvSpPr>
            <a:spLocks noGrp="1"/>
          </p:cNvSpPr>
          <p:nvPr>
            <p:ph type="sldNum" sz="quarter" idx="5"/>
          </p:nvPr>
        </p:nvSpPr>
        <p:spPr/>
        <p:txBody>
          <a:bodyPr/>
          <a:lstStyle/>
          <a:p>
            <a:fld id="{EE73ACA5-9AC6-2446-9AB4-BB31A19000DE}" type="slidenum">
              <a:rPr lang="nl-NL" smtClean="0"/>
              <a:t>26</a:t>
            </a:fld>
            <a:endParaRPr lang="nl-NL"/>
          </a:p>
        </p:txBody>
      </p:sp>
    </p:spTree>
    <p:extLst>
      <p:ext uri="{BB962C8B-B14F-4D97-AF65-F5344CB8AC3E}">
        <p14:creationId xmlns:p14="http://schemas.microsoft.com/office/powerpoint/2010/main" val="1245240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0056C-25BD-2412-FF2E-D1DAF81DE05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5CB646-4326-44A5-956C-A0F72C8A4C2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E44CBB1-AD7D-C0DF-2AB4-E896B70E80AC}"/>
              </a:ext>
            </a:extLst>
          </p:cNvPr>
          <p:cNvSpPr>
            <a:spLocks noGrp="1"/>
          </p:cNvSpPr>
          <p:nvPr>
            <p:ph type="body" idx="1"/>
          </p:nvPr>
        </p:nvSpPr>
        <p:spPr/>
        <p:txBody>
          <a:bodyPr/>
          <a:lstStyle/>
          <a:p>
            <a:endParaRPr lang="en-GB"/>
          </a:p>
        </p:txBody>
      </p:sp>
      <p:sp>
        <p:nvSpPr>
          <p:cNvPr id="4" name="Tijdelijke aanduiding voor dianummer 3">
            <a:extLst>
              <a:ext uri="{FF2B5EF4-FFF2-40B4-BE49-F238E27FC236}">
                <a16:creationId xmlns:a16="http://schemas.microsoft.com/office/drawing/2014/main" id="{9BB8E38E-5D6D-4F24-4D88-B03F71B3D047}"/>
              </a:ext>
            </a:extLst>
          </p:cNvPr>
          <p:cNvSpPr>
            <a:spLocks noGrp="1"/>
          </p:cNvSpPr>
          <p:nvPr>
            <p:ph type="sldNum" sz="quarter" idx="5"/>
          </p:nvPr>
        </p:nvSpPr>
        <p:spPr/>
        <p:txBody>
          <a:bodyPr/>
          <a:lstStyle/>
          <a:p>
            <a:fld id="{72C853D1-490A-42B9-A68F-E00E921D36C6}" type="slidenum">
              <a:rPr lang="en-GB" smtClean="0"/>
              <a:t>34</a:t>
            </a:fld>
            <a:endParaRPr lang="en-GB"/>
          </a:p>
        </p:txBody>
      </p:sp>
    </p:spTree>
    <p:extLst>
      <p:ext uri="{BB962C8B-B14F-4D97-AF65-F5344CB8AC3E}">
        <p14:creationId xmlns:p14="http://schemas.microsoft.com/office/powerpoint/2010/main" val="253186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2C853D1-490A-42B9-A68F-E00E921D36C6}" type="slidenum">
              <a:rPr lang="en-GB" smtClean="0"/>
              <a:t>35</a:t>
            </a:fld>
            <a:endParaRPr lang="en-GB"/>
          </a:p>
        </p:txBody>
      </p:sp>
    </p:spTree>
    <p:extLst>
      <p:ext uri="{BB962C8B-B14F-4D97-AF65-F5344CB8AC3E}">
        <p14:creationId xmlns:p14="http://schemas.microsoft.com/office/powerpoint/2010/main" val="3960018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2C853D1-490A-42B9-A68F-E00E921D36C6}" type="slidenum">
              <a:rPr lang="en-GB" smtClean="0"/>
              <a:t>36</a:t>
            </a:fld>
            <a:endParaRPr lang="en-GB"/>
          </a:p>
        </p:txBody>
      </p:sp>
    </p:spTree>
    <p:extLst>
      <p:ext uri="{BB962C8B-B14F-4D97-AF65-F5344CB8AC3E}">
        <p14:creationId xmlns:p14="http://schemas.microsoft.com/office/powerpoint/2010/main" val="445425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6F4EB-76B4-7272-96A2-1AF517D9FA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5660CE2-2346-55D0-F765-6FA7B6878B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56088AF-10B3-285B-FD84-D94AE63F5676}"/>
              </a:ext>
            </a:extLst>
          </p:cNvPr>
          <p:cNvSpPr>
            <a:spLocks noGrp="1"/>
          </p:cNvSpPr>
          <p:nvPr>
            <p:ph type="body" idx="1"/>
          </p:nvPr>
        </p:nvSpPr>
        <p:spPr/>
        <p:txBody>
          <a:bodyPr/>
          <a:lstStyle/>
          <a:p>
            <a:endParaRPr lang="en-GB"/>
          </a:p>
        </p:txBody>
      </p:sp>
      <p:sp>
        <p:nvSpPr>
          <p:cNvPr id="4" name="Tijdelijke aanduiding voor dianummer 3">
            <a:extLst>
              <a:ext uri="{FF2B5EF4-FFF2-40B4-BE49-F238E27FC236}">
                <a16:creationId xmlns:a16="http://schemas.microsoft.com/office/drawing/2014/main" id="{C7154E55-94F0-053D-2203-D2DB095F5308}"/>
              </a:ext>
            </a:extLst>
          </p:cNvPr>
          <p:cNvSpPr>
            <a:spLocks noGrp="1"/>
          </p:cNvSpPr>
          <p:nvPr>
            <p:ph type="sldNum" sz="quarter" idx="5"/>
          </p:nvPr>
        </p:nvSpPr>
        <p:spPr/>
        <p:txBody>
          <a:bodyPr/>
          <a:lstStyle/>
          <a:p>
            <a:fld id="{72C853D1-490A-42B9-A68F-E00E921D36C6}" type="slidenum">
              <a:rPr lang="en-GB" smtClean="0"/>
              <a:t>37</a:t>
            </a:fld>
            <a:endParaRPr lang="en-GB"/>
          </a:p>
        </p:txBody>
      </p:sp>
    </p:spTree>
    <p:extLst>
      <p:ext uri="{BB962C8B-B14F-4D97-AF65-F5344CB8AC3E}">
        <p14:creationId xmlns:p14="http://schemas.microsoft.com/office/powerpoint/2010/main" val="313073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4" name="Afbeelding 3" descr="Afbeelding met ruimte, blauw, Elektrisch blauw&#10;&#10;Automatisch gegenereerde beschrijving">
            <a:extLst>
              <a:ext uri="{FF2B5EF4-FFF2-40B4-BE49-F238E27FC236}">
                <a16:creationId xmlns:a16="http://schemas.microsoft.com/office/drawing/2014/main" id="{C63C19DE-E848-6716-9F95-95973B0AEF7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38291" y="0"/>
            <a:ext cx="17749709" cy="10287000"/>
          </a:xfrm>
          <a:prstGeom prst="rect">
            <a:avLst/>
          </a:prstGeom>
        </p:spPr>
      </p:pic>
      <p:pic>
        <p:nvPicPr>
          <p:cNvPr id="22" name="Afbeelding 21" descr="Afbeelding met cirkel&#10;&#10;Automatisch gegenereerde beschrijving">
            <a:extLst>
              <a:ext uri="{FF2B5EF4-FFF2-40B4-BE49-F238E27FC236}">
                <a16:creationId xmlns:a16="http://schemas.microsoft.com/office/drawing/2014/main" id="{7D24910F-63C3-6A3C-E84F-BC9BAC4D3699}"/>
              </a:ext>
            </a:extLst>
          </p:cNvPr>
          <p:cNvPicPr>
            <a:picLocks noChangeAspect="1"/>
          </p:cNvPicPr>
          <p:nvPr userDrawn="1"/>
        </p:nvPicPr>
        <p:blipFill>
          <a:blip r:embed="rId3">
            <a:alphaModFix amt="85000"/>
            <a:extLst>
              <a:ext uri="{28A0092B-C50C-407E-A947-70E740481C1C}">
                <a14:useLocalDpi xmlns:a14="http://schemas.microsoft.com/office/drawing/2010/main"/>
              </a:ext>
            </a:extLst>
          </a:blip>
          <a:stretch>
            <a:fillRect/>
          </a:stretch>
        </p:blipFill>
        <p:spPr>
          <a:xfrm>
            <a:off x="540000" y="-4049"/>
            <a:ext cx="11065293" cy="10287000"/>
          </a:xfrm>
          <a:prstGeom prst="rect">
            <a:avLst/>
          </a:prstGeom>
        </p:spPr>
      </p:pic>
      <p:pic>
        <p:nvPicPr>
          <p:cNvPr id="10" name="Afbeelding 9">
            <a:extLst>
              <a:ext uri="{FF2B5EF4-FFF2-40B4-BE49-F238E27FC236}">
                <a16:creationId xmlns:a16="http://schemas.microsoft.com/office/drawing/2014/main" id="{E6B4B0EE-12AD-A890-EA47-C34669C9A79E}"/>
              </a:ext>
            </a:extLst>
          </p:cNvPr>
          <p:cNvPicPr>
            <a:picLocks noChangeAspect="1"/>
          </p:cNvPicPr>
          <p:nvPr userDrawn="1"/>
        </p:nvPicPr>
        <p:blipFill>
          <a:blip r:embed="rId4"/>
          <a:stretch>
            <a:fillRect/>
          </a:stretch>
        </p:blipFill>
        <p:spPr>
          <a:xfrm>
            <a:off x="12044701" y="1059086"/>
            <a:ext cx="4474691" cy="1735872"/>
          </a:xfrm>
          <a:prstGeom prst="rect">
            <a:avLst/>
          </a:prstGeom>
        </p:spPr>
      </p:pic>
      <p:sp>
        <p:nvSpPr>
          <p:cNvPr id="3" name="Tijdelijke aanduiding voor datum 2">
            <a:extLst>
              <a:ext uri="{FF2B5EF4-FFF2-40B4-BE49-F238E27FC236}">
                <a16:creationId xmlns:a16="http://schemas.microsoft.com/office/drawing/2014/main" id="{8954F67C-78C5-C049-5610-0E503E15AA1A}"/>
              </a:ext>
            </a:extLst>
          </p:cNvPr>
          <p:cNvSpPr>
            <a:spLocks noGrp="1"/>
          </p:cNvSpPr>
          <p:nvPr>
            <p:ph type="dt" sz="half" idx="10"/>
          </p:nvPr>
        </p:nvSpPr>
        <p:spPr/>
        <p:txBody>
          <a:bodyPr/>
          <a:lstStyle/>
          <a:p>
            <a:fld id="{DBFD89A3-7684-8343-B8FE-9182C3961444}" type="datetimeFigureOut">
              <a:rPr lang="nl-NL" smtClean="0"/>
              <a:pPr/>
              <a:t>26-11-2024</a:t>
            </a:fld>
            <a:endParaRPr lang="nl-NL"/>
          </a:p>
        </p:txBody>
      </p:sp>
      <p:sp>
        <p:nvSpPr>
          <p:cNvPr id="5" name="Rechthoek 4">
            <a:extLst>
              <a:ext uri="{FF2B5EF4-FFF2-40B4-BE49-F238E27FC236}">
                <a16:creationId xmlns:a16="http://schemas.microsoft.com/office/drawing/2014/main" id="{4FF81D39-7A8A-8FBF-5C22-539C2AD1CEB3}"/>
              </a:ext>
            </a:extLst>
          </p:cNvPr>
          <p:cNvSpPr/>
          <p:nvPr userDrawn="1"/>
        </p:nvSpPr>
        <p:spPr>
          <a:xfrm>
            <a:off x="0" y="5644662"/>
            <a:ext cx="540000" cy="4642338"/>
          </a:xfrm>
          <a:prstGeom prst="rect">
            <a:avLst/>
          </a:prstGeom>
          <a:solidFill>
            <a:srgbClr val="344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Rechthoek 5">
            <a:extLst>
              <a:ext uri="{FF2B5EF4-FFF2-40B4-BE49-F238E27FC236}">
                <a16:creationId xmlns:a16="http://schemas.microsoft.com/office/drawing/2014/main" id="{11B99361-0EF7-1B78-18B2-D53E5F3483DE}"/>
              </a:ext>
            </a:extLst>
          </p:cNvPr>
          <p:cNvSpPr/>
          <p:nvPr userDrawn="1"/>
        </p:nvSpPr>
        <p:spPr>
          <a:xfrm>
            <a:off x="0" y="0"/>
            <a:ext cx="540000" cy="124200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hthoek 6">
            <a:extLst>
              <a:ext uri="{FF2B5EF4-FFF2-40B4-BE49-F238E27FC236}">
                <a16:creationId xmlns:a16="http://schemas.microsoft.com/office/drawing/2014/main" id="{1DEFA239-77FE-A91D-7F4A-BE09CAB6C166}"/>
              </a:ext>
            </a:extLst>
          </p:cNvPr>
          <p:cNvSpPr/>
          <p:nvPr userDrawn="1"/>
        </p:nvSpPr>
        <p:spPr>
          <a:xfrm>
            <a:off x="0" y="1242000"/>
            <a:ext cx="540000" cy="4402662"/>
          </a:xfrm>
          <a:prstGeom prst="rect">
            <a:avLst/>
          </a:prstGeom>
          <a:solidFill>
            <a:srgbClr val="E9B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28207060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dia fotocirkel">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F3FE7BD4-AAB1-31B9-0D06-CA530F766FD7}"/>
              </a:ext>
            </a:extLst>
          </p:cNvPr>
          <p:cNvSpPr>
            <a:spLocks noGrp="1"/>
          </p:cNvSpPr>
          <p:nvPr>
            <p:ph type="dt" sz="half" idx="10"/>
          </p:nvPr>
        </p:nvSpPr>
        <p:spPr/>
        <p:txBody>
          <a:bodyPr/>
          <a:lstStyle/>
          <a:p>
            <a:fld id="{DBFD89A3-7684-8343-B8FE-9182C3961444}" type="datetimeFigureOut">
              <a:rPr lang="nl-NL" smtClean="0"/>
              <a:pPr/>
              <a:t>26-11-2024</a:t>
            </a:fld>
            <a:endParaRPr lang="nl-NL"/>
          </a:p>
        </p:txBody>
      </p:sp>
      <p:sp>
        <p:nvSpPr>
          <p:cNvPr id="4" name="Tijdelijke aanduiding voor voettekst 3">
            <a:extLst>
              <a:ext uri="{FF2B5EF4-FFF2-40B4-BE49-F238E27FC236}">
                <a16:creationId xmlns:a16="http://schemas.microsoft.com/office/drawing/2014/main" id="{DAD6FCA7-A82B-BB61-D86B-12444B7FD562}"/>
              </a:ext>
            </a:extLst>
          </p:cNvPr>
          <p:cNvSpPr>
            <a:spLocks noGrp="1"/>
          </p:cNvSpPr>
          <p:nvPr>
            <p:ph type="ftr" sz="quarter" idx="11"/>
          </p:nvPr>
        </p:nvSpPr>
        <p:spPr/>
        <p:txBody>
          <a:bodyPr/>
          <a:lstStyle/>
          <a:p>
            <a:r>
              <a:rPr lang="nl-NL"/>
              <a:t>TOPSECTOR LOGISTIEK</a:t>
            </a:r>
          </a:p>
        </p:txBody>
      </p:sp>
      <p:sp>
        <p:nvSpPr>
          <p:cNvPr id="5" name="Tijdelijke aanduiding voor afbeelding 10">
            <a:extLst>
              <a:ext uri="{FF2B5EF4-FFF2-40B4-BE49-F238E27FC236}">
                <a16:creationId xmlns:a16="http://schemas.microsoft.com/office/drawing/2014/main" id="{4FA595E0-EC6E-C57E-7557-9B42D27CC42C}"/>
              </a:ext>
            </a:extLst>
          </p:cNvPr>
          <p:cNvSpPr>
            <a:spLocks noGrp="1"/>
          </p:cNvSpPr>
          <p:nvPr>
            <p:ph type="pic" idx="13"/>
          </p:nvPr>
        </p:nvSpPr>
        <p:spPr>
          <a:xfrm>
            <a:off x="521798" y="-14908"/>
            <a:ext cx="10914894" cy="8956463"/>
          </a:xfrm>
          <a:custGeom>
            <a:avLst/>
            <a:gdLst>
              <a:gd name="connsiteX0" fmla="*/ 0 w 7804688"/>
              <a:gd name="connsiteY0" fmla="*/ 0 h 7898992"/>
              <a:gd name="connsiteX1" fmla="*/ 3902344 w 7804688"/>
              <a:gd name="connsiteY1" fmla="*/ 0 h 7898992"/>
              <a:gd name="connsiteX2" fmla="*/ 4596539 w 7804688"/>
              <a:gd name="connsiteY2" fmla="*/ 0 h 7898992"/>
              <a:gd name="connsiteX3" fmla="*/ 4596539 w 7804688"/>
              <a:gd name="connsiteY3" fmla="*/ 63564 h 7898992"/>
              <a:gd name="connsiteX4" fmla="*/ 4688802 w 7804688"/>
              <a:gd name="connsiteY4" fmla="*/ 80240 h 7898992"/>
              <a:gd name="connsiteX5" fmla="*/ 7804688 w 7804688"/>
              <a:gd name="connsiteY5" fmla="*/ 3949496 h 7898992"/>
              <a:gd name="connsiteX6" fmla="*/ 3902344 w 7804688"/>
              <a:gd name="connsiteY6" fmla="*/ 7898992 h 7898992"/>
              <a:gd name="connsiteX7" fmla="*/ 666459 w 7804688"/>
              <a:gd name="connsiteY7" fmla="*/ 6157697 h 7898992"/>
              <a:gd name="connsiteX8" fmla="*/ 565204 w 7804688"/>
              <a:gd name="connsiteY8" fmla="*/ 5997845 h 7898992"/>
              <a:gd name="connsiteX9" fmla="*/ 0 w 7804688"/>
              <a:gd name="connsiteY9" fmla="*/ 5997845 h 7898992"/>
              <a:gd name="connsiteX10" fmla="*/ 0 w 7804688"/>
              <a:gd name="connsiteY10" fmla="*/ 3949496 h 7898992"/>
              <a:gd name="connsiteX0" fmla="*/ 0 w 7804688"/>
              <a:gd name="connsiteY0" fmla="*/ 0 h 7898992"/>
              <a:gd name="connsiteX1" fmla="*/ 3902344 w 7804688"/>
              <a:gd name="connsiteY1" fmla="*/ 0 h 7898992"/>
              <a:gd name="connsiteX2" fmla="*/ 4596539 w 7804688"/>
              <a:gd name="connsiteY2" fmla="*/ 0 h 7898992"/>
              <a:gd name="connsiteX3" fmla="*/ 4596539 w 7804688"/>
              <a:gd name="connsiteY3" fmla="*/ 63564 h 7898992"/>
              <a:gd name="connsiteX4" fmla="*/ 4688802 w 7804688"/>
              <a:gd name="connsiteY4" fmla="*/ 80240 h 7898992"/>
              <a:gd name="connsiteX5" fmla="*/ 7804688 w 7804688"/>
              <a:gd name="connsiteY5" fmla="*/ 3949496 h 7898992"/>
              <a:gd name="connsiteX6" fmla="*/ 3902344 w 7804688"/>
              <a:gd name="connsiteY6" fmla="*/ 7898992 h 7898992"/>
              <a:gd name="connsiteX7" fmla="*/ 666459 w 7804688"/>
              <a:gd name="connsiteY7" fmla="*/ 6157697 h 7898992"/>
              <a:gd name="connsiteX8" fmla="*/ 565204 w 7804688"/>
              <a:gd name="connsiteY8" fmla="*/ 5997845 h 7898992"/>
              <a:gd name="connsiteX9" fmla="*/ 600130 w 7804688"/>
              <a:gd name="connsiteY9" fmla="*/ 5997846 h 7898992"/>
              <a:gd name="connsiteX10" fmla="*/ 0 w 7804688"/>
              <a:gd name="connsiteY10" fmla="*/ 3949496 h 7898992"/>
              <a:gd name="connsiteX11" fmla="*/ 0 w 7804688"/>
              <a:gd name="connsiteY11" fmla="*/ 0 h 7898992"/>
              <a:gd name="connsiteX0" fmla="*/ 584741 w 7804688"/>
              <a:gd name="connsiteY0" fmla="*/ 1872897 h 7898992"/>
              <a:gd name="connsiteX1" fmla="*/ 3902344 w 7804688"/>
              <a:gd name="connsiteY1" fmla="*/ 0 h 7898992"/>
              <a:gd name="connsiteX2" fmla="*/ 4596539 w 7804688"/>
              <a:gd name="connsiteY2" fmla="*/ 0 h 7898992"/>
              <a:gd name="connsiteX3" fmla="*/ 4596539 w 7804688"/>
              <a:gd name="connsiteY3" fmla="*/ 63564 h 7898992"/>
              <a:gd name="connsiteX4" fmla="*/ 4688802 w 7804688"/>
              <a:gd name="connsiteY4" fmla="*/ 80240 h 7898992"/>
              <a:gd name="connsiteX5" fmla="*/ 7804688 w 7804688"/>
              <a:gd name="connsiteY5" fmla="*/ 3949496 h 7898992"/>
              <a:gd name="connsiteX6" fmla="*/ 3902344 w 7804688"/>
              <a:gd name="connsiteY6" fmla="*/ 7898992 h 7898992"/>
              <a:gd name="connsiteX7" fmla="*/ 666459 w 7804688"/>
              <a:gd name="connsiteY7" fmla="*/ 6157697 h 7898992"/>
              <a:gd name="connsiteX8" fmla="*/ 565204 w 7804688"/>
              <a:gd name="connsiteY8" fmla="*/ 5997845 h 7898992"/>
              <a:gd name="connsiteX9" fmla="*/ 600130 w 7804688"/>
              <a:gd name="connsiteY9" fmla="*/ 5997846 h 7898992"/>
              <a:gd name="connsiteX10" fmla="*/ 0 w 7804688"/>
              <a:gd name="connsiteY10" fmla="*/ 3949496 h 7898992"/>
              <a:gd name="connsiteX11" fmla="*/ 584741 w 7804688"/>
              <a:gd name="connsiteY11" fmla="*/ 1872897 h 7898992"/>
              <a:gd name="connsiteX0" fmla="*/ 19537 w 7239484"/>
              <a:gd name="connsiteY0" fmla="*/ 1872897 h 7898992"/>
              <a:gd name="connsiteX1" fmla="*/ 3337140 w 7239484"/>
              <a:gd name="connsiteY1" fmla="*/ 0 h 7898992"/>
              <a:gd name="connsiteX2" fmla="*/ 4031335 w 7239484"/>
              <a:gd name="connsiteY2" fmla="*/ 0 h 7898992"/>
              <a:gd name="connsiteX3" fmla="*/ 4031335 w 7239484"/>
              <a:gd name="connsiteY3" fmla="*/ 63564 h 7898992"/>
              <a:gd name="connsiteX4" fmla="*/ 4123598 w 7239484"/>
              <a:gd name="connsiteY4" fmla="*/ 80240 h 7898992"/>
              <a:gd name="connsiteX5" fmla="*/ 7239484 w 7239484"/>
              <a:gd name="connsiteY5" fmla="*/ 3949496 h 7898992"/>
              <a:gd name="connsiteX6" fmla="*/ 3337140 w 7239484"/>
              <a:gd name="connsiteY6" fmla="*/ 7898992 h 7898992"/>
              <a:gd name="connsiteX7" fmla="*/ 101255 w 7239484"/>
              <a:gd name="connsiteY7" fmla="*/ 6157697 h 7898992"/>
              <a:gd name="connsiteX8" fmla="*/ 0 w 7239484"/>
              <a:gd name="connsiteY8" fmla="*/ 5997845 h 7898992"/>
              <a:gd name="connsiteX9" fmla="*/ 34926 w 7239484"/>
              <a:gd name="connsiteY9" fmla="*/ 5997846 h 7898992"/>
              <a:gd name="connsiteX10" fmla="*/ 34926 w 7239484"/>
              <a:gd name="connsiteY10" fmla="*/ 4012985 h 7898992"/>
              <a:gd name="connsiteX11" fmla="*/ 19537 w 7239484"/>
              <a:gd name="connsiteY11" fmla="*/ 1872897 h 7898992"/>
              <a:gd name="connsiteX0" fmla="*/ 19537 w 7239484"/>
              <a:gd name="connsiteY0" fmla="*/ 1872897 h 7898992"/>
              <a:gd name="connsiteX1" fmla="*/ 3090933 w 7239484"/>
              <a:gd name="connsiteY1" fmla="*/ 1872897 h 7898992"/>
              <a:gd name="connsiteX2" fmla="*/ 4031335 w 7239484"/>
              <a:gd name="connsiteY2" fmla="*/ 0 h 7898992"/>
              <a:gd name="connsiteX3" fmla="*/ 4031335 w 7239484"/>
              <a:gd name="connsiteY3" fmla="*/ 63564 h 7898992"/>
              <a:gd name="connsiteX4" fmla="*/ 4123598 w 7239484"/>
              <a:gd name="connsiteY4" fmla="*/ 80240 h 7898992"/>
              <a:gd name="connsiteX5" fmla="*/ 7239484 w 7239484"/>
              <a:gd name="connsiteY5" fmla="*/ 3949496 h 7898992"/>
              <a:gd name="connsiteX6" fmla="*/ 3337140 w 7239484"/>
              <a:gd name="connsiteY6" fmla="*/ 7898992 h 7898992"/>
              <a:gd name="connsiteX7" fmla="*/ 101255 w 7239484"/>
              <a:gd name="connsiteY7" fmla="*/ 6157697 h 7898992"/>
              <a:gd name="connsiteX8" fmla="*/ 0 w 7239484"/>
              <a:gd name="connsiteY8" fmla="*/ 5997845 h 7898992"/>
              <a:gd name="connsiteX9" fmla="*/ 34926 w 7239484"/>
              <a:gd name="connsiteY9" fmla="*/ 5997846 h 7898992"/>
              <a:gd name="connsiteX10" fmla="*/ 34926 w 7239484"/>
              <a:gd name="connsiteY10" fmla="*/ 4012985 h 7898992"/>
              <a:gd name="connsiteX11" fmla="*/ 19537 w 7239484"/>
              <a:gd name="connsiteY11" fmla="*/ 1872897 h 7898992"/>
              <a:gd name="connsiteX0" fmla="*/ 19537 w 7451607"/>
              <a:gd name="connsiteY0" fmla="*/ 1872897 h 7898992"/>
              <a:gd name="connsiteX1" fmla="*/ 3090933 w 7451607"/>
              <a:gd name="connsiteY1" fmla="*/ 1872897 h 7898992"/>
              <a:gd name="connsiteX2" fmla="*/ 4031335 w 7451607"/>
              <a:gd name="connsiteY2" fmla="*/ 0 h 7898992"/>
              <a:gd name="connsiteX3" fmla="*/ 4031335 w 7451607"/>
              <a:gd name="connsiteY3" fmla="*/ 63564 h 7898992"/>
              <a:gd name="connsiteX4" fmla="*/ 4123598 w 7451607"/>
              <a:gd name="connsiteY4" fmla="*/ 80240 h 7898992"/>
              <a:gd name="connsiteX5" fmla="*/ 6636354 w 7451607"/>
              <a:gd name="connsiteY5" fmla="*/ 1761792 h 7898992"/>
              <a:gd name="connsiteX6" fmla="*/ 7239484 w 7451607"/>
              <a:gd name="connsiteY6" fmla="*/ 3949496 h 7898992"/>
              <a:gd name="connsiteX7" fmla="*/ 3337140 w 7451607"/>
              <a:gd name="connsiteY7" fmla="*/ 7898992 h 7898992"/>
              <a:gd name="connsiteX8" fmla="*/ 101255 w 7451607"/>
              <a:gd name="connsiteY8" fmla="*/ 6157697 h 7898992"/>
              <a:gd name="connsiteX9" fmla="*/ 0 w 7451607"/>
              <a:gd name="connsiteY9" fmla="*/ 5997845 h 7898992"/>
              <a:gd name="connsiteX10" fmla="*/ 34926 w 7451607"/>
              <a:gd name="connsiteY10" fmla="*/ 5997846 h 7898992"/>
              <a:gd name="connsiteX11" fmla="*/ 34926 w 7451607"/>
              <a:gd name="connsiteY11" fmla="*/ 4012985 h 7898992"/>
              <a:gd name="connsiteX12" fmla="*/ 19537 w 7451607"/>
              <a:gd name="connsiteY12" fmla="*/ 1872897 h 7898992"/>
              <a:gd name="connsiteX0" fmla="*/ 19537 w 7451607"/>
              <a:gd name="connsiteY0" fmla="*/ 1872897 h 7898992"/>
              <a:gd name="connsiteX1" fmla="*/ 3090933 w 7451607"/>
              <a:gd name="connsiteY1" fmla="*/ 1872897 h 7898992"/>
              <a:gd name="connsiteX2" fmla="*/ 4031335 w 7451607"/>
              <a:gd name="connsiteY2" fmla="*/ 0 h 7898992"/>
              <a:gd name="connsiteX3" fmla="*/ 4031335 w 7451607"/>
              <a:gd name="connsiteY3" fmla="*/ 63564 h 7898992"/>
              <a:gd name="connsiteX4" fmla="*/ 4154373 w 7451607"/>
              <a:gd name="connsiteY4" fmla="*/ 1826161 h 7898992"/>
              <a:gd name="connsiteX5" fmla="*/ 6636354 w 7451607"/>
              <a:gd name="connsiteY5" fmla="*/ 1761792 h 7898992"/>
              <a:gd name="connsiteX6" fmla="*/ 7239484 w 7451607"/>
              <a:gd name="connsiteY6" fmla="*/ 3949496 h 7898992"/>
              <a:gd name="connsiteX7" fmla="*/ 3337140 w 7451607"/>
              <a:gd name="connsiteY7" fmla="*/ 7898992 h 7898992"/>
              <a:gd name="connsiteX8" fmla="*/ 101255 w 7451607"/>
              <a:gd name="connsiteY8" fmla="*/ 6157697 h 7898992"/>
              <a:gd name="connsiteX9" fmla="*/ 0 w 7451607"/>
              <a:gd name="connsiteY9" fmla="*/ 5997845 h 7898992"/>
              <a:gd name="connsiteX10" fmla="*/ 34926 w 7451607"/>
              <a:gd name="connsiteY10" fmla="*/ 5997846 h 7898992"/>
              <a:gd name="connsiteX11" fmla="*/ 34926 w 7451607"/>
              <a:gd name="connsiteY11" fmla="*/ 4012985 h 7898992"/>
              <a:gd name="connsiteX12" fmla="*/ 19537 w 7451607"/>
              <a:gd name="connsiteY12" fmla="*/ 1872897 h 7898992"/>
              <a:gd name="connsiteX0" fmla="*/ 19537 w 7451607"/>
              <a:gd name="connsiteY0" fmla="*/ 1872897 h 7898992"/>
              <a:gd name="connsiteX1" fmla="*/ 3090933 w 7451607"/>
              <a:gd name="connsiteY1" fmla="*/ 1872897 h 7898992"/>
              <a:gd name="connsiteX2" fmla="*/ 4031335 w 7451607"/>
              <a:gd name="connsiteY2" fmla="*/ 0 h 7898992"/>
              <a:gd name="connsiteX3" fmla="*/ 3508145 w 7451607"/>
              <a:gd name="connsiteY3" fmla="*/ 1825357 h 7898992"/>
              <a:gd name="connsiteX4" fmla="*/ 4154373 w 7451607"/>
              <a:gd name="connsiteY4" fmla="*/ 1826161 h 7898992"/>
              <a:gd name="connsiteX5" fmla="*/ 6636354 w 7451607"/>
              <a:gd name="connsiteY5" fmla="*/ 1761792 h 7898992"/>
              <a:gd name="connsiteX6" fmla="*/ 7239484 w 7451607"/>
              <a:gd name="connsiteY6" fmla="*/ 3949496 h 7898992"/>
              <a:gd name="connsiteX7" fmla="*/ 3337140 w 7451607"/>
              <a:gd name="connsiteY7" fmla="*/ 7898992 h 7898992"/>
              <a:gd name="connsiteX8" fmla="*/ 101255 w 7451607"/>
              <a:gd name="connsiteY8" fmla="*/ 6157697 h 7898992"/>
              <a:gd name="connsiteX9" fmla="*/ 0 w 7451607"/>
              <a:gd name="connsiteY9" fmla="*/ 5997845 h 7898992"/>
              <a:gd name="connsiteX10" fmla="*/ 34926 w 7451607"/>
              <a:gd name="connsiteY10" fmla="*/ 5997846 h 7898992"/>
              <a:gd name="connsiteX11" fmla="*/ 34926 w 7451607"/>
              <a:gd name="connsiteY11" fmla="*/ 4012985 h 7898992"/>
              <a:gd name="connsiteX12" fmla="*/ 19537 w 7451607"/>
              <a:gd name="connsiteY12" fmla="*/ 1872897 h 7898992"/>
              <a:gd name="connsiteX0" fmla="*/ 19537 w 7451607"/>
              <a:gd name="connsiteY0" fmla="*/ 381401 h 6407496"/>
              <a:gd name="connsiteX1" fmla="*/ 3090933 w 7451607"/>
              <a:gd name="connsiteY1" fmla="*/ 381401 h 6407496"/>
              <a:gd name="connsiteX2" fmla="*/ 3323489 w 7451607"/>
              <a:gd name="connsiteY2" fmla="*/ 302041 h 6407496"/>
              <a:gd name="connsiteX3" fmla="*/ 3508145 w 7451607"/>
              <a:gd name="connsiteY3" fmla="*/ 333861 h 6407496"/>
              <a:gd name="connsiteX4" fmla="*/ 4154373 w 7451607"/>
              <a:gd name="connsiteY4" fmla="*/ 334665 h 6407496"/>
              <a:gd name="connsiteX5" fmla="*/ 6636354 w 7451607"/>
              <a:gd name="connsiteY5" fmla="*/ 270296 h 6407496"/>
              <a:gd name="connsiteX6" fmla="*/ 7239484 w 7451607"/>
              <a:gd name="connsiteY6" fmla="*/ 2458000 h 6407496"/>
              <a:gd name="connsiteX7" fmla="*/ 3337140 w 7451607"/>
              <a:gd name="connsiteY7" fmla="*/ 6407496 h 6407496"/>
              <a:gd name="connsiteX8" fmla="*/ 101255 w 7451607"/>
              <a:gd name="connsiteY8" fmla="*/ 4666201 h 6407496"/>
              <a:gd name="connsiteX9" fmla="*/ 0 w 7451607"/>
              <a:gd name="connsiteY9" fmla="*/ 4506349 h 6407496"/>
              <a:gd name="connsiteX10" fmla="*/ 34926 w 7451607"/>
              <a:gd name="connsiteY10" fmla="*/ 4506350 h 6407496"/>
              <a:gd name="connsiteX11" fmla="*/ 34926 w 7451607"/>
              <a:gd name="connsiteY11" fmla="*/ 2521489 h 6407496"/>
              <a:gd name="connsiteX12" fmla="*/ 19537 w 7451607"/>
              <a:gd name="connsiteY12" fmla="*/ 381401 h 6407496"/>
              <a:gd name="connsiteX0" fmla="*/ 19537 w 7240513"/>
              <a:gd name="connsiteY0" fmla="*/ 381401 h 6407496"/>
              <a:gd name="connsiteX1" fmla="*/ 3090933 w 7240513"/>
              <a:gd name="connsiteY1" fmla="*/ 381401 h 6407496"/>
              <a:gd name="connsiteX2" fmla="*/ 3323489 w 7240513"/>
              <a:gd name="connsiteY2" fmla="*/ 302041 h 6407496"/>
              <a:gd name="connsiteX3" fmla="*/ 3508145 w 7240513"/>
              <a:gd name="connsiteY3" fmla="*/ 333861 h 6407496"/>
              <a:gd name="connsiteX4" fmla="*/ 4154373 w 7240513"/>
              <a:gd name="connsiteY4" fmla="*/ 334665 h 6407496"/>
              <a:gd name="connsiteX5" fmla="*/ 6636354 w 7240513"/>
              <a:gd name="connsiteY5" fmla="*/ 270296 h 6407496"/>
              <a:gd name="connsiteX6" fmla="*/ 7239484 w 7240513"/>
              <a:gd name="connsiteY6" fmla="*/ 2458000 h 6407496"/>
              <a:gd name="connsiteX7" fmla="*/ 3337140 w 7240513"/>
              <a:gd name="connsiteY7" fmla="*/ 6407496 h 6407496"/>
              <a:gd name="connsiteX8" fmla="*/ 101255 w 7240513"/>
              <a:gd name="connsiteY8" fmla="*/ 4666201 h 6407496"/>
              <a:gd name="connsiteX9" fmla="*/ 0 w 7240513"/>
              <a:gd name="connsiteY9" fmla="*/ 4506349 h 6407496"/>
              <a:gd name="connsiteX10" fmla="*/ 34926 w 7240513"/>
              <a:gd name="connsiteY10" fmla="*/ 4506350 h 6407496"/>
              <a:gd name="connsiteX11" fmla="*/ 34926 w 7240513"/>
              <a:gd name="connsiteY11" fmla="*/ 2521489 h 6407496"/>
              <a:gd name="connsiteX12" fmla="*/ 19537 w 7240513"/>
              <a:gd name="connsiteY12" fmla="*/ 381401 h 6407496"/>
              <a:gd name="connsiteX0" fmla="*/ 19537 w 7252946"/>
              <a:gd name="connsiteY0" fmla="*/ 381401 h 6407496"/>
              <a:gd name="connsiteX1" fmla="*/ 3090933 w 7252946"/>
              <a:gd name="connsiteY1" fmla="*/ 381401 h 6407496"/>
              <a:gd name="connsiteX2" fmla="*/ 3323489 w 7252946"/>
              <a:gd name="connsiteY2" fmla="*/ 302041 h 6407496"/>
              <a:gd name="connsiteX3" fmla="*/ 3508145 w 7252946"/>
              <a:gd name="connsiteY3" fmla="*/ 333861 h 6407496"/>
              <a:gd name="connsiteX4" fmla="*/ 4154373 w 7252946"/>
              <a:gd name="connsiteY4" fmla="*/ 334665 h 6407496"/>
              <a:gd name="connsiteX5" fmla="*/ 6636354 w 7252946"/>
              <a:gd name="connsiteY5" fmla="*/ 270296 h 6407496"/>
              <a:gd name="connsiteX6" fmla="*/ 7239484 w 7252946"/>
              <a:gd name="connsiteY6" fmla="*/ 2458000 h 6407496"/>
              <a:gd name="connsiteX7" fmla="*/ 3337140 w 7252946"/>
              <a:gd name="connsiteY7" fmla="*/ 6407496 h 6407496"/>
              <a:gd name="connsiteX8" fmla="*/ 101255 w 7252946"/>
              <a:gd name="connsiteY8" fmla="*/ 4666201 h 6407496"/>
              <a:gd name="connsiteX9" fmla="*/ 0 w 7252946"/>
              <a:gd name="connsiteY9" fmla="*/ 4506349 h 6407496"/>
              <a:gd name="connsiteX10" fmla="*/ 34926 w 7252946"/>
              <a:gd name="connsiteY10" fmla="*/ 4506350 h 6407496"/>
              <a:gd name="connsiteX11" fmla="*/ 34926 w 7252946"/>
              <a:gd name="connsiteY11" fmla="*/ 2521489 h 6407496"/>
              <a:gd name="connsiteX12" fmla="*/ 19537 w 7252946"/>
              <a:gd name="connsiteY12" fmla="*/ 381401 h 6407496"/>
              <a:gd name="connsiteX0" fmla="*/ 19537 w 7239639"/>
              <a:gd name="connsiteY0" fmla="*/ 381401 h 6407496"/>
              <a:gd name="connsiteX1" fmla="*/ 3090933 w 7239639"/>
              <a:gd name="connsiteY1" fmla="*/ 381401 h 6407496"/>
              <a:gd name="connsiteX2" fmla="*/ 3323489 w 7239639"/>
              <a:gd name="connsiteY2" fmla="*/ 302041 h 6407496"/>
              <a:gd name="connsiteX3" fmla="*/ 3508145 w 7239639"/>
              <a:gd name="connsiteY3" fmla="*/ 333861 h 6407496"/>
              <a:gd name="connsiteX4" fmla="*/ 4154373 w 7239639"/>
              <a:gd name="connsiteY4" fmla="*/ 334665 h 6407496"/>
              <a:gd name="connsiteX5" fmla="*/ 6636354 w 7239639"/>
              <a:gd name="connsiteY5" fmla="*/ 270296 h 6407496"/>
              <a:gd name="connsiteX6" fmla="*/ 7239484 w 7239639"/>
              <a:gd name="connsiteY6" fmla="*/ 2458000 h 6407496"/>
              <a:gd name="connsiteX7" fmla="*/ 3337140 w 7239639"/>
              <a:gd name="connsiteY7" fmla="*/ 6407496 h 6407496"/>
              <a:gd name="connsiteX8" fmla="*/ 101255 w 7239639"/>
              <a:gd name="connsiteY8" fmla="*/ 4666201 h 6407496"/>
              <a:gd name="connsiteX9" fmla="*/ 0 w 7239639"/>
              <a:gd name="connsiteY9" fmla="*/ 4506349 h 6407496"/>
              <a:gd name="connsiteX10" fmla="*/ 34926 w 7239639"/>
              <a:gd name="connsiteY10" fmla="*/ 4506350 h 6407496"/>
              <a:gd name="connsiteX11" fmla="*/ 34926 w 7239639"/>
              <a:gd name="connsiteY11" fmla="*/ 2521489 h 6407496"/>
              <a:gd name="connsiteX12" fmla="*/ 19537 w 7239639"/>
              <a:gd name="connsiteY12" fmla="*/ 381401 h 6407496"/>
              <a:gd name="connsiteX0" fmla="*/ 19537 w 7239639"/>
              <a:gd name="connsiteY0" fmla="*/ 381401 h 6407496"/>
              <a:gd name="connsiteX1" fmla="*/ 3090933 w 7239639"/>
              <a:gd name="connsiteY1" fmla="*/ 381401 h 6407496"/>
              <a:gd name="connsiteX2" fmla="*/ 3323489 w 7239639"/>
              <a:gd name="connsiteY2" fmla="*/ 302041 h 6407496"/>
              <a:gd name="connsiteX3" fmla="*/ 3508145 w 7239639"/>
              <a:gd name="connsiteY3" fmla="*/ 333861 h 6407496"/>
              <a:gd name="connsiteX4" fmla="*/ 4154373 w 7239639"/>
              <a:gd name="connsiteY4" fmla="*/ 334665 h 6407496"/>
              <a:gd name="connsiteX5" fmla="*/ 6636354 w 7239639"/>
              <a:gd name="connsiteY5" fmla="*/ 270296 h 6407496"/>
              <a:gd name="connsiteX6" fmla="*/ 7239484 w 7239639"/>
              <a:gd name="connsiteY6" fmla="*/ 2458000 h 6407496"/>
              <a:gd name="connsiteX7" fmla="*/ 3337140 w 7239639"/>
              <a:gd name="connsiteY7" fmla="*/ 6407496 h 6407496"/>
              <a:gd name="connsiteX8" fmla="*/ 101255 w 7239639"/>
              <a:gd name="connsiteY8" fmla="*/ 4666201 h 6407496"/>
              <a:gd name="connsiteX9" fmla="*/ 0 w 7239639"/>
              <a:gd name="connsiteY9" fmla="*/ 4506349 h 6407496"/>
              <a:gd name="connsiteX10" fmla="*/ 34926 w 7239639"/>
              <a:gd name="connsiteY10" fmla="*/ 4506350 h 6407496"/>
              <a:gd name="connsiteX11" fmla="*/ 34926 w 7239639"/>
              <a:gd name="connsiteY11" fmla="*/ 2521489 h 6407496"/>
              <a:gd name="connsiteX12" fmla="*/ 19537 w 7239639"/>
              <a:gd name="connsiteY12" fmla="*/ 381401 h 6407496"/>
              <a:gd name="connsiteX0" fmla="*/ 19537 w 7239639"/>
              <a:gd name="connsiteY0" fmla="*/ 111105 h 6137200"/>
              <a:gd name="connsiteX1" fmla="*/ 3090933 w 7239639"/>
              <a:gd name="connsiteY1" fmla="*/ 111105 h 6137200"/>
              <a:gd name="connsiteX2" fmla="*/ 3323489 w 7239639"/>
              <a:gd name="connsiteY2" fmla="*/ 31745 h 6137200"/>
              <a:gd name="connsiteX3" fmla="*/ 3508145 w 7239639"/>
              <a:gd name="connsiteY3" fmla="*/ 63565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3323489 w 7239639"/>
              <a:gd name="connsiteY2" fmla="*/ 31745 h 6137200"/>
              <a:gd name="connsiteX3" fmla="*/ 3508145 w 7239639"/>
              <a:gd name="connsiteY3" fmla="*/ 63565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76632 w 7239639"/>
              <a:gd name="connsiteY2" fmla="*/ 47617 h 6137200"/>
              <a:gd name="connsiteX3" fmla="*/ 3508145 w 7239639"/>
              <a:gd name="connsiteY3" fmla="*/ 63565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76632 w 7239639"/>
              <a:gd name="connsiteY2" fmla="*/ 47617 h 6137200"/>
              <a:gd name="connsiteX3" fmla="*/ 76633 w 7239639"/>
              <a:gd name="connsiteY3" fmla="*/ 31820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76632 w 7239639"/>
              <a:gd name="connsiteY2" fmla="*/ 47617 h 6137200"/>
              <a:gd name="connsiteX3" fmla="*/ 76633 w 7239639"/>
              <a:gd name="connsiteY3" fmla="*/ 31820 h 6137200"/>
              <a:gd name="connsiteX4" fmla="*/ 15016 w 7239639"/>
              <a:gd name="connsiteY4" fmla="*/ 48497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5892 h 6141987"/>
              <a:gd name="connsiteX1" fmla="*/ 13344 w 7239639"/>
              <a:gd name="connsiteY1" fmla="*/ 84148 h 6141987"/>
              <a:gd name="connsiteX2" fmla="*/ 76632 w 7239639"/>
              <a:gd name="connsiteY2" fmla="*/ 52404 h 6141987"/>
              <a:gd name="connsiteX3" fmla="*/ 771 w 7239639"/>
              <a:gd name="connsiteY3" fmla="*/ 0 h 6141987"/>
              <a:gd name="connsiteX4" fmla="*/ 15016 w 7239639"/>
              <a:gd name="connsiteY4" fmla="*/ 53284 h 6141987"/>
              <a:gd name="connsiteX5" fmla="*/ 6636354 w 7239639"/>
              <a:gd name="connsiteY5" fmla="*/ 4787 h 6141987"/>
              <a:gd name="connsiteX6" fmla="*/ 7239484 w 7239639"/>
              <a:gd name="connsiteY6" fmla="*/ 2192491 h 6141987"/>
              <a:gd name="connsiteX7" fmla="*/ 3337140 w 7239639"/>
              <a:gd name="connsiteY7" fmla="*/ 6141987 h 6141987"/>
              <a:gd name="connsiteX8" fmla="*/ 101255 w 7239639"/>
              <a:gd name="connsiteY8" fmla="*/ 4400692 h 6141987"/>
              <a:gd name="connsiteX9" fmla="*/ 0 w 7239639"/>
              <a:gd name="connsiteY9" fmla="*/ 4240840 h 6141987"/>
              <a:gd name="connsiteX10" fmla="*/ 34926 w 7239639"/>
              <a:gd name="connsiteY10" fmla="*/ 4240841 h 6141987"/>
              <a:gd name="connsiteX11" fmla="*/ 34926 w 7239639"/>
              <a:gd name="connsiteY11" fmla="*/ 2255980 h 6141987"/>
              <a:gd name="connsiteX12" fmla="*/ 19537 w 7239639"/>
              <a:gd name="connsiteY12" fmla="*/ 115892 h 6141987"/>
              <a:gd name="connsiteX0" fmla="*/ 19537 w 7239639"/>
              <a:gd name="connsiteY0" fmla="*/ 132176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34926 w 7239639"/>
              <a:gd name="connsiteY11" fmla="*/ 2272264 h 6158271"/>
              <a:gd name="connsiteX12" fmla="*/ 19537 w 7239639"/>
              <a:gd name="connsiteY12" fmla="*/ 132176 h 6158271"/>
              <a:gd name="connsiteX0" fmla="*/ 19537 w 7239639"/>
              <a:gd name="connsiteY0" fmla="*/ 132176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4582 w 7239639"/>
              <a:gd name="connsiteY11" fmla="*/ 2261805 h 6158271"/>
              <a:gd name="connsiteX12" fmla="*/ 19537 w 7239639"/>
              <a:gd name="connsiteY12" fmla="*/ 132176 h 6158271"/>
              <a:gd name="connsiteX0" fmla="*/ 19537 w 7239639"/>
              <a:gd name="connsiteY0" fmla="*/ 132176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4582 w 7239639"/>
              <a:gd name="connsiteY11" fmla="*/ 2261805 h 6158271"/>
              <a:gd name="connsiteX12" fmla="*/ 19537 w 7239639"/>
              <a:gd name="connsiteY12" fmla="*/ 132176 h 6158271"/>
              <a:gd name="connsiteX0" fmla="*/ 14480 w 7239639"/>
              <a:gd name="connsiteY0" fmla="*/ 498243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4582 w 7239639"/>
              <a:gd name="connsiteY11" fmla="*/ 2261805 h 6158271"/>
              <a:gd name="connsiteX12" fmla="*/ 14480 w 7239639"/>
              <a:gd name="connsiteY12" fmla="*/ 498243 h 6158271"/>
              <a:gd name="connsiteX0" fmla="*/ 183206 w 7408365"/>
              <a:gd name="connsiteY0" fmla="*/ 591304 h 6251332"/>
              <a:gd name="connsiteX1" fmla="*/ 0 w 7408365"/>
              <a:gd name="connsiteY1" fmla="*/ 0 h 6251332"/>
              <a:gd name="connsiteX2" fmla="*/ 295932 w 7408365"/>
              <a:gd name="connsiteY2" fmla="*/ 93766 h 6251332"/>
              <a:gd name="connsiteX3" fmla="*/ 169497 w 7408365"/>
              <a:gd name="connsiteY3" fmla="*/ 109345 h 6251332"/>
              <a:gd name="connsiteX4" fmla="*/ 183742 w 7408365"/>
              <a:gd name="connsiteY4" fmla="*/ 162629 h 6251332"/>
              <a:gd name="connsiteX5" fmla="*/ 6805080 w 7408365"/>
              <a:gd name="connsiteY5" fmla="*/ 114132 h 6251332"/>
              <a:gd name="connsiteX6" fmla="*/ 7408210 w 7408365"/>
              <a:gd name="connsiteY6" fmla="*/ 2301836 h 6251332"/>
              <a:gd name="connsiteX7" fmla="*/ 3505866 w 7408365"/>
              <a:gd name="connsiteY7" fmla="*/ 6251332 h 6251332"/>
              <a:gd name="connsiteX8" fmla="*/ 269981 w 7408365"/>
              <a:gd name="connsiteY8" fmla="*/ 4510037 h 6251332"/>
              <a:gd name="connsiteX9" fmla="*/ 168726 w 7408365"/>
              <a:gd name="connsiteY9" fmla="*/ 4350185 h 6251332"/>
              <a:gd name="connsiteX10" fmla="*/ 203652 w 7408365"/>
              <a:gd name="connsiteY10" fmla="*/ 4350186 h 6251332"/>
              <a:gd name="connsiteX11" fmla="*/ 173308 w 7408365"/>
              <a:gd name="connsiteY11" fmla="*/ 2354866 h 6251332"/>
              <a:gd name="connsiteX12" fmla="*/ 183206 w 7408365"/>
              <a:gd name="connsiteY12" fmla="*/ 591304 h 6251332"/>
              <a:gd name="connsiteX0" fmla="*/ 183206 w 7408365"/>
              <a:gd name="connsiteY0" fmla="*/ 591304 h 6251332"/>
              <a:gd name="connsiteX1" fmla="*/ 0 w 7408365"/>
              <a:gd name="connsiteY1" fmla="*/ 0 h 6251332"/>
              <a:gd name="connsiteX2" fmla="*/ 295932 w 7408365"/>
              <a:gd name="connsiteY2" fmla="*/ 93766 h 6251332"/>
              <a:gd name="connsiteX3" fmla="*/ 169497 w 7408365"/>
              <a:gd name="connsiteY3" fmla="*/ 109345 h 6251332"/>
              <a:gd name="connsiteX4" fmla="*/ 537765 w 7408365"/>
              <a:gd name="connsiteY4" fmla="*/ 115564 h 6251332"/>
              <a:gd name="connsiteX5" fmla="*/ 6805080 w 7408365"/>
              <a:gd name="connsiteY5" fmla="*/ 114132 h 6251332"/>
              <a:gd name="connsiteX6" fmla="*/ 7408210 w 7408365"/>
              <a:gd name="connsiteY6" fmla="*/ 2301836 h 6251332"/>
              <a:gd name="connsiteX7" fmla="*/ 3505866 w 7408365"/>
              <a:gd name="connsiteY7" fmla="*/ 6251332 h 6251332"/>
              <a:gd name="connsiteX8" fmla="*/ 269981 w 7408365"/>
              <a:gd name="connsiteY8" fmla="*/ 4510037 h 6251332"/>
              <a:gd name="connsiteX9" fmla="*/ 168726 w 7408365"/>
              <a:gd name="connsiteY9" fmla="*/ 4350185 h 6251332"/>
              <a:gd name="connsiteX10" fmla="*/ 203652 w 7408365"/>
              <a:gd name="connsiteY10" fmla="*/ 4350186 h 6251332"/>
              <a:gd name="connsiteX11" fmla="*/ 173308 w 7408365"/>
              <a:gd name="connsiteY11" fmla="*/ 2354866 h 6251332"/>
              <a:gd name="connsiteX12" fmla="*/ 183206 w 7408365"/>
              <a:gd name="connsiteY12" fmla="*/ 591304 h 6251332"/>
              <a:gd name="connsiteX0" fmla="*/ 183206 w 7408365"/>
              <a:gd name="connsiteY0" fmla="*/ 591304 h 6251332"/>
              <a:gd name="connsiteX1" fmla="*/ 0 w 7408365"/>
              <a:gd name="connsiteY1" fmla="*/ 0 h 6251332"/>
              <a:gd name="connsiteX2" fmla="*/ 295932 w 7408365"/>
              <a:gd name="connsiteY2" fmla="*/ 93766 h 6251332"/>
              <a:gd name="connsiteX3" fmla="*/ 361681 w 7408365"/>
              <a:gd name="connsiteY3" fmla="*/ 114574 h 6251332"/>
              <a:gd name="connsiteX4" fmla="*/ 537765 w 7408365"/>
              <a:gd name="connsiteY4" fmla="*/ 115564 h 6251332"/>
              <a:gd name="connsiteX5" fmla="*/ 6805080 w 7408365"/>
              <a:gd name="connsiteY5" fmla="*/ 114132 h 6251332"/>
              <a:gd name="connsiteX6" fmla="*/ 7408210 w 7408365"/>
              <a:gd name="connsiteY6" fmla="*/ 2301836 h 6251332"/>
              <a:gd name="connsiteX7" fmla="*/ 3505866 w 7408365"/>
              <a:gd name="connsiteY7" fmla="*/ 6251332 h 6251332"/>
              <a:gd name="connsiteX8" fmla="*/ 269981 w 7408365"/>
              <a:gd name="connsiteY8" fmla="*/ 4510037 h 6251332"/>
              <a:gd name="connsiteX9" fmla="*/ 168726 w 7408365"/>
              <a:gd name="connsiteY9" fmla="*/ 4350185 h 6251332"/>
              <a:gd name="connsiteX10" fmla="*/ 203652 w 7408365"/>
              <a:gd name="connsiteY10" fmla="*/ 4350186 h 6251332"/>
              <a:gd name="connsiteX11" fmla="*/ 173308 w 7408365"/>
              <a:gd name="connsiteY11" fmla="*/ 2354866 h 6251332"/>
              <a:gd name="connsiteX12" fmla="*/ 183206 w 7408365"/>
              <a:gd name="connsiteY12" fmla="*/ 591304 h 6251332"/>
              <a:gd name="connsiteX0" fmla="*/ 14480 w 7239639"/>
              <a:gd name="connsiteY0" fmla="*/ 498137 h 6158165"/>
              <a:gd name="connsiteX1" fmla="*/ 3228 w 7239639"/>
              <a:gd name="connsiteY1" fmla="*/ 37571 h 6158165"/>
              <a:gd name="connsiteX2" fmla="*/ 127206 w 7239639"/>
              <a:gd name="connsiteY2" fmla="*/ 599 h 6158165"/>
              <a:gd name="connsiteX3" fmla="*/ 192955 w 7239639"/>
              <a:gd name="connsiteY3" fmla="*/ 21407 h 6158165"/>
              <a:gd name="connsiteX4" fmla="*/ 369039 w 7239639"/>
              <a:gd name="connsiteY4" fmla="*/ 22397 h 6158165"/>
              <a:gd name="connsiteX5" fmla="*/ 6636354 w 7239639"/>
              <a:gd name="connsiteY5" fmla="*/ 20965 h 6158165"/>
              <a:gd name="connsiteX6" fmla="*/ 7239484 w 7239639"/>
              <a:gd name="connsiteY6" fmla="*/ 2208669 h 6158165"/>
              <a:gd name="connsiteX7" fmla="*/ 3337140 w 7239639"/>
              <a:gd name="connsiteY7" fmla="*/ 6158165 h 6158165"/>
              <a:gd name="connsiteX8" fmla="*/ 101255 w 7239639"/>
              <a:gd name="connsiteY8" fmla="*/ 4416870 h 6158165"/>
              <a:gd name="connsiteX9" fmla="*/ 0 w 7239639"/>
              <a:gd name="connsiteY9" fmla="*/ 4257018 h 6158165"/>
              <a:gd name="connsiteX10" fmla="*/ 34926 w 7239639"/>
              <a:gd name="connsiteY10" fmla="*/ 4257019 h 6158165"/>
              <a:gd name="connsiteX11" fmla="*/ 4582 w 7239639"/>
              <a:gd name="connsiteY11" fmla="*/ 2261699 h 6158165"/>
              <a:gd name="connsiteX12" fmla="*/ 14480 w 7239639"/>
              <a:gd name="connsiteY12" fmla="*/ 498137 h 6158165"/>
              <a:gd name="connsiteX0" fmla="*/ 14480 w 7239639"/>
              <a:gd name="connsiteY0" fmla="*/ 477171 h 6137199"/>
              <a:gd name="connsiteX1" fmla="*/ 3228 w 7239639"/>
              <a:gd name="connsiteY1" fmla="*/ 16605 h 6137199"/>
              <a:gd name="connsiteX2" fmla="*/ 132264 w 7239639"/>
              <a:gd name="connsiteY2" fmla="*/ 16240 h 6137199"/>
              <a:gd name="connsiteX3" fmla="*/ 192955 w 7239639"/>
              <a:gd name="connsiteY3" fmla="*/ 441 h 6137199"/>
              <a:gd name="connsiteX4" fmla="*/ 369039 w 7239639"/>
              <a:gd name="connsiteY4" fmla="*/ 1431 h 6137199"/>
              <a:gd name="connsiteX5" fmla="*/ 6636354 w 7239639"/>
              <a:gd name="connsiteY5" fmla="*/ -1 h 6137199"/>
              <a:gd name="connsiteX6" fmla="*/ 7239484 w 7239639"/>
              <a:gd name="connsiteY6" fmla="*/ 2187703 h 6137199"/>
              <a:gd name="connsiteX7" fmla="*/ 3337140 w 7239639"/>
              <a:gd name="connsiteY7" fmla="*/ 6137199 h 6137199"/>
              <a:gd name="connsiteX8" fmla="*/ 101255 w 7239639"/>
              <a:gd name="connsiteY8" fmla="*/ 4395904 h 6137199"/>
              <a:gd name="connsiteX9" fmla="*/ 0 w 7239639"/>
              <a:gd name="connsiteY9" fmla="*/ 4236052 h 6137199"/>
              <a:gd name="connsiteX10" fmla="*/ 34926 w 7239639"/>
              <a:gd name="connsiteY10" fmla="*/ 4236053 h 6137199"/>
              <a:gd name="connsiteX11" fmla="*/ 4582 w 7239639"/>
              <a:gd name="connsiteY11" fmla="*/ 2240733 h 6137199"/>
              <a:gd name="connsiteX12" fmla="*/ 14480 w 7239639"/>
              <a:gd name="connsiteY12" fmla="*/ 477171 h 6137199"/>
              <a:gd name="connsiteX0" fmla="*/ 14480 w 7239639"/>
              <a:gd name="connsiteY0" fmla="*/ 486714 h 6146742"/>
              <a:gd name="connsiteX1" fmla="*/ 8285 w 7239639"/>
              <a:gd name="connsiteY1" fmla="*/ 0 h 6146742"/>
              <a:gd name="connsiteX2" fmla="*/ 132264 w 7239639"/>
              <a:gd name="connsiteY2" fmla="*/ 25783 h 6146742"/>
              <a:gd name="connsiteX3" fmla="*/ 192955 w 7239639"/>
              <a:gd name="connsiteY3" fmla="*/ 9984 h 6146742"/>
              <a:gd name="connsiteX4" fmla="*/ 369039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14480 w 7239639"/>
              <a:gd name="connsiteY12" fmla="*/ 486714 h 6146742"/>
              <a:gd name="connsiteX0" fmla="*/ 4365 w 7239639"/>
              <a:gd name="connsiteY0" fmla="*/ 533780 h 6146742"/>
              <a:gd name="connsiteX1" fmla="*/ 8285 w 7239639"/>
              <a:gd name="connsiteY1" fmla="*/ 0 h 6146742"/>
              <a:gd name="connsiteX2" fmla="*/ 132264 w 7239639"/>
              <a:gd name="connsiteY2" fmla="*/ 25783 h 6146742"/>
              <a:gd name="connsiteX3" fmla="*/ 192955 w 7239639"/>
              <a:gd name="connsiteY3" fmla="*/ 9984 h 6146742"/>
              <a:gd name="connsiteX4" fmla="*/ 369039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4365 w 7239639"/>
              <a:gd name="connsiteY12" fmla="*/ 533780 h 6146742"/>
              <a:gd name="connsiteX0" fmla="*/ 4365 w 7239639"/>
              <a:gd name="connsiteY0" fmla="*/ 533780 h 6146742"/>
              <a:gd name="connsiteX1" fmla="*/ 8285 w 7239639"/>
              <a:gd name="connsiteY1" fmla="*/ 0 h 6146742"/>
              <a:gd name="connsiteX2" fmla="*/ 137321 w 7239639"/>
              <a:gd name="connsiteY2" fmla="*/ 4865 h 6146742"/>
              <a:gd name="connsiteX3" fmla="*/ 192955 w 7239639"/>
              <a:gd name="connsiteY3" fmla="*/ 9984 h 6146742"/>
              <a:gd name="connsiteX4" fmla="*/ 369039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4365 w 7239639"/>
              <a:gd name="connsiteY12" fmla="*/ 533780 h 6146742"/>
              <a:gd name="connsiteX0" fmla="*/ 4365 w 7239639"/>
              <a:gd name="connsiteY0" fmla="*/ 533780 h 6146742"/>
              <a:gd name="connsiteX1" fmla="*/ 8285 w 7239639"/>
              <a:gd name="connsiteY1" fmla="*/ 0 h 6146742"/>
              <a:gd name="connsiteX2" fmla="*/ 137321 w 7239639"/>
              <a:gd name="connsiteY2" fmla="*/ 4865 h 6146742"/>
              <a:gd name="connsiteX3" fmla="*/ 192955 w 7239639"/>
              <a:gd name="connsiteY3" fmla="*/ 9984 h 6146742"/>
              <a:gd name="connsiteX4" fmla="*/ 404442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4365 w 7239639"/>
              <a:gd name="connsiteY12" fmla="*/ 533780 h 6146742"/>
              <a:gd name="connsiteX0" fmla="*/ 4365 w 7239639"/>
              <a:gd name="connsiteY0" fmla="*/ 539484 h 6152446"/>
              <a:gd name="connsiteX1" fmla="*/ 8285 w 7239639"/>
              <a:gd name="connsiteY1" fmla="*/ 5704 h 6152446"/>
              <a:gd name="connsiteX2" fmla="*/ 137321 w 7239639"/>
              <a:gd name="connsiteY2" fmla="*/ 10569 h 6152446"/>
              <a:gd name="connsiteX3" fmla="*/ 218242 w 7239639"/>
              <a:gd name="connsiteY3" fmla="*/ 0 h 6152446"/>
              <a:gd name="connsiteX4" fmla="*/ 404442 w 7239639"/>
              <a:gd name="connsiteY4" fmla="*/ 16678 h 6152446"/>
              <a:gd name="connsiteX5" fmla="*/ 6636354 w 7239639"/>
              <a:gd name="connsiteY5" fmla="*/ 15246 h 6152446"/>
              <a:gd name="connsiteX6" fmla="*/ 7239484 w 7239639"/>
              <a:gd name="connsiteY6" fmla="*/ 2202950 h 6152446"/>
              <a:gd name="connsiteX7" fmla="*/ 3337140 w 7239639"/>
              <a:gd name="connsiteY7" fmla="*/ 6152446 h 6152446"/>
              <a:gd name="connsiteX8" fmla="*/ 101255 w 7239639"/>
              <a:gd name="connsiteY8" fmla="*/ 4411151 h 6152446"/>
              <a:gd name="connsiteX9" fmla="*/ 0 w 7239639"/>
              <a:gd name="connsiteY9" fmla="*/ 4251299 h 6152446"/>
              <a:gd name="connsiteX10" fmla="*/ 34926 w 7239639"/>
              <a:gd name="connsiteY10" fmla="*/ 4251300 h 6152446"/>
              <a:gd name="connsiteX11" fmla="*/ 4582 w 7239639"/>
              <a:gd name="connsiteY11" fmla="*/ 2255980 h 6152446"/>
              <a:gd name="connsiteX12" fmla="*/ 4365 w 7239639"/>
              <a:gd name="connsiteY12" fmla="*/ 539484 h 6152446"/>
              <a:gd name="connsiteX0" fmla="*/ 4365 w 7239639"/>
              <a:gd name="connsiteY0" fmla="*/ 539484 h 6152446"/>
              <a:gd name="connsiteX1" fmla="*/ 8285 w 7239639"/>
              <a:gd name="connsiteY1" fmla="*/ 5704 h 6152446"/>
              <a:gd name="connsiteX2" fmla="*/ 137321 w 7239639"/>
              <a:gd name="connsiteY2" fmla="*/ 10569 h 6152446"/>
              <a:gd name="connsiteX3" fmla="*/ 218242 w 7239639"/>
              <a:gd name="connsiteY3" fmla="*/ 0 h 6152446"/>
              <a:gd name="connsiteX4" fmla="*/ 404442 w 7239639"/>
              <a:gd name="connsiteY4" fmla="*/ 16678 h 6152446"/>
              <a:gd name="connsiteX5" fmla="*/ 6636354 w 7239639"/>
              <a:gd name="connsiteY5" fmla="*/ 15246 h 6152446"/>
              <a:gd name="connsiteX6" fmla="*/ 7239484 w 7239639"/>
              <a:gd name="connsiteY6" fmla="*/ 2202950 h 6152446"/>
              <a:gd name="connsiteX7" fmla="*/ 3337140 w 7239639"/>
              <a:gd name="connsiteY7" fmla="*/ 6152446 h 6152446"/>
              <a:gd name="connsiteX8" fmla="*/ 101255 w 7239639"/>
              <a:gd name="connsiteY8" fmla="*/ 4411151 h 6152446"/>
              <a:gd name="connsiteX9" fmla="*/ 0 w 7239639"/>
              <a:gd name="connsiteY9" fmla="*/ 4251299 h 6152446"/>
              <a:gd name="connsiteX10" fmla="*/ 34926 w 7239639"/>
              <a:gd name="connsiteY10" fmla="*/ 4251300 h 6152446"/>
              <a:gd name="connsiteX11" fmla="*/ 4582 w 7239639"/>
              <a:gd name="connsiteY11" fmla="*/ 2255980 h 6152446"/>
              <a:gd name="connsiteX12" fmla="*/ 4365 w 7239639"/>
              <a:gd name="connsiteY12" fmla="*/ 539484 h 6152446"/>
              <a:gd name="connsiteX0" fmla="*/ 9168 w 7244442"/>
              <a:gd name="connsiteY0" fmla="*/ 539484 h 6152446"/>
              <a:gd name="connsiteX1" fmla="*/ 13088 w 7244442"/>
              <a:gd name="connsiteY1" fmla="*/ 5704 h 6152446"/>
              <a:gd name="connsiteX2" fmla="*/ 142124 w 7244442"/>
              <a:gd name="connsiteY2" fmla="*/ 10569 h 6152446"/>
              <a:gd name="connsiteX3" fmla="*/ 223045 w 7244442"/>
              <a:gd name="connsiteY3" fmla="*/ 0 h 6152446"/>
              <a:gd name="connsiteX4" fmla="*/ 409245 w 7244442"/>
              <a:gd name="connsiteY4" fmla="*/ 16678 h 6152446"/>
              <a:gd name="connsiteX5" fmla="*/ 6641157 w 7244442"/>
              <a:gd name="connsiteY5" fmla="*/ 15246 h 6152446"/>
              <a:gd name="connsiteX6" fmla="*/ 7244287 w 7244442"/>
              <a:gd name="connsiteY6" fmla="*/ 2202950 h 6152446"/>
              <a:gd name="connsiteX7" fmla="*/ 3341943 w 7244442"/>
              <a:gd name="connsiteY7" fmla="*/ 6152446 h 6152446"/>
              <a:gd name="connsiteX8" fmla="*/ 106058 w 7244442"/>
              <a:gd name="connsiteY8" fmla="*/ 4411151 h 6152446"/>
              <a:gd name="connsiteX9" fmla="*/ 4803 w 7244442"/>
              <a:gd name="connsiteY9" fmla="*/ 4251299 h 6152446"/>
              <a:gd name="connsiteX10" fmla="*/ 4327 w 7244442"/>
              <a:gd name="connsiteY10" fmla="*/ 4256530 h 6152446"/>
              <a:gd name="connsiteX11" fmla="*/ 9385 w 7244442"/>
              <a:gd name="connsiteY11" fmla="*/ 2255980 h 6152446"/>
              <a:gd name="connsiteX12" fmla="*/ 9168 w 7244442"/>
              <a:gd name="connsiteY12" fmla="*/ 539484 h 6152446"/>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331"/>
              <a:gd name="connsiteY0" fmla="*/ 533780 h 6146742"/>
              <a:gd name="connsiteX1" fmla="*/ 13088 w 7244331"/>
              <a:gd name="connsiteY1" fmla="*/ 0 h 6146742"/>
              <a:gd name="connsiteX2" fmla="*/ 142124 w 7244331"/>
              <a:gd name="connsiteY2" fmla="*/ 4865 h 6146742"/>
              <a:gd name="connsiteX3" fmla="*/ 248332 w 7244331"/>
              <a:gd name="connsiteY3" fmla="*/ 9985 h 6146742"/>
              <a:gd name="connsiteX4" fmla="*/ 409245 w 7244331"/>
              <a:gd name="connsiteY4" fmla="*/ 10974 h 6146742"/>
              <a:gd name="connsiteX5" fmla="*/ 6641157 w 7244331"/>
              <a:gd name="connsiteY5" fmla="*/ 9542 h 6146742"/>
              <a:gd name="connsiteX6" fmla="*/ 7244287 w 7244331"/>
              <a:gd name="connsiteY6" fmla="*/ 2197246 h 6146742"/>
              <a:gd name="connsiteX7" fmla="*/ 3341943 w 7244331"/>
              <a:gd name="connsiteY7" fmla="*/ 6146742 h 6146742"/>
              <a:gd name="connsiteX8" fmla="*/ 106058 w 7244331"/>
              <a:gd name="connsiteY8" fmla="*/ 4405447 h 6146742"/>
              <a:gd name="connsiteX9" fmla="*/ 4803 w 7244331"/>
              <a:gd name="connsiteY9" fmla="*/ 4245595 h 6146742"/>
              <a:gd name="connsiteX10" fmla="*/ 4327 w 7244331"/>
              <a:gd name="connsiteY10" fmla="*/ 4250826 h 6146742"/>
              <a:gd name="connsiteX11" fmla="*/ 9385 w 7244331"/>
              <a:gd name="connsiteY11" fmla="*/ 2250276 h 6146742"/>
              <a:gd name="connsiteX12" fmla="*/ 9168 w 7244331"/>
              <a:gd name="connsiteY12" fmla="*/ 533780 h 6146742"/>
              <a:gd name="connsiteX0" fmla="*/ 9168 w 7244331"/>
              <a:gd name="connsiteY0" fmla="*/ 533780 h 6146742"/>
              <a:gd name="connsiteX1" fmla="*/ 13088 w 7244331"/>
              <a:gd name="connsiteY1" fmla="*/ 0 h 6146742"/>
              <a:gd name="connsiteX2" fmla="*/ 15687 w 7244331"/>
              <a:gd name="connsiteY2" fmla="*/ 15324 h 6146742"/>
              <a:gd name="connsiteX3" fmla="*/ 248332 w 7244331"/>
              <a:gd name="connsiteY3" fmla="*/ 9985 h 6146742"/>
              <a:gd name="connsiteX4" fmla="*/ 409245 w 7244331"/>
              <a:gd name="connsiteY4" fmla="*/ 10974 h 6146742"/>
              <a:gd name="connsiteX5" fmla="*/ 6641157 w 7244331"/>
              <a:gd name="connsiteY5" fmla="*/ 9542 h 6146742"/>
              <a:gd name="connsiteX6" fmla="*/ 7244287 w 7244331"/>
              <a:gd name="connsiteY6" fmla="*/ 2197246 h 6146742"/>
              <a:gd name="connsiteX7" fmla="*/ 3341943 w 7244331"/>
              <a:gd name="connsiteY7" fmla="*/ 6146742 h 6146742"/>
              <a:gd name="connsiteX8" fmla="*/ 106058 w 7244331"/>
              <a:gd name="connsiteY8" fmla="*/ 4405447 h 6146742"/>
              <a:gd name="connsiteX9" fmla="*/ 4803 w 7244331"/>
              <a:gd name="connsiteY9" fmla="*/ 4245595 h 6146742"/>
              <a:gd name="connsiteX10" fmla="*/ 4327 w 7244331"/>
              <a:gd name="connsiteY10" fmla="*/ 4250826 h 6146742"/>
              <a:gd name="connsiteX11" fmla="*/ 9385 w 7244331"/>
              <a:gd name="connsiteY11" fmla="*/ 2250276 h 6146742"/>
              <a:gd name="connsiteX12" fmla="*/ 9168 w 7244331"/>
              <a:gd name="connsiteY12" fmla="*/ 533780 h 6146742"/>
              <a:gd name="connsiteX0" fmla="*/ 9168 w 7244331"/>
              <a:gd name="connsiteY0" fmla="*/ 533780 h 6146742"/>
              <a:gd name="connsiteX1" fmla="*/ 13088 w 7244331"/>
              <a:gd name="connsiteY1" fmla="*/ 0 h 6146742"/>
              <a:gd name="connsiteX2" fmla="*/ 15687 w 7244331"/>
              <a:gd name="connsiteY2" fmla="*/ 15324 h 6146742"/>
              <a:gd name="connsiteX3" fmla="*/ 10631 w 7244331"/>
              <a:gd name="connsiteY3" fmla="*/ 9985 h 6146742"/>
              <a:gd name="connsiteX4" fmla="*/ 409245 w 7244331"/>
              <a:gd name="connsiteY4" fmla="*/ 10974 h 6146742"/>
              <a:gd name="connsiteX5" fmla="*/ 6641157 w 7244331"/>
              <a:gd name="connsiteY5" fmla="*/ 9542 h 6146742"/>
              <a:gd name="connsiteX6" fmla="*/ 7244287 w 7244331"/>
              <a:gd name="connsiteY6" fmla="*/ 2197246 h 6146742"/>
              <a:gd name="connsiteX7" fmla="*/ 3341943 w 7244331"/>
              <a:gd name="connsiteY7" fmla="*/ 6146742 h 6146742"/>
              <a:gd name="connsiteX8" fmla="*/ 106058 w 7244331"/>
              <a:gd name="connsiteY8" fmla="*/ 4405447 h 6146742"/>
              <a:gd name="connsiteX9" fmla="*/ 4803 w 7244331"/>
              <a:gd name="connsiteY9" fmla="*/ 4245595 h 6146742"/>
              <a:gd name="connsiteX10" fmla="*/ 4327 w 7244331"/>
              <a:gd name="connsiteY10" fmla="*/ 4250826 h 6146742"/>
              <a:gd name="connsiteX11" fmla="*/ 9385 w 7244331"/>
              <a:gd name="connsiteY11" fmla="*/ 2250276 h 6146742"/>
              <a:gd name="connsiteX12" fmla="*/ 9168 w 7244331"/>
              <a:gd name="connsiteY12" fmla="*/ 533780 h 61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331" h="6146742">
                <a:moveTo>
                  <a:pt x="9168" y="533780"/>
                </a:moveTo>
                <a:cubicBezTo>
                  <a:pt x="8789" y="401176"/>
                  <a:pt x="13467" y="132604"/>
                  <a:pt x="13088" y="0"/>
                </a:cubicBezTo>
                <a:lnTo>
                  <a:pt x="15687" y="15324"/>
                </a:lnTo>
                <a:cubicBezTo>
                  <a:pt x="15687" y="10058"/>
                  <a:pt x="10631" y="15251"/>
                  <a:pt x="10631" y="9985"/>
                </a:cubicBezTo>
                <a:cubicBezTo>
                  <a:pt x="92928" y="15543"/>
                  <a:pt x="347178" y="5415"/>
                  <a:pt x="409245" y="10974"/>
                </a:cubicBezTo>
                <a:cubicBezTo>
                  <a:pt x="438199" y="13607"/>
                  <a:pt x="5983568" y="21014"/>
                  <a:pt x="6641157" y="9542"/>
                </a:cubicBezTo>
                <a:cubicBezTo>
                  <a:pt x="6730687" y="133391"/>
                  <a:pt x="7249883" y="703207"/>
                  <a:pt x="7244287" y="2197246"/>
                </a:cubicBezTo>
                <a:cubicBezTo>
                  <a:pt x="7237005" y="4141326"/>
                  <a:pt x="5497148" y="6146742"/>
                  <a:pt x="3341943" y="6146742"/>
                </a:cubicBezTo>
                <a:cubicBezTo>
                  <a:pt x="1994940" y="6146742"/>
                  <a:pt x="807338" y="5456020"/>
                  <a:pt x="106058" y="4405447"/>
                </a:cubicBezTo>
                <a:lnTo>
                  <a:pt x="4803" y="4245595"/>
                </a:lnTo>
                <a:cubicBezTo>
                  <a:pt x="4644" y="4247339"/>
                  <a:pt x="4486" y="4249082"/>
                  <a:pt x="4327" y="4250826"/>
                </a:cubicBezTo>
                <a:cubicBezTo>
                  <a:pt x="-5788" y="3585719"/>
                  <a:pt x="4327" y="2962448"/>
                  <a:pt x="9385" y="2250276"/>
                </a:cubicBezTo>
                <a:cubicBezTo>
                  <a:pt x="12684" y="1662422"/>
                  <a:pt x="5869" y="1121634"/>
                  <a:pt x="9168" y="533780"/>
                </a:cubicBezTo>
                <a:close/>
              </a:path>
            </a:pathLst>
          </a:custGeom>
          <a:ln>
            <a:noFill/>
          </a:ln>
        </p:spPr>
        <p:txBody>
          <a:bodyPr wrap="square">
            <a:noAutofit/>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nl-NL"/>
          </a:p>
        </p:txBody>
      </p:sp>
      <p:sp>
        <p:nvSpPr>
          <p:cNvPr id="9" name="Rechthoek 8">
            <a:extLst>
              <a:ext uri="{FF2B5EF4-FFF2-40B4-BE49-F238E27FC236}">
                <a16:creationId xmlns:a16="http://schemas.microsoft.com/office/drawing/2014/main" id="{29B4C1CB-0C81-C9D9-EAAD-46F8729986C6}"/>
              </a:ext>
            </a:extLst>
          </p:cNvPr>
          <p:cNvSpPr/>
          <p:nvPr userDrawn="1"/>
        </p:nvSpPr>
        <p:spPr>
          <a:xfrm>
            <a:off x="0" y="5644662"/>
            <a:ext cx="540000" cy="4642338"/>
          </a:xfrm>
          <a:prstGeom prst="rect">
            <a:avLst/>
          </a:prstGeom>
          <a:solidFill>
            <a:srgbClr val="344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0" name="Rechthoek 9">
            <a:extLst>
              <a:ext uri="{FF2B5EF4-FFF2-40B4-BE49-F238E27FC236}">
                <a16:creationId xmlns:a16="http://schemas.microsoft.com/office/drawing/2014/main" id="{979C9535-260A-9FEC-6E10-DCB2075A27C2}"/>
              </a:ext>
            </a:extLst>
          </p:cNvPr>
          <p:cNvSpPr/>
          <p:nvPr userDrawn="1"/>
        </p:nvSpPr>
        <p:spPr>
          <a:xfrm>
            <a:off x="0" y="0"/>
            <a:ext cx="540000" cy="124200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1" name="Rechthoek 10">
            <a:extLst>
              <a:ext uri="{FF2B5EF4-FFF2-40B4-BE49-F238E27FC236}">
                <a16:creationId xmlns:a16="http://schemas.microsoft.com/office/drawing/2014/main" id="{0F41A21E-0B41-3B34-34CE-F9C7DCB25706}"/>
              </a:ext>
            </a:extLst>
          </p:cNvPr>
          <p:cNvSpPr/>
          <p:nvPr userDrawn="1"/>
        </p:nvSpPr>
        <p:spPr>
          <a:xfrm>
            <a:off x="0" y="1242000"/>
            <a:ext cx="540000" cy="4402662"/>
          </a:xfrm>
          <a:prstGeom prst="rect">
            <a:avLst/>
          </a:prstGeom>
          <a:solidFill>
            <a:srgbClr val="E9B5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26027632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 lee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C4156D1-760B-72B7-C12C-9D8E8F6525C1}"/>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 name="Rechthoek 2">
            <a:extLst>
              <a:ext uri="{FF2B5EF4-FFF2-40B4-BE49-F238E27FC236}">
                <a16:creationId xmlns:a16="http://schemas.microsoft.com/office/drawing/2014/main" id="{40C4C33B-69E3-9781-1912-E5B373A08CD3}"/>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Rechthoek 3">
            <a:extLst>
              <a:ext uri="{FF2B5EF4-FFF2-40B4-BE49-F238E27FC236}">
                <a16:creationId xmlns:a16="http://schemas.microsoft.com/office/drawing/2014/main" id="{A1C20338-7C55-4EE3-5633-FDADA27ECF2D}"/>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21914309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dia met plaatje">
    <p:spTree>
      <p:nvGrpSpPr>
        <p:cNvPr id="1" name=""/>
        <p:cNvGrpSpPr/>
        <p:nvPr/>
      </p:nvGrpSpPr>
      <p:grpSpPr>
        <a:xfrm>
          <a:off x="0" y="0"/>
          <a:ext cx="0" cy="0"/>
          <a:chOff x="0" y="0"/>
          <a:chExt cx="0" cy="0"/>
        </a:xfrm>
      </p:grpSpPr>
      <p:pic>
        <p:nvPicPr>
          <p:cNvPr id="14" name="Afbeelding 13" descr="Afbeelding met vliegtuig, voertuig, transport, luchtvaart&#10;&#10;Automatisch gegenereerde beschrijving">
            <a:extLst>
              <a:ext uri="{FF2B5EF4-FFF2-40B4-BE49-F238E27FC236}">
                <a16:creationId xmlns:a16="http://schemas.microsoft.com/office/drawing/2014/main" id="{4BA030FD-6FEF-0120-A9C4-723E8767418E}"/>
              </a:ext>
            </a:extLst>
          </p:cNvPr>
          <p:cNvPicPr>
            <a:picLocks noChangeAspect="1"/>
          </p:cNvPicPr>
          <p:nvPr userDrawn="1"/>
        </p:nvPicPr>
        <p:blipFill rotWithShape="1">
          <a:blip r:embed="rId2"/>
          <a:srcRect l="6617" r="3965" b="16396"/>
          <a:stretch/>
        </p:blipFill>
        <p:spPr>
          <a:xfrm>
            <a:off x="540000" y="3532707"/>
            <a:ext cx="17761349" cy="6754293"/>
          </a:xfrm>
          <a:prstGeom prst="rect">
            <a:avLst/>
          </a:prstGeom>
        </p:spPr>
      </p:pic>
      <p:pic>
        <p:nvPicPr>
          <p:cNvPr id="9" name="Afbeelding 8" descr="Afbeelding met cirkel&#10;&#10;Automatisch gegenereerde beschrijving">
            <a:extLst>
              <a:ext uri="{FF2B5EF4-FFF2-40B4-BE49-F238E27FC236}">
                <a16:creationId xmlns:a16="http://schemas.microsoft.com/office/drawing/2014/main" id="{DCE1B366-3120-A7EC-DE35-82B993289430}"/>
              </a:ext>
            </a:extLst>
          </p:cNvPr>
          <p:cNvPicPr>
            <a:picLocks noChangeAspect="1"/>
          </p:cNvPicPr>
          <p:nvPr userDrawn="1"/>
        </p:nvPicPr>
        <p:blipFill>
          <a:blip r:embed="rId3">
            <a:alphaModFix amt="85000"/>
          </a:blip>
          <a:stretch>
            <a:fillRect/>
          </a:stretch>
        </p:blipFill>
        <p:spPr>
          <a:xfrm>
            <a:off x="526652" y="0"/>
            <a:ext cx="11032680" cy="10287000"/>
          </a:xfrm>
          <a:prstGeom prst="rect">
            <a:avLst/>
          </a:prstGeom>
        </p:spPr>
      </p:pic>
      <p:sp>
        <p:nvSpPr>
          <p:cNvPr id="2" name="Titel 1">
            <a:extLst>
              <a:ext uri="{FF2B5EF4-FFF2-40B4-BE49-F238E27FC236}">
                <a16:creationId xmlns:a16="http://schemas.microsoft.com/office/drawing/2014/main" id="{A147D09A-1F8B-7167-BE7F-EAF6D366CAEA}"/>
              </a:ext>
            </a:extLst>
          </p:cNvPr>
          <p:cNvSpPr>
            <a:spLocks noGrp="1"/>
          </p:cNvSpPr>
          <p:nvPr>
            <p:ph type="title"/>
          </p:nvPr>
        </p:nvSpPr>
        <p:spPr>
          <a:xfrm>
            <a:off x="1032456" y="1001109"/>
            <a:ext cx="9274065" cy="1564262"/>
          </a:xfrm>
        </p:spPr>
        <p:txBody>
          <a:bodyPr anchor="t" anchorCtr="0">
            <a:normAutofit/>
          </a:bodyPr>
          <a:lstStyle>
            <a:lvl1pPr>
              <a:defRPr sz="6600" baseline="0">
                <a:solidFill>
                  <a:schemeClr val="bg1"/>
                </a:solidFill>
              </a:defRPr>
            </a:lvl1pPr>
          </a:lstStyle>
          <a:p>
            <a:r>
              <a:rPr lang="nl-NL"/>
              <a:t>Klik om stijl te bewerken</a:t>
            </a:r>
          </a:p>
        </p:txBody>
      </p:sp>
      <p:sp>
        <p:nvSpPr>
          <p:cNvPr id="5" name="Rechthoek 4">
            <a:extLst>
              <a:ext uri="{FF2B5EF4-FFF2-40B4-BE49-F238E27FC236}">
                <a16:creationId xmlns:a16="http://schemas.microsoft.com/office/drawing/2014/main" id="{4FF81D39-7A8A-8FBF-5C22-539C2AD1CEB3}"/>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Rechthoek 5">
            <a:extLst>
              <a:ext uri="{FF2B5EF4-FFF2-40B4-BE49-F238E27FC236}">
                <a16:creationId xmlns:a16="http://schemas.microsoft.com/office/drawing/2014/main" id="{11B99361-0EF7-1B78-18B2-D53E5F3483DE}"/>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hthoek 6">
            <a:extLst>
              <a:ext uri="{FF2B5EF4-FFF2-40B4-BE49-F238E27FC236}">
                <a16:creationId xmlns:a16="http://schemas.microsoft.com/office/drawing/2014/main" id="{1DEFA239-77FE-A91D-7F4A-BE09CAB6C166}"/>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8" name="Afbeelding 7">
            <a:extLst>
              <a:ext uri="{FF2B5EF4-FFF2-40B4-BE49-F238E27FC236}">
                <a16:creationId xmlns:a16="http://schemas.microsoft.com/office/drawing/2014/main" id="{080EE484-7CD4-FC46-2A82-1858DF249D7F}"/>
              </a:ext>
            </a:extLst>
          </p:cNvPr>
          <p:cNvPicPr>
            <a:picLocks noChangeAspect="1"/>
          </p:cNvPicPr>
          <p:nvPr userDrawn="1"/>
        </p:nvPicPr>
        <p:blipFill>
          <a:blip r:embed="rId4"/>
          <a:stretch>
            <a:fillRect/>
          </a:stretch>
        </p:blipFill>
        <p:spPr>
          <a:xfrm>
            <a:off x="13182014" y="790335"/>
            <a:ext cx="4073531" cy="1775036"/>
          </a:xfrm>
          <a:prstGeom prst="rect">
            <a:avLst/>
          </a:prstGeom>
        </p:spPr>
      </p:pic>
    </p:spTree>
    <p:extLst>
      <p:ext uri="{BB962C8B-B14F-4D97-AF65-F5344CB8AC3E}">
        <p14:creationId xmlns:p14="http://schemas.microsoft.com/office/powerpoint/2010/main" val="4752287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dia fotocirkel">
    <p:spTree>
      <p:nvGrpSpPr>
        <p:cNvPr id="1" name=""/>
        <p:cNvGrpSpPr/>
        <p:nvPr/>
      </p:nvGrpSpPr>
      <p:grpSpPr>
        <a:xfrm>
          <a:off x="0" y="0"/>
          <a:ext cx="0" cy="0"/>
          <a:chOff x="0" y="0"/>
          <a:chExt cx="0" cy="0"/>
        </a:xfrm>
      </p:grpSpPr>
      <p:sp>
        <p:nvSpPr>
          <p:cNvPr id="5" name="Tijdelijke aanduiding voor afbeelding 10">
            <a:extLst>
              <a:ext uri="{FF2B5EF4-FFF2-40B4-BE49-F238E27FC236}">
                <a16:creationId xmlns:a16="http://schemas.microsoft.com/office/drawing/2014/main" id="{4FA595E0-EC6E-C57E-7557-9B42D27CC42C}"/>
              </a:ext>
            </a:extLst>
          </p:cNvPr>
          <p:cNvSpPr>
            <a:spLocks noGrp="1"/>
          </p:cNvSpPr>
          <p:nvPr>
            <p:ph type="pic" idx="13"/>
          </p:nvPr>
        </p:nvSpPr>
        <p:spPr>
          <a:xfrm>
            <a:off x="521798" y="-14908"/>
            <a:ext cx="10914894" cy="8956463"/>
          </a:xfrm>
          <a:custGeom>
            <a:avLst/>
            <a:gdLst>
              <a:gd name="connsiteX0" fmla="*/ 0 w 7804688"/>
              <a:gd name="connsiteY0" fmla="*/ 0 h 7898992"/>
              <a:gd name="connsiteX1" fmla="*/ 3902344 w 7804688"/>
              <a:gd name="connsiteY1" fmla="*/ 0 h 7898992"/>
              <a:gd name="connsiteX2" fmla="*/ 4596539 w 7804688"/>
              <a:gd name="connsiteY2" fmla="*/ 0 h 7898992"/>
              <a:gd name="connsiteX3" fmla="*/ 4596539 w 7804688"/>
              <a:gd name="connsiteY3" fmla="*/ 63564 h 7898992"/>
              <a:gd name="connsiteX4" fmla="*/ 4688802 w 7804688"/>
              <a:gd name="connsiteY4" fmla="*/ 80240 h 7898992"/>
              <a:gd name="connsiteX5" fmla="*/ 7804688 w 7804688"/>
              <a:gd name="connsiteY5" fmla="*/ 3949496 h 7898992"/>
              <a:gd name="connsiteX6" fmla="*/ 3902344 w 7804688"/>
              <a:gd name="connsiteY6" fmla="*/ 7898992 h 7898992"/>
              <a:gd name="connsiteX7" fmla="*/ 666459 w 7804688"/>
              <a:gd name="connsiteY7" fmla="*/ 6157697 h 7898992"/>
              <a:gd name="connsiteX8" fmla="*/ 565204 w 7804688"/>
              <a:gd name="connsiteY8" fmla="*/ 5997845 h 7898992"/>
              <a:gd name="connsiteX9" fmla="*/ 0 w 7804688"/>
              <a:gd name="connsiteY9" fmla="*/ 5997845 h 7898992"/>
              <a:gd name="connsiteX10" fmla="*/ 0 w 7804688"/>
              <a:gd name="connsiteY10" fmla="*/ 3949496 h 7898992"/>
              <a:gd name="connsiteX0" fmla="*/ 0 w 7804688"/>
              <a:gd name="connsiteY0" fmla="*/ 0 h 7898992"/>
              <a:gd name="connsiteX1" fmla="*/ 3902344 w 7804688"/>
              <a:gd name="connsiteY1" fmla="*/ 0 h 7898992"/>
              <a:gd name="connsiteX2" fmla="*/ 4596539 w 7804688"/>
              <a:gd name="connsiteY2" fmla="*/ 0 h 7898992"/>
              <a:gd name="connsiteX3" fmla="*/ 4596539 w 7804688"/>
              <a:gd name="connsiteY3" fmla="*/ 63564 h 7898992"/>
              <a:gd name="connsiteX4" fmla="*/ 4688802 w 7804688"/>
              <a:gd name="connsiteY4" fmla="*/ 80240 h 7898992"/>
              <a:gd name="connsiteX5" fmla="*/ 7804688 w 7804688"/>
              <a:gd name="connsiteY5" fmla="*/ 3949496 h 7898992"/>
              <a:gd name="connsiteX6" fmla="*/ 3902344 w 7804688"/>
              <a:gd name="connsiteY6" fmla="*/ 7898992 h 7898992"/>
              <a:gd name="connsiteX7" fmla="*/ 666459 w 7804688"/>
              <a:gd name="connsiteY7" fmla="*/ 6157697 h 7898992"/>
              <a:gd name="connsiteX8" fmla="*/ 565204 w 7804688"/>
              <a:gd name="connsiteY8" fmla="*/ 5997845 h 7898992"/>
              <a:gd name="connsiteX9" fmla="*/ 600130 w 7804688"/>
              <a:gd name="connsiteY9" fmla="*/ 5997846 h 7898992"/>
              <a:gd name="connsiteX10" fmla="*/ 0 w 7804688"/>
              <a:gd name="connsiteY10" fmla="*/ 3949496 h 7898992"/>
              <a:gd name="connsiteX11" fmla="*/ 0 w 7804688"/>
              <a:gd name="connsiteY11" fmla="*/ 0 h 7898992"/>
              <a:gd name="connsiteX0" fmla="*/ 584741 w 7804688"/>
              <a:gd name="connsiteY0" fmla="*/ 1872897 h 7898992"/>
              <a:gd name="connsiteX1" fmla="*/ 3902344 w 7804688"/>
              <a:gd name="connsiteY1" fmla="*/ 0 h 7898992"/>
              <a:gd name="connsiteX2" fmla="*/ 4596539 w 7804688"/>
              <a:gd name="connsiteY2" fmla="*/ 0 h 7898992"/>
              <a:gd name="connsiteX3" fmla="*/ 4596539 w 7804688"/>
              <a:gd name="connsiteY3" fmla="*/ 63564 h 7898992"/>
              <a:gd name="connsiteX4" fmla="*/ 4688802 w 7804688"/>
              <a:gd name="connsiteY4" fmla="*/ 80240 h 7898992"/>
              <a:gd name="connsiteX5" fmla="*/ 7804688 w 7804688"/>
              <a:gd name="connsiteY5" fmla="*/ 3949496 h 7898992"/>
              <a:gd name="connsiteX6" fmla="*/ 3902344 w 7804688"/>
              <a:gd name="connsiteY6" fmla="*/ 7898992 h 7898992"/>
              <a:gd name="connsiteX7" fmla="*/ 666459 w 7804688"/>
              <a:gd name="connsiteY7" fmla="*/ 6157697 h 7898992"/>
              <a:gd name="connsiteX8" fmla="*/ 565204 w 7804688"/>
              <a:gd name="connsiteY8" fmla="*/ 5997845 h 7898992"/>
              <a:gd name="connsiteX9" fmla="*/ 600130 w 7804688"/>
              <a:gd name="connsiteY9" fmla="*/ 5997846 h 7898992"/>
              <a:gd name="connsiteX10" fmla="*/ 0 w 7804688"/>
              <a:gd name="connsiteY10" fmla="*/ 3949496 h 7898992"/>
              <a:gd name="connsiteX11" fmla="*/ 584741 w 7804688"/>
              <a:gd name="connsiteY11" fmla="*/ 1872897 h 7898992"/>
              <a:gd name="connsiteX0" fmla="*/ 19537 w 7239484"/>
              <a:gd name="connsiteY0" fmla="*/ 1872897 h 7898992"/>
              <a:gd name="connsiteX1" fmla="*/ 3337140 w 7239484"/>
              <a:gd name="connsiteY1" fmla="*/ 0 h 7898992"/>
              <a:gd name="connsiteX2" fmla="*/ 4031335 w 7239484"/>
              <a:gd name="connsiteY2" fmla="*/ 0 h 7898992"/>
              <a:gd name="connsiteX3" fmla="*/ 4031335 w 7239484"/>
              <a:gd name="connsiteY3" fmla="*/ 63564 h 7898992"/>
              <a:gd name="connsiteX4" fmla="*/ 4123598 w 7239484"/>
              <a:gd name="connsiteY4" fmla="*/ 80240 h 7898992"/>
              <a:gd name="connsiteX5" fmla="*/ 7239484 w 7239484"/>
              <a:gd name="connsiteY5" fmla="*/ 3949496 h 7898992"/>
              <a:gd name="connsiteX6" fmla="*/ 3337140 w 7239484"/>
              <a:gd name="connsiteY6" fmla="*/ 7898992 h 7898992"/>
              <a:gd name="connsiteX7" fmla="*/ 101255 w 7239484"/>
              <a:gd name="connsiteY7" fmla="*/ 6157697 h 7898992"/>
              <a:gd name="connsiteX8" fmla="*/ 0 w 7239484"/>
              <a:gd name="connsiteY8" fmla="*/ 5997845 h 7898992"/>
              <a:gd name="connsiteX9" fmla="*/ 34926 w 7239484"/>
              <a:gd name="connsiteY9" fmla="*/ 5997846 h 7898992"/>
              <a:gd name="connsiteX10" fmla="*/ 34926 w 7239484"/>
              <a:gd name="connsiteY10" fmla="*/ 4012985 h 7898992"/>
              <a:gd name="connsiteX11" fmla="*/ 19537 w 7239484"/>
              <a:gd name="connsiteY11" fmla="*/ 1872897 h 7898992"/>
              <a:gd name="connsiteX0" fmla="*/ 19537 w 7239484"/>
              <a:gd name="connsiteY0" fmla="*/ 1872897 h 7898992"/>
              <a:gd name="connsiteX1" fmla="*/ 3090933 w 7239484"/>
              <a:gd name="connsiteY1" fmla="*/ 1872897 h 7898992"/>
              <a:gd name="connsiteX2" fmla="*/ 4031335 w 7239484"/>
              <a:gd name="connsiteY2" fmla="*/ 0 h 7898992"/>
              <a:gd name="connsiteX3" fmla="*/ 4031335 w 7239484"/>
              <a:gd name="connsiteY3" fmla="*/ 63564 h 7898992"/>
              <a:gd name="connsiteX4" fmla="*/ 4123598 w 7239484"/>
              <a:gd name="connsiteY4" fmla="*/ 80240 h 7898992"/>
              <a:gd name="connsiteX5" fmla="*/ 7239484 w 7239484"/>
              <a:gd name="connsiteY5" fmla="*/ 3949496 h 7898992"/>
              <a:gd name="connsiteX6" fmla="*/ 3337140 w 7239484"/>
              <a:gd name="connsiteY6" fmla="*/ 7898992 h 7898992"/>
              <a:gd name="connsiteX7" fmla="*/ 101255 w 7239484"/>
              <a:gd name="connsiteY7" fmla="*/ 6157697 h 7898992"/>
              <a:gd name="connsiteX8" fmla="*/ 0 w 7239484"/>
              <a:gd name="connsiteY8" fmla="*/ 5997845 h 7898992"/>
              <a:gd name="connsiteX9" fmla="*/ 34926 w 7239484"/>
              <a:gd name="connsiteY9" fmla="*/ 5997846 h 7898992"/>
              <a:gd name="connsiteX10" fmla="*/ 34926 w 7239484"/>
              <a:gd name="connsiteY10" fmla="*/ 4012985 h 7898992"/>
              <a:gd name="connsiteX11" fmla="*/ 19537 w 7239484"/>
              <a:gd name="connsiteY11" fmla="*/ 1872897 h 7898992"/>
              <a:gd name="connsiteX0" fmla="*/ 19537 w 7451607"/>
              <a:gd name="connsiteY0" fmla="*/ 1872897 h 7898992"/>
              <a:gd name="connsiteX1" fmla="*/ 3090933 w 7451607"/>
              <a:gd name="connsiteY1" fmla="*/ 1872897 h 7898992"/>
              <a:gd name="connsiteX2" fmla="*/ 4031335 w 7451607"/>
              <a:gd name="connsiteY2" fmla="*/ 0 h 7898992"/>
              <a:gd name="connsiteX3" fmla="*/ 4031335 w 7451607"/>
              <a:gd name="connsiteY3" fmla="*/ 63564 h 7898992"/>
              <a:gd name="connsiteX4" fmla="*/ 4123598 w 7451607"/>
              <a:gd name="connsiteY4" fmla="*/ 80240 h 7898992"/>
              <a:gd name="connsiteX5" fmla="*/ 6636354 w 7451607"/>
              <a:gd name="connsiteY5" fmla="*/ 1761792 h 7898992"/>
              <a:gd name="connsiteX6" fmla="*/ 7239484 w 7451607"/>
              <a:gd name="connsiteY6" fmla="*/ 3949496 h 7898992"/>
              <a:gd name="connsiteX7" fmla="*/ 3337140 w 7451607"/>
              <a:gd name="connsiteY7" fmla="*/ 7898992 h 7898992"/>
              <a:gd name="connsiteX8" fmla="*/ 101255 w 7451607"/>
              <a:gd name="connsiteY8" fmla="*/ 6157697 h 7898992"/>
              <a:gd name="connsiteX9" fmla="*/ 0 w 7451607"/>
              <a:gd name="connsiteY9" fmla="*/ 5997845 h 7898992"/>
              <a:gd name="connsiteX10" fmla="*/ 34926 w 7451607"/>
              <a:gd name="connsiteY10" fmla="*/ 5997846 h 7898992"/>
              <a:gd name="connsiteX11" fmla="*/ 34926 w 7451607"/>
              <a:gd name="connsiteY11" fmla="*/ 4012985 h 7898992"/>
              <a:gd name="connsiteX12" fmla="*/ 19537 w 7451607"/>
              <a:gd name="connsiteY12" fmla="*/ 1872897 h 7898992"/>
              <a:gd name="connsiteX0" fmla="*/ 19537 w 7451607"/>
              <a:gd name="connsiteY0" fmla="*/ 1872897 h 7898992"/>
              <a:gd name="connsiteX1" fmla="*/ 3090933 w 7451607"/>
              <a:gd name="connsiteY1" fmla="*/ 1872897 h 7898992"/>
              <a:gd name="connsiteX2" fmla="*/ 4031335 w 7451607"/>
              <a:gd name="connsiteY2" fmla="*/ 0 h 7898992"/>
              <a:gd name="connsiteX3" fmla="*/ 4031335 w 7451607"/>
              <a:gd name="connsiteY3" fmla="*/ 63564 h 7898992"/>
              <a:gd name="connsiteX4" fmla="*/ 4154373 w 7451607"/>
              <a:gd name="connsiteY4" fmla="*/ 1826161 h 7898992"/>
              <a:gd name="connsiteX5" fmla="*/ 6636354 w 7451607"/>
              <a:gd name="connsiteY5" fmla="*/ 1761792 h 7898992"/>
              <a:gd name="connsiteX6" fmla="*/ 7239484 w 7451607"/>
              <a:gd name="connsiteY6" fmla="*/ 3949496 h 7898992"/>
              <a:gd name="connsiteX7" fmla="*/ 3337140 w 7451607"/>
              <a:gd name="connsiteY7" fmla="*/ 7898992 h 7898992"/>
              <a:gd name="connsiteX8" fmla="*/ 101255 w 7451607"/>
              <a:gd name="connsiteY8" fmla="*/ 6157697 h 7898992"/>
              <a:gd name="connsiteX9" fmla="*/ 0 w 7451607"/>
              <a:gd name="connsiteY9" fmla="*/ 5997845 h 7898992"/>
              <a:gd name="connsiteX10" fmla="*/ 34926 w 7451607"/>
              <a:gd name="connsiteY10" fmla="*/ 5997846 h 7898992"/>
              <a:gd name="connsiteX11" fmla="*/ 34926 w 7451607"/>
              <a:gd name="connsiteY11" fmla="*/ 4012985 h 7898992"/>
              <a:gd name="connsiteX12" fmla="*/ 19537 w 7451607"/>
              <a:gd name="connsiteY12" fmla="*/ 1872897 h 7898992"/>
              <a:gd name="connsiteX0" fmla="*/ 19537 w 7451607"/>
              <a:gd name="connsiteY0" fmla="*/ 1872897 h 7898992"/>
              <a:gd name="connsiteX1" fmla="*/ 3090933 w 7451607"/>
              <a:gd name="connsiteY1" fmla="*/ 1872897 h 7898992"/>
              <a:gd name="connsiteX2" fmla="*/ 4031335 w 7451607"/>
              <a:gd name="connsiteY2" fmla="*/ 0 h 7898992"/>
              <a:gd name="connsiteX3" fmla="*/ 3508145 w 7451607"/>
              <a:gd name="connsiteY3" fmla="*/ 1825357 h 7898992"/>
              <a:gd name="connsiteX4" fmla="*/ 4154373 w 7451607"/>
              <a:gd name="connsiteY4" fmla="*/ 1826161 h 7898992"/>
              <a:gd name="connsiteX5" fmla="*/ 6636354 w 7451607"/>
              <a:gd name="connsiteY5" fmla="*/ 1761792 h 7898992"/>
              <a:gd name="connsiteX6" fmla="*/ 7239484 w 7451607"/>
              <a:gd name="connsiteY6" fmla="*/ 3949496 h 7898992"/>
              <a:gd name="connsiteX7" fmla="*/ 3337140 w 7451607"/>
              <a:gd name="connsiteY7" fmla="*/ 7898992 h 7898992"/>
              <a:gd name="connsiteX8" fmla="*/ 101255 w 7451607"/>
              <a:gd name="connsiteY8" fmla="*/ 6157697 h 7898992"/>
              <a:gd name="connsiteX9" fmla="*/ 0 w 7451607"/>
              <a:gd name="connsiteY9" fmla="*/ 5997845 h 7898992"/>
              <a:gd name="connsiteX10" fmla="*/ 34926 w 7451607"/>
              <a:gd name="connsiteY10" fmla="*/ 5997846 h 7898992"/>
              <a:gd name="connsiteX11" fmla="*/ 34926 w 7451607"/>
              <a:gd name="connsiteY11" fmla="*/ 4012985 h 7898992"/>
              <a:gd name="connsiteX12" fmla="*/ 19537 w 7451607"/>
              <a:gd name="connsiteY12" fmla="*/ 1872897 h 7898992"/>
              <a:gd name="connsiteX0" fmla="*/ 19537 w 7451607"/>
              <a:gd name="connsiteY0" fmla="*/ 381401 h 6407496"/>
              <a:gd name="connsiteX1" fmla="*/ 3090933 w 7451607"/>
              <a:gd name="connsiteY1" fmla="*/ 381401 h 6407496"/>
              <a:gd name="connsiteX2" fmla="*/ 3323489 w 7451607"/>
              <a:gd name="connsiteY2" fmla="*/ 302041 h 6407496"/>
              <a:gd name="connsiteX3" fmla="*/ 3508145 w 7451607"/>
              <a:gd name="connsiteY3" fmla="*/ 333861 h 6407496"/>
              <a:gd name="connsiteX4" fmla="*/ 4154373 w 7451607"/>
              <a:gd name="connsiteY4" fmla="*/ 334665 h 6407496"/>
              <a:gd name="connsiteX5" fmla="*/ 6636354 w 7451607"/>
              <a:gd name="connsiteY5" fmla="*/ 270296 h 6407496"/>
              <a:gd name="connsiteX6" fmla="*/ 7239484 w 7451607"/>
              <a:gd name="connsiteY6" fmla="*/ 2458000 h 6407496"/>
              <a:gd name="connsiteX7" fmla="*/ 3337140 w 7451607"/>
              <a:gd name="connsiteY7" fmla="*/ 6407496 h 6407496"/>
              <a:gd name="connsiteX8" fmla="*/ 101255 w 7451607"/>
              <a:gd name="connsiteY8" fmla="*/ 4666201 h 6407496"/>
              <a:gd name="connsiteX9" fmla="*/ 0 w 7451607"/>
              <a:gd name="connsiteY9" fmla="*/ 4506349 h 6407496"/>
              <a:gd name="connsiteX10" fmla="*/ 34926 w 7451607"/>
              <a:gd name="connsiteY10" fmla="*/ 4506350 h 6407496"/>
              <a:gd name="connsiteX11" fmla="*/ 34926 w 7451607"/>
              <a:gd name="connsiteY11" fmla="*/ 2521489 h 6407496"/>
              <a:gd name="connsiteX12" fmla="*/ 19537 w 7451607"/>
              <a:gd name="connsiteY12" fmla="*/ 381401 h 6407496"/>
              <a:gd name="connsiteX0" fmla="*/ 19537 w 7240513"/>
              <a:gd name="connsiteY0" fmla="*/ 381401 h 6407496"/>
              <a:gd name="connsiteX1" fmla="*/ 3090933 w 7240513"/>
              <a:gd name="connsiteY1" fmla="*/ 381401 h 6407496"/>
              <a:gd name="connsiteX2" fmla="*/ 3323489 w 7240513"/>
              <a:gd name="connsiteY2" fmla="*/ 302041 h 6407496"/>
              <a:gd name="connsiteX3" fmla="*/ 3508145 w 7240513"/>
              <a:gd name="connsiteY3" fmla="*/ 333861 h 6407496"/>
              <a:gd name="connsiteX4" fmla="*/ 4154373 w 7240513"/>
              <a:gd name="connsiteY4" fmla="*/ 334665 h 6407496"/>
              <a:gd name="connsiteX5" fmla="*/ 6636354 w 7240513"/>
              <a:gd name="connsiteY5" fmla="*/ 270296 h 6407496"/>
              <a:gd name="connsiteX6" fmla="*/ 7239484 w 7240513"/>
              <a:gd name="connsiteY6" fmla="*/ 2458000 h 6407496"/>
              <a:gd name="connsiteX7" fmla="*/ 3337140 w 7240513"/>
              <a:gd name="connsiteY7" fmla="*/ 6407496 h 6407496"/>
              <a:gd name="connsiteX8" fmla="*/ 101255 w 7240513"/>
              <a:gd name="connsiteY8" fmla="*/ 4666201 h 6407496"/>
              <a:gd name="connsiteX9" fmla="*/ 0 w 7240513"/>
              <a:gd name="connsiteY9" fmla="*/ 4506349 h 6407496"/>
              <a:gd name="connsiteX10" fmla="*/ 34926 w 7240513"/>
              <a:gd name="connsiteY10" fmla="*/ 4506350 h 6407496"/>
              <a:gd name="connsiteX11" fmla="*/ 34926 w 7240513"/>
              <a:gd name="connsiteY11" fmla="*/ 2521489 h 6407496"/>
              <a:gd name="connsiteX12" fmla="*/ 19537 w 7240513"/>
              <a:gd name="connsiteY12" fmla="*/ 381401 h 6407496"/>
              <a:gd name="connsiteX0" fmla="*/ 19537 w 7252946"/>
              <a:gd name="connsiteY0" fmla="*/ 381401 h 6407496"/>
              <a:gd name="connsiteX1" fmla="*/ 3090933 w 7252946"/>
              <a:gd name="connsiteY1" fmla="*/ 381401 h 6407496"/>
              <a:gd name="connsiteX2" fmla="*/ 3323489 w 7252946"/>
              <a:gd name="connsiteY2" fmla="*/ 302041 h 6407496"/>
              <a:gd name="connsiteX3" fmla="*/ 3508145 w 7252946"/>
              <a:gd name="connsiteY3" fmla="*/ 333861 h 6407496"/>
              <a:gd name="connsiteX4" fmla="*/ 4154373 w 7252946"/>
              <a:gd name="connsiteY4" fmla="*/ 334665 h 6407496"/>
              <a:gd name="connsiteX5" fmla="*/ 6636354 w 7252946"/>
              <a:gd name="connsiteY5" fmla="*/ 270296 h 6407496"/>
              <a:gd name="connsiteX6" fmla="*/ 7239484 w 7252946"/>
              <a:gd name="connsiteY6" fmla="*/ 2458000 h 6407496"/>
              <a:gd name="connsiteX7" fmla="*/ 3337140 w 7252946"/>
              <a:gd name="connsiteY7" fmla="*/ 6407496 h 6407496"/>
              <a:gd name="connsiteX8" fmla="*/ 101255 w 7252946"/>
              <a:gd name="connsiteY8" fmla="*/ 4666201 h 6407496"/>
              <a:gd name="connsiteX9" fmla="*/ 0 w 7252946"/>
              <a:gd name="connsiteY9" fmla="*/ 4506349 h 6407496"/>
              <a:gd name="connsiteX10" fmla="*/ 34926 w 7252946"/>
              <a:gd name="connsiteY10" fmla="*/ 4506350 h 6407496"/>
              <a:gd name="connsiteX11" fmla="*/ 34926 w 7252946"/>
              <a:gd name="connsiteY11" fmla="*/ 2521489 h 6407496"/>
              <a:gd name="connsiteX12" fmla="*/ 19537 w 7252946"/>
              <a:gd name="connsiteY12" fmla="*/ 381401 h 6407496"/>
              <a:gd name="connsiteX0" fmla="*/ 19537 w 7239639"/>
              <a:gd name="connsiteY0" fmla="*/ 381401 h 6407496"/>
              <a:gd name="connsiteX1" fmla="*/ 3090933 w 7239639"/>
              <a:gd name="connsiteY1" fmla="*/ 381401 h 6407496"/>
              <a:gd name="connsiteX2" fmla="*/ 3323489 w 7239639"/>
              <a:gd name="connsiteY2" fmla="*/ 302041 h 6407496"/>
              <a:gd name="connsiteX3" fmla="*/ 3508145 w 7239639"/>
              <a:gd name="connsiteY3" fmla="*/ 333861 h 6407496"/>
              <a:gd name="connsiteX4" fmla="*/ 4154373 w 7239639"/>
              <a:gd name="connsiteY4" fmla="*/ 334665 h 6407496"/>
              <a:gd name="connsiteX5" fmla="*/ 6636354 w 7239639"/>
              <a:gd name="connsiteY5" fmla="*/ 270296 h 6407496"/>
              <a:gd name="connsiteX6" fmla="*/ 7239484 w 7239639"/>
              <a:gd name="connsiteY6" fmla="*/ 2458000 h 6407496"/>
              <a:gd name="connsiteX7" fmla="*/ 3337140 w 7239639"/>
              <a:gd name="connsiteY7" fmla="*/ 6407496 h 6407496"/>
              <a:gd name="connsiteX8" fmla="*/ 101255 w 7239639"/>
              <a:gd name="connsiteY8" fmla="*/ 4666201 h 6407496"/>
              <a:gd name="connsiteX9" fmla="*/ 0 w 7239639"/>
              <a:gd name="connsiteY9" fmla="*/ 4506349 h 6407496"/>
              <a:gd name="connsiteX10" fmla="*/ 34926 w 7239639"/>
              <a:gd name="connsiteY10" fmla="*/ 4506350 h 6407496"/>
              <a:gd name="connsiteX11" fmla="*/ 34926 w 7239639"/>
              <a:gd name="connsiteY11" fmla="*/ 2521489 h 6407496"/>
              <a:gd name="connsiteX12" fmla="*/ 19537 w 7239639"/>
              <a:gd name="connsiteY12" fmla="*/ 381401 h 6407496"/>
              <a:gd name="connsiteX0" fmla="*/ 19537 w 7239639"/>
              <a:gd name="connsiteY0" fmla="*/ 381401 h 6407496"/>
              <a:gd name="connsiteX1" fmla="*/ 3090933 w 7239639"/>
              <a:gd name="connsiteY1" fmla="*/ 381401 h 6407496"/>
              <a:gd name="connsiteX2" fmla="*/ 3323489 w 7239639"/>
              <a:gd name="connsiteY2" fmla="*/ 302041 h 6407496"/>
              <a:gd name="connsiteX3" fmla="*/ 3508145 w 7239639"/>
              <a:gd name="connsiteY3" fmla="*/ 333861 h 6407496"/>
              <a:gd name="connsiteX4" fmla="*/ 4154373 w 7239639"/>
              <a:gd name="connsiteY4" fmla="*/ 334665 h 6407496"/>
              <a:gd name="connsiteX5" fmla="*/ 6636354 w 7239639"/>
              <a:gd name="connsiteY5" fmla="*/ 270296 h 6407496"/>
              <a:gd name="connsiteX6" fmla="*/ 7239484 w 7239639"/>
              <a:gd name="connsiteY6" fmla="*/ 2458000 h 6407496"/>
              <a:gd name="connsiteX7" fmla="*/ 3337140 w 7239639"/>
              <a:gd name="connsiteY7" fmla="*/ 6407496 h 6407496"/>
              <a:gd name="connsiteX8" fmla="*/ 101255 w 7239639"/>
              <a:gd name="connsiteY8" fmla="*/ 4666201 h 6407496"/>
              <a:gd name="connsiteX9" fmla="*/ 0 w 7239639"/>
              <a:gd name="connsiteY9" fmla="*/ 4506349 h 6407496"/>
              <a:gd name="connsiteX10" fmla="*/ 34926 w 7239639"/>
              <a:gd name="connsiteY10" fmla="*/ 4506350 h 6407496"/>
              <a:gd name="connsiteX11" fmla="*/ 34926 w 7239639"/>
              <a:gd name="connsiteY11" fmla="*/ 2521489 h 6407496"/>
              <a:gd name="connsiteX12" fmla="*/ 19537 w 7239639"/>
              <a:gd name="connsiteY12" fmla="*/ 381401 h 6407496"/>
              <a:gd name="connsiteX0" fmla="*/ 19537 w 7239639"/>
              <a:gd name="connsiteY0" fmla="*/ 111105 h 6137200"/>
              <a:gd name="connsiteX1" fmla="*/ 3090933 w 7239639"/>
              <a:gd name="connsiteY1" fmla="*/ 111105 h 6137200"/>
              <a:gd name="connsiteX2" fmla="*/ 3323489 w 7239639"/>
              <a:gd name="connsiteY2" fmla="*/ 31745 h 6137200"/>
              <a:gd name="connsiteX3" fmla="*/ 3508145 w 7239639"/>
              <a:gd name="connsiteY3" fmla="*/ 63565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3323489 w 7239639"/>
              <a:gd name="connsiteY2" fmla="*/ 31745 h 6137200"/>
              <a:gd name="connsiteX3" fmla="*/ 3508145 w 7239639"/>
              <a:gd name="connsiteY3" fmla="*/ 63565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76632 w 7239639"/>
              <a:gd name="connsiteY2" fmla="*/ 47617 h 6137200"/>
              <a:gd name="connsiteX3" fmla="*/ 3508145 w 7239639"/>
              <a:gd name="connsiteY3" fmla="*/ 63565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76632 w 7239639"/>
              <a:gd name="connsiteY2" fmla="*/ 47617 h 6137200"/>
              <a:gd name="connsiteX3" fmla="*/ 76633 w 7239639"/>
              <a:gd name="connsiteY3" fmla="*/ 31820 h 6137200"/>
              <a:gd name="connsiteX4" fmla="*/ 4154373 w 7239639"/>
              <a:gd name="connsiteY4" fmla="*/ 64369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1105 h 6137200"/>
              <a:gd name="connsiteX1" fmla="*/ 13344 w 7239639"/>
              <a:gd name="connsiteY1" fmla="*/ 79361 h 6137200"/>
              <a:gd name="connsiteX2" fmla="*/ 76632 w 7239639"/>
              <a:gd name="connsiteY2" fmla="*/ 47617 h 6137200"/>
              <a:gd name="connsiteX3" fmla="*/ 76633 w 7239639"/>
              <a:gd name="connsiteY3" fmla="*/ 31820 h 6137200"/>
              <a:gd name="connsiteX4" fmla="*/ 15016 w 7239639"/>
              <a:gd name="connsiteY4" fmla="*/ 48497 h 6137200"/>
              <a:gd name="connsiteX5" fmla="*/ 6636354 w 7239639"/>
              <a:gd name="connsiteY5" fmla="*/ 0 h 6137200"/>
              <a:gd name="connsiteX6" fmla="*/ 7239484 w 7239639"/>
              <a:gd name="connsiteY6" fmla="*/ 2187704 h 6137200"/>
              <a:gd name="connsiteX7" fmla="*/ 3337140 w 7239639"/>
              <a:gd name="connsiteY7" fmla="*/ 6137200 h 6137200"/>
              <a:gd name="connsiteX8" fmla="*/ 101255 w 7239639"/>
              <a:gd name="connsiteY8" fmla="*/ 4395905 h 6137200"/>
              <a:gd name="connsiteX9" fmla="*/ 0 w 7239639"/>
              <a:gd name="connsiteY9" fmla="*/ 4236053 h 6137200"/>
              <a:gd name="connsiteX10" fmla="*/ 34926 w 7239639"/>
              <a:gd name="connsiteY10" fmla="*/ 4236054 h 6137200"/>
              <a:gd name="connsiteX11" fmla="*/ 34926 w 7239639"/>
              <a:gd name="connsiteY11" fmla="*/ 2251193 h 6137200"/>
              <a:gd name="connsiteX12" fmla="*/ 19537 w 7239639"/>
              <a:gd name="connsiteY12" fmla="*/ 111105 h 6137200"/>
              <a:gd name="connsiteX0" fmla="*/ 19537 w 7239639"/>
              <a:gd name="connsiteY0" fmla="*/ 115892 h 6141987"/>
              <a:gd name="connsiteX1" fmla="*/ 13344 w 7239639"/>
              <a:gd name="connsiteY1" fmla="*/ 84148 h 6141987"/>
              <a:gd name="connsiteX2" fmla="*/ 76632 w 7239639"/>
              <a:gd name="connsiteY2" fmla="*/ 52404 h 6141987"/>
              <a:gd name="connsiteX3" fmla="*/ 771 w 7239639"/>
              <a:gd name="connsiteY3" fmla="*/ 0 h 6141987"/>
              <a:gd name="connsiteX4" fmla="*/ 15016 w 7239639"/>
              <a:gd name="connsiteY4" fmla="*/ 53284 h 6141987"/>
              <a:gd name="connsiteX5" fmla="*/ 6636354 w 7239639"/>
              <a:gd name="connsiteY5" fmla="*/ 4787 h 6141987"/>
              <a:gd name="connsiteX6" fmla="*/ 7239484 w 7239639"/>
              <a:gd name="connsiteY6" fmla="*/ 2192491 h 6141987"/>
              <a:gd name="connsiteX7" fmla="*/ 3337140 w 7239639"/>
              <a:gd name="connsiteY7" fmla="*/ 6141987 h 6141987"/>
              <a:gd name="connsiteX8" fmla="*/ 101255 w 7239639"/>
              <a:gd name="connsiteY8" fmla="*/ 4400692 h 6141987"/>
              <a:gd name="connsiteX9" fmla="*/ 0 w 7239639"/>
              <a:gd name="connsiteY9" fmla="*/ 4240840 h 6141987"/>
              <a:gd name="connsiteX10" fmla="*/ 34926 w 7239639"/>
              <a:gd name="connsiteY10" fmla="*/ 4240841 h 6141987"/>
              <a:gd name="connsiteX11" fmla="*/ 34926 w 7239639"/>
              <a:gd name="connsiteY11" fmla="*/ 2255980 h 6141987"/>
              <a:gd name="connsiteX12" fmla="*/ 19537 w 7239639"/>
              <a:gd name="connsiteY12" fmla="*/ 115892 h 6141987"/>
              <a:gd name="connsiteX0" fmla="*/ 19537 w 7239639"/>
              <a:gd name="connsiteY0" fmla="*/ 132176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34926 w 7239639"/>
              <a:gd name="connsiteY11" fmla="*/ 2272264 h 6158271"/>
              <a:gd name="connsiteX12" fmla="*/ 19537 w 7239639"/>
              <a:gd name="connsiteY12" fmla="*/ 132176 h 6158271"/>
              <a:gd name="connsiteX0" fmla="*/ 19537 w 7239639"/>
              <a:gd name="connsiteY0" fmla="*/ 132176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4582 w 7239639"/>
              <a:gd name="connsiteY11" fmla="*/ 2261805 h 6158271"/>
              <a:gd name="connsiteX12" fmla="*/ 19537 w 7239639"/>
              <a:gd name="connsiteY12" fmla="*/ 132176 h 6158271"/>
              <a:gd name="connsiteX0" fmla="*/ 19537 w 7239639"/>
              <a:gd name="connsiteY0" fmla="*/ 132176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4582 w 7239639"/>
              <a:gd name="connsiteY11" fmla="*/ 2261805 h 6158271"/>
              <a:gd name="connsiteX12" fmla="*/ 19537 w 7239639"/>
              <a:gd name="connsiteY12" fmla="*/ 132176 h 6158271"/>
              <a:gd name="connsiteX0" fmla="*/ 14480 w 7239639"/>
              <a:gd name="connsiteY0" fmla="*/ 498243 h 6158271"/>
              <a:gd name="connsiteX1" fmla="*/ 13344 w 7239639"/>
              <a:gd name="connsiteY1" fmla="*/ 100432 h 6158271"/>
              <a:gd name="connsiteX2" fmla="*/ 127206 w 7239639"/>
              <a:gd name="connsiteY2" fmla="*/ 705 h 6158271"/>
              <a:gd name="connsiteX3" fmla="*/ 771 w 7239639"/>
              <a:gd name="connsiteY3" fmla="*/ 16284 h 6158271"/>
              <a:gd name="connsiteX4" fmla="*/ 15016 w 7239639"/>
              <a:gd name="connsiteY4" fmla="*/ 69568 h 6158271"/>
              <a:gd name="connsiteX5" fmla="*/ 6636354 w 7239639"/>
              <a:gd name="connsiteY5" fmla="*/ 21071 h 6158271"/>
              <a:gd name="connsiteX6" fmla="*/ 7239484 w 7239639"/>
              <a:gd name="connsiteY6" fmla="*/ 2208775 h 6158271"/>
              <a:gd name="connsiteX7" fmla="*/ 3337140 w 7239639"/>
              <a:gd name="connsiteY7" fmla="*/ 6158271 h 6158271"/>
              <a:gd name="connsiteX8" fmla="*/ 101255 w 7239639"/>
              <a:gd name="connsiteY8" fmla="*/ 4416976 h 6158271"/>
              <a:gd name="connsiteX9" fmla="*/ 0 w 7239639"/>
              <a:gd name="connsiteY9" fmla="*/ 4257124 h 6158271"/>
              <a:gd name="connsiteX10" fmla="*/ 34926 w 7239639"/>
              <a:gd name="connsiteY10" fmla="*/ 4257125 h 6158271"/>
              <a:gd name="connsiteX11" fmla="*/ 4582 w 7239639"/>
              <a:gd name="connsiteY11" fmla="*/ 2261805 h 6158271"/>
              <a:gd name="connsiteX12" fmla="*/ 14480 w 7239639"/>
              <a:gd name="connsiteY12" fmla="*/ 498243 h 6158271"/>
              <a:gd name="connsiteX0" fmla="*/ 183206 w 7408365"/>
              <a:gd name="connsiteY0" fmla="*/ 591304 h 6251332"/>
              <a:gd name="connsiteX1" fmla="*/ 0 w 7408365"/>
              <a:gd name="connsiteY1" fmla="*/ 0 h 6251332"/>
              <a:gd name="connsiteX2" fmla="*/ 295932 w 7408365"/>
              <a:gd name="connsiteY2" fmla="*/ 93766 h 6251332"/>
              <a:gd name="connsiteX3" fmla="*/ 169497 w 7408365"/>
              <a:gd name="connsiteY3" fmla="*/ 109345 h 6251332"/>
              <a:gd name="connsiteX4" fmla="*/ 183742 w 7408365"/>
              <a:gd name="connsiteY4" fmla="*/ 162629 h 6251332"/>
              <a:gd name="connsiteX5" fmla="*/ 6805080 w 7408365"/>
              <a:gd name="connsiteY5" fmla="*/ 114132 h 6251332"/>
              <a:gd name="connsiteX6" fmla="*/ 7408210 w 7408365"/>
              <a:gd name="connsiteY6" fmla="*/ 2301836 h 6251332"/>
              <a:gd name="connsiteX7" fmla="*/ 3505866 w 7408365"/>
              <a:gd name="connsiteY7" fmla="*/ 6251332 h 6251332"/>
              <a:gd name="connsiteX8" fmla="*/ 269981 w 7408365"/>
              <a:gd name="connsiteY8" fmla="*/ 4510037 h 6251332"/>
              <a:gd name="connsiteX9" fmla="*/ 168726 w 7408365"/>
              <a:gd name="connsiteY9" fmla="*/ 4350185 h 6251332"/>
              <a:gd name="connsiteX10" fmla="*/ 203652 w 7408365"/>
              <a:gd name="connsiteY10" fmla="*/ 4350186 h 6251332"/>
              <a:gd name="connsiteX11" fmla="*/ 173308 w 7408365"/>
              <a:gd name="connsiteY11" fmla="*/ 2354866 h 6251332"/>
              <a:gd name="connsiteX12" fmla="*/ 183206 w 7408365"/>
              <a:gd name="connsiteY12" fmla="*/ 591304 h 6251332"/>
              <a:gd name="connsiteX0" fmla="*/ 183206 w 7408365"/>
              <a:gd name="connsiteY0" fmla="*/ 591304 h 6251332"/>
              <a:gd name="connsiteX1" fmla="*/ 0 w 7408365"/>
              <a:gd name="connsiteY1" fmla="*/ 0 h 6251332"/>
              <a:gd name="connsiteX2" fmla="*/ 295932 w 7408365"/>
              <a:gd name="connsiteY2" fmla="*/ 93766 h 6251332"/>
              <a:gd name="connsiteX3" fmla="*/ 169497 w 7408365"/>
              <a:gd name="connsiteY3" fmla="*/ 109345 h 6251332"/>
              <a:gd name="connsiteX4" fmla="*/ 537765 w 7408365"/>
              <a:gd name="connsiteY4" fmla="*/ 115564 h 6251332"/>
              <a:gd name="connsiteX5" fmla="*/ 6805080 w 7408365"/>
              <a:gd name="connsiteY5" fmla="*/ 114132 h 6251332"/>
              <a:gd name="connsiteX6" fmla="*/ 7408210 w 7408365"/>
              <a:gd name="connsiteY6" fmla="*/ 2301836 h 6251332"/>
              <a:gd name="connsiteX7" fmla="*/ 3505866 w 7408365"/>
              <a:gd name="connsiteY7" fmla="*/ 6251332 h 6251332"/>
              <a:gd name="connsiteX8" fmla="*/ 269981 w 7408365"/>
              <a:gd name="connsiteY8" fmla="*/ 4510037 h 6251332"/>
              <a:gd name="connsiteX9" fmla="*/ 168726 w 7408365"/>
              <a:gd name="connsiteY9" fmla="*/ 4350185 h 6251332"/>
              <a:gd name="connsiteX10" fmla="*/ 203652 w 7408365"/>
              <a:gd name="connsiteY10" fmla="*/ 4350186 h 6251332"/>
              <a:gd name="connsiteX11" fmla="*/ 173308 w 7408365"/>
              <a:gd name="connsiteY11" fmla="*/ 2354866 h 6251332"/>
              <a:gd name="connsiteX12" fmla="*/ 183206 w 7408365"/>
              <a:gd name="connsiteY12" fmla="*/ 591304 h 6251332"/>
              <a:gd name="connsiteX0" fmla="*/ 183206 w 7408365"/>
              <a:gd name="connsiteY0" fmla="*/ 591304 h 6251332"/>
              <a:gd name="connsiteX1" fmla="*/ 0 w 7408365"/>
              <a:gd name="connsiteY1" fmla="*/ 0 h 6251332"/>
              <a:gd name="connsiteX2" fmla="*/ 295932 w 7408365"/>
              <a:gd name="connsiteY2" fmla="*/ 93766 h 6251332"/>
              <a:gd name="connsiteX3" fmla="*/ 361681 w 7408365"/>
              <a:gd name="connsiteY3" fmla="*/ 114574 h 6251332"/>
              <a:gd name="connsiteX4" fmla="*/ 537765 w 7408365"/>
              <a:gd name="connsiteY4" fmla="*/ 115564 h 6251332"/>
              <a:gd name="connsiteX5" fmla="*/ 6805080 w 7408365"/>
              <a:gd name="connsiteY5" fmla="*/ 114132 h 6251332"/>
              <a:gd name="connsiteX6" fmla="*/ 7408210 w 7408365"/>
              <a:gd name="connsiteY6" fmla="*/ 2301836 h 6251332"/>
              <a:gd name="connsiteX7" fmla="*/ 3505866 w 7408365"/>
              <a:gd name="connsiteY7" fmla="*/ 6251332 h 6251332"/>
              <a:gd name="connsiteX8" fmla="*/ 269981 w 7408365"/>
              <a:gd name="connsiteY8" fmla="*/ 4510037 h 6251332"/>
              <a:gd name="connsiteX9" fmla="*/ 168726 w 7408365"/>
              <a:gd name="connsiteY9" fmla="*/ 4350185 h 6251332"/>
              <a:gd name="connsiteX10" fmla="*/ 203652 w 7408365"/>
              <a:gd name="connsiteY10" fmla="*/ 4350186 h 6251332"/>
              <a:gd name="connsiteX11" fmla="*/ 173308 w 7408365"/>
              <a:gd name="connsiteY11" fmla="*/ 2354866 h 6251332"/>
              <a:gd name="connsiteX12" fmla="*/ 183206 w 7408365"/>
              <a:gd name="connsiteY12" fmla="*/ 591304 h 6251332"/>
              <a:gd name="connsiteX0" fmla="*/ 14480 w 7239639"/>
              <a:gd name="connsiteY0" fmla="*/ 498137 h 6158165"/>
              <a:gd name="connsiteX1" fmla="*/ 3228 w 7239639"/>
              <a:gd name="connsiteY1" fmla="*/ 37571 h 6158165"/>
              <a:gd name="connsiteX2" fmla="*/ 127206 w 7239639"/>
              <a:gd name="connsiteY2" fmla="*/ 599 h 6158165"/>
              <a:gd name="connsiteX3" fmla="*/ 192955 w 7239639"/>
              <a:gd name="connsiteY3" fmla="*/ 21407 h 6158165"/>
              <a:gd name="connsiteX4" fmla="*/ 369039 w 7239639"/>
              <a:gd name="connsiteY4" fmla="*/ 22397 h 6158165"/>
              <a:gd name="connsiteX5" fmla="*/ 6636354 w 7239639"/>
              <a:gd name="connsiteY5" fmla="*/ 20965 h 6158165"/>
              <a:gd name="connsiteX6" fmla="*/ 7239484 w 7239639"/>
              <a:gd name="connsiteY6" fmla="*/ 2208669 h 6158165"/>
              <a:gd name="connsiteX7" fmla="*/ 3337140 w 7239639"/>
              <a:gd name="connsiteY7" fmla="*/ 6158165 h 6158165"/>
              <a:gd name="connsiteX8" fmla="*/ 101255 w 7239639"/>
              <a:gd name="connsiteY8" fmla="*/ 4416870 h 6158165"/>
              <a:gd name="connsiteX9" fmla="*/ 0 w 7239639"/>
              <a:gd name="connsiteY9" fmla="*/ 4257018 h 6158165"/>
              <a:gd name="connsiteX10" fmla="*/ 34926 w 7239639"/>
              <a:gd name="connsiteY10" fmla="*/ 4257019 h 6158165"/>
              <a:gd name="connsiteX11" fmla="*/ 4582 w 7239639"/>
              <a:gd name="connsiteY11" fmla="*/ 2261699 h 6158165"/>
              <a:gd name="connsiteX12" fmla="*/ 14480 w 7239639"/>
              <a:gd name="connsiteY12" fmla="*/ 498137 h 6158165"/>
              <a:gd name="connsiteX0" fmla="*/ 14480 w 7239639"/>
              <a:gd name="connsiteY0" fmla="*/ 477171 h 6137199"/>
              <a:gd name="connsiteX1" fmla="*/ 3228 w 7239639"/>
              <a:gd name="connsiteY1" fmla="*/ 16605 h 6137199"/>
              <a:gd name="connsiteX2" fmla="*/ 132264 w 7239639"/>
              <a:gd name="connsiteY2" fmla="*/ 16240 h 6137199"/>
              <a:gd name="connsiteX3" fmla="*/ 192955 w 7239639"/>
              <a:gd name="connsiteY3" fmla="*/ 441 h 6137199"/>
              <a:gd name="connsiteX4" fmla="*/ 369039 w 7239639"/>
              <a:gd name="connsiteY4" fmla="*/ 1431 h 6137199"/>
              <a:gd name="connsiteX5" fmla="*/ 6636354 w 7239639"/>
              <a:gd name="connsiteY5" fmla="*/ -1 h 6137199"/>
              <a:gd name="connsiteX6" fmla="*/ 7239484 w 7239639"/>
              <a:gd name="connsiteY6" fmla="*/ 2187703 h 6137199"/>
              <a:gd name="connsiteX7" fmla="*/ 3337140 w 7239639"/>
              <a:gd name="connsiteY7" fmla="*/ 6137199 h 6137199"/>
              <a:gd name="connsiteX8" fmla="*/ 101255 w 7239639"/>
              <a:gd name="connsiteY8" fmla="*/ 4395904 h 6137199"/>
              <a:gd name="connsiteX9" fmla="*/ 0 w 7239639"/>
              <a:gd name="connsiteY9" fmla="*/ 4236052 h 6137199"/>
              <a:gd name="connsiteX10" fmla="*/ 34926 w 7239639"/>
              <a:gd name="connsiteY10" fmla="*/ 4236053 h 6137199"/>
              <a:gd name="connsiteX11" fmla="*/ 4582 w 7239639"/>
              <a:gd name="connsiteY11" fmla="*/ 2240733 h 6137199"/>
              <a:gd name="connsiteX12" fmla="*/ 14480 w 7239639"/>
              <a:gd name="connsiteY12" fmla="*/ 477171 h 6137199"/>
              <a:gd name="connsiteX0" fmla="*/ 14480 w 7239639"/>
              <a:gd name="connsiteY0" fmla="*/ 486714 h 6146742"/>
              <a:gd name="connsiteX1" fmla="*/ 8285 w 7239639"/>
              <a:gd name="connsiteY1" fmla="*/ 0 h 6146742"/>
              <a:gd name="connsiteX2" fmla="*/ 132264 w 7239639"/>
              <a:gd name="connsiteY2" fmla="*/ 25783 h 6146742"/>
              <a:gd name="connsiteX3" fmla="*/ 192955 w 7239639"/>
              <a:gd name="connsiteY3" fmla="*/ 9984 h 6146742"/>
              <a:gd name="connsiteX4" fmla="*/ 369039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14480 w 7239639"/>
              <a:gd name="connsiteY12" fmla="*/ 486714 h 6146742"/>
              <a:gd name="connsiteX0" fmla="*/ 4365 w 7239639"/>
              <a:gd name="connsiteY0" fmla="*/ 533780 h 6146742"/>
              <a:gd name="connsiteX1" fmla="*/ 8285 w 7239639"/>
              <a:gd name="connsiteY1" fmla="*/ 0 h 6146742"/>
              <a:gd name="connsiteX2" fmla="*/ 132264 w 7239639"/>
              <a:gd name="connsiteY2" fmla="*/ 25783 h 6146742"/>
              <a:gd name="connsiteX3" fmla="*/ 192955 w 7239639"/>
              <a:gd name="connsiteY3" fmla="*/ 9984 h 6146742"/>
              <a:gd name="connsiteX4" fmla="*/ 369039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4365 w 7239639"/>
              <a:gd name="connsiteY12" fmla="*/ 533780 h 6146742"/>
              <a:gd name="connsiteX0" fmla="*/ 4365 w 7239639"/>
              <a:gd name="connsiteY0" fmla="*/ 533780 h 6146742"/>
              <a:gd name="connsiteX1" fmla="*/ 8285 w 7239639"/>
              <a:gd name="connsiteY1" fmla="*/ 0 h 6146742"/>
              <a:gd name="connsiteX2" fmla="*/ 137321 w 7239639"/>
              <a:gd name="connsiteY2" fmla="*/ 4865 h 6146742"/>
              <a:gd name="connsiteX3" fmla="*/ 192955 w 7239639"/>
              <a:gd name="connsiteY3" fmla="*/ 9984 h 6146742"/>
              <a:gd name="connsiteX4" fmla="*/ 369039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4365 w 7239639"/>
              <a:gd name="connsiteY12" fmla="*/ 533780 h 6146742"/>
              <a:gd name="connsiteX0" fmla="*/ 4365 w 7239639"/>
              <a:gd name="connsiteY0" fmla="*/ 533780 h 6146742"/>
              <a:gd name="connsiteX1" fmla="*/ 8285 w 7239639"/>
              <a:gd name="connsiteY1" fmla="*/ 0 h 6146742"/>
              <a:gd name="connsiteX2" fmla="*/ 137321 w 7239639"/>
              <a:gd name="connsiteY2" fmla="*/ 4865 h 6146742"/>
              <a:gd name="connsiteX3" fmla="*/ 192955 w 7239639"/>
              <a:gd name="connsiteY3" fmla="*/ 9984 h 6146742"/>
              <a:gd name="connsiteX4" fmla="*/ 404442 w 7239639"/>
              <a:gd name="connsiteY4" fmla="*/ 10974 h 6146742"/>
              <a:gd name="connsiteX5" fmla="*/ 6636354 w 7239639"/>
              <a:gd name="connsiteY5" fmla="*/ 9542 h 6146742"/>
              <a:gd name="connsiteX6" fmla="*/ 7239484 w 7239639"/>
              <a:gd name="connsiteY6" fmla="*/ 2197246 h 6146742"/>
              <a:gd name="connsiteX7" fmla="*/ 3337140 w 7239639"/>
              <a:gd name="connsiteY7" fmla="*/ 6146742 h 6146742"/>
              <a:gd name="connsiteX8" fmla="*/ 101255 w 7239639"/>
              <a:gd name="connsiteY8" fmla="*/ 4405447 h 6146742"/>
              <a:gd name="connsiteX9" fmla="*/ 0 w 7239639"/>
              <a:gd name="connsiteY9" fmla="*/ 4245595 h 6146742"/>
              <a:gd name="connsiteX10" fmla="*/ 34926 w 7239639"/>
              <a:gd name="connsiteY10" fmla="*/ 4245596 h 6146742"/>
              <a:gd name="connsiteX11" fmla="*/ 4582 w 7239639"/>
              <a:gd name="connsiteY11" fmla="*/ 2250276 h 6146742"/>
              <a:gd name="connsiteX12" fmla="*/ 4365 w 7239639"/>
              <a:gd name="connsiteY12" fmla="*/ 533780 h 6146742"/>
              <a:gd name="connsiteX0" fmla="*/ 4365 w 7239639"/>
              <a:gd name="connsiteY0" fmla="*/ 539484 h 6152446"/>
              <a:gd name="connsiteX1" fmla="*/ 8285 w 7239639"/>
              <a:gd name="connsiteY1" fmla="*/ 5704 h 6152446"/>
              <a:gd name="connsiteX2" fmla="*/ 137321 w 7239639"/>
              <a:gd name="connsiteY2" fmla="*/ 10569 h 6152446"/>
              <a:gd name="connsiteX3" fmla="*/ 218242 w 7239639"/>
              <a:gd name="connsiteY3" fmla="*/ 0 h 6152446"/>
              <a:gd name="connsiteX4" fmla="*/ 404442 w 7239639"/>
              <a:gd name="connsiteY4" fmla="*/ 16678 h 6152446"/>
              <a:gd name="connsiteX5" fmla="*/ 6636354 w 7239639"/>
              <a:gd name="connsiteY5" fmla="*/ 15246 h 6152446"/>
              <a:gd name="connsiteX6" fmla="*/ 7239484 w 7239639"/>
              <a:gd name="connsiteY6" fmla="*/ 2202950 h 6152446"/>
              <a:gd name="connsiteX7" fmla="*/ 3337140 w 7239639"/>
              <a:gd name="connsiteY7" fmla="*/ 6152446 h 6152446"/>
              <a:gd name="connsiteX8" fmla="*/ 101255 w 7239639"/>
              <a:gd name="connsiteY8" fmla="*/ 4411151 h 6152446"/>
              <a:gd name="connsiteX9" fmla="*/ 0 w 7239639"/>
              <a:gd name="connsiteY9" fmla="*/ 4251299 h 6152446"/>
              <a:gd name="connsiteX10" fmla="*/ 34926 w 7239639"/>
              <a:gd name="connsiteY10" fmla="*/ 4251300 h 6152446"/>
              <a:gd name="connsiteX11" fmla="*/ 4582 w 7239639"/>
              <a:gd name="connsiteY11" fmla="*/ 2255980 h 6152446"/>
              <a:gd name="connsiteX12" fmla="*/ 4365 w 7239639"/>
              <a:gd name="connsiteY12" fmla="*/ 539484 h 6152446"/>
              <a:gd name="connsiteX0" fmla="*/ 4365 w 7239639"/>
              <a:gd name="connsiteY0" fmla="*/ 539484 h 6152446"/>
              <a:gd name="connsiteX1" fmla="*/ 8285 w 7239639"/>
              <a:gd name="connsiteY1" fmla="*/ 5704 h 6152446"/>
              <a:gd name="connsiteX2" fmla="*/ 137321 w 7239639"/>
              <a:gd name="connsiteY2" fmla="*/ 10569 h 6152446"/>
              <a:gd name="connsiteX3" fmla="*/ 218242 w 7239639"/>
              <a:gd name="connsiteY3" fmla="*/ 0 h 6152446"/>
              <a:gd name="connsiteX4" fmla="*/ 404442 w 7239639"/>
              <a:gd name="connsiteY4" fmla="*/ 16678 h 6152446"/>
              <a:gd name="connsiteX5" fmla="*/ 6636354 w 7239639"/>
              <a:gd name="connsiteY5" fmla="*/ 15246 h 6152446"/>
              <a:gd name="connsiteX6" fmla="*/ 7239484 w 7239639"/>
              <a:gd name="connsiteY6" fmla="*/ 2202950 h 6152446"/>
              <a:gd name="connsiteX7" fmla="*/ 3337140 w 7239639"/>
              <a:gd name="connsiteY7" fmla="*/ 6152446 h 6152446"/>
              <a:gd name="connsiteX8" fmla="*/ 101255 w 7239639"/>
              <a:gd name="connsiteY8" fmla="*/ 4411151 h 6152446"/>
              <a:gd name="connsiteX9" fmla="*/ 0 w 7239639"/>
              <a:gd name="connsiteY9" fmla="*/ 4251299 h 6152446"/>
              <a:gd name="connsiteX10" fmla="*/ 34926 w 7239639"/>
              <a:gd name="connsiteY10" fmla="*/ 4251300 h 6152446"/>
              <a:gd name="connsiteX11" fmla="*/ 4582 w 7239639"/>
              <a:gd name="connsiteY11" fmla="*/ 2255980 h 6152446"/>
              <a:gd name="connsiteX12" fmla="*/ 4365 w 7239639"/>
              <a:gd name="connsiteY12" fmla="*/ 539484 h 6152446"/>
              <a:gd name="connsiteX0" fmla="*/ 9168 w 7244442"/>
              <a:gd name="connsiteY0" fmla="*/ 539484 h 6152446"/>
              <a:gd name="connsiteX1" fmla="*/ 13088 w 7244442"/>
              <a:gd name="connsiteY1" fmla="*/ 5704 h 6152446"/>
              <a:gd name="connsiteX2" fmla="*/ 142124 w 7244442"/>
              <a:gd name="connsiteY2" fmla="*/ 10569 h 6152446"/>
              <a:gd name="connsiteX3" fmla="*/ 223045 w 7244442"/>
              <a:gd name="connsiteY3" fmla="*/ 0 h 6152446"/>
              <a:gd name="connsiteX4" fmla="*/ 409245 w 7244442"/>
              <a:gd name="connsiteY4" fmla="*/ 16678 h 6152446"/>
              <a:gd name="connsiteX5" fmla="*/ 6641157 w 7244442"/>
              <a:gd name="connsiteY5" fmla="*/ 15246 h 6152446"/>
              <a:gd name="connsiteX6" fmla="*/ 7244287 w 7244442"/>
              <a:gd name="connsiteY6" fmla="*/ 2202950 h 6152446"/>
              <a:gd name="connsiteX7" fmla="*/ 3341943 w 7244442"/>
              <a:gd name="connsiteY7" fmla="*/ 6152446 h 6152446"/>
              <a:gd name="connsiteX8" fmla="*/ 106058 w 7244442"/>
              <a:gd name="connsiteY8" fmla="*/ 4411151 h 6152446"/>
              <a:gd name="connsiteX9" fmla="*/ 4803 w 7244442"/>
              <a:gd name="connsiteY9" fmla="*/ 4251299 h 6152446"/>
              <a:gd name="connsiteX10" fmla="*/ 4327 w 7244442"/>
              <a:gd name="connsiteY10" fmla="*/ 4256530 h 6152446"/>
              <a:gd name="connsiteX11" fmla="*/ 9385 w 7244442"/>
              <a:gd name="connsiteY11" fmla="*/ 2255980 h 6152446"/>
              <a:gd name="connsiteX12" fmla="*/ 9168 w 7244442"/>
              <a:gd name="connsiteY12" fmla="*/ 539484 h 6152446"/>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442"/>
              <a:gd name="connsiteY0" fmla="*/ 533780 h 6146742"/>
              <a:gd name="connsiteX1" fmla="*/ 13088 w 7244442"/>
              <a:gd name="connsiteY1" fmla="*/ 0 h 6146742"/>
              <a:gd name="connsiteX2" fmla="*/ 142124 w 7244442"/>
              <a:gd name="connsiteY2" fmla="*/ 4865 h 6146742"/>
              <a:gd name="connsiteX3" fmla="*/ 248332 w 7244442"/>
              <a:gd name="connsiteY3" fmla="*/ 9985 h 6146742"/>
              <a:gd name="connsiteX4" fmla="*/ 409245 w 7244442"/>
              <a:gd name="connsiteY4" fmla="*/ 10974 h 6146742"/>
              <a:gd name="connsiteX5" fmla="*/ 6641157 w 7244442"/>
              <a:gd name="connsiteY5" fmla="*/ 9542 h 6146742"/>
              <a:gd name="connsiteX6" fmla="*/ 7244287 w 7244442"/>
              <a:gd name="connsiteY6" fmla="*/ 2197246 h 6146742"/>
              <a:gd name="connsiteX7" fmla="*/ 3341943 w 7244442"/>
              <a:gd name="connsiteY7" fmla="*/ 6146742 h 6146742"/>
              <a:gd name="connsiteX8" fmla="*/ 106058 w 7244442"/>
              <a:gd name="connsiteY8" fmla="*/ 4405447 h 6146742"/>
              <a:gd name="connsiteX9" fmla="*/ 4803 w 7244442"/>
              <a:gd name="connsiteY9" fmla="*/ 4245595 h 6146742"/>
              <a:gd name="connsiteX10" fmla="*/ 4327 w 7244442"/>
              <a:gd name="connsiteY10" fmla="*/ 4250826 h 6146742"/>
              <a:gd name="connsiteX11" fmla="*/ 9385 w 7244442"/>
              <a:gd name="connsiteY11" fmla="*/ 2250276 h 6146742"/>
              <a:gd name="connsiteX12" fmla="*/ 9168 w 7244442"/>
              <a:gd name="connsiteY12" fmla="*/ 533780 h 6146742"/>
              <a:gd name="connsiteX0" fmla="*/ 9168 w 7244331"/>
              <a:gd name="connsiteY0" fmla="*/ 533780 h 6146742"/>
              <a:gd name="connsiteX1" fmla="*/ 13088 w 7244331"/>
              <a:gd name="connsiteY1" fmla="*/ 0 h 6146742"/>
              <a:gd name="connsiteX2" fmla="*/ 142124 w 7244331"/>
              <a:gd name="connsiteY2" fmla="*/ 4865 h 6146742"/>
              <a:gd name="connsiteX3" fmla="*/ 248332 w 7244331"/>
              <a:gd name="connsiteY3" fmla="*/ 9985 h 6146742"/>
              <a:gd name="connsiteX4" fmla="*/ 409245 w 7244331"/>
              <a:gd name="connsiteY4" fmla="*/ 10974 h 6146742"/>
              <a:gd name="connsiteX5" fmla="*/ 6641157 w 7244331"/>
              <a:gd name="connsiteY5" fmla="*/ 9542 h 6146742"/>
              <a:gd name="connsiteX6" fmla="*/ 7244287 w 7244331"/>
              <a:gd name="connsiteY6" fmla="*/ 2197246 h 6146742"/>
              <a:gd name="connsiteX7" fmla="*/ 3341943 w 7244331"/>
              <a:gd name="connsiteY7" fmla="*/ 6146742 h 6146742"/>
              <a:gd name="connsiteX8" fmla="*/ 106058 w 7244331"/>
              <a:gd name="connsiteY8" fmla="*/ 4405447 h 6146742"/>
              <a:gd name="connsiteX9" fmla="*/ 4803 w 7244331"/>
              <a:gd name="connsiteY9" fmla="*/ 4245595 h 6146742"/>
              <a:gd name="connsiteX10" fmla="*/ 4327 w 7244331"/>
              <a:gd name="connsiteY10" fmla="*/ 4250826 h 6146742"/>
              <a:gd name="connsiteX11" fmla="*/ 9385 w 7244331"/>
              <a:gd name="connsiteY11" fmla="*/ 2250276 h 6146742"/>
              <a:gd name="connsiteX12" fmla="*/ 9168 w 7244331"/>
              <a:gd name="connsiteY12" fmla="*/ 533780 h 6146742"/>
              <a:gd name="connsiteX0" fmla="*/ 9168 w 7244331"/>
              <a:gd name="connsiteY0" fmla="*/ 533780 h 6146742"/>
              <a:gd name="connsiteX1" fmla="*/ 13088 w 7244331"/>
              <a:gd name="connsiteY1" fmla="*/ 0 h 6146742"/>
              <a:gd name="connsiteX2" fmla="*/ 15687 w 7244331"/>
              <a:gd name="connsiteY2" fmla="*/ 15324 h 6146742"/>
              <a:gd name="connsiteX3" fmla="*/ 248332 w 7244331"/>
              <a:gd name="connsiteY3" fmla="*/ 9985 h 6146742"/>
              <a:gd name="connsiteX4" fmla="*/ 409245 w 7244331"/>
              <a:gd name="connsiteY4" fmla="*/ 10974 h 6146742"/>
              <a:gd name="connsiteX5" fmla="*/ 6641157 w 7244331"/>
              <a:gd name="connsiteY5" fmla="*/ 9542 h 6146742"/>
              <a:gd name="connsiteX6" fmla="*/ 7244287 w 7244331"/>
              <a:gd name="connsiteY6" fmla="*/ 2197246 h 6146742"/>
              <a:gd name="connsiteX7" fmla="*/ 3341943 w 7244331"/>
              <a:gd name="connsiteY7" fmla="*/ 6146742 h 6146742"/>
              <a:gd name="connsiteX8" fmla="*/ 106058 w 7244331"/>
              <a:gd name="connsiteY8" fmla="*/ 4405447 h 6146742"/>
              <a:gd name="connsiteX9" fmla="*/ 4803 w 7244331"/>
              <a:gd name="connsiteY9" fmla="*/ 4245595 h 6146742"/>
              <a:gd name="connsiteX10" fmla="*/ 4327 w 7244331"/>
              <a:gd name="connsiteY10" fmla="*/ 4250826 h 6146742"/>
              <a:gd name="connsiteX11" fmla="*/ 9385 w 7244331"/>
              <a:gd name="connsiteY11" fmla="*/ 2250276 h 6146742"/>
              <a:gd name="connsiteX12" fmla="*/ 9168 w 7244331"/>
              <a:gd name="connsiteY12" fmla="*/ 533780 h 6146742"/>
              <a:gd name="connsiteX0" fmla="*/ 9168 w 7244331"/>
              <a:gd name="connsiteY0" fmla="*/ 533780 h 6146742"/>
              <a:gd name="connsiteX1" fmla="*/ 13088 w 7244331"/>
              <a:gd name="connsiteY1" fmla="*/ 0 h 6146742"/>
              <a:gd name="connsiteX2" fmla="*/ 15687 w 7244331"/>
              <a:gd name="connsiteY2" fmla="*/ 15324 h 6146742"/>
              <a:gd name="connsiteX3" fmla="*/ 10631 w 7244331"/>
              <a:gd name="connsiteY3" fmla="*/ 9985 h 6146742"/>
              <a:gd name="connsiteX4" fmla="*/ 409245 w 7244331"/>
              <a:gd name="connsiteY4" fmla="*/ 10974 h 6146742"/>
              <a:gd name="connsiteX5" fmla="*/ 6641157 w 7244331"/>
              <a:gd name="connsiteY5" fmla="*/ 9542 h 6146742"/>
              <a:gd name="connsiteX6" fmla="*/ 7244287 w 7244331"/>
              <a:gd name="connsiteY6" fmla="*/ 2197246 h 6146742"/>
              <a:gd name="connsiteX7" fmla="*/ 3341943 w 7244331"/>
              <a:gd name="connsiteY7" fmla="*/ 6146742 h 6146742"/>
              <a:gd name="connsiteX8" fmla="*/ 106058 w 7244331"/>
              <a:gd name="connsiteY8" fmla="*/ 4405447 h 6146742"/>
              <a:gd name="connsiteX9" fmla="*/ 4803 w 7244331"/>
              <a:gd name="connsiteY9" fmla="*/ 4245595 h 6146742"/>
              <a:gd name="connsiteX10" fmla="*/ 4327 w 7244331"/>
              <a:gd name="connsiteY10" fmla="*/ 4250826 h 6146742"/>
              <a:gd name="connsiteX11" fmla="*/ 9385 w 7244331"/>
              <a:gd name="connsiteY11" fmla="*/ 2250276 h 6146742"/>
              <a:gd name="connsiteX12" fmla="*/ 9168 w 7244331"/>
              <a:gd name="connsiteY12" fmla="*/ 533780 h 61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44331" h="6146742">
                <a:moveTo>
                  <a:pt x="9168" y="533780"/>
                </a:moveTo>
                <a:cubicBezTo>
                  <a:pt x="8789" y="401176"/>
                  <a:pt x="13467" y="132604"/>
                  <a:pt x="13088" y="0"/>
                </a:cubicBezTo>
                <a:lnTo>
                  <a:pt x="15687" y="15324"/>
                </a:lnTo>
                <a:cubicBezTo>
                  <a:pt x="15687" y="10058"/>
                  <a:pt x="10631" y="15251"/>
                  <a:pt x="10631" y="9985"/>
                </a:cubicBezTo>
                <a:cubicBezTo>
                  <a:pt x="92928" y="15543"/>
                  <a:pt x="347178" y="5415"/>
                  <a:pt x="409245" y="10974"/>
                </a:cubicBezTo>
                <a:cubicBezTo>
                  <a:pt x="438199" y="13607"/>
                  <a:pt x="5983568" y="21014"/>
                  <a:pt x="6641157" y="9542"/>
                </a:cubicBezTo>
                <a:cubicBezTo>
                  <a:pt x="6730687" y="133391"/>
                  <a:pt x="7249883" y="703207"/>
                  <a:pt x="7244287" y="2197246"/>
                </a:cubicBezTo>
                <a:cubicBezTo>
                  <a:pt x="7237005" y="4141326"/>
                  <a:pt x="5497148" y="6146742"/>
                  <a:pt x="3341943" y="6146742"/>
                </a:cubicBezTo>
                <a:cubicBezTo>
                  <a:pt x="1994940" y="6146742"/>
                  <a:pt x="807338" y="5456020"/>
                  <a:pt x="106058" y="4405447"/>
                </a:cubicBezTo>
                <a:lnTo>
                  <a:pt x="4803" y="4245595"/>
                </a:lnTo>
                <a:cubicBezTo>
                  <a:pt x="4644" y="4247339"/>
                  <a:pt x="4486" y="4249082"/>
                  <a:pt x="4327" y="4250826"/>
                </a:cubicBezTo>
                <a:cubicBezTo>
                  <a:pt x="-5788" y="3585719"/>
                  <a:pt x="4327" y="2962448"/>
                  <a:pt x="9385" y="2250276"/>
                </a:cubicBezTo>
                <a:cubicBezTo>
                  <a:pt x="12684" y="1662422"/>
                  <a:pt x="5869" y="1121634"/>
                  <a:pt x="9168" y="533780"/>
                </a:cubicBezTo>
                <a:close/>
              </a:path>
            </a:pathLst>
          </a:custGeom>
          <a:ln>
            <a:noFill/>
          </a:ln>
        </p:spPr>
        <p:txBody>
          <a:bodyPr wrap="square">
            <a:noAutofit/>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nl-NL"/>
          </a:p>
        </p:txBody>
      </p:sp>
      <p:sp>
        <p:nvSpPr>
          <p:cNvPr id="9" name="Rechthoek 8">
            <a:extLst>
              <a:ext uri="{FF2B5EF4-FFF2-40B4-BE49-F238E27FC236}">
                <a16:creationId xmlns:a16="http://schemas.microsoft.com/office/drawing/2014/main" id="{29B4C1CB-0C81-C9D9-EAAD-46F8729986C6}"/>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0" name="Rechthoek 9">
            <a:extLst>
              <a:ext uri="{FF2B5EF4-FFF2-40B4-BE49-F238E27FC236}">
                <a16:creationId xmlns:a16="http://schemas.microsoft.com/office/drawing/2014/main" id="{979C9535-260A-9FEC-6E10-DCB2075A27C2}"/>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1" name="Rechthoek 10">
            <a:extLst>
              <a:ext uri="{FF2B5EF4-FFF2-40B4-BE49-F238E27FC236}">
                <a16:creationId xmlns:a16="http://schemas.microsoft.com/office/drawing/2014/main" id="{0F41A21E-0B41-3B34-34CE-F9C7DCB25706}"/>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39186411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op zonder balk met log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5B01A5-3A84-4972-5B98-56FE09E9BD35}"/>
              </a:ext>
            </a:extLst>
          </p:cNvPr>
          <p:cNvSpPr>
            <a:spLocks noGrp="1"/>
          </p:cNvSpPr>
          <p:nvPr>
            <p:ph type="title"/>
          </p:nvPr>
        </p:nvSpPr>
        <p:spPr>
          <a:xfrm>
            <a:off x="1242000" y="378000"/>
            <a:ext cx="15773400" cy="1080000"/>
          </a:xfrm>
        </p:spPr>
        <p:txBody>
          <a:bodyPr/>
          <a:lstStyle/>
          <a:p>
            <a:r>
              <a:rPr lang="nl-NL"/>
              <a:t>Klik om stijl te bewerken</a:t>
            </a:r>
          </a:p>
        </p:txBody>
      </p:sp>
      <p:sp>
        <p:nvSpPr>
          <p:cNvPr id="5" name="Rechthoek 4">
            <a:extLst>
              <a:ext uri="{FF2B5EF4-FFF2-40B4-BE49-F238E27FC236}">
                <a16:creationId xmlns:a16="http://schemas.microsoft.com/office/drawing/2014/main" id="{B393B3DF-79D7-D435-E8CF-317ED6937F84}"/>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6" name="Rechthoek 5">
            <a:extLst>
              <a:ext uri="{FF2B5EF4-FFF2-40B4-BE49-F238E27FC236}">
                <a16:creationId xmlns:a16="http://schemas.microsoft.com/office/drawing/2014/main" id="{83D15844-D730-2056-9288-CE4EA4A984CA}"/>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hthoek 6">
            <a:extLst>
              <a:ext uri="{FF2B5EF4-FFF2-40B4-BE49-F238E27FC236}">
                <a16:creationId xmlns:a16="http://schemas.microsoft.com/office/drawing/2014/main" id="{C4351ACB-A3FD-703F-D4B5-D509670F62E2}"/>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16459579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Kop m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884B08-52B0-8028-3A87-F3BEF0880471}"/>
              </a:ext>
            </a:extLst>
          </p:cNvPr>
          <p:cNvSpPr>
            <a:spLocks noGrp="1"/>
          </p:cNvSpPr>
          <p:nvPr>
            <p:ph type="title"/>
          </p:nvPr>
        </p:nvSpPr>
        <p:spPr>
          <a:xfrm>
            <a:off x="1242000" y="378000"/>
            <a:ext cx="15773400" cy="1080000"/>
          </a:xfrm>
        </p:spPr>
        <p:txBody>
          <a:bodyPr/>
          <a:lstStyle>
            <a:lvl1pPr>
              <a:defRPr baseline="0">
                <a:solidFill>
                  <a:srgbClr val="013A57"/>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2FB21CDA-16E8-D6D0-6012-3E0F2553E032}"/>
              </a:ext>
            </a:extLst>
          </p:cNvPr>
          <p:cNvSpPr>
            <a:spLocks noGrp="1"/>
          </p:cNvSpPr>
          <p:nvPr>
            <p:ph idx="1"/>
          </p:nvPr>
        </p:nvSpPr>
        <p:spPr>
          <a:xfrm>
            <a:off x="1242000" y="2160000"/>
            <a:ext cx="15773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Rechthoek 5">
            <a:extLst>
              <a:ext uri="{FF2B5EF4-FFF2-40B4-BE49-F238E27FC236}">
                <a16:creationId xmlns:a16="http://schemas.microsoft.com/office/drawing/2014/main" id="{7FE43D0B-CE9B-497A-2CCA-61FF017136B9}"/>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hthoek 6">
            <a:extLst>
              <a:ext uri="{FF2B5EF4-FFF2-40B4-BE49-F238E27FC236}">
                <a16:creationId xmlns:a16="http://schemas.microsoft.com/office/drawing/2014/main" id="{59BA55BA-796E-9183-8284-40875A3534C5}"/>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8" name="Rechthoek 7">
            <a:extLst>
              <a:ext uri="{FF2B5EF4-FFF2-40B4-BE49-F238E27FC236}">
                <a16:creationId xmlns:a16="http://schemas.microsoft.com/office/drawing/2014/main" id="{E8F9D7A6-17A6-7B67-3344-E02F07663089}"/>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12336118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Kop met twee 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B1B12-49B2-1EE3-30E7-78C9179CF3A4}"/>
              </a:ext>
            </a:extLst>
          </p:cNvPr>
          <p:cNvSpPr>
            <a:spLocks noGrp="1"/>
          </p:cNvSpPr>
          <p:nvPr>
            <p:ph type="title"/>
          </p:nvPr>
        </p:nvSpPr>
        <p:spPr>
          <a:xfrm>
            <a:off x="1242000" y="378000"/>
            <a:ext cx="15773400" cy="1080000"/>
          </a:xfrm>
        </p:spPr>
        <p:txBody>
          <a:bodyPr/>
          <a:lstStyle>
            <a:lvl1pPr>
              <a:defRPr>
                <a:solidFill>
                  <a:srgbClr val="013A57"/>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A622C311-5A87-612F-DD77-E87FC4A83FF9}"/>
              </a:ext>
            </a:extLst>
          </p:cNvPr>
          <p:cNvSpPr>
            <a:spLocks noGrp="1"/>
          </p:cNvSpPr>
          <p:nvPr>
            <p:ph sz="half" idx="1"/>
          </p:nvPr>
        </p:nvSpPr>
        <p:spPr>
          <a:xfrm>
            <a:off x="1242000" y="2160000"/>
            <a:ext cx="7772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A013860E-9D9F-351B-7282-53D055540772}"/>
              </a:ext>
            </a:extLst>
          </p:cNvPr>
          <p:cNvSpPr>
            <a:spLocks noGrp="1"/>
          </p:cNvSpPr>
          <p:nvPr>
            <p:ph sz="half" idx="2"/>
          </p:nvPr>
        </p:nvSpPr>
        <p:spPr>
          <a:xfrm>
            <a:off x="9258300" y="2160000"/>
            <a:ext cx="7772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Rechthoek 6">
            <a:extLst>
              <a:ext uri="{FF2B5EF4-FFF2-40B4-BE49-F238E27FC236}">
                <a16:creationId xmlns:a16="http://schemas.microsoft.com/office/drawing/2014/main" id="{232DB227-CD07-C070-BF03-0DFC2DF50D29}"/>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8" name="Rechthoek 7">
            <a:extLst>
              <a:ext uri="{FF2B5EF4-FFF2-40B4-BE49-F238E27FC236}">
                <a16:creationId xmlns:a16="http://schemas.microsoft.com/office/drawing/2014/main" id="{66D787C7-A435-D79A-A8DB-AA07BBA4FF6C}"/>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9" name="Rechthoek 8">
            <a:extLst>
              <a:ext uri="{FF2B5EF4-FFF2-40B4-BE49-F238E27FC236}">
                <a16:creationId xmlns:a16="http://schemas.microsoft.com/office/drawing/2014/main" id="{EDD96E86-A15A-B97F-EF39-A23573BC721D}"/>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7440782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p met afbeelding links en tekst">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B390F350-571C-48D8-1B43-3D7AC49EEEAD}"/>
              </a:ext>
            </a:extLst>
          </p:cNvPr>
          <p:cNvSpPr>
            <a:spLocks noGrp="1"/>
          </p:cNvSpPr>
          <p:nvPr>
            <p:ph type="pic" idx="1"/>
          </p:nvPr>
        </p:nvSpPr>
        <p:spPr>
          <a:xfrm>
            <a:off x="1242000" y="2160000"/>
            <a:ext cx="7525823" cy="6527007"/>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nl-NL"/>
          </a:p>
        </p:txBody>
      </p:sp>
      <p:sp>
        <p:nvSpPr>
          <p:cNvPr id="10" name="Tijdelijke aanduiding voor inhoud 3">
            <a:extLst>
              <a:ext uri="{FF2B5EF4-FFF2-40B4-BE49-F238E27FC236}">
                <a16:creationId xmlns:a16="http://schemas.microsoft.com/office/drawing/2014/main" id="{B5277743-EA5C-6934-ADF2-0CF84B1B00A7}"/>
              </a:ext>
            </a:extLst>
          </p:cNvPr>
          <p:cNvSpPr>
            <a:spLocks noGrp="1"/>
          </p:cNvSpPr>
          <p:nvPr>
            <p:ph sz="half" idx="2"/>
          </p:nvPr>
        </p:nvSpPr>
        <p:spPr>
          <a:xfrm>
            <a:off x="9258300" y="2160000"/>
            <a:ext cx="7772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E0B81931-492C-B15F-8CC6-6925F0F2B175}"/>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Rechthoek 3">
            <a:extLst>
              <a:ext uri="{FF2B5EF4-FFF2-40B4-BE49-F238E27FC236}">
                <a16:creationId xmlns:a16="http://schemas.microsoft.com/office/drawing/2014/main" id="{7004A008-F927-A762-E6EB-40BA8867DCC2}"/>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hthoek 6">
            <a:extLst>
              <a:ext uri="{FF2B5EF4-FFF2-40B4-BE49-F238E27FC236}">
                <a16:creationId xmlns:a16="http://schemas.microsoft.com/office/drawing/2014/main" id="{1F4B1E88-5CA1-E830-A553-E937AF2CD5CE}"/>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 name="Titel 1">
            <a:extLst>
              <a:ext uri="{FF2B5EF4-FFF2-40B4-BE49-F238E27FC236}">
                <a16:creationId xmlns:a16="http://schemas.microsoft.com/office/drawing/2014/main" id="{FE65B4D4-BAE0-7F17-AF52-C143F5CDE84F}"/>
              </a:ext>
            </a:extLst>
          </p:cNvPr>
          <p:cNvSpPr>
            <a:spLocks noGrp="1"/>
          </p:cNvSpPr>
          <p:nvPr>
            <p:ph type="title"/>
          </p:nvPr>
        </p:nvSpPr>
        <p:spPr>
          <a:xfrm>
            <a:off x="1242000" y="378000"/>
            <a:ext cx="15773400" cy="1080000"/>
          </a:xfrm>
        </p:spPr>
        <p:txBody>
          <a:bodyPr/>
          <a:lstStyle>
            <a:lvl1pPr>
              <a:defRPr>
                <a:solidFill>
                  <a:srgbClr val="013A57"/>
                </a:solidFill>
              </a:defRPr>
            </a:lvl1pPr>
          </a:lstStyle>
          <a:p>
            <a:r>
              <a:rPr lang="nl-NL"/>
              <a:t>Klik om stijl te bewerken</a:t>
            </a:r>
          </a:p>
        </p:txBody>
      </p:sp>
    </p:spTree>
    <p:extLst>
      <p:ext uri="{BB962C8B-B14F-4D97-AF65-F5344CB8AC3E}">
        <p14:creationId xmlns:p14="http://schemas.microsoft.com/office/powerpoint/2010/main" val="28209527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op met afbeelding rechts">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B390F350-571C-48D8-1B43-3D7AC49EEEAD}"/>
              </a:ext>
            </a:extLst>
          </p:cNvPr>
          <p:cNvSpPr>
            <a:spLocks noGrp="1"/>
          </p:cNvSpPr>
          <p:nvPr>
            <p:ph type="pic" idx="1"/>
          </p:nvPr>
        </p:nvSpPr>
        <p:spPr>
          <a:xfrm>
            <a:off x="9445337" y="2160000"/>
            <a:ext cx="7964633" cy="6527007"/>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nl-NL"/>
          </a:p>
        </p:txBody>
      </p:sp>
      <p:sp>
        <p:nvSpPr>
          <p:cNvPr id="10" name="Tijdelijke aanduiding voor inhoud 3">
            <a:extLst>
              <a:ext uri="{FF2B5EF4-FFF2-40B4-BE49-F238E27FC236}">
                <a16:creationId xmlns:a16="http://schemas.microsoft.com/office/drawing/2014/main" id="{B5277743-EA5C-6934-ADF2-0CF84B1B00A7}"/>
              </a:ext>
            </a:extLst>
          </p:cNvPr>
          <p:cNvSpPr>
            <a:spLocks noGrp="1"/>
          </p:cNvSpPr>
          <p:nvPr>
            <p:ph sz="half" idx="2"/>
          </p:nvPr>
        </p:nvSpPr>
        <p:spPr>
          <a:xfrm>
            <a:off x="1242000" y="2160000"/>
            <a:ext cx="7772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792DC3CC-A3BD-7D86-9C85-73B00A196ED6}"/>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Rechthoek 3">
            <a:extLst>
              <a:ext uri="{FF2B5EF4-FFF2-40B4-BE49-F238E27FC236}">
                <a16:creationId xmlns:a16="http://schemas.microsoft.com/office/drawing/2014/main" id="{B030F7D2-F872-1509-A3E3-00D2BEF1FAC1}"/>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hthoek 6">
            <a:extLst>
              <a:ext uri="{FF2B5EF4-FFF2-40B4-BE49-F238E27FC236}">
                <a16:creationId xmlns:a16="http://schemas.microsoft.com/office/drawing/2014/main" id="{CEBD5C9B-D7D3-E0C9-B29F-A7EFB91780A0}"/>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 name="Titel 1">
            <a:extLst>
              <a:ext uri="{FF2B5EF4-FFF2-40B4-BE49-F238E27FC236}">
                <a16:creationId xmlns:a16="http://schemas.microsoft.com/office/drawing/2014/main" id="{6CBA40AB-1427-064C-648A-905449DA35D2}"/>
              </a:ext>
            </a:extLst>
          </p:cNvPr>
          <p:cNvSpPr>
            <a:spLocks noGrp="1"/>
          </p:cNvSpPr>
          <p:nvPr>
            <p:ph type="title"/>
          </p:nvPr>
        </p:nvSpPr>
        <p:spPr>
          <a:xfrm>
            <a:off x="1242000" y="378000"/>
            <a:ext cx="15773400" cy="1080000"/>
          </a:xfrm>
        </p:spPr>
        <p:txBody>
          <a:bodyPr/>
          <a:lstStyle>
            <a:lvl1pPr>
              <a:defRPr>
                <a:solidFill>
                  <a:srgbClr val="013A57"/>
                </a:solidFill>
              </a:defRPr>
            </a:lvl1pPr>
          </a:lstStyle>
          <a:p>
            <a:r>
              <a:rPr lang="nl-NL"/>
              <a:t>Klik om stijl te bewerken</a:t>
            </a:r>
          </a:p>
        </p:txBody>
      </p:sp>
    </p:spTree>
    <p:extLst>
      <p:ext uri="{BB962C8B-B14F-4D97-AF65-F5344CB8AC3E}">
        <p14:creationId xmlns:p14="http://schemas.microsoft.com/office/powerpoint/2010/main" val="9986351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op met afbeelding rond en tekst">
    <p:spTree>
      <p:nvGrpSpPr>
        <p:cNvPr id="1" name=""/>
        <p:cNvGrpSpPr/>
        <p:nvPr/>
      </p:nvGrpSpPr>
      <p:grpSpPr>
        <a:xfrm>
          <a:off x="0" y="0"/>
          <a:ext cx="0" cy="0"/>
          <a:chOff x="0" y="0"/>
          <a:chExt cx="0" cy="0"/>
        </a:xfrm>
      </p:grpSpPr>
      <p:sp>
        <p:nvSpPr>
          <p:cNvPr id="11" name="Ovaal 10">
            <a:extLst>
              <a:ext uri="{FF2B5EF4-FFF2-40B4-BE49-F238E27FC236}">
                <a16:creationId xmlns:a16="http://schemas.microsoft.com/office/drawing/2014/main" id="{766FCF48-7AB6-38E3-FA4D-567413708A07}"/>
              </a:ext>
            </a:extLst>
          </p:cNvPr>
          <p:cNvSpPr/>
          <p:nvPr userDrawn="1"/>
        </p:nvSpPr>
        <p:spPr>
          <a:xfrm>
            <a:off x="1257300" y="2227764"/>
            <a:ext cx="6390861" cy="6390861"/>
          </a:xfrm>
          <a:prstGeom prst="ellipse">
            <a:avLst/>
          </a:prstGeom>
          <a:solidFill>
            <a:srgbClr val="013A5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 name="Tijdelijke aanduiding voor afbeelding 2">
            <a:extLst>
              <a:ext uri="{FF2B5EF4-FFF2-40B4-BE49-F238E27FC236}">
                <a16:creationId xmlns:a16="http://schemas.microsoft.com/office/drawing/2014/main" id="{B390F350-571C-48D8-1B43-3D7AC49EEEAD}"/>
              </a:ext>
            </a:extLst>
          </p:cNvPr>
          <p:cNvSpPr>
            <a:spLocks noGrp="1"/>
          </p:cNvSpPr>
          <p:nvPr>
            <p:ph type="pic" idx="1"/>
          </p:nvPr>
        </p:nvSpPr>
        <p:spPr>
          <a:xfrm>
            <a:off x="2286000" y="3256464"/>
            <a:ext cx="4333461" cy="4333461"/>
          </a:xfrm>
          <a:prstGeom prst="ellipse">
            <a:avLst/>
          </a:prstGeo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nl-NL"/>
          </a:p>
        </p:txBody>
      </p:sp>
      <p:sp>
        <p:nvSpPr>
          <p:cNvPr id="10" name="Tijdelijke aanduiding voor inhoud 3">
            <a:extLst>
              <a:ext uri="{FF2B5EF4-FFF2-40B4-BE49-F238E27FC236}">
                <a16:creationId xmlns:a16="http://schemas.microsoft.com/office/drawing/2014/main" id="{B5277743-EA5C-6934-ADF2-0CF84B1B00A7}"/>
              </a:ext>
            </a:extLst>
          </p:cNvPr>
          <p:cNvSpPr>
            <a:spLocks noGrp="1"/>
          </p:cNvSpPr>
          <p:nvPr>
            <p:ph sz="half" idx="2"/>
          </p:nvPr>
        </p:nvSpPr>
        <p:spPr>
          <a:xfrm>
            <a:off x="9695621" y="2160000"/>
            <a:ext cx="7772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4ECCEC17-C4EB-6383-C54E-E29DB208EDD9}"/>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 name="Rechthoek 3">
            <a:extLst>
              <a:ext uri="{FF2B5EF4-FFF2-40B4-BE49-F238E27FC236}">
                <a16:creationId xmlns:a16="http://schemas.microsoft.com/office/drawing/2014/main" id="{03B864A6-9695-069C-B426-1BA2FA353112}"/>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Rechthoek 6">
            <a:extLst>
              <a:ext uri="{FF2B5EF4-FFF2-40B4-BE49-F238E27FC236}">
                <a16:creationId xmlns:a16="http://schemas.microsoft.com/office/drawing/2014/main" id="{4D610E26-BD89-4AFD-5502-84A61410A4FD}"/>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 name="Titel 1">
            <a:extLst>
              <a:ext uri="{FF2B5EF4-FFF2-40B4-BE49-F238E27FC236}">
                <a16:creationId xmlns:a16="http://schemas.microsoft.com/office/drawing/2014/main" id="{57CD4E79-39F3-44AF-E4B7-D30930DF6BD0}"/>
              </a:ext>
            </a:extLst>
          </p:cNvPr>
          <p:cNvSpPr>
            <a:spLocks noGrp="1"/>
          </p:cNvSpPr>
          <p:nvPr>
            <p:ph type="title"/>
          </p:nvPr>
        </p:nvSpPr>
        <p:spPr>
          <a:xfrm>
            <a:off x="1242000" y="378000"/>
            <a:ext cx="15773400" cy="1080000"/>
          </a:xfrm>
        </p:spPr>
        <p:txBody>
          <a:bodyPr/>
          <a:lstStyle>
            <a:lvl1pPr>
              <a:defRPr>
                <a:solidFill>
                  <a:srgbClr val="013A57"/>
                </a:solidFill>
              </a:defRPr>
            </a:lvl1pPr>
          </a:lstStyle>
          <a:p>
            <a:r>
              <a:rPr lang="nl-NL"/>
              <a:t>Klik om stijl te bewerken</a:t>
            </a:r>
          </a:p>
        </p:txBody>
      </p:sp>
    </p:spTree>
    <p:extLst>
      <p:ext uri="{BB962C8B-B14F-4D97-AF65-F5344CB8AC3E}">
        <p14:creationId xmlns:p14="http://schemas.microsoft.com/office/powerpoint/2010/main" val="12807787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otdia">
    <p:spTree>
      <p:nvGrpSpPr>
        <p:cNvPr id="1" name=""/>
        <p:cNvGrpSpPr/>
        <p:nvPr/>
      </p:nvGrpSpPr>
      <p:grpSpPr>
        <a:xfrm>
          <a:off x="0" y="0"/>
          <a:ext cx="0" cy="0"/>
          <a:chOff x="0" y="0"/>
          <a:chExt cx="0" cy="0"/>
        </a:xfrm>
      </p:grpSpPr>
      <p:pic>
        <p:nvPicPr>
          <p:cNvPr id="5" name="Afbeelding 4" descr="Afbeelding met hemel, voertuig, Vrachttransport, weg&#10;&#10;Automatisch gegenereerde beschrijving">
            <a:extLst>
              <a:ext uri="{FF2B5EF4-FFF2-40B4-BE49-F238E27FC236}">
                <a16:creationId xmlns:a16="http://schemas.microsoft.com/office/drawing/2014/main" id="{17E2739C-2A44-4366-AE3A-AE114C76E6E3}"/>
              </a:ext>
            </a:extLst>
          </p:cNvPr>
          <p:cNvPicPr>
            <a:picLocks noChangeAspect="1"/>
          </p:cNvPicPr>
          <p:nvPr userDrawn="1"/>
        </p:nvPicPr>
        <p:blipFill rotWithShape="1">
          <a:blip r:embed="rId2"/>
          <a:srcRect r="39829"/>
          <a:stretch/>
        </p:blipFill>
        <p:spPr>
          <a:xfrm>
            <a:off x="2114" y="-15057"/>
            <a:ext cx="18285888" cy="10317114"/>
          </a:xfrm>
          <a:prstGeom prst="rect">
            <a:avLst/>
          </a:prstGeom>
        </p:spPr>
      </p:pic>
      <p:pic>
        <p:nvPicPr>
          <p:cNvPr id="6" name="Afbeelding 5" descr="Afbeelding met cirkel&#10;&#10;Automatisch gegenereerde beschrijving">
            <a:extLst>
              <a:ext uri="{FF2B5EF4-FFF2-40B4-BE49-F238E27FC236}">
                <a16:creationId xmlns:a16="http://schemas.microsoft.com/office/drawing/2014/main" id="{E7E68749-E987-A5AB-12B8-7AB3E32A96BB}"/>
              </a:ext>
            </a:extLst>
          </p:cNvPr>
          <p:cNvPicPr>
            <a:picLocks noChangeAspect="1"/>
          </p:cNvPicPr>
          <p:nvPr userDrawn="1"/>
        </p:nvPicPr>
        <p:blipFill>
          <a:blip r:embed="rId3">
            <a:alphaModFix amt="85000"/>
          </a:blip>
          <a:stretch>
            <a:fillRect/>
          </a:stretch>
        </p:blipFill>
        <p:spPr>
          <a:xfrm>
            <a:off x="0" y="0"/>
            <a:ext cx="11032680" cy="10287000"/>
          </a:xfrm>
          <a:prstGeom prst="rect">
            <a:avLst/>
          </a:prstGeom>
        </p:spPr>
      </p:pic>
      <p:sp>
        <p:nvSpPr>
          <p:cNvPr id="10" name="Rechthoek 9">
            <a:extLst>
              <a:ext uri="{FF2B5EF4-FFF2-40B4-BE49-F238E27FC236}">
                <a16:creationId xmlns:a16="http://schemas.microsoft.com/office/drawing/2014/main" id="{85049161-AE80-B620-8604-6F9297C71978}"/>
              </a:ext>
            </a:extLst>
          </p:cNvPr>
          <p:cNvSpPr/>
          <p:nvPr userDrawn="1"/>
        </p:nvSpPr>
        <p:spPr>
          <a:xfrm>
            <a:off x="0" y="5644662"/>
            <a:ext cx="540000" cy="4642338"/>
          </a:xfrm>
          <a:prstGeom prst="rect">
            <a:avLst/>
          </a:prstGeom>
          <a:solidFill>
            <a:srgbClr val="97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1" name="Rechthoek 10">
            <a:extLst>
              <a:ext uri="{FF2B5EF4-FFF2-40B4-BE49-F238E27FC236}">
                <a16:creationId xmlns:a16="http://schemas.microsoft.com/office/drawing/2014/main" id="{0577B74C-08B5-A610-F2A7-E36D42FF652B}"/>
              </a:ext>
            </a:extLst>
          </p:cNvPr>
          <p:cNvSpPr/>
          <p:nvPr userDrawn="1"/>
        </p:nvSpPr>
        <p:spPr>
          <a:xfrm>
            <a:off x="0" y="0"/>
            <a:ext cx="540000" cy="1242000"/>
          </a:xfrm>
          <a:prstGeom prst="rect">
            <a:avLst/>
          </a:prstGeom>
          <a:solidFill>
            <a:srgbClr val="009F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2" name="Rechthoek 11">
            <a:extLst>
              <a:ext uri="{FF2B5EF4-FFF2-40B4-BE49-F238E27FC236}">
                <a16:creationId xmlns:a16="http://schemas.microsoft.com/office/drawing/2014/main" id="{BD27255D-AF39-2C60-ADA2-2D0739EB193E}"/>
              </a:ext>
            </a:extLst>
          </p:cNvPr>
          <p:cNvSpPr/>
          <p:nvPr userDrawn="1"/>
        </p:nvSpPr>
        <p:spPr>
          <a:xfrm>
            <a:off x="0" y="1242000"/>
            <a:ext cx="540000" cy="4402662"/>
          </a:xfrm>
          <a:prstGeom prst="rect">
            <a:avLst/>
          </a:prstGeom>
          <a:solidFill>
            <a:srgbClr val="013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700"/>
          </a:p>
        </p:txBody>
      </p:sp>
    </p:spTree>
    <p:extLst>
      <p:ext uri="{BB962C8B-B14F-4D97-AF65-F5344CB8AC3E}">
        <p14:creationId xmlns:p14="http://schemas.microsoft.com/office/powerpoint/2010/main" val="310728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4.em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A36CC26-56EF-E701-81B7-FDE114549B78}"/>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AE2F787-D677-A514-6BAA-573E50C63C1E}"/>
              </a:ext>
            </a:extLst>
          </p:cNvPr>
          <p:cNvSpPr>
            <a:spLocks noGrp="1"/>
          </p:cNvSpPr>
          <p:nvPr>
            <p:ph type="body" idx="1"/>
          </p:nvPr>
        </p:nvSpPr>
        <p:spPr>
          <a:xfrm>
            <a:off x="1257300" y="2512357"/>
            <a:ext cx="15773400" cy="6527007"/>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A933DC9-6FD8-710E-C16D-55B013418BB1}"/>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baseline="0">
                <a:solidFill>
                  <a:schemeClr val="tx1">
                    <a:tint val="75000"/>
                  </a:schemeClr>
                </a:solidFill>
                <a:latin typeface="Calibri Light" panose="020F0302020204030204" pitchFamily="34" charset="0"/>
              </a:defRPr>
            </a:lvl1pPr>
          </a:lstStyle>
          <a:p>
            <a:fld id="{DBFD89A3-7684-8343-B8FE-9182C3961444}" type="datetimeFigureOut">
              <a:rPr lang="nl-NL" smtClean="0"/>
              <a:pPr/>
              <a:t>26-11-2024</a:t>
            </a:fld>
            <a:endParaRPr lang="nl-NL"/>
          </a:p>
        </p:txBody>
      </p:sp>
      <p:sp>
        <p:nvSpPr>
          <p:cNvPr id="5" name="Tijdelijke aanduiding voor voettekst 4">
            <a:extLst>
              <a:ext uri="{FF2B5EF4-FFF2-40B4-BE49-F238E27FC236}">
                <a16:creationId xmlns:a16="http://schemas.microsoft.com/office/drawing/2014/main" id="{1ED5FAF5-8E0B-2D16-355A-DD83A68B4262}"/>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baseline="0">
                <a:solidFill>
                  <a:schemeClr val="tx1">
                    <a:tint val="75000"/>
                  </a:schemeClr>
                </a:solidFill>
                <a:latin typeface="Calibri Light" panose="020F0302020204030204" pitchFamily="34" charset="0"/>
              </a:defRPr>
            </a:lvl1pPr>
          </a:lstStyle>
          <a:p>
            <a:r>
              <a:rPr lang="nl-NL"/>
              <a:t>TOPSECTOR LOGISTIEK</a:t>
            </a:r>
          </a:p>
        </p:txBody>
      </p:sp>
      <p:pic>
        <p:nvPicPr>
          <p:cNvPr id="13" name="Afbeelding 12">
            <a:extLst>
              <a:ext uri="{FF2B5EF4-FFF2-40B4-BE49-F238E27FC236}">
                <a16:creationId xmlns:a16="http://schemas.microsoft.com/office/drawing/2014/main" id="{F06A14A3-F9FF-107B-DE29-67D2F67F3D5B}"/>
              </a:ext>
            </a:extLst>
          </p:cNvPr>
          <p:cNvPicPr>
            <a:picLocks noChangeAspect="1"/>
          </p:cNvPicPr>
          <p:nvPr userDrawn="1"/>
        </p:nvPicPr>
        <p:blipFill>
          <a:blip r:embed="rId12"/>
          <a:stretch>
            <a:fillRect/>
          </a:stretch>
        </p:blipFill>
        <p:spPr>
          <a:xfrm>
            <a:off x="16197464" y="9214865"/>
            <a:ext cx="1785173" cy="777887"/>
          </a:xfrm>
          <a:prstGeom prst="rect">
            <a:avLst/>
          </a:prstGeom>
        </p:spPr>
      </p:pic>
    </p:spTree>
    <p:extLst>
      <p:ext uri="{BB962C8B-B14F-4D97-AF65-F5344CB8AC3E}">
        <p14:creationId xmlns:p14="http://schemas.microsoft.com/office/powerpoint/2010/main" val="15408797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1371600" rtl="0" eaLnBrk="1" latinLnBrk="0" hangingPunct="1">
        <a:lnSpc>
          <a:spcPct val="90000"/>
        </a:lnSpc>
        <a:spcBef>
          <a:spcPct val="0"/>
        </a:spcBef>
        <a:buNone/>
        <a:defRPr sz="6600" kern="1200" baseline="0">
          <a:solidFill>
            <a:srgbClr val="013A57"/>
          </a:solidFill>
          <a:latin typeface="Calibri" panose="020F0502020204030204" pitchFamily="34" charset="0"/>
          <a:ea typeface="+mj-ea"/>
          <a:cs typeface="+mj-cs"/>
        </a:defRPr>
      </a:lvl1pPr>
    </p:titleStyle>
    <p:bodyStyle>
      <a:lvl1pPr marL="342900" indent="-342900" algn="l" defTabSz="1371600" rtl="0" eaLnBrk="1" latinLnBrk="0" hangingPunct="1">
        <a:lnSpc>
          <a:spcPct val="90000"/>
        </a:lnSpc>
        <a:spcBef>
          <a:spcPts val="1500"/>
        </a:spcBef>
        <a:buClr>
          <a:srgbClr val="97C141"/>
        </a:buClr>
        <a:buFont typeface="Arial" panose="020B0604020202020204" pitchFamily="34" charset="0"/>
        <a:buChar char="•"/>
        <a:defRPr sz="4200" kern="1200" baseline="0">
          <a:solidFill>
            <a:schemeClr val="tx1"/>
          </a:solidFill>
          <a:latin typeface="Calibri" panose="020F0502020204030204" pitchFamily="34" charset="0"/>
          <a:ea typeface="+mn-ea"/>
          <a:cs typeface="+mn-cs"/>
        </a:defRPr>
      </a:lvl1pPr>
      <a:lvl2pPr marL="1028700" indent="-342900" algn="l" defTabSz="1371600" rtl="0" eaLnBrk="1" latinLnBrk="0" hangingPunct="1">
        <a:lnSpc>
          <a:spcPct val="90000"/>
        </a:lnSpc>
        <a:spcBef>
          <a:spcPts val="750"/>
        </a:spcBef>
        <a:buClr>
          <a:srgbClr val="97C141"/>
        </a:buClr>
        <a:buFont typeface="Arial" panose="020B0604020202020204" pitchFamily="34" charset="0"/>
        <a:buChar char="•"/>
        <a:defRPr sz="3600" kern="1200" baseline="0">
          <a:solidFill>
            <a:schemeClr val="tx1"/>
          </a:solidFill>
          <a:latin typeface="Calibri" panose="020F0502020204030204" pitchFamily="34" charset="0"/>
          <a:ea typeface="+mn-ea"/>
          <a:cs typeface="+mn-cs"/>
        </a:defRPr>
      </a:lvl2pPr>
      <a:lvl3pPr marL="1714500" indent="-342900" algn="l" defTabSz="1371600" rtl="0" eaLnBrk="1" latinLnBrk="0" hangingPunct="1">
        <a:lnSpc>
          <a:spcPct val="90000"/>
        </a:lnSpc>
        <a:spcBef>
          <a:spcPts val="750"/>
        </a:spcBef>
        <a:buClr>
          <a:srgbClr val="97C141"/>
        </a:buClr>
        <a:buFont typeface="Arial" panose="020B0604020202020204" pitchFamily="34" charset="0"/>
        <a:buChar char="•"/>
        <a:defRPr sz="3000" kern="1200" baseline="0">
          <a:solidFill>
            <a:schemeClr val="tx1"/>
          </a:solidFill>
          <a:latin typeface="Calibri" panose="020F0502020204030204" pitchFamily="34" charset="0"/>
          <a:ea typeface="+mn-ea"/>
          <a:cs typeface="+mn-cs"/>
        </a:defRPr>
      </a:lvl3pPr>
      <a:lvl4pPr marL="2400300" indent="-342900" algn="l" defTabSz="1371600" rtl="0" eaLnBrk="1" latinLnBrk="0" hangingPunct="1">
        <a:lnSpc>
          <a:spcPct val="90000"/>
        </a:lnSpc>
        <a:spcBef>
          <a:spcPts val="750"/>
        </a:spcBef>
        <a:buClr>
          <a:srgbClr val="97C141"/>
        </a:buClr>
        <a:buFont typeface="Arial" panose="020B0604020202020204" pitchFamily="34" charset="0"/>
        <a:buChar char="•"/>
        <a:defRPr sz="2700" kern="1200" baseline="0">
          <a:solidFill>
            <a:schemeClr val="tx1"/>
          </a:solidFill>
          <a:latin typeface="Calibri" panose="020F0502020204030204" pitchFamily="34" charset="0"/>
          <a:ea typeface="+mn-ea"/>
          <a:cs typeface="+mn-cs"/>
        </a:defRPr>
      </a:lvl4pPr>
      <a:lvl5pPr marL="3086100" indent="-342900" algn="l" defTabSz="1371600" rtl="0" eaLnBrk="1" latinLnBrk="0" hangingPunct="1">
        <a:lnSpc>
          <a:spcPct val="90000"/>
        </a:lnSpc>
        <a:spcBef>
          <a:spcPts val="750"/>
        </a:spcBef>
        <a:buClr>
          <a:srgbClr val="97C141"/>
        </a:buClr>
        <a:buFont typeface="Arial" panose="020B0604020202020204" pitchFamily="34" charset="0"/>
        <a:buChar char="•"/>
        <a:defRPr sz="2700" kern="1200" baseline="0">
          <a:solidFill>
            <a:schemeClr val="tx1"/>
          </a:solidFill>
          <a:latin typeface="Calibri" panose="020F0502020204030204" pitchFamily="34" charset="0"/>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nl-NL"/>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26" Type="http://schemas.openxmlformats.org/officeDocument/2006/relationships/image" Target="../media/image35.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4.png"/><Relationship Id="rId2" Type="http://schemas.openxmlformats.org/officeDocument/2006/relationships/notesSlide" Target="../notesSlides/notesSlide2.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33.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jpeg"/><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9.jpe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1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image" Target="../media/image70.jpeg"/><Relationship Id="rId1" Type="http://schemas.openxmlformats.org/officeDocument/2006/relationships/slideLayout" Target="../slideLayouts/slideLayout17.xml"/><Relationship Id="rId5" Type="http://schemas.openxmlformats.org/officeDocument/2006/relationships/image" Target="../media/image73.jpe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17.xml"/><Relationship Id="rId4" Type="http://schemas.openxmlformats.org/officeDocument/2006/relationships/image" Target="../media/image76.jpeg"/></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79.emf"/><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50.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80.jpeg"/><Relationship Id="rId21" Type="http://schemas.openxmlformats.org/officeDocument/2006/relationships/image" Target="../media/image31.png"/><Relationship Id="rId7" Type="http://schemas.openxmlformats.org/officeDocument/2006/relationships/image" Target="../media/image16.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4.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1.png"/><Relationship Id="rId24" Type="http://schemas.openxmlformats.org/officeDocument/2006/relationships/image" Target="../media/image34.png"/><Relationship Id="rId5" Type="http://schemas.openxmlformats.org/officeDocument/2006/relationships/image" Target="../media/image13.png"/><Relationship Id="rId15" Type="http://schemas.openxmlformats.org/officeDocument/2006/relationships/image" Target="../media/image25.png"/><Relationship Id="rId23" Type="http://schemas.openxmlformats.org/officeDocument/2006/relationships/image" Target="../media/image33.png"/><Relationship Id="rId10" Type="http://schemas.openxmlformats.org/officeDocument/2006/relationships/image" Target="../media/image19.png"/><Relationship Id="rId19" Type="http://schemas.openxmlformats.org/officeDocument/2006/relationships/image" Target="../media/image29.png"/><Relationship Id="rId4" Type="http://schemas.openxmlformats.org/officeDocument/2006/relationships/image" Target="../media/image9.png"/><Relationship Id="rId9" Type="http://schemas.openxmlformats.org/officeDocument/2006/relationships/image" Target="../media/image18.png"/><Relationship Id="rId14" Type="http://schemas.openxmlformats.org/officeDocument/2006/relationships/image" Target="../media/image24.png"/><Relationship Id="rId22"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18" name="Afbeelding 17" descr="Afbeelding met publiek, overdekt, Centrum voor uitvoerende kunsten, Theater&#10;&#10;Automatisch gegenereerde beschrijving">
            <a:extLst>
              <a:ext uri="{FF2B5EF4-FFF2-40B4-BE49-F238E27FC236}">
                <a16:creationId xmlns:a16="http://schemas.microsoft.com/office/drawing/2014/main" id="{AED353EF-D995-018E-19E6-88033990E980}"/>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152" t="5074" r="-62" b="8091"/>
          <a:stretch/>
        </p:blipFill>
        <p:spPr>
          <a:xfrm>
            <a:off x="515378" y="-2240"/>
            <a:ext cx="17785818" cy="10301393"/>
          </a:xfrm>
          <a:prstGeom prst="rect">
            <a:avLst/>
          </a:prstGeom>
        </p:spPr>
      </p:pic>
      <p:grpSp>
        <p:nvGrpSpPr>
          <p:cNvPr id="5" name="Group 5"/>
          <p:cNvGrpSpPr/>
          <p:nvPr/>
        </p:nvGrpSpPr>
        <p:grpSpPr>
          <a:xfrm>
            <a:off x="0" y="0"/>
            <a:ext cx="515378" cy="10287000"/>
            <a:chOff x="0" y="0"/>
            <a:chExt cx="1063453" cy="13716000"/>
          </a:xfrm>
        </p:grpSpPr>
        <p:grpSp>
          <p:nvGrpSpPr>
            <p:cNvPr id="6" name="Group 6"/>
            <p:cNvGrpSpPr/>
            <p:nvPr/>
          </p:nvGrpSpPr>
          <p:grpSpPr>
            <a:xfrm>
              <a:off x="0" y="0"/>
              <a:ext cx="1063453" cy="2611118"/>
              <a:chOff x="0" y="0"/>
              <a:chExt cx="337973" cy="829832"/>
            </a:xfrm>
          </p:grpSpPr>
          <p:sp>
            <p:nvSpPr>
              <p:cNvPr id="7" name="Freeform 7"/>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8" name="TextBox 8"/>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9" name="Group 9"/>
            <p:cNvGrpSpPr/>
            <p:nvPr/>
          </p:nvGrpSpPr>
          <p:grpSpPr>
            <a:xfrm>
              <a:off x="0" y="2611118"/>
              <a:ext cx="1063453" cy="8527602"/>
              <a:chOff x="0" y="0"/>
              <a:chExt cx="337973" cy="2710135"/>
            </a:xfrm>
          </p:grpSpPr>
          <p:sp>
            <p:nvSpPr>
              <p:cNvPr id="10" name="Freeform 10"/>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11" name="TextBox 11"/>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2" name="Group 12"/>
            <p:cNvGrpSpPr/>
            <p:nvPr/>
          </p:nvGrpSpPr>
          <p:grpSpPr>
            <a:xfrm>
              <a:off x="0" y="11138719"/>
              <a:ext cx="1063453" cy="2577281"/>
              <a:chOff x="0" y="0"/>
              <a:chExt cx="337973" cy="819079"/>
            </a:xfrm>
          </p:grpSpPr>
          <p:sp>
            <p:nvSpPr>
              <p:cNvPr id="13" name="Freeform 13"/>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4" name="TextBox 14"/>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
        <p:nvSpPr>
          <p:cNvPr id="27" name="Freeform 27"/>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4"/>
            <a:stretch>
              <a:fillRect/>
            </a:stretch>
          </a:blipFill>
        </p:spPr>
        <p:txBody>
          <a:bodyPr/>
          <a:lstStyle/>
          <a:p>
            <a:endParaRPr lang="en-GB"/>
          </a:p>
        </p:txBody>
      </p:sp>
      <p:sp>
        <p:nvSpPr>
          <p:cNvPr id="37" name="TextBox 37"/>
          <p:cNvSpPr txBox="1"/>
          <p:nvPr/>
        </p:nvSpPr>
        <p:spPr>
          <a:xfrm>
            <a:off x="7717536" y="3483272"/>
            <a:ext cx="11228831" cy="2800767"/>
          </a:xfrm>
          <a:prstGeom prst="rect">
            <a:avLst/>
          </a:prstGeom>
        </p:spPr>
        <p:txBody>
          <a:bodyPr wrap="square" lIns="0" tIns="0" rIns="0" bIns="0" rtlCol="0" anchor="t">
            <a:spAutoFit/>
          </a:bodyPr>
          <a:lstStyle/>
          <a:p>
            <a:pPr algn="ctr"/>
            <a:r>
              <a:rPr lang="en-US" sz="14200">
                <a:solidFill>
                  <a:srgbClr val="FBBA00"/>
                </a:solidFill>
                <a:latin typeface="PF DinText Pro 3"/>
              </a:rPr>
              <a:t>WELKOM </a:t>
            </a:r>
          </a:p>
          <a:p>
            <a:pPr algn="ctr"/>
            <a:r>
              <a:rPr lang="en-US" sz="4000">
                <a:solidFill>
                  <a:srgbClr val="FFFFFF"/>
                </a:solidFill>
                <a:latin typeface="PF DinText Pro 3"/>
              </a:rPr>
              <a:t>OP DE LEAN &amp; GREEN SUMMIT!</a:t>
            </a:r>
          </a:p>
        </p:txBody>
      </p:sp>
      <p:sp>
        <p:nvSpPr>
          <p:cNvPr id="45" name="AutoShape 2">
            <a:extLst>
              <a:ext uri="{FF2B5EF4-FFF2-40B4-BE49-F238E27FC236}">
                <a16:creationId xmlns:a16="http://schemas.microsoft.com/office/drawing/2014/main" id="{7513A30B-7787-CE98-E821-5B20B00DCF60}"/>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47" name="Afbeelding 46" descr="Afbeelding met tekst, Graphics, grafische vormgeving, logo&#10;&#10;Automatisch gegenereerde beschrijving">
            <a:extLst>
              <a:ext uri="{FF2B5EF4-FFF2-40B4-BE49-F238E27FC236}">
                <a16:creationId xmlns:a16="http://schemas.microsoft.com/office/drawing/2014/main" id="{D06ABDFF-4E61-1BF8-3626-E7C9A00F54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3363" y="1984882"/>
            <a:ext cx="6957059" cy="5797549"/>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2" name="Afbeelding 1" descr="Afbeelding met publiek, overdekt, Centrum voor uitvoerende kunsten, Theater&#10;&#10;Automatisch gegenereerde beschrijving">
            <a:extLst>
              <a:ext uri="{FF2B5EF4-FFF2-40B4-BE49-F238E27FC236}">
                <a16:creationId xmlns:a16="http://schemas.microsoft.com/office/drawing/2014/main" id="{4448E81A-134C-7742-B091-509DD6F2B161}"/>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l="152" t="5120" r="-62" b="8091"/>
          <a:stretch/>
        </p:blipFill>
        <p:spPr>
          <a:xfrm>
            <a:off x="515378" y="3266"/>
            <a:ext cx="17785818" cy="10295877"/>
          </a:xfrm>
          <a:prstGeom prst="rect">
            <a:avLst/>
          </a:prstGeom>
        </p:spPr>
      </p:pic>
      <p:grpSp>
        <p:nvGrpSpPr>
          <p:cNvPr id="5" name="Group 5"/>
          <p:cNvGrpSpPr/>
          <p:nvPr/>
        </p:nvGrpSpPr>
        <p:grpSpPr>
          <a:xfrm>
            <a:off x="0" y="-112391"/>
            <a:ext cx="515378" cy="10399392"/>
            <a:chOff x="0" y="-149855"/>
            <a:chExt cx="1063453" cy="13865855"/>
          </a:xfrm>
        </p:grpSpPr>
        <p:grpSp>
          <p:nvGrpSpPr>
            <p:cNvPr id="6" name="Group 6"/>
            <p:cNvGrpSpPr/>
            <p:nvPr/>
          </p:nvGrpSpPr>
          <p:grpSpPr>
            <a:xfrm>
              <a:off x="0" y="-149855"/>
              <a:ext cx="1063453" cy="2760973"/>
              <a:chOff x="0" y="-47625"/>
              <a:chExt cx="337973" cy="877457"/>
            </a:xfrm>
          </p:grpSpPr>
          <p:sp>
            <p:nvSpPr>
              <p:cNvPr id="7" name="Freeform 7"/>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8" name="TextBox 8"/>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9" name="Group 9"/>
            <p:cNvGrpSpPr/>
            <p:nvPr/>
          </p:nvGrpSpPr>
          <p:grpSpPr>
            <a:xfrm>
              <a:off x="0" y="2461263"/>
              <a:ext cx="1063453" cy="8677457"/>
              <a:chOff x="0" y="-47625"/>
              <a:chExt cx="337973" cy="2757760"/>
            </a:xfrm>
          </p:grpSpPr>
          <p:sp>
            <p:nvSpPr>
              <p:cNvPr id="10" name="Freeform 10"/>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11" name="TextBox 11"/>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2" name="Group 12"/>
            <p:cNvGrpSpPr/>
            <p:nvPr/>
          </p:nvGrpSpPr>
          <p:grpSpPr>
            <a:xfrm>
              <a:off x="0" y="10988864"/>
              <a:ext cx="1063453" cy="2727136"/>
              <a:chOff x="0" y="-47625"/>
              <a:chExt cx="337973" cy="866704"/>
            </a:xfrm>
          </p:grpSpPr>
          <p:sp>
            <p:nvSpPr>
              <p:cNvPr id="13" name="Freeform 13"/>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4" name="TextBox 14"/>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
        <p:nvSpPr>
          <p:cNvPr id="15" name="Freeform 15"/>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37" name="TextBox 37">
            <a:extLst>
              <a:ext uri="{FF2B5EF4-FFF2-40B4-BE49-F238E27FC236}">
                <a16:creationId xmlns:a16="http://schemas.microsoft.com/office/drawing/2014/main" id="{BF1F3A68-EDB8-9E4A-B945-CC1125B33801}"/>
              </a:ext>
            </a:extLst>
          </p:cNvPr>
          <p:cNvSpPr txBox="1"/>
          <p:nvPr/>
        </p:nvSpPr>
        <p:spPr>
          <a:xfrm>
            <a:off x="1370399" y="326006"/>
            <a:ext cx="14554474"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DAGVOORZITTER</a:t>
            </a:r>
          </a:p>
        </p:txBody>
      </p:sp>
      <p:sp>
        <p:nvSpPr>
          <p:cNvPr id="48" name="Rechthoek 47">
            <a:extLst>
              <a:ext uri="{FF2B5EF4-FFF2-40B4-BE49-F238E27FC236}">
                <a16:creationId xmlns:a16="http://schemas.microsoft.com/office/drawing/2014/main" id="{5946CBC6-9EE4-E722-9C46-AFDFAF086A08}"/>
              </a:ext>
            </a:extLst>
          </p:cNvPr>
          <p:cNvSpPr/>
          <p:nvPr/>
        </p:nvSpPr>
        <p:spPr>
          <a:xfrm>
            <a:off x="4821112" y="7528398"/>
            <a:ext cx="8645774" cy="815608"/>
          </a:xfrm>
          <a:prstGeom prst="rect">
            <a:avLst/>
          </a:prstGeom>
        </p:spPr>
        <p:txBody>
          <a:bodyPr wrap="square" lIns="137160" tIns="68580" rIns="137160" bIns="68580" anchor="t">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371600">
              <a:defRPr/>
            </a:pPr>
            <a:r>
              <a:rPr lang="nl-NL" sz="4400" b="1">
                <a:solidFill>
                  <a:schemeClr val="bg1"/>
                </a:solidFill>
                <a:latin typeface="DINPro-Medium"/>
                <a:cs typeface="Segoe UI"/>
              </a:rPr>
              <a:t>Alex </a:t>
            </a:r>
            <a:r>
              <a:rPr lang="nl-NL" sz="4400" b="1" err="1">
                <a:solidFill>
                  <a:schemeClr val="bg1"/>
                </a:solidFill>
                <a:latin typeface="DINPro-Medium"/>
                <a:cs typeface="Segoe UI"/>
              </a:rPr>
              <a:t>Matatula</a:t>
            </a:r>
            <a:endParaRPr lang="nl-NL" sz="2800">
              <a:solidFill>
                <a:schemeClr val="bg1"/>
              </a:solidFill>
              <a:latin typeface="DINPro-Medium" panose="02000503030000020003" pitchFamily="2" charset="0"/>
              <a:cs typeface="Segoe UI" panose="020B0502040204020203" pitchFamily="34" charset="0"/>
            </a:endParaRPr>
          </a:p>
        </p:txBody>
      </p:sp>
      <p:pic>
        <p:nvPicPr>
          <p:cNvPr id="34" name="Afbeelding 33" descr="Afbeelding met Menselijk gezicht, persoon, kleding, person&#10;&#10;Automatisch gegenereerde beschrijving">
            <a:extLst>
              <a:ext uri="{FF2B5EF4-FFF2-40B4-BE49-F238E27FC236}">
                <a16:creationId xmlns:a16="http://schemas.microsoft.com/office/drawing/2014/main" id="{82ADC510-D034-0EC9-631A-96BB654940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5471" y="3173778"/>
            <a:ext cx="4157057" cy="3939444"/>
          </a:xfrm>
          <a:prstGeom prst="ellipse">
            <a:avLst/>
          </a:prstGeom>
        </p:spPr>
      </p:pic>
    </p:spTree>
    <p:extLst>
      <p:ext uri="{BB962C8B-B14F-4D97-AF65-F5344CB8AC3E}">
        <p14:creationId xmlns:p14="http://schemas.microsoft.com/office/powerpoint/2010/main" val="17570379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sp>
        <p:nvSpPr>
          <p:cNvPr id="37" name="TextBox 37">
            <a:extLst>
              <a:ext uri="{FF2B5EF4-FFF2-40B4-BE49-F238E27FC236}">
                <a16:creationId xmlns:a16="http://schemas.microsoft.com/office/drawing/2014/main" id="{BF1F3A68-EDB8-9E4A-B945-CC1125B33801}"/>
              </a:ext>
            </a:extLst>
          </p:cNvPr>
          <p:cNvSpPr txBox="1"/>
          <p:nvPr/>
        </p:nvSpPr>
        <p:spPr>
          <a:xfrm>
            <a:off x="1370399" y="326006"/>
            <a:ext cx="14554474"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PARTNERS </a:t>
            </a:r>
          </a:p>
        </p:txBody>
      </p:sp>
      <p:pic>
        <p:nvPicPr>
          <p:cNvPr id="110" name="Afbeelding 109" descr="Afbeelding met Lettertype, Graphics, logo, schermopname&#10;&#10;Automatisch gegenereerde beschrijving">
            <a:extLst>
              <a:ext uri="{FF2B5EF4-FFF2-40B4-BE49-F238E27FC236}">
                <a16:creationId xmlns:a16="http://schemas.microsoft.com/office/drawing/2014/main" id="{02FC0E12-91F6-75CB-0AC8-DC1D541789E7}"/>
              </a:ext>
            </a:extLst>
          </p:cNvPr>
          <p:cNvPicPr>
            <a:picLocks noChangeAspect="1"/>
          </p:cNvPicPr>
          <p:nvPr/>
        </p:nvPicPr>
        <p:blipFill>
          <a:blip r:embed="rId3">
            <a:extLst>
              <a:ext uri="{28A0092B-C50C-407E-A947-70E740481C1C}">
                <a14:useLocalDpi xmlns:a14="http://schemas.microsoft.com/office/drawing/2010/main" val="0"/>
              </a:ext>
            </a:extLst>
          </a:blip>
          <a:srcRect l="8069" t="24686" r="7178" b="26977"/>
          <a:stretch/>
        </p:blipFill>
        <p:spPr>
          <a:xfrm>
            <a:off x="2874684" y="1966804"/>
            <a:ext cx="2954070" cy="1068216"/>
          </a:xfrm>
          <a:prstGeom prst="rect">
            <a:avLst/>
          </a:prstGeom>
        </p:spPr>
      </p:pic>
      <p:pic>
        <p:nvPicPr>
          <p:cNvPr id="112" name="Afbeelding 111" descr="Afbeelding met Lettertype, Graphics, logo, grafische vormgeving&#10;&#10;Automatisch gegenereerde beschrijving">
            <a:extLst>
              <a:ext uri="{FF2B5EF4-FFF2-40B4-BE49-F238E27FC236}">
                <a16:creationId xmlns:a16="http://schemas.microsoft.com/office/drawing/2014/main" id="{C2001D18-E374-4A78-8C4F-0BB7C2C21404}"/>
              </a:ext>
            </a:extLst>
          </p:cNvPr>
          <p:cNvPicPr>
            <a:picLocks noChangeAspect="1"/>
          </p:cNvPicPr>
          <p:nvPr/>
        </p:nvPicPr>
        <p:blipFill>
          <a:blip r:embed="rId4">
            <a:extLst>
              <a:ext uri="{28A0092B-C50C-407E-A947-70E740481C1C}">
                <a14:useLocalDpi xmlns:a14="http://schemas.microsoft.com/office/drawing/2010/main" val="0"/>
              </a:ext>
            </a:extLst>
          </a:blip>
          <a:srcRect l="4766" t="24969" r="4454" b="30285"/>
          <a:stretch/>
        </p:blipFill>
        <p:spPr>
          <a:xfrm>
            <a:off x="7087563" y="1829494"/>
            <a:ext cx="2619749" cy="818748"/>
          </a:xfrm>
          <a:prstGeom prst="rect">
            <a:avLst/>
          </a:prstGeom>
        </p:spPr>
      </p:pic>
      <p:pic>
        <p:nvPicPr>
          <p:cNvPr id="114" name="Afbeelding 113" descr="Afbeelding met silhouet&#10;&#10;Automatisch gegenereerde beschrijving">
            <a:extLst>
              <a:ext uri="{FF2B5EF4-FFF2-40B4-BE49-F238E27FC236}">
                <a16:creationId xmlns:a16="http://schemas.microsoft.com/office/drawing/2014/main" id="{7EBF0EB4-D994-1558-B86A-A8862D8C7A71}"/>
              </a:ext>
            </a:extLst>
          </p:cNvPr>
          <p:cNvPicPr>
            <a:picLocks noChangeAspect="1"/>
          </p:cNvPicPr>
          <p:nvPr/>
        </p:nvPicPr>
        <p:blipFill>
          <a:blip r:embed="rId5">
            <a:extLst>
              <a:ext uri="{28A0092B-C50C-407E-A947-70E740481C1C}">
                <a14:useLocalDpi xmlns:a14="http://schemas.microsoft.com/office/drawing/2010/main" val="0"/>
              </a:ext>
            </a:extLst>
          </a:blip>
          <a:srcRect l="3996" t="22952" r="1188" b="23401"/>
          <a:stretch/>
        </p:blipFill>
        <p:spPr>
          <a:xfrm>
            <a:off x="2249137" y="7686853"/>
            <a:ext cx="2902780" cy="1041345"/>
          </a:xfrm>
          <a:prstGeom prst="rect">
            <a:avLst/>
          </a:prstGeom>
        </p:spPr>
      </p:pic>
      <p:pic>
        <p:nvPicPr>
          <p:cNvPr id="116" name="Afbeelding 115" descr="Afbeelding met Lettertype, Graphics, logo, grafische vormgeving&#10;&#10;Automatisch gegenereerde beschrijving">
            <a:extLst>
              <a:ext uri="{FF2B5EF4-FFF2-40B4-BE49-F238E27FC236}">
                <a16:creationId xmlns:a16="http://schemas.microsoft.com/office/drawing/2014/main" id="{F5E5297B-41C8-3634-7FC8-D6AB243867DA}"/>
              </a:ext>
            </a:extLst>
          </p:cNvPr>
          <p:cNvPicPr>
            <a:picLocks noChangeAspect="1"/>
          </p:cNvPicPr>
          <p:nvPr/>
        </p:nvPicPr>
        <p:blipFill>
          <a:blip r:embed="rId6">
            <a:extLst>
              <a:ext uri="{28A0092B-C50C-407E-A947-70E740481C1C}">
                <a14:useLocalDpi xmlns:a14="http://schemas.microsoft.com/office/drawing/2010/main" val="0"/>
              </a:ext>
            </a:extLst>
          </a:blip>
          <a:srcRect l="21213" t="5118" r="22093"/>
          <a:stretch/>
        </p:blipFill>
        <p:spPr>
          <a:xfrm>
            <a:off x="9454428" y="7802870"/>
            <a:ext cx="1853732" cy="1967098"/>
          </a:xfrm>
          <a:prstGeom prst="rect">
            <a:avLst/>
          </a:prstGeom>
        </p:spPr>
      </p:pic>
      <p:pic>
        <p:nvPicPr>
          <p:cNvPr id="118" name="Afbeelding 117" descr="Afbeelding met zwart, duisternis&#10;&#10;Automatisch gegenereerde beschrijving">
            <a:extLst>
              <a:ext uri="{FF2B5EF4-FFF2-40B4-BE49-F238E27FC236}">
                <a16:creationId xmlns:a16="http://schemas.microsoft.com/office/drawing/2014/main" id="{26DEAF96-7DB2-A8DB-B16D-86FF227665EC}"/>
              </a:ext>
            </a:extLst>
          </p:cNvPr>
          <p:cNvPicPr>
            <a:picLocks noChangeAspect="1"/>
          </p:cNvPicPr>
          <p:nvPr/>
        </p:nvPicPr>
        <p:blipFill>
          <a:blip r:embed="rId7">
            <a:extLst>
              <a:ext uri="{28A0092B-C50C-407E-A947-70E740481C1C}">
                <a14:useLocalDpi xmlns:a14="http://schemas.microsoft.com/office/drawing/2010/main" val="0"/>
              </a:ext>
            </a:extLst>
          </a:blip>
          <a:srcRect l="32687" t="25129" r="31374" b="32990"/>
          <a:stretch/>
        </p:blipFill>
        <p:spPr>
          <a:xfrm>
            <a:off x="2116028" y="4200393"/>
            <a:ext cx="1605064" cy="1185934"/>
          </a:xfrm>
          <a:prstGeom prst="rect">
            <a:avLst/>
          </a:prstGeom>
        </p:spPr>
      </p:pic>
      <p:pic>
        <p:nvPicPr>
          <p:cNvPr id="120" name="Afbeelding 119" descr="Afbeelding met tekst, Lettertype, schermopname, logo&#10;&#10;Automatisch gegenereerde beschrijving">
            <a:extLst>
              <a:ext uri="{FF2B5EF4-FFF2-40B4-BE49-F238E27FC236}">
                <a16:creationId xmlns:a16="http://schemas.microsoft.com/office/drawing/2014/main" id="{100D78B9-0DE3-14DF-36FE-B3EB5B6E6D05}"/>
              </a:ext>
            </a:extLst>
          </p:cNvPr>
          <p:cNvPicPr>
            <a:picLocks noChangeAspect="1"/>
          </p:cNvPicPr>
          <p:nvPr/>
        </p:nvPicPr>
        <p:blipFill>
          <a:blip r:embed="rId8">
            <a:extLst>
              <a:ext uri="{28A0092B-C50C-407E-A947-70E740481C1C}">
                <a14:useLocalDpi xmlns:a14="http://schemas.microsoft.com/office/drawing/2010/main" val="0"/>
              </a:ext>
            </a:extLst>
          </a:blip>
          <a:srcRect l="1408" t="20398" r="2589" b="20524"/>
          <a:stretch/>
        </p:blipFill>
        <p:spPr>
          <a:xfrm>
            <a:off x="14556506" y="3726893"/>
            <a:ext cx="2660829" cy="1038179"/>
          </a:xfrm>
          <a:prstGeom prst="rect">
            <a:avLst/>
          </a:prstGeom>
        </p:spPr>
      </p:pic>
      <p:pic>
        <p:nvPicPr>
          <p:cNvPr id="124" name="Afbeelding 123" descr="Afbeelding met Graphics, Lettertype, schermopname, grafische vormgeving&#10;&#10;Automatisch gegenereerde beschrijving">
            <a:extLst>
              <a:ext uri="{FF2B5EF4-FFF2-40B4-BE49-F238E27FC236}">
                <a16:creationId xmlns:a16="http://schemas.microsoft.com/office/drawing/2014/main" id="{688FFF81-4C2D-9608-4322-532951B57143}"/>
              </a:ext>
            </a:extLst>
          </p:cNvPr>
          <p:cNvPicPr>
            <a:picLocks noChangeAspect="1"/>
          </p:cNvPicPr>
          <p:nvPr/>
        </p:nvPicPr>
        <p:blipFill>
          <a:blip r:embed="rId9">
            <a:extLst>
              <a:ext uri="{28A0092B-C50C-407E-A947-70E740481C1C}">
                <a14:useLocalDpi xmlns:a14="http://schemas.microsoft.com/office/drawing/2010/main" val="0"/>
              </a:ext>
            </a:extLst>
          </a:blip>
          <a:srcRect l="29735" t="25412" r="27931" b="24298"/>
          <a:stretch/>
        </p:blipFill>
        <p:spPr>
          <a:xfrm>
            <a:off x="14882256" y="5079224"/>
            <a:ext cx="1662629" cy="1252302"/>
          </a:xfrm>
          <a:prstGeom prst="rect">
            <a:avLst/>
          </a:prstGeom>
        </p:spPr>
      </p:pic>
      <p:pic>
        <p:nvPicPr>
          <p:cNvPr id="126" name="Afbeelding 125" descr="Afbeelding met tekst, logo, Lettertype, Graphics&#10;&#10;Automatisch gegenereerde beschrijving">
            <a:extLst>
              <a:ext uri="{FF2B5EF4-FFF2-40B4-BE49-F238E27FC236}">
                <a16:creationId xmlns:a16="http://schemas.microsoft.com/office/drawing/2014/main" id="{8A7F94C0-E3D7-8839-1B2F-41891CB4E95D}"/>
              </a:ext>
            </a:extLst>
          </p:cNvPr>
          <p:cNvPicPr>
            <a:picLocks noChangeAspect="1"/>
          </p:cNvPicPr>
          <p:nvPr/>
        </p:nvPicPr>
        <p:blipFill>
          <a:blip r:embed="rId10">
            <a:extLst>
              <a:ext uri="{28A0092B-C50C-407E-A947-70E740481C1C}">
                <a14:useLocalDpi xmlns:a14="http://schemas.microsoft.com/office/drawing/2010/main" val="0"/>
              </a:ext>
            </a:extLst>
          </a:blip>
          <a:srcRect l="34535" t="26139" r="33161" b="28883"/>
          <a:stretch/>
        </p:blipFill>
        <p:spPr>
          <a:xfrm>
            <a:off x="12172515" y="6464111"/>
            <a:ext cx="1729186" cy="1526529"/>
          </a:xfrm>
          <a:prstGeom prst="rect">
            <a:avLst/>
          </a:prstGeom>
        </p:spPr>
      </p:pic>
      <p:pic>
        <p:nvPicPr>
          <p:cNvPr id="130" name="Afbeelding 129" descr="Afbeelding met klok, schermopname, Graphics, Lettertype&#10;&#10;Automatisch gegenereerde beschrijving">
            <a:extLst>
              <a:ext uri="{FF2B5EF4-FFF2-40B4-BE49-F238E27FC236}">
                <a16:creationId xmlns:a16="http://schemas.microsoft.com/office/drawing/2014/main" id="{4158811D-7417-A885-1893-964EC601E2C3}"/>
              </a:ext>
            </a:extLst>
          </p:cNvPr>
          <p:cNvPicPr>
            <a:picLocks noChangeAspect="1"/>
          </p:cNvPicPr>
          <p:nvPr/>
        </p:nvPicPr>
        <p:blipFill>
          <a:blip r:embed="rId11">
            <a:extLst>
              <a:ext uri="{28A0092B-C50C-407E-A947-70E740481C1C}">
                <a14:useLocalDpi xmlns:a14="http://schemas.microsoft.com/office/drawing/2010/main" val="0"/>
              </a:ext>
            </a:extLst>
          </a:blip>
          <a:srcRect l="26283" t="37133" r="26520" b="36802"/>
          <a:stretch/>
        </p:blipFill>
        <p:spPr>
          <a:xfrm>
            <a:off x="10433362" y="1770115"/>
            <a:ext cx="2625031" cy="919202"/>
          </a:xfrm>
          <a:prstGeom prst="rect">
            <a:avLst/>
          </a:prstGeom>
        </p:spPr>
      </p:pic>
      <p:pic>
        <p:nvPicPr>
          <p:cNvPr id="132" name="Afbeelding 131" descr="Afbeelding met Lettertype, Graphics, logo, schermopname&#10;&#10;Automatisch gegenereerde beschrijving">
            <a:extLst>
              <a:ext uri="{FF2B5EF4-FFF2-40B4-BE49-F238E27FC236}">
                <a16:creationId xmlns:a16="http://schemas.microsoft.com/office/drawing/2014/main" id="{AAE74305-1663-44AF-CCFD-534930355A44}"/>
              </a:ext>
            </a:extLst>
          </p:cNvPr>
          <p:cNvPicPr>
            <a:picLocks noChangeAspect="1"/>
          </p:cNvPicPr>
          <p:nvPr/>
        </p:nvPicPr>
        <p:blipFill>
          <a:blip r:embed="rId12">
            <a:extLst>
              <a:ext uri="{28A0092B-C50C-407E-A947-70E740481C1C}">
                <a14:useLocalDpi xmlns:a14="http://schemas.microsoft.com/office/drawing/2010/main" val="0"/>
              </a:ext>
            </a:extLst>
          </a:blip>
          <a:srcRect l="758" t="22376" r="3697" b="22144"/>
          <a:stretch/>
        </p:blipFill>
        <p:spPr>
          <a:xfrm>
            <a:off x="1962740" y="5959952"/>
            <a:ext cx="2596879" cy="956085"/>
          </a:xfrm>
          <a:prstGeom prst="rect">
            <a:avLst/>
          </a:prstGeom>
        </p:spPr>
      </p:pic>
      <p:pic>
        <p:nvPicPr>
          <p:cNvPr id="134" name="Afbeelding 133" descr="Afbeelding met Lettertype, Graphics, grafische vormgeving, logo&#10;&#10;Automatisch gegenereerde beschrijving">
            <a:extLst>
              <a:ext uri="{FF2B5EF4-FFF2-40B4-BE49-F238E27FC236}">
                <a16:creationId xmlns:a16="http://schemas.microsoft.com/office/drawing/2014/main" id="{24417CAF-239A-14C5-32B6-CBED873A9B66}"/>
              </a:ext>
            </a:extLst>
          </p:cNvPr>
          <p:cNvPicPr>
            <a:picLocks noChangeAspect="1"/>
          </p:cNvPicPr>
          <p:nvPr/>
        </p:nvPicPr>
        <p:blipFill>
          <a:blip r:embed="rId13">
            <a:extLst>
              <a:ext uri="{28A0092B-C50C-407E-A947-70E740481C1C}">
                <a14:useLocalDpi xmlns:a14="http://schemas.microsoft.com/office/drawing/2010/main" val="0"/>
              </a:ext>
            </a:extLst>
          </a:blip>
          <a:srcRect l="18523" t="35575" r="17357" b="34675"/>
          <a:stretch/>
        </p:blipFill>
        <p:spPr>
          <a:xfrm>
            <a:off x="1888737" y="3335912"/>
            <a:ext cx="2518263" cy="740814"/>
          </a:xfrm>
          <a:prstGeom prst="rect">
            <a:avLst/>
          </a:prstGeom>
        </p:spPr>
      </p:pic>
      <p:pic>
        <p:nvPicPr>
          <p:cNvPr id="138" name="Afbeelding 137" descr="Afbeelding met Lettertype, Graphics, schermopname, grafische vormgeving&#10;&#10;Automatisch gegenereerde beschrijving">
            <a:extLst>
              <a:ext uri="{FF2B5EF4-FFF2-40B4-BE49-F238E27FC236}">
                <a16:creationId xmlns:a16="http://schemas.microsoft.com/office/drawing/2014/main" id="{1F56D22A-E936-39DF-3BE1-DC4DFC0BF109}"/>
              </a:ext>
            </a:extLst>
          </p:cNvPr>
          <p:cNvPicPr>
            <a:picLocks noChangeAspect="1"/>
          </p:cNvPicPr>
          <p:nvPr/>
        </p:nvPicPr>
        <p:blipFill>
          <a:blip r:embed="rId14">
            <a:extLst>
              <a:ext uri="{28A0092B-C50C-407E-A947-70E740481C1C}">
                <a14:useLocalDpi xmlns:a14="http://schemas.microsoft.com/office/drawing/2010/main" val="0"/>
              </a:ext>
            </a:extLst>
          </a:blip>
          <a:srcRect l="4454" t="30404" r="4438" b="31202"/>
          <a:stretch/>
        </p:blipFill>
        <p:spPr>
          <a:xfrm>
            <a:off x="13173200" y="8350920"/>
            <a:ext cx="3578190" cy="956084"/>
          </a:xfrm>
          <a:prstGeom prst="rect">
            <a:avLst/>
          </a:prstGeom>
        </p:spPr>
      </p:pic>
      <p:pic>
        <p:nvPicPr>
          <p:cNvPr id="140" name="Afbeelding 139" descr="Afbeelding met Graphics, grafische vormgeving, schermopname, Kleurrijkheid&#10;&#10;Automatisch gegenereerde beschrijving">
            <a:extLst>
              <a:ext uri="{FF2B5EF4-FFF2-40B4-BE49-F238E27FC236}">
                <a16:creationId xmlns:a16="http://schemas.microsoft.com/office/drawing/2014/main" id="{62F268D2-67BF-E2A4-D310-04CCEBC4DB9E}"/>
              </a:ext>
            </a:extLst>
          </p:cNvPr>
          <p:cNvPicPr>
            <a:picLocks noChangeAspect="1"/>
          </p:cNvPicPr>
          <p:nvPr/>
        </p:nvPicPr>
        <p:blipFill>
          <a:blip r:embed="rId15">
            <a:extLst>
              <a:ext uri="{28A0092B-C50C-407E-A947-70E740481C1C}">
                <a14:useLocalDpi xmlns:a14="http://schemas.microsoft.com/office/drawing/2010/main" val="0"/>
              </a:ext>
            </a:extLst>
          </a:blip>
          <a:srcRect l="12807" t="35562" r="13536" b="32936"/>
          <a:stretch/>
        </p:blipFill>
        <p:spPr>
          <a:xfrm>
            <a:off x="5754806" y="8728198"/>
            <a:ext cx="2892830" cy="784469"/>
          </a:xfrm>
          <a:prstGeom prst="rect">
            <a:avLst/>
          </a:prstGeom>
        </p:spPr>
      </p:pic>
      <p:pic>
        <p:nvPicPr>
          <p:cNvPr id="142" name="Afbeelding 141" descr="Afbeelding met cirkel, Hemellichaam, astronomie&#10;&#10;Automatisch gegenereerde beschrijving">
            <a:extLst>
              <a:ext uri="{FF2B5EF4-FFF2-40B4-BE49-F238E27FC236}">
                <a16:creationId xmlns:a16="http://schemas.microsoft.com/office/drawing/2014/main" id="{DFFF3627-CA44-6D52-ECD8-E1F4EA1DB53C}"/>
              </a:ext>
            </a:extLst>
          </p:cNvPr>
          <p:cNvPicPr>
            <a:picLocks noChangeAspect="1"/>
          </p:cNvPicPr>
          <p:nvPr/>
        </p:nvPicPr>
        <p:blipFill>
          <a:blip r:embed="rId16">
            <a:extLst>
              <a:ext uri="{28A0092B-C50C-407E-A947-70E740481C1C}">
                <a14:useLocalDpi xmlns:a14="http://schemas.microsoft.com/office/drawing/2010/main" val="0"/>
              </a:ext>
            </a:extLst>
          </a:blip>
          <a:srcRect l="31199" t="24332" r="29295" b="27196"/>
          <a:stretch/>
        </p:blipFill>
        <p:spPr>
          <a:xfrm>
            <a:off x="14269095" y="2037650"/>
            <a:ext cx="1605064" cy="1248650"/>
          </a:xfrm>
          <a:prstGeom prst="rect">
            <a:avLst/>
          </a:prstGeom>
        </p:spPr>
      </p:pic>
      <p:pic>
        <p:nvPicPr>
          <p:cNvPr id="143" name="Afbeelding 142" descr="Afbeelding met Graphics, Lettertype, logo, grafische vormgeving&#10;&#10;Automatisch gegenereerde beschrijving">
            <a:extLst>
              <a:ext uri="{FF2B5EF4-FFF2-40B4-BE49-F238E27FC236}">
                <a16:creationId xmlns:a16="http://schemas.microsoft.com/office/drawing/2014/main" id="{626D8A9D-55D3-1A35-8E5B-4B48D618F6CA}"/>
              </a:ext>
            </a:extLst>
          </p:cNvPr>
          <p:cNvPicPr>
            <a:picLocks noChangeAspect="1"/>
          </p:cNvPicPr>
          <p:nvPr/>
        </p:nvPicPr>
        <p:blipFill>
          <a:blip r:embed="rId17"/>
          <a:stretch>
            <a:fillRect/>
          </a:stretch>
        </p:blipFill>
        <p:spPr>
          <a:xfrm>
            <a:off x="4671579" y="4969201"/>
            <a:ext cx="2126397" cy="828749"/>
          </a:xfrm>
          <a:prstGeom prst="rect">
            <a:avLst/>
          </a:prstGeom>
        </p:spPr>
      </p:pic>
      <p:pic>
        <p:nvPicPr>
          <p:cNvPr id="144" name="Afbeelding 143" descr="Afbeelding met Graphics, ontwerp&#10;&#10;Automatisch gegenereerde beschrijving">
            <a:extLst>
              <a:ext uri="{FF2B5EF4-FFF2-40B4-BE49-F238E27FC236}">
                <a16:creationId xmlns:a16="http://schemas.microsoft.com/office/drawing/2014/main" id="{9A3D9581-2020-0CDD-576F-0AA39DBEE2F0}"/>
              </a:ext>
            </a:extLst>
          </p:cNvPr>
          <p:cNvPicPr>
            <a:picLocks noChangeAspect="1"/>
          </p:cNvPicPr>
          <p:nvPr/>
        </p:nvPicPr>
        <p:blipFill>
          <a:blip r:embed="rId18">
            <a:extLst>
              <a:ext uri="{28A0092B-C50C-407E-A947-70E740481C1C}">
                <a14:useLocalDpi xmlns:a14="http://schemas.microsoft.com/office/drawing/2010/main" val="0"/>
              </a:ext>
            </a:extLst>
          </a:blip>
          <a:srcRect l="19677" t="23783" r="15420" b="26843"/>
          <a:stretch/>
        </p:blipFill>
        <p:spPr>
          <a:xfrm>
            <a:off x="10908019" y="3015111"/>
            <a:ext cx="2126397" cy="1617649"/>
          </a:xfrm>
          <a:prstGeom prst="rect">
            <a:avLst/>
          </a:prstGeom>
        </p:spPr>
      </p:pic>
      <p:pic>
        <p:nvPicPr>
          <p:cNvPr id="145" name="Afbeelding 144" descr="Afbeelding met tekst, visitekaartje, schermopname, Lettertype&#10;&#10;Automatisch gegenereerde beschrijving">
            <a:extLst>
              <a:ext uri="{FF2B5EF4-FFF2-40B4-BE49-F238E27FC236}">
                <a16:creationId xmlns:a16="http://schemas.microsoft.com/office/drawing/2014/main" id="{891AD037-A073-29F2-8702-BD67FD5F85E6}"/>
              </a:ext>
            </a:extLst>
          </p:cNvPr>
          <p:cNvPicPr>
            <a:picLocks noChangeAspect="1"/>
          </p:cNvPicPr>
          <p:nvPr/>
        </p:nvPicPr>
        <p:blipFill>
          <a:blip r:embed="rId19">
            <a:extLst>
              <a:ext uri="{28A0092B-C50C-407E-A947-70E740481C1C}">
                <a14:useLocalDpi xmlns:a14="http://schemas.microsoft.com/office/drawing/2010/main" val="0"/>
              </a:ext>
            </a:extLst>
          </a:blip>
          <a:srcRect l="18850" t="33502" r="9730" b="41402"/>
          <a:stretch/>
        </p:blipFill>
        <p:spPr>
          <a:xfrm>
            <a:off x="5345088" y="6949265"/>
            <a:ext cx="2154431" cy="757042"/>
          </a:xfrm>
          <a:prstGeom prst="rect">
            <a:avLst/>
          </a:prstGeom>
        </p:spPr>
      </p:pic>
      <p:pic>
        <p:nvPicPr>
          <p:cNvPr id="146" name="Afbeelding 145" descr="Afbeelding met tekst, schermopname, cirkel, maan&#10;&#10;Automatisch gegenereerde beschrijving">
            <a:extLst>
              <a:ext uri="{FF2B5EF4-FFF2-40B4-BE49-F238E27FC236}">
                <a16:creationId xmlns:a16="http://schemas.microsoft.com/office/drawing/2014/main" id="{4D612220-38F8-8A5E-7561-44BCA97841A2}"/>
              </a:ext>
            </a:extLst>
          </p:cNvPr>
          <p:cNvPicPr>
            <a:picLocks noChangeAspect="1"/>
          </p:cNvPicPr>
          <p:nvPr/>
        </p:nvPicPr>
        <p:blipFill>
          <a:blip r:embed="rId20">
            <a:extLst>
              <a:ext uri="{28A0092B-C50C-407E-A947-70E740481C1C}">
                <a14:useLocalDpi xmlns:a14="http://schemas.microsoft.com/office/drawing/2010/main" val="0"/>
              </a:ext>
            </a:extLst>
          </a:blip>
          <a:srcRect l="19176" t="38462" r="16243" b="44105"/>
          <a:stretch/>
        </p:blipFill>
        <p:spPr>
          <a:xfrm>
            <a:off x="14962295" y="6926397"/>
            <a:ext cx="3075709" cy="830227"/>
          </a:xfrm>
          <a:prstGeom prst="rect">
            <a:avLst/>
          </a:prstGeom>
        </p:spPr>
      </p:pic>
      <p:pic>
        <p:nvPicPr>
          <p:cNvPr id="147" name="Afbeelding 146" descr="Afbeelding met schermopname, Lettertype, Graphics, grafische vormgeving&#10;&#10;Automatisch gegenereerde beschrijving">
            <a:extLst>
              <a:ext uri="{FF2B5EF4-FFF2-40B4-BE49-F238E27FC236}">
                <a16:creationId xmlns:a16="http://schemas.microsoft.com/office/drawing/2014/main" id="{480FC525-AD55-1E14-54C1-E9ECF92FFCC8}"/>
              </a:ext>
            </a:extLst>
          </p:cNvPr>
          <p:cNvPicPr>
            <a:picLocks noChangeAspect="1"/>
          </p:cNvPicPr>
          <p:nvPr/>
        </p:nvPicPr>
        <p:blipFill>
          <a:blip r:embed="rId21">
            <a:extLst>
              <a:ext uri="{28A0092B-C50C-407E-A947-70E740481C1C}">
                <a14:useLocalDpi xmlns:a14="http://schemas.microsoft.com/office/drawing/2010/main" val="0"/>
              </a:ext>
            </a:extLst>
          </a:blip>
          <a:srcRect l="16092" t="37390" r="9203" b="40213"/>
          <a:stretch/>
        </p:blipFill>
        <p:spPr>
          <a:xfrm>
            <a:off x="11564994" y="5144279"/>
            <a:ext cx="2310845" cy="692801"/>
          </a:xfrm>
          <a:prstGeom prst="rect">
            <a:avLst/>
          </a:prstGeom>
        </p:spPr>
      </p:pic>
      <p:pic>
        <p:nvPicPr>
          <p:cNvPr id="148" name="Afbeelding 147" descr="Afbeelding met tekst, visitekaartje, schermopname, Lettertype&#10;&#10;Automatisch gegenereerde beschrijving">
            <a:extLst>
              <a:ext uri="{FF2B5EF4-FFF2-40B4-BE49-F238E27FC236}">
                <a16:creationId xmlns:a16="http://schemas.microsoft.com/office/drawing/2014/main" id="{2A0F6AD9-B20B-952B-ABBE-39B2D9E0DF5D}"/>
              </a:ext>
            </a:extLst>
          </p:cNvPr>
          <p:cNvPicPr>
            <a:picLocks noChangeAspect="1"/>
          </p:cNvPicPr>
          <p:nvPr/>
        </p:nvPicPr>
        <p:blipFill>
          <a:blip r:embed="rId22">
            <a:extLst>
              <a:ext uri="{28A0092B-C50C-407E-A947-70E740481C1C}">
                <a14:useLocalDpi xmlns:a14="http://schemas.microsoft.com/office/drawing/2010/main" val="0"/>
              </a:ext>
            </a:extLst>
          </a:blip>
          <a:srcRect l="18790" t="31838" r="16308" b="43065"/>
          <a:stretch/>
        </p:blipFill>
        <p:spPr>
          <a:xfrm>
            <a:off x="26568165" y="4136746"/>
            <a:ext cx="3090992" cy="1195224"/>
          </a:xfrm>
          <a:prstGeom prst="rect">
            <a:avLst/>
          </a:prstGeom>
        </p:spPr>
      </p:pic>
      <p:pic>
        <p:nvPicPr>
          <p:cNvPr id="149" name="Afbeelding 148" descr="Afbeelding met tekst, schermopname, Lettertype, Graphics&#10;&#10;Automatisch gegenereerde beschrijving">
            <a:extLst>
              <a:ext uri="{FF2B5EF4-FFF2-40B4-BE49-F238E27FC236}">
                <a16:creationId xmlns:a16="http://schemas.microsoft.com/office/drawing/2014/main" id="{0E7DF9DA-DE26-C8A5-1E5B-C1427738CB07}"/>
              </a:ext>
            </a:extLst>
          </p:cNvPr>
          <p:cNvPicPr>
            <a:picLocks noChangeAspect="1"/>
          </p:cNvPicPr>
          <p:nvPr/>
        </p:nvPicPr>
        <p:blipFill>
          <a:blip r:embed="rId23">
            <a:extLst>
              <a:ext uri="{28A0092B-C50C-407E-A947-70E740481C1C}">
                <a14:useLocalDpi xmlns:a14="http://schemas.microsoft.com/office/drawing/2010/main" val="0"/>
              </a:ext>
            </a:extLst>
          </a:blip>
          <a:srcRect l="26842" t="32349" r="28824" b="50000"/>
          <a:stretch/>
        </p:blipFill>
        <p:spPr>
          <a:xfrm>
            <a:off x="27179616" y="5564597"/>
            <a:ext cx="2111433" cy="840610"/>
          </a:xfrm>
          <a:prstGeom prst="rect">
            <a:avLst/>
          </a:prstGeom>
        </p:spPr>
      </p:pic>
      <p:pic>
        <p:nvPicPr>
          <p:cNvPr id="150" name="Afbeelding 149" descr="Afbeelding met Lettertype, tekst, Graphics, schermopname&#10;&#10;Automatisch gegenereerde beschrijving">
            <a:extLst>
              <a:ext uri="{FF2B5EF4-FFF2-40B4-BE49-F238E27FC236}">
                <a16:creationId xmlns:a16="http://schemas.microsoft.com/office/drawing/2014/main" id="{254C5F55-B101-AD41-9F33-C768B8D2CF05}"/>
              </a:ext>
            </a:extLst>
          </p:cNvPr>
          <p:cNvPicPr>
            <a:picLocks noChangeAspect="1"/>
          </p:cNvPicPr>
          <p:nvPr/>
        </p:nvPicPr>
        <p:blipFill>
          <a:blip r:embed="rId24">
            <a:extLst>
              <a:ext uri="{28A0092B-C50C-407E-A947-70E740481C1C}">
                <a14:useLocalDpi xmlns:a14="http://schemas.microsoft.com/office/drawing/2010/main" val="0"/>
              </a:ext>
            </a:extLst>
          </a:blip>
          <a:srcRect l="13185" t="25811" r="11760" b="33934"/>
          <a:stretch/>
        </p:blipFill>
        <p:spPr>
          <a:xfrm>
            <a:off x="5616276" y="2941235"/>
            <a:ext cx="2370238" cy="1271270"/>
          </a:xfrm>
          <a:prstGeom prst="rect">
            <a:avLst/>
          </a:prstGeom>
        </p:spPr>
      </p:pic>
      <p:pic>
        <p:nvPicPr>
          <p:cNvPr id="151" name="Afbeelding 150" descr="Afbeelding met Lettertype, Graphics, cirkel, tekst&#10;&#10;Automatisch gegenereerde beschrijving">
            <a:extLst>
              <a:ext uri="{FF2B5EF4-FFF2-40B4-BE49-F238E27FC236}">
                <a16:creationId xmlns:a16="http://schemas.microsoft.com/office/drawing/2014/main" id="{AE20062A-649E-09CC-CFD9-23149E1F0B5D}"/>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981188" y="7278679"/>
            <a:ext cx="1162811" cy="1162811"/>
          </a:xfrm>
          <a:prstGeom prst="rect">
            <a:avLst/>
          </a:prstGeom>
        </p:spPr>
      </p:pic>
      <p:pic>
        <p:nvPicPr>
          <p:cNvPr id="3" name="Afbeelding 2" descr="Afbeelding met tekst, Lettertype, Graphics, grafische vormgeving&#10;&#10;Automatisch gegenereerde beschrijving">
            <a:extLst>
              <a:ext uri="{FF2B5EF4-FFF2-40B4-BE49-F238E27FC236}">
                <a16:creationId xmlns:a16="http://schemas.microsoft.com/office/drawing/2014/main" id="{FA81F8B9-214B-036A-29A5-8E08EA0BFB95}"/>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993880" y="3363002"/>
            <a:ext cx="2914139" cy="3725107"/>
          </a:xfrm>
          <a:prstGeom prst="rect">
            <a:avLst/>
          </a:prstGeom>
        </p:spPr>
      </p:pic>
      <p:grpSp>
        <p:nvGrpSpPr>
          <p:cNvPr id="23" name="Group 5">
            <a:extLst>
              <a:ext uri="{FF2B5EF4-FFF2-40B4-BE49-F238E27FC236}">
                <a16:creationId xmlns:a16="http://schemas.microsoft.com/office/drawing/2014/main" id="{4133C543-667A-6F7E-7D0A-3612B8F58ACE}"/>
              </a:ext>
            </a:extLst>
          </p:cNvPr>
          <p:cNvGrpSpPr/>
          <p:nvPr/>
        </p:nvGrpSpPr>
        <p:grpSpPr>
          <a:xfrm>
            <a:off x="0" y="-112391"/>
            <a:ext cx="515378" cy="10399392"/>
            <a:chOff x="0" y="-149855"/>
            <a:chExt cx="1063453" cy="13865855"/>
          </a:xfrm>
        </p:grpSpPr>
        <p:grpSp>
          <p:nvGrpSpPr>
            <p:cNvPr id="24" name="Group 6">
              <a:extLst>
                <a:ext uri="{FF2B5EF4-FFF2-40B4-BE49-F238E27FC236}">
                  <a16:creationId xmlns:a16="http://schemas.microsoft.com/office/drawing/2014/main" id="{E4792BC8-48D0-1736-58C5-D0B10C2CA562}"/>
                </a:ext>
              </a:extLst>
            </p:cNvPr>
            <p:cNvGrpSpPr/>
            <p:nvPr/>
          </p:nvGrpSpPr>
          <p:grpSpPr>
            <a:xfrm>
              <a:off x="0" y="-149855"/>
              <a:ext cx="1063453" cy="2760973"/>
              <a:chOff x="0" y="-47625"/>
              <a:chExt cx="337973" cy="877457"/>
            </a:xfrm>
          </p:grpSpPr>
          <p:sp>
            <p:nvSpPr>
              <p:cNvPr id="31" name="Freeform 7">
                <a:extLst>
                  <a:ext uri="{FF2B5EF4-FFF2-40B4-BE49-F238E27FC236}">
                    <a16:creationId xmlns:a16="http://schemas.microsoft.com/office/drawing/2014/main" id="{8C76A17F-D2E7-FCC4-DD46-ECED4DB97D90}"/>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32" name="TextBox 8">
                <a:extLst>
                  <a:ext uri="{FF2B5EF4-FFF2-40B4-BE49-F238E27FC236}">
                    <a16:creationId xmlns:a16="http://schemas.microsoft.com/office/drawing/2014/main" id="{9850809B-9A05-0FA9-0A54-70E023AB63DD}"/>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5" name="Group 9">
              <a:extLst>
                <a:ext uri="{FF2B5EF4-FFF2-40B4-BE49-F238E27FC236}">
                  <a16:creationId xmlns:a16="http://schemas.microsoft.com/office/drawing/2014/main" id="{4F350755-EC70-A16E-094A-8B2D497F5DD0}"/>
                </a:ext>
              </a:extLst>
            </p:cNvPr>
            <p:cNvGrpSpPr/>
            <p:nvPr/>
          </p:nvGrpSpPr>
          <p:grpSpPr>
            <a:xfrm>
              <a:off x="0" y="2461263"/>
              <a:ext cx="1063453" cy="8677457"/>
              <a:chOff x="0" y="-47625"/>
              <a:chExt cx="337973" cy="2757760"/>
            </a:xfrm>
          </p:grpSpPr>
          <p:sp>
            <p:nvSpPr>
              <p:cNvPr id="29" name="Freeform 10">
                <a:extLst>
                  <a:ext uri="{FF2B5EF4-FFF2-40B4-BE49-F238E27FC236}">
                    <a16:creationId xmlns:a16="http://schemas.microsoft.com/office/drawing/2014/main" id="{32CA4AA5-D542-AC71-6DCF-CD48E60A22F9}"/>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30" name="TextBox 11">
                <a:extLst>
                  <a:ext uri="{FF2B5EF4-FFF2-40B4-BE49-F238E27FC236}">
                    <a16:creationId xmlns:a16="http://schemas.microsoft.com/office/drawing/2014/main" id="{9DEE9651-E443-B0B2-6866-969C02EB7139}"/>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6" name="Group 12">
              <a:extLst>
                <a:ext uri="{FF2B5EF4-FFF2-40B4-BE49-F238E27FC236}">
                  <a16:creationId xmlns:a16="http://schemas.microsoft.com/office/drawing/2014/main" id="{1C5D69DA-3E86-8CA4-1FE5-C19BC06BE456}"/>
                </a:ext>
              </a:extLst>
            </p:cNvPr>
            <p:cNvGrpSpPr/>
            <p:nvPr/>
          </p:nvGrpSpPr>
          <p:grpSpPr>
            <a:xfrm>
              <a:off x="0" y="10988864"/>
              <a:ext cx="1063453" cy="2727136"/>
              <a:chOff x="0" y="-47625"/>
              <a:chExt cx="337973" cy="866704"/>
            </a:xfrm>
          </p:grpSpPr>
          <p:sp>
            <p:nvSpPr>
              <p:cNvPr id="27" name="Freeform 13">
                <a:extLst>
                  <a:ext uri="{FF2B5EF4-FFF2-40B4-BE49-F238E27FC236}">
                    <a16:creationId xmlns:a16="http://schemas.microsoft.com/office/drawing/2014/main" id="{5A4B04A7-98E2-9909-B6C0-E32BDF80D779}"/>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8" name="TextBox 14">
                <a:extLst>
                  <a:ext uri="{FF2B5EF4-FFF2-40B4-BE49-F238E27FC236}">
                    <a16:creationId xmlns:a16="http://schemas.microsoft.com/office/drawing/2014/main" id="{704F2473-A586-BD30-0764-2BB08A543A39}"/>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7429478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108F6CAB-3655-8866-5DF2-B75D8D5D41A2}"/>
            </a:ext>
          </a:extLst>
        </p:cNvPr>
        <p:cNvGrpSpPr/>
        <p:nvPr/>
      </p:nvGrpSpPr>
      <p:grpSpPr>
        <a:xfrm>
          <a:off x="0" y="0"/>
          <a:ext cx="0" cy="0"/>
          <a:chOff x="0" y="0"/>
          <a:chExt cx="0" cy="0"/>
        </a:xfrm>
      </p:grpSpPr>
      <p:sp>
        <p:nvSpPr>
          <p:cNvPr id="43" name="TextBox 4">
            <a:extLst>
              <a:ext uri="{FF2B5EF4-FFF2-40B4-BE49-F238E27FC236}">
                <a16:creationId xmlns:a16="http://schemas.microsoft.com/office/drawing/2014/main" id="{93EEA6BD-2D74-7899-0F94-2CA9276AEA79}"/>
              </a:ext>
            </a:extLst>
          </p:cNvPr>
          <p:cNvSpPr txBox="1"/>
          <p:nvPr/>
        </p:nvSpPr>
        <p:spPr>
          <a:xfrm>
            <a:off x="0" y="838322"/>
            <a:ext cx="18288000" cy="9448679"/>
          </a:xfrm>
          <a:prstGeom prst="rect">
            <a:avLst/>
          </a:prstGeom>
        </p:spPr>
        <p:txBody>
          <a:bodyPr lIns="50800" tIns="50800" rIns="50800" bIns="50800" rtlCol="0" anchor="ctr"/>
          <a:lstStyle/>
          <a:p>
            <a:pPr algn="ctr">
              <a:lnSpc>
                <a:spcPts val="2430"/>
              </a:lnSpc>
            </a:pPr>
            <a:endParaRPr/>
          </a:p>
        </p:txBody>
      </p:sp>
      <p:sp>
        <p:nvSpPr>
          <p:cNvPr id="27" name="Freeform 27">
            <a:extLst>
              <a:ext uri="{FF2B5EF4-FFF2-40B4-BE49-F238E27FC236}">
                <a16:creationId xmlns:a16="http://schemas.microsoft.com/office/drawing/2014/main" id="{18A976C5-7370-A170-C1E4-C6E24E1CDA8E}"/>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45" name="AutoShape 2">
            <a:extLst>
              <a:ext uri="{FF2B5EF4-FFF2-40B4-BE49-F238E27FC236}">
                <a16:creationId xmlns:a16="http://schemas.microsoft.com/office/drawing/2014/main" id="{9DD699F5-6D28-F02C-EEF1-F221916341FF}"/>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4" name="TextBox 37">
            <a:extLst>
              <a:ext uri="{FF2B5EF4-FFF2-40B4-BE49-F238E27FC236}">
                <a16:creationId xmlns:a16="http://schemas.microsoft.com/office/drawing/2014/main" id="{CE25550F-1A8A-526F-46D2-FCB565B0FF45}"/>
              </a:ext>
            </a:extLst>
          </p:cNvPr>
          <p:cNvSpPr txBox="1"/>
          <p:nvPr/>
        </p:nvSpPr>
        <p:spPr>
          <a:xfrm>
            <a:off x="1370399" y="326006"/>
            <a:ext cx="14554474"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STRATEGISCH PARTNER</a:t>
            </a:r>
          </a:p>
        </p:txBody>
      </p:sp>
      <p:pic>
        <p:nvPicPr>
          <p:cNvPr id="15" name="Afbeelding 14" descr="Afbeelding met Lettertype, tekst, Graphics, wit&#10;&#10;Automatisch gegenereerde beschrijving">
            <a:extLst>
              <a:ext uri="{FF2B5EF4-FFF2-40B4-BE49-F238E27FC236}">
                <a16:creationId xmlns:a16="http://schemas.microsoft.com/office/drawing/2014/main" id="{BB19A37F-72C0-874F-BA4A-CFE1B33E85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9104" y="2940431"/>
            <a:ext cx="9412186" cy="4101338"/>
          </a:xfrm>
          <a:prstGeom prst="rect">
            <a:avLst/>
          </a:prstGeom>
        </p:spPr>
      </p:pic>
      <p:grpSp>
        <p:nvGrpSpPr>
          <p:cNvPr id="2" name="Group 5">
            <a:extLst>
              <a:ext uri="{FF2B5EF4-FFF2-40B4-BE49-F238E27FC236}">
                <a16:creationId xmlns:a16="http://schemas.microsoft.com/office/drawing/2014/main" id="{D3FA0D1B-3F9F-9CED-5B70-BE441E53938B}"/>
              </a:ext>
            </a:extLst>
          </p:cNvPr>
          <p:cNvGrpSpPr/>
          <p:nvPr/>
        </p:nvGrpSpPr>
        <p:grpSpPr>
          <a:xfrm>
            <a:off x="0" y="-112391"/>
            <a:ext cx="515378" cy="10399392"/>
            <a:chOff x="0" y="-149855"/>
            <a:chExt cx="1063453" cy="13865855"/>
          </a:xfrm>
        </p:grpSpPr>
        <p:grpSp>
          <p:nvGrpSpPr>
            <p:cNvPr id="3" name="Group 6">
              <a:extLst>
                <a:ext uri="{FF2B5EF4-FFF2-40B4-BE49-F238E27FC236}">
                  <a16:creationId xmlns:a16="http://schemas.microsoft.com/office/drawing/2014/main" id="{3566877E-4009-84E0-8D25-FEC43659F832}"/>
                </a:ext>
              </a:extLst>
            </p:cNvPr>
            <p:cNvGrpSpPr/>
            <p:nvPr/>
          </p:nvGrpSpPr>
          <p:grpSpPr>
            <a:xfrm>
              <a:off x="0" y="-149855"/>
              <a:ext cx="1063453" cy="2760973"/>
              <a:chOff x="0" y="-47625"/>
              <a:chExt cx="337973" cy="877457"/>
            </a:xfrm>
          </p:grpSpPr>
          <p:sp>
            <p:nvSpPr>
              <p:cNvPr id="22" name="Freeform 7">
                <a:extLst>
                  <a:ext uri="{FF2B5EF4-FFF2-40B4-BE49-F238E27FC236}">
                    <a16:creationId xmlns:a16="http://schemas.microsoft.com/office/drawing/2014/main" id="{B12569FE-854A-ED7B-F895-6311A7B1DCBE}"/>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3" name="TextBox 8">
                <a:extLst>
                  <a:ext uri="{FF2B5EF4-FFF2-40B4-BE49-F238E27FC236}">
                    <a16:creationId xmlns:a16="http://schemas.microsoft.com/office/drawing/2014/main" id="{6041970F-CCB7-BF58-B751-489DEA7FBAC2}"/>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9">
              <a:extLst>
                <a:ext uri="{FF2B5EF4-FFF2-40B4-BE49-F238E27FC236}">
                  <a16:creationId xmlns:a16="http://schemas.microsoft.com/office/drawing/2014/main" id="{DE972B0F-38A9-56EE-3D0B-A8DE29C26D16}"/>
                </a:ext>
              </a:extLst>
            </p:cNvPr>
            <p:cNvGrpSpPr/>
            <p:nvPr/>
          </p:nvGrpSpPr>
          <p:grpSpPr>
            <a:xfrm>
              <a:off x="0" y="2461263"/>
              <a:ext cx="1063453" cy="8677457"/>
              <a:chOff x="0" y="-47625"/>
              <a:chExt cx="337973" cy="2757760"/>
            </a:xfrm>
          </p:grpSpPr>
          <p:sp>
            <p:nvSpPr>
              <p:cNvPr id="20" name="Freeform 10">
                <a:extLst>
                  <a:ext uri="{FF2B5EF4-FFF2-40B4-BE49-F238E27FC236}">
                    <a16:creationId xmlns:a16="http://schemas.microsoft.com/office/drawing/2014/main" id="{148CFC69-41BD-9761-0170-BBE6B11E9ECA}"/>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1" name="TextBox 11">
                <a:extLst>
                  <a:ext uri="{FF2B5EF4-FFF2-40B4-BE49-F238E27FC236}">
                    <a16:creationId xmlns:a16="http://schemas.microsoft.com/office/drawing/2014/main" id="{D83F8D4B-816D-A1CC-0C85-6E211CB56AD9}"/>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12">
              <a:extLst>
                <a:ext uri="{FF2B5EF4-FFF2-40B4-BE49-F238E27FC236}">
                  <a16:creationId xmlns:a16="http://schemas.microsoft.com/office/drawing/2014/main" id="{445FDE29-089B-4DBD-A282-BBA549CB2CD1}"/>
                </a:ext>
              </a:extLst>
            </p:cNvPr>
            <p:cNvGrpSpPr/>
            <p:nvPr/>
          </p:nvGrpSpPr>
          <p:grpSpPr>
            <a:xfrm>
              <a:off x="0" y="10988864"/>
              <a:ext cx="1063453" cy="2727136"/>
              <a:chOff x="0" y="-47625"/>
              <a:chExt cx="337973" cy="866704"/>
            </a:xfrm>
          </p:grpSpPr>
          <p:sp>
            <p:nvSpPr>
              <p:cNvPr id="18" name="Freeform 13">
                <a:extLst>
                  <a:ext uri="{FF2B5EF4-FFF2-40B4-BE49-F238E27FC236}">
                    <a16:creationId xmlns:a16="http://schemas.microsoft.com/office/drawing/2014/main" id="{C480E0D6-B79C-7742-6033-C32DB7DD73CA}"/>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9" name="TextBox 14">
                <a:extLst>
                  <a:ext uri="{FF2B5EF4-FFF2-40B4-BE49-F238E27FC236}">
                    <a16:creationId xmlns:a16="http://schemas.microsoft.com/office/drawing/2014/main" id="{B3B87749-1DF4-45DF-2FA0-1BB4031798E2}"/>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28262073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132787EE-2C26-6AD2-76AC-7E4D97AB0566}"/>
            </a:ext>
          </a:extLst>
        </p:cNvPr>
        <p:cNvGrpSpPr/>
        <p:nvPr/>
      </p:nvGrpSpPr>
      <p:grpSpPr>
        <a:xfrm>
          <a:off x="0" y="0"/>
          <a:ext cx="0" cy="0"/>
          <a:chOff x="0" y="0"/>
          <a:chExt cx="0" cy="0"/>
        </a:xfrm>
      </p:grpSpPr>
      <p:sp>
        <p:nvSpPr>
          <p:cNvPr id="27" name="Freeform 27">
            <a:extLst>
              <a:ext uri="{FF2B5EF4-FFF2-40B4-BE49-F238E27FC236}">
                <a16:creationId xmlns:a16="http://schemas.microsoft.com/office/drawing/2014/main" id="{5D8FE9CD-04E4-304E-3968-E9B40C28AC94}"/>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37" name="TextBox 37">
            <a:extLst>
              <a:ext uri="{FF2B5EF4-FFF2-40B4-BE49-F238E27FC236}">
                <a16:creationId xmlns:a16="http://schemas.microsoft.com/office/drawing/2014/main" id="{47B303D3-4561-A561-ABD4-1DC150EC8D60}"/>
              </a:ext>
            </a:extLst>
          </p:cNvPr>
          <p:cNvSpPr txBox="1"/>
          <p:nvPr/>
        </p:nvSpPr>
        <p:spPr>
          <a:xfrm>
            <a:off x="9654211" y="4577754"/>
            <a:ext cx="7590573" cy="1436291"/>
          </a:xfrm>
          <a:prstGeom prst="rect">
            <a:avLst/>
          </a:prstGeom>
        </p:spPr>
        <p:txBody>
          <a:bodyPr wrap="square" lIns="0" tIns="0" rIns="0" bIns="0" rtlCol="0" anchor="t">
            <a:spAutoFit/>
          </a:bodyPr>
          <a:lstStyle/>
          <a:p>
            <a:pPr algn="ctr">
              <a:lnSpc>
                <a:spcPts val="11200"/>
              </a:lnSpc>
            </a:pPr>
            <a:r>
              <a:rPr lang="en-US" sz="11500">
                <a:solidFill>
                  <a:srgbClr val="FFFFFF"/>
                </a:solidFill>
                <a:latin typeface="PF DinText Pro 3"/>
              </a:rPr>
              <a:t>ACT NOW!</a:t>
            </a:r>
          </a:p>
        </p:txBody>
      </p:sp>
      <p:sp>
        <p:nvSpPr>
          <p:cNvPr id="45" name="AutoShape 2">
            <a:extLst>
              <a:ext uri="{FF2B5EF4-FFF2-40B4-BE49-F238E27FC236}">
                <a16:creationId xmlns:a16="http://schemas.microsoft.com/office/drawing/2014/main" id="{D63A6B36-1769-85BB-69AA-038E4E6BF14C}"/>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47" name="Afbeelding 46" descr="Afbeelding met tekst, Graphics, grafische vormgeving, logo&#10;&#10;Automatisch gegenereerde beschrijving">
            <a:extLst>
              <a:ext uri="{FF2B5EF4-FFF2-40B4-BE49-F238E27FC236}">
                <a16:creationId xmlns:a16="http://schemas.microsoft.com/office/drawing/2014/main" id="{22BB342D-B736-93AD-2CFC-C1F3799EA6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379" y="2239543"/>
            <a:ext cx="6957059" cy="5797549"/>
          </a:xfrm>
          <a:prstGeom prst="rect">
            <a:avLst/>
          </a:prstGeom>
        </p:spPr>
      </p:pic>
      <p:grpSp>
        <p:nvGrpSpPr>
          <p:cNvPr id="2" name="Group 5">
            <a:extLst>
              <a:ext uri="{FF2B5EF4-FFF2-40B4-BE49-F238E27FC236}">
                <a16:creationId xmlns:a16="http://schemas.microsoft.com/office/drawing/2014/main" id="{0542394A-917C-543A-F317-03962F3ADFCC}"/>
              </a:ext>
            </a:extLst>
          </p:cNvPr>
          <p:cNvGrpSpPr/>
          <p:nvPr/>
        </p:nvGrpSpPr>
        <p:grpSpPr>
          <a:xfrm>
            <a:off x="0" y="-112391"/>
            <a:ext cx="515378" cy="10399392"/>
            <a:chOff x="0" y="-149855"/>
            <a:chExt cx="1063453" cy="13865855"/>
          </a:xfrm>
        </p:grpSpPr>
        <p:grpSp>
          <p:nvGrpSpPr>
            <p:cNvPr id="3" name="Group 6">
              <a:extLst>
                <a:ext uri="{FF2B5EF4-FFF2-40B4-BE49-F238E27FC236}">
                  <a16:creationId xmlns:a16="http://schemas.microsoft.com/office/drawing/2014/main" id="{9E0BF8F9-3F64-84E6-16C4-E0C81C2AF202}"/>
                </a:ext>
              </a:extLst>
            </p:cNvPr>
            <p:cNvGrpSpPr/>
            <p:nvPr/>
          </p:nvGrpSpPr>
          <p:grpSpPr>
            <a:xfrm>
              <a:off x="0" y="-149855"/>
              <a:ext cx="1063453" cy="2760973"/>
              <a:chOff x="0" y="-47625"/>
              <a:chExt cx="337973" cy="877457"/>
            </a:xfrm>
          </p:grpSpPr>
          <p:sp>
            <p:nvSpPr>
              <p:cNvPr id="20" name="Freeform 7">
                <a:extLst>
                  <a:ext uri="{FF2B5EF4-FFF2-40B4-BE49-F238E27FC236}">
                    <a16:creationId xmlns:a16="http://schemas.microsoft.com/office/drawing/2014/main" id="{F2896E74-9E40-8BA3-4B3C-5CC6F5CFE8D9}"/>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1" name="TextBox 8">
                <a:extLst>
                  <a:ext uri="{FF2B5EF4-FFF2-40B4-BE49-F238E27FC236}">
                    <a16:creationId xmlns:a16="http://schemas.microsoft.com/office/drawing/2014/main" id="{6A64B4F1-73D6-D488-0623-5778A4C5BD32}"/>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4" name="Group 9">
              <a:extLst>
                <a:ext uri="{FF2B5EF4-FFF2-40B4-BE49-F238E27FC236}">
                  <a16:creationId xmlns:a16="http://schemas.microsoft.com/office/drawing/2014/main" id="{4A4CECF1-1960-E64A-22AB-09074CEEFD96}"/>
                </a:ext>
              </a:extLst>
            </p:cNvPr>
            <p:cNvGrpSpPr/>
            <p:nvPr/>
          </p:nvGrpSpPr>
          <p:grpSpPr>
            <a:xfrm>
              <a:off x="0" y="2461263"/>
              <a:ext cx="1063453" cy="8677457"/>
              <a:chOff x="0" y="-47625"/>
              <a:chExt cx="337973" cy="2757760"/>
            </a:xfrm>
          </p:grpSpPr>
          <p:sp>
            <p:nvSpPr>
              <p:cNvPr id="18" name="Freeform 10">
                <a:extLst>
                  <a:ext uri="{FF2B5EF4-FFF2-40B4-BE49-F238E27FC236}">
                    <a16:creationId xmlns:a16="http://schemas.microsoft.com/office/drawing/2014/main" id="{6DFB9E8D-D009-E467-39A1-366E83F8E5B0}"/>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19" name="TextBox 11">
                <a:extLst>
                  <a:ext uri="{FF2B5EF4-FFF2-40B4-BE49-F238E27FC236}">
                    <a16:creationId xmlns:a16="http://schemas.microsoft.com/office/drawing/2014/main" id="{68E00933-A8B2-711F-586C-FBC56239D892}"/>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5" name="Group 12">
              <a:extLst>
                <a:ext uri="{FF2B5EF4-FFF2-40B4-BE49-F238E27FC236}">
                  <a16:creationId xmlns:a16="http://schemas.microsoft.com/office/drawing/2014/main" id="{F7D91340-C57E-4D6C-4D64-87EC97598557}"/>
                </a:ext>
              </a:extLst>
            </p:cNvPr>
            <p:cNvGrpSpPr/>
            <p:nvPr/>
          </p:nvGrpSpPr>
          <p:grpSpPr>
            <a:xfrm>
              <a:off x="0" y="10988864"/>
              <a:ext cx="1063453" cy="2727136"/>
              <a:chOff x="0" y="-47625"/>
              <a:chExt cx="337973" cy="866704"/>
            </a:xfrm>
          </p:grpSpPr>
          <p:sp>
            <p:nvSpPr>
              <p:cNvPr id="16" name="Freeform 13">
                <a:extLst>
                  <a:ext uri="{FF2B5EF4-FFF2-40B4-BE49-F238E27FC236}">
                    <a16:creationId xmlns:a16="http://schemas.microsoft.com/office/drawing/2014/main" id="{D32EC4AB-E7E8-0B9F-527B-D48E8B92D9DB}"/>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7" name="TextBox 14">
                <a:extLst>
                  <a:ext uri="{FF2B5EF4-FFF2-40B4-BE49-F238E27FC236}">
                    <a16:creationId xmlns:a16="http://schemas.microsoft.com/office/drawing/2014/main" id="{40D8A6F5-C850-7DAD-92D7-4A3423579ACC}"/>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61156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2" name="Afbeelding 1" descr="Afbeelding met publiek, overdekt, Centrum voor uitvoerende kunsten, Theater&#10;&#10;Automatisch gegenereerde beschrijving">
            <a:extLst>
              <a:ext uri="{FF2B5EF4-FFF2-40B4-BE49-F238E27FC236}">
                <a16:creationId xmlns:a16="http://schemas.microsoft.com/office/drawing/2014/main" id="{A31A9028-0CE0-1B6D-AF22-C9EB9382399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152" t="5062" r="-62" b="8091"/>
          <a:stretch/>
        </p:blipFill>
        <p:spPr>
          <a:xfrm>
            <a:off x="515378" y="-3616"/>
            <a:ext cx="17785818" cy="10302769"/>
          </a:xfrm>
          <a:prstGeom prst="rect">
            <a:avLst/>
          </a:prstGeom>
        </p:spPr>
      </p:pic>
      <p:sp>
        <p:nvSpPr>
          <p:cNvPr id="15" name="Freeform 15"/>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4"/>
            <a:stretch>
              <a:fillRect/>
            </a:stretch>
          </a:blipFill>
        </p:spPr>
        <p:txBody>
          <a:bodyPr/>
          <a:lstStyle/>
          <a:p>
            <a:endParaRPr lang="en-GB"/>
          </a:p>
        </p:txBody>
      </p:sp>
      <p:sp>
        <p:nvSpPr>
          <p:cNvPr id="37" name="TextBox 37">
            <a:extLst>
              <a:ext uri="{FF2B5EF4-FFF2-40B4-BE49-F238E27FC236}">
                <a16:creationId xmlns:a16="http://schemas.microsoft.com/office/drawing/2014/main" id="{BF1F3A68-EDB8-9E4A-B945-CC1125B33801}"/>
              </a:ext>
            </a:extLst>
          </p:cNvPr>
          <p:cNvSpPr txBox="1"/>
          <p:nvPr/>
        </p:nvSpPr>
        <p:spPr>
          <a:xfrm>
            <a:off x="1370398" y="326006"/>
            <a:ext cx="15022299"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LEAN &amp; GREEN INTERNATIONAL</a:t>
            </a:r>
          </a:p>
        </p:txBody>
      </p:sp>
      <p:sp>
        <p:nvSpPr>
          <p:cNvPr id="54" name="Rechthoek 53">
            <a:extLst>
              <a:ext uri="{FF2B5EF4-FFF2-40B4-BE49-F238E27FC236}">
                <a16:creationId xmlns:a16="http://schemas.microsoft.com/office/drawing/2014/main" id="{95E14943-1E9C-7836-AE56-BF94C6474100}"/>
              </a:ext>
            </a:extLst>
          </p:cNvPr>
          <p:cNvSpPr/>
          <p:nvPr/>
        </p:nvSpPr>
        <p:spPr>
          <a:xfrm>
            <a:off x="2915477" y="6656065"/>
            <a:ext cx="12457044" cy="1677382"/>
          </a:xfrm>
          <a:prstGeom prst="rect">
            <a:avLst/>
          </a:prstGeom>
        </p:spPr>
        <p:txBody>
          <a:bodyPr wrap="square" lIns="137160" tIns="68580" rIns="137160" bIns="68580" anchor="t">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371600">
              <a:defRPr/>
            </a:pPr>
            <a:r>
              <a:rPr lang="nl-NL" sz="4400" b="1">
                <a:solidFill>
                  <a:schemeClr val="bg1"/>
                </a:solidFill>
                <a:latin typeface="DINPro-Medium"/>
                <a:cs typeface="Segoe UI"/>
              </a:rPr>
              <a:t>Nico Anten</a:t>
            </a:r>
          </a:p>
          <a:p>
            <a:pPr algn="ctr" defTabSz="1371600">
              <a:defRPr/>
            </a:pPr>
            <a:r>
              <a:rPr lang="nl-NL" sz="2800" b="1">
                <a:solidFill>
                  <a:schemeClr val="bg1"/>
                </a:solidFill>
                <a:latin typeface="DINPro-Medium"/>
                <a:cs typeface="Segoe UI"/>
              </a:rPr>
              <a:t>Chairman</a:t>
            </a:r>
          </a:p>
          <a:p>
            <a:pPr algn="ctr" defTabSz="1371600">
              <a:defRPr/>
            </a:pPr>
            <a:r>
              <a:rPr lang="nl-NL" sz="2800" err="1">
                <a:solidFill>
                  <a:schemeClr val="bg1"/>
                </a:solidFill>
                <a:latin typeface="DINPro-Medium"/>
                <a:cs typeface="Segoe UI"/>
              </a:rPr>
              <a:t>Lean</a:t>
            </a:r>
            <a:r>
              <a:rPr lang="nl-NL" sz="2800">
                <a:solidFill>
                  <a:schemeClr val="bg1"/>
                </a:solidFill>
                <a:latin typeface="DINPro-Medium"/>
                <a:cs typeface="Segoe UI"/>
              </a:rPr>
              <a:t> &amp; Green International</a:t>
            </a:r>
            <a:endParaRPr lang="nl-NL" sz="1200">
              <a:solidFill>
                <a:schemeClr val="bg1"/>
              </a:solidFill>
              <a:latin typeface="DINPro"/>
              <a:cs typeface="Segoe UI" panose="020B0502040204020203" pitchFamily="34" charset="0"/>
            </a:endParaRPr>
          </a:p>
        </p:txBody>
      </p:sp>
      <p:pic>
        <p:nvPicPr>
          <p:cNvPr id="32" name="Afbeelding 31" descr="Afbeelding met persoon, Menselijk gezicht, kleding, Net overhemd&#10;&#10;Automatisch gegenereerde beschrijving">
            <a:extLst>
              <a:ext uri="{FF2B5EF4-FFF2-40B4-BE49-F238E27FC236}">
                <a16:creationId xmlns:a16="http://schemas.microsoft.com/office/drawing/2014/main" id="{7773B7AD-010F-5DCE-CEA3-B9193E4379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5833" y="2578608"/>
            <a:ext cx="3756334" cy="3756334"/>
          </a:xfrm>
          <a:prstGeom prst="ellipse">
            <a:avLst/>
          </a:prstGeom>
        </p:spPr>
      </p:pic>
      <p:grpSp>
        <p:nvGrpSpPr>
          <p:cNvPr id="3" name="Group 5">
            <a:extLst>
              <a:ext uri="{FF2B5EF4-FFF2-40B4-BE49-F238E27FC236}">
                <a16:creationId xmlns:a16="http://schemas.microsoft.com/office/drawing/2014/main" id="{5A32D23D-745D-E249-31FA-518132117B52}"/>
              </a:ext>
            </a:extLst>
          </p:cNvPr>
          <p:cNvGrpSpPr/>
          <p:nvPr/>
        </p:nvGrpSpPr>
        <p:grpSpPr>
          <a:xfrm>
            <a:off x="0" y="0"/>
            <a:ext cx="515378" cy="10287000"/>
            <a:chOff x="0" y="0"/>
            <a:chExt cx="1063453" cy="13716000"/>
          </a:xfrm>
        </p:grpSpPr>
        <p:grpSp>
          <p:nvGrpSpPr>
            <p:cNvPr id="4" name="Group 6">
              <a:extLst>
                <a:ext uri="{FF2B5EF4-FFF2-40B4-BE49-F238E27FC236}">
                  <a16:creationId xmlns:a16="http://schemas.microsoft.com/office/drawing/2014/main" id="{788711E5-9CE3-7686-7A03-B85A790112B7}"/>
                </a:ext>
              </a:extLst>
            </p:cNvPr>
            <p:cNvGrpSpPr/>
            <p:nvPr/>
          </p:nvGrpSpPr>
          <p:grpSpPr>
            <a:xfrm>
              <a:off x="0" y="0"/>
              <a:ext cx="1063453" cy="2611118"/>
              <a:chOff x="0" y="0"/>
              <a:chExt cx="337973" cy="829832"/>
            </a:xfrm>
          </p:grpSpPr>
          <p:sp>
            <p:nvSpPr>
              <p:cNvPr id="22" name="Freeform 7">
                <a:extLst>
                  <a:ext uri="{FF2B5EF4-FFF2-40B4-BE49-F238E27FC236}">
                    <a16:creationId xmlns:a16="http://schemas.microsoft.com/office/drawing/2014/main" id="{AE714F68-99DB-2E55-A5E9-07CA0971B29F}"/>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3" name="TextBox 8">
                <a:extLst>
                  <a:ext uri="{FF2B5EF4-FFF2-40B4-BE49-F238E27FC236}">
                    <a16:creationId xmlns:a16="http://schemas.microsoft.com/office/drawing/2014/main" id="{46F612DA-22F1-57E1-776F-6D41857B1B21}"/>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9">
              <a:extLst>
                <a:ext uri="{FF2B5EF4-FFF2-40B4-BE49-F238E27FC236}">
                  <a16:creationId xmlns:a16="http://schemas.microsoft.com/office/drawing/2014/main" id="{904E51C9-DDAF-B9F5-572E-C32409868E2D}"/>
                </a:ext>
              </a:extLst>
            </p:cNvPr>
            <p:cNvGrpSpPr/>
            <p:nvPr/>
          </p:nvGrpSpPr>
          <p:grpSpPr>
            <a:xfrm>
              <a:off x="0" y="2611118"/>
              <a:ext cx="1063453" cy="8527602"/>
              <a:chOff x="0" y="0"/>
              <a:chExt cx="337973" cy="2710135"/>
            </a:xfrm>
          </p:grpSpPr>
          <p:sp>
            <p:nvSpPr>
              <p:cNvPr id="20" name="Freeform 10">
                <a:extLst>
                  <a:ext uri="{FF2B5EF4-FFF2-40B4-BE49-F238E27FC236}">
                    <a16:creationId xmlns:a16="http://schemas.microsoft.com/office/drawing/2014/main" id="{86C876D4-E43A-8993-FB96-02BA840371CA}"/>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1" name="TextBox 11">
                <a:extLst>
                  <a:ext uri="{FF2B5EF4-FFF2-40B4-BE49-F238E27FC236}">
                    <a16:creationId xmlns:a16="http://schemas.microsoft.com/office/drawing/2014/main" id="{60822AB1-20D1-E8A3-E028-61CB8DACAFB9}"/>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12">
              <a:extLst>
                <a:ext uri="{FF2B5EF4-FFF2-40B4-BE49-F238E27FC236}">
                  <a16:creationId xmlns:a16="http://schemas.microsoft.com/office/drawing/2014/main" id="{9B98DC30-24F0-D013-9AF5-EDA872E69DA9}"/>
                </a:ext>
              </a:extLst>
            </p:cNvPr>
            <p:cNvGrpSpPr/>
            <p:nvPr/>
          </p:nvGrpSpPr>
          <p:grpSpPr>
            <a:xfrm>
              <a:off x="0" y="11138719"/>
              <a:ext cx="1063453" cy="2577281"/>
              <a:chOff x="0" y="0"/>
              <a:chExt cx="337973" cy="819079"/>
            </a:xfrm>
          </p:grpSpPr>
          <p:sp>
            <p:nvSpPr>
              <p:cNvPr id="18" name="Freeform 13">
                <a:extLst>
                  <a:ext uri="{FF2B5EF4-FFF2-40B4-BE49-F238E27FC236}">
                    <a16:creationId xmlns:a16="http://schemas.microsoft.com/office/drawing/2014/main" id="{091B00B5-8E56-9D32-8F58-73793AAA1507}"/>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9" name="TextBox 14">
                <a:extLst>
                  <a:ext uri="{FF2B5EF4-FFF2-40B4-BE49-F238E27FC236}">
                    <a16:creationId xmlns:a16="http://schemas.microsoft.com/office/drawing/2014/main" id="{774D021B-A509-00CB-07CC-4A073EDB4DE3}"/>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27604131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4EA9-8C78-6C3C-2292-C0FADA085D0B}"/>
            </a:ext>
          </a:extLst>
        </p:cNvPr>
        <p:cNvGrpSpPr/>
        <p:nvPr/>
      </p:nvGrpSpPr>
      <p:grpSpPr>
        <a:xfrm>
          <a:off x="0" y="0"/>
          <a:ext cx="0" cy="0"/>
          <a:chOff x="0" y="0"/>
          <a:chExt cx="0" cy="0"/>
        </a:xfrm>
      </p:grpSpPr>
      <p:pic>
        <p:nvPicPr>
          <p:cNvPr id="19" name="Afbeelding 18">
            <a:extLst>
              <a:ext uri="{FF2B5EF4-FFF2-40B4-BE49-F238E27FC236}">
                <a16:creationId xmlns:a16="http://schemas.microsoft.com/office/drawing/2014/main" id="{9BC8A8E5-2200-8626-2D8F-185B75713337}"/>
              </a:ext>
            </a:extLst>
          </p:cNvPr>
          <p:cNvPicPr>
            <a:picLocks noChangeAspect="1"/>
          </p:cNvPicPr>
          <p:nvPr/>
        </p:nvPicPr>
        <p:blipFill rotWithShape="1">
          <a:blip r:embed="rId2"/>
          <a:srcRect l="-326" t="1145" r="-76" b="-7"/>
          <a:stretch/>
        </p:blipFill>
        <p:spPr>
          <a:xfrm>
            <a:off x="293994" y="6699"/>
            <a:ext cx="17994586" cy="10295963"/>
          </a:xfrm>
          <a:prstGeom prst="rect">
            <a:avLst/>
          </a:prstGeom>
        </p:spPr>
      </p:pic>
      <p:pic>
        <p:nvPicPr>
          <p:cNvPr id="5" name="Afbeelding 4" descr="Afbeelding met cirkel&#10;&#10;Automatisch gegenereerde beschrijving">
            <a:extLst>
              <a:ext uri="{FF2B5EF4-FFF2-40B4-BE49-F238E27FC236}">
                <a16:creationId xmlns:a16="http://schemas.microsoft.com/office/drawing/2014/main" id="{76072A7C-5BA4-45FA-BD3B-29E54F9E19F4}"/>
              </a:ext>
            </a:extLst>
          </p:cNvPr>
          <p:cNvPicPr>
            <a:picLocks noChangeAspect="1"/>
          </p:cNvPicPr>
          <p:nvPr/>
        </p:nvPicPr>
        <p:blipFill>
          <a:blip r:embed="rId3">
            <a:alphaModFix amt="85000"/>
          </a:blip>
          <a:stretch>
            <a:fillRect/>
          </a:stretch>
        </p:blipFill>
        <p:spPr>
          <a:xfrm>
            <a:off x="482850" y="0"/>
            <a:ext cx="11065293" cy="10287000"/>
          </a:xfrm>
          <a:prstGeom prst="rect">
            <a:avLst/>
          </a:prstGeom>
        </p:spPr>
      </p:pic>
      <p:pic>
        <p:nvPicPr>
          <p:cNvPr id="8" name="Afbeelding 7" descr="Afbeelding met Lettertype, Graphics, cirkel, tekst&#10;&#10;Automatisch gegenereerde beschrijving">
            <a:extLst>
              <a:ext uri="{FF2B5EF4-FFF2-40B4-BE49-F238E27FC236}">
                <a16:creationId xmlns:a16="http://schemas.microsoft.com/office/drawing/2014/main" id="{C9C42CFE-CDFC-2778-83BB-2E8E9A0D1AA6}"/>
              </a:ext>
            </a:extLst>
          </p:cNvPr>
          <p:cNvPicPr>
            <a:picLocks noChangeAspect="1"/>
          </p:cNvPicPr>
          <p:nvPr/>
        </p:nvPicPr>
        <p:blipFill>
          <a:blip r:embed="rId4"/>
          <a:stretch>
            <a:fillRect/>
          </a:stretch>
        </p:blipFill>
        <p:spPr>
          <a:xfrm>
            <a:off x="13693140" y="458934"/>
            <a:ext cx="2514600" cy="2514600"/>
          </a:xfrm>
          <a:prstGeom prst="rect">
            <a:avLst/>
          </a:prstGeom>
        </p:spPr>
      </p:pic>
      <p:sp>
        <p:nvSpPr>
          <p:cNvPr id="2" name="Titel 1">
            <a:extLst>
              <a:ext uri="{FF2B5EF4-FFF2-40B4-BE49-F238E27FC236}">
                <a16:creationId xmlns:a16="http://schemas.microsoft.com/office/drawing/2014/main" id="{CAC1E2B8-629A-4137-1791-B945A6BE98EA}"/>
              </a:ext>
            </a:extLst>
          </p:cNvPr>
          <p:cNvSpPr txBox="1">
            <a:spLocks/>
          </p:cNvSpPr>
          <p:nvPr/>
        </p:nvSpPr>
        <p:spPr>
          <a:xfrm>
            <a:off x="1257299" y="1125685"/>
            <a:ext cx="10009415" cy="1539716"/>
          </a:xfrm>
          <a:prstGeom prst="rect">
            <a:avLst/>
          </a:prstGeom>
        </p:spPr>
        <p:txBody>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r>
              <a:rPr lang="en-US" sz="4800">
                <a:solidFill>
                  <a:schemeClr val="bg1"/>
                </a:solidFill>
                <a:cs typeface="Calibri" panose="020F0502020204030204" pitchFamily="34" charset="0"/>
              </a:rPr>
              <a:t>Together towards sustainable and competitive logistics in Europe:</a:t>
            </a:r>
            <a:endParaRPr lang="nl-NL" sz="4800">
              <a:solidFill>
                <a:schemeClr val="bg1"/>
              </a:solidFill>
              <a:cs typeface="Calibri" panose="020F0502020204030204" pitchFamily="34" charset="0"/>
            </a:endParaRPr>
          </a:p>
        </p:txBody>
      </p:sp>
      <p:sp>
        <p:nvSpPr>
          <p:cNvPr id="6" name="Tekstvak 5">
            <a:extLst>
              <a:ext uri="{FF2B5EF4-FFF2-40B4-BE49-F238E27FC236}">
                <a16:creationId xmlns:a16="http://schemas.microsoft.com/office/drawing/2014/main" id="{B4A17022-9AB1-B90B-FCD7-367C8EE8B81B}"/>
              </a:ext>
            </a:extLst>
          </p:cNvPr>
          <p:cNvSpPr txBox="1"/>
          <p:nvPr/>
        </p:nvSpPr>
        <p:spPr>
          <a:xfrm>
            <a:off x="1257299" y="2916385"/>
            <a:ext cx="8944685" cy="2723823"/>
          </a:xfrm>
          <a:prstGeom prst="rect">
            <a:avLst/>
          </a:prstGeom>
          <a:noFill/>
        </p:spPr>
        <p:txBody>
          <a:bodyPr wrap="square" rtlCol="0">
            <a:spAutoFit/>
          </a:bodyPr>
          <a:lstStyle/>
          <a:p>
            <a:endParaRPr lang="en-GB" sz="3900">
              <a:solidFill>
                <a:schemeClr val="bg1"/>
              </a:solidFill>
              <a:latin typeface="Calibri" panose="020F0502020204030204" pitchFamily="34" charset="0"/>
              <a:cs typeface="Calibri" panose="020F0502020204030204" pitchFamily="34" charset="0"/>
            </a:endParaRPr>
          </a:p>
          <a:p>
            <a:r>
              <a:rPr lang="en-US" sz="5400">
                <a:solidFill>
                  <a:schemeClr val="bg1"/>
                </a:solidFill>
                <a:latin typeface="Calibri" panose="020F0502020204030204" pitchFamily="34" charset="0"/>
                <a:cs typeface="Calibri" panose="020F0502020204030204" pitchFamily="34" charset="0"/>
              </a:rPr>
              <a:t>The Lean &amp; Green movement </a:t>
            </a:r>
            <a:endParaRPr lang="en-GB" sz="5400">
              <a:solidFill>
                <a:schemeClr val="bg1"/>
              </a:solidFill>
              <a:latin typeface="Calibri" panose="020F0502020204030204" pitchFamily="34" charset="0"/>
              <a:cs typeface="Calibri" panose="020F0502020204030204" pitchFamily="34" charset="0"/>
            </a:endParaRPr>
          </a:p>
          <a:p>
            <a:endParaRPr lang="nl-NL" sz="3900">
              <a:solidFill>
                <a:schemeClr val="bg1"/>
              </a:solidFill>
              <a:latin typeface="Calibri" panose="020F0502020204030204" pitchFamily="34" charset="0"/>
              <a:cs typeface="Calibri" panose="020F0502020204030204" pitchFamily="34" charset="0"/>
            </a:endParaRPr>
          </a:p>
          <a:p>
            <a:r>
              <a:rPr lang="nl-NL" sz="3900">
                <a:solidFill>
                  <a:schemeClr val="bg1"/>
                </a:solidFill>
                <a:latin typeface="Calibri" panose="020F0502020204030204" pitchFamily="34" charset="0"/>
                <a:cs typeface="Calibri" panose="020F0502020204030204" pitchFamily="34" charset="0"/>
              </a:rPr>
              <a:t>22 November 2024</a:t>
            </a:r>
          </a:p>
        </p:txBody>
      </p:sp>
      <p:grpSp>
        <p:nvGrpSpPr>
          <p:cNvPr id="27" name="Group 5">
            <a:extLst>
              <a:ext uri="{FF2B5EF4-FFF2-40B4-BE49-F238E27FC236}">
                <a16:creationId xmlns:a16="http://schemas.microsoft.com/office/drawing/2014/main" id="{E0BB19C4-E9D9-699C-8E0B-4EB7DDC7A8C3}"/>
              </a:ext>
            </a:extLst>
          </p:cNvPr>
          <p:cNvGrpSpPr/>
          <p:nvPr/>
        </p:nvGrpSpPr>
        <p:grpSpPr>
          <a:xfrm>
            <a:off x="0" y="0"/>
            <a:ext cx="515378" cy="10287000"/>
            <a:chOff x="0" y="0"/>
            <a:chExt cx="1063453" cy="13716000"/>
          </a:xfrm>
        </p:grpSpPr>
        <p:grpSp>
          <p:nvGrpSpPr>
            <p:cNvPr id="28" name="Group 6">
              <a:extLst>
                <a:ext uri="{FF2B5EF4-FFF2-40B4-BE49-F238E27FC236}">
                  <a16:creationId xmlns:a16="http://schemas.microsoft.com/office/drawing/2014/main" id="{D85EC5BB-64B8-2303-7B56-B1C98B8BAB43}"/>
                </a:ext>
              </a:extLst>
            </p:cNvPr>
            <p:cNvGrpSpPr/>
            <p:nvPr/>
          </p:nvGrpSpPr>
          <p:grpSpPr>
            <a:xfrm>
              <a:off x="0" y="0"/>
              <a:ext cx="1063453" cy="2611118"/>
              <a:chOff x="0" y="0"/>
              <a:chExt cx="337973" cy="829832"/>
            </a:xfrm>
          </p:grpSpPr>
          <p:sp>
            <p:nvSpPr>
              <p:cNvPr id="35" name="Freeform 7">
                <a:extLst>
                  <a:ext uri="{FF2B5EF4-FFF2-40B4-BE49-F238E27FC236}">
                    <a16:creationId xmlns:a16="http://schemas.microsoft.com/office/drawing/2014/main" id="{12EE2021-27F0-3ADB-E5DB-1607F1DBEE2C}"/>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36" name="TextBox 8">
                <a:extLst>
                  <a:ext uri="{FF2B5EF4-FFF2-40B4-BE49-F238E27FC236}">
                    <a16:creationId xmlns:a16="http://schemas.microsoft.com/office/drawing/2014/main" id="{B806126C-95D2-51ED-1B7B-4F1726D25DFF}"/>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9" name="Group 9">
              <a:extLst>
                <a:ext uri="{FF2B5EF4-FFF2-40B4-BE49-F238E27FC236}">
                  <a16:creationId xmlns:a16="http://schemas.microsoft.com/office/drawing/2014/main" id="{6346BE1B-F1E1-1CDD-F0D1-0D621C29F6EA}"/>
                </a:ext>
              </a:extLst>
            </p:cNvPr>
            <p:cNvGrpSpPr/>
            <p:nvPr/>
          </p:nvGrpSpPr>
          <p:grpSpPr>
            <a:xfrm>
              <a:off x="0" y="2611118"/>
              <a:ext cx="1063453" cy="8527602"/>
              <a:chOff x="0" y="0"/>
              <a:chExt cx="337973" cy="2710135"/>
            </a:xfrm>
          </p:grpSpPr>
          <p:sp>
            <p:nvSpPr>
              <p:cNvPr id="33" name="Freeform 10">
                <a:extLst>
                  <a:ext uri="{FF2B5EF4-FFF2-40B4-BE49-F238E27FC236}">
                    <a16:creationId xmlns:a16="http://schemas.microsoft.com/office/drawing/2014/main" id="{8ED3D8D6-0336-94BD-4948-66E5B1062212}"/>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34" name="TextBox 11">
                <a:extLst>
                  <a:ext uri="{FF2B5EF4-FFF2-40B4-BE49-F238E27FC236}">
                    <a16:creationId xmlns:a16="http://schemas.microsoft.com/office/drawing/2014/main" id="{561834FF-3E3B-C182-5E2C-0820EAB774EE}"/>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30" name="Group 12">
              <a:extLst>
                <a:ext uri="{FF2B5EF4-FFF2-40B4-BE49-F238E27FC236}">
                  <a16:creationId xmlns:a16="http://schemas.microsoft.com/office/drawing/2014/main" id="{0E98B99F-2FDE-6897-986D-C27C1BF72AC3}"/>
                </a:ext>
              </a:extLst>
            </p:cNvPr>
            <p:cNvGrpSpPr/>
            <p:nvPr/>
          </p:nvGrpSpPr>
          <p:grpSpPr>
            <a:xfrm>
              <a:off x="0" y="11138719"/>
              <a:ext cx="1063453" cy="2577281"/>
              <a:chOff x="0" y="0"/>
              <a:chExt cx="337973" cy="819079"/>
            </a:xfrm>
          </p:grpSpPr>
          <p:sp>
            <p:nvSpPr>
              <p:cNvPr id="31" name="Freeform 13">
                <a:extLst>
                  <a:ext uri="{FF2B5EF4-FFF2-40B4-BE49-F238E27FC236}">
                    <a16:creationId xmlns:a16="http://schemas.microsoft.com/office/drawing/2014/main" id="{52C956C8-CFBB-28AE-A029-44743FD02EA8}"/>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32" name="TextBox 14">
                <a:extLst>
                  <a:ext uri="{FF2B5EF4-FFF2-40B4-BE49-F238E27FC236}">
                    <a16:creationId xmlns:a16="http://schemas.microsoft.com/office/drawing/2014/main" id="{2B468407-1161-0CA0-22A0-B47314CB6428}"/>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41328401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09F287-B646-2640-B3E9-2CA14F9E2581}"/>
              </a:ext>
            </a:extLst>
          </p:cNvPr>
          <p:cNvSpPr>
            <a:spLocks noGrp="1"/>
          </p:cNvSpPr>
          <p:nvPr>
            <p:ph type="title"/>
          </p:nvPr>
        </p:nvSpPr>
        <p:spPr>
          <a:xfrm>
            <a:off x="1264023" y="279654"/>
            <a:ext cx="8229600" cy="1143000"/>
          </a:xfrm>
        </p:spPr>
        <p:txBody>
          <a:bodyPr>
            <a:normAutofit fontScale="90000"/>
          </a:bodyPr>
          <a:lstStyle/>
          <a:p>
            <a:r>
              <a:rPr lang="nl-NL" err="1"/>
              <a:t>Lean</a:t>
            </a:r>
            <a:r>
              <a:rPr lang="nl-NL"/>
              <a:t> &amp; Green International &gt; 10 </a:t>
            </a:r>
            <a:r>
              <a:rPr lang="nl-NL" err="1"/>
              <a:t>years</a:t>
            </a:r>
            <a:endParaRPr lang="nl-NL"/>
          </a:p>
        </p:txBody>
      </p:sp>
      <p:grpSp>
        <p:nvGrpSpPr>
          <p:cNvPr id="10" name="Groep 9">
            <a:extLst>
              <a:ext uri="{FF2B5EF4-FFF2-40B4-BE49-F238E27FC236}">
                <a16:creationId xmlns:a16="http://schemas.microsoft.com/office/drawing/2014/main" id="{CD64509F-D543-2605-2670-816654B79070}"/>
              </a:ext>
            </a:extLst>
          </p:cNvPr>
          <p:cNvGrpSpPr/>
          <p:nvPr/>
        </p:nvGrpSpPr>
        <p:grpSpPr>
          <a:xfrm>
            <a:off x="10225043" y="1648616"/>
            <a:ext cx="7585440" cy="6989768"/>
            <a:chOff x="6664295" y="1099077"/>
            <a:chExt cx="5056960" cy="4659845"/>
          </a:xfrm>
        </p:grpSpPr>
        <p:pic>
          <p:nvPicPr>
            <p:cNvPr id="3" name="Afbeelding 2" descr="Afbeelding met kaart&#10;&#10;Automatisch gegenereerde beschrijving">
              <a:extLst>
                <a:ext uri="{FF2B5EF4-FFF2-40B4-BE49-F238E27FC236}">
                  <a16:creationId xmlns:a16="http://schemas.microsoft.com/office/drawing/2014/main" id="{C20F601B-5172-92BB-C651-FF4384E39AD1}"/>
                </a:ext>
              </a:extLst>
            </p:cNvPr>
            <p:cNvPicPr>
              <a:picLocks noChangeAspect="1"/>
            </p:cNvPicPr>
            <p:nvPr/>
          </p:nvPicPr>
          <p:blipFill rotWithShape="1">
            <a:blip r:embed="rId3"/>
            <a:srcRect l="36205" t="4356" r="8529" b="4356"/>
            <a:stretch/>
          </p:blipFill>
          <p:spPr>
            <a:xfrm>
              <a:off x="6664295" y="1099077"/>
              <a:ext cx="5056960" cy="4659845"/>
            </a:xfrm>
            <a:prstGeom prst="rect">
              <a:avLst/>
            </a:prstGeom>
            <a:effectLst>
              <a:glow rad="127000">
                <a:schemeClr val="accent6">
                  <a:lumMod val="60000"/>
                  <a:lumOff val="40000"/>
                </a:schemeClr>
              </a:glow>
            </a:effectLst>
          </p:spPr>
        </p:pic>
        <p:pic>
          <p:nvPicPr>
            <p:cNvPr id="4" name="Afbeelding 3">
              <a:extLst>
                <a:ext uri="{FF2B5EF4-FFF2-40B4-BE49-F238E27FC236}">
                  <a16:creationId xmlns:a16="http://schemas.microsoft.com/office/drawing/2014/main" id="{C4BB9A5A-E3B1-4C0A-87E4-A9BFF3B6411F}"/>
                </a:ext>
              </a:extLst>
            </p:cNvPr>
            <p:cNvPicPr>
              <a:picLocks noChangeAspect="1"/>
            </p:cNvPicPr>
            <p:nvPr/>
          </p:nvPicPr>
          <p:blipFill rotWithShape="1">
            <a:blip r:embed="rId4">
              <a:extLst>
                <a:ext uri="{28A0092B-C50C-407E-A947-70E740481C1C}">
                  <a14:useLocalDpi xmlns:a14="http://schemas.microsoft.com/office/drawing/2010/main" val="0"/>
                </a:ext>
              </a:extLst>
            </a:blip>
            <a:srcRect l="27795" t="29140" r="28529" b="28120"/>
            <a:stretch/>
          </p:blipFill>
          <p:spPr>
            <a:xfrm>
              <a:off x="11268497" y="4415896"/>
              <a:ext cx="341968" cy="333573"/>
            </a:xfrm>
            <a:prstGeom prst="rect">
              <a:avLst/>
            </a:prstGeom>
          </p:spPr>
        </p:pic>
        <p:pic>
          <p:nvPicPr>
            <p:cNvPr id="8" name="Afbeelding 7">
              <a:extLst>
                <a:ext uri="{FF2B5EF4-FFF2-40B4-BE49-F238E27FC236}">
                  <a16:creationId xmlns:a16="http://schemas.microsoft.com/office/drawing/2014/main" id="{70D97A6C-04A7-EA6D-53BF-3C3AA8DB1F09}"/>
                </a:ext>
              </a:extLst>
            </p:cNvPr>
            <p:cNvPicPr>
              <a:picLocks noChangeAspect="1"/>
            </p:cNvPicPr>
            <p:nvPr/>
          </p:nvPicPr>
          <p:blipFill rotWithShape="1">
            <a:blip r:embed="rId4">
              <a:extLst>
                <a:ext uri="{28A0092B-C50C-407E-A947-70E740481C1C}">
                  <a14:useLocalDpi xmlns:a14="http://schemas.microsoft.com/office/drawing/2010/main" val="0"/>
                </a:ext>
              </a:extLst>
            </a:blip>
            <a:srcRect l="27795" t="29140" r="28529" b="28120"/>
            <a:stretch/>
          </p:blipFill>
          <p:spPr>
            <a:xfrm>
              <a:off x="7146480" y="2533711"/>
              <a:ext cx="363085" cy="354172"/>
            </a:xfrm>
            <a:prstGeom prst="rect">
              <a:avLst/>
            </a:prstGeom>
          </p:spPr>
        </p:pic>
      </p:grpSp>
      <p:grpSp>
        <p:nvGrpSpPr>
          <p:cNvPr id="9" name="Group 2">
            <a:extLst>
              <a:ext uri="{FF2B5EF4-FFF2-40B4-BE49-F238E27FC236}">
                <a16:creationId xmlns:a16="http://schemas.microsoft.com/office/drawing/2014/main" id="{DC912843-485D-9AD3-4B23-3A5AD4679A2E}"/>
              </a:ext>
            </a:extLst>
          </p:cNvPr>
          <p:cNvGrpSpPr/>
          <p:nvPr/>
        </p:nvGrpSpPr>
        <p:grpSpPr>
          <a:xfrm>
            <a:off x="1527350" y="3548554"/>
            <a:ext cx="7144914" cy="1080002"/>
            <a:chOff x="0" y="0"/>
            <a:chExt cx="3525957" cy="4614767"/>
          </a:xfrm>
        </p:grpSpPr>
        <p:sp>
          <p:nvSpPr>
            <p:cNvPr id="11" name="Freeform 3">
              <a:extLst>
                <a:ext uri="{FF2B5EF4-FFF2-40B4-BE49-F238E27FC236}">
                  <a16:creationId xmlns:a16="http://schemas.microsoft.com/office/drawing/2014/main" id="{AE31EE9F-6495-A2BF-1030-C8A97AE73460}"/>
                </a:ext>
              </a:extLst>
            </p:cNvPr>
            <p:cNvSpPr/>
            <p:nvPr/>
          </p:nvSpPr>
          <p:spPr>
            <a:xfrm>
              <a:off x="0" y="0"/>
              <a:ext cx="3525957" cy="4614767"/>
            </a:xfrm>
            <a:custGeom>
              <a:avLst/>
              <a:gdLst/>
              <a:ahLst/>
              <a:cxnLst/>
              <a:rect l="l" t="t" r="r" b="b"/>
              <a:pathLst>
                <a:path w="3525957" h="4614767">
                  <a:moveTo>
                    <a:pt x="3401497" y="4614767"/>
                  </a:moveTo>
                  <a:lnTo>
                    <a:pt x="124460" y="4614767"/>
                  </a:lnTo>
                  <a:cubicBezTo>
                    <a:pt x="55880" y="4614767"/>
                    <a:pt x="0" y="4558886"/>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solidFill>
              <a:srgbClr val="8BC755"/>
            </a:solidFill>
          </p:spPr>
          <p:txBody>
            <a:bodyPr/>
            <a:lstStyle/>
            <a:p>
              <a:pPr>
                <a:defRPr/>
              </a:pPr>
              <a:r>
                <a:rPr lang="en-US" sz="3000">
                  <a:solidFill>
                    <a:schemeClr val="bg1"/>
                  </a:solidFill>
                </a:rPr>
                <a:t>16 National Programs, incl. USA &amp; Canada, all not-for profit, HQ </a:t>
              </a:r>
              <a:r>
                <a:rPr lang="en-US" sz="3000" err="1">
                  <a:solidFill>
                    <a:schemeClr val="bg1"/>
                  </a:solidFill>
                </a:rPr>
                <a:t>Connekt</a:t>
              </a:r>
            </a:p>
            <a:p>
              <a:pPr defTabSz="1371600">
                <a:defRPr/>
              </a:pPr>
              <a:endParaRPr lang="en-US" sz="3000">
                <a:solidFill>
                  <a:schemeClr val="bg1"/>
                </a:solidFill>
                <a:latin typeface="Calibri" panose="020F0502020204030204"/>
              </a:endParaRPr>
            </a:p>
          </p:txBody>
        </p:sp>
      </p:grpSp>
      <p:grpSp>
        <p:nvGrpSpPr>
          <p:cNvPr id="12" name="Group 6">
            <a:extLst>
              <a:ext uri="{FF2B5EF4-FFF2-40B4-BE49-F238E27FC236}">
                <a16:creationId xmlns:a16="http://schemas.microsoft.com/office/drawing/2014/main" id="{A2353788-161D-C43B-31AB-AA89942AFCAE}"/>
              </a:ext>
            </a:extLst>
          </p:cNvPr>
          <p:cNvGrpSpPr/>
          <p:nvPr/>
        </p:nvGrpSpPr>
        <p:grpSpPr>
          <a:xfrm>
            <a:off x="1527347" y="5295814"/>
            <a:ext cx="7144916" cy="1080002"/>
            <a:chOff x="0" y="0"/>
            <a:chExt cx="3525957" cy="4614767"/>
          </a:xfrm>
          <a:solidFill>
            <a:srgbClr val="007AC2"/>
          </a:solidFill>
        </p:grpSpPr>
        <p:sp>
          <p:nvSpPr>
            <p:cNvPr id="13" name="Freeform 7">
              <a:extLst>
                <a:ext uri="{FF2B5EF4-FFF2-40B4-BE49-F238E27FC236}">
                  <a16:creationId xmlns:a16="http://schemas.microsoft.com/office/drawing/2014/main" id="{2D4C0938-01F9-259E-4D37-02A121F43F0B}"/>
                </a:ext>
              </a:extLst>
            </p:cNvPr>
            <p:cNvSpPr/>
            <p:nvPr/>
          </p:nvSpPr>
          <p:spPr>
            <a:xfrm>
              <a:off x="0" y="0"/>
              <a:ext cx="3525957" cy="4614767"/>
            </a:xfrm>
            <a:custGeom>
              <a:avLst/>
              <a:gdLst/>
              <a:ahLst/>
              <a:cxnLst/>
              <a:rect l="l" t="t" r="r" b="b"/>
              <a:pathLst>
                <a:path w="3525957" h="4614767">
                  <a:moveTo>
                    <a:pt x="3401497" y="4614767"/>
                  </a:moveTo>
                  <a:lnTo>
                    <a:pt x="124460" y="4614767"/>
                  </a:lnTo>
                  <a:cubicBezTo>
                    <a:pt x="55880" y="4614767"/>
                    <a:pt x="0" y="4558886"/>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grpFill/>
            <a:ln>
              <a:solidFill>
                <a:srgbClr val="007AC2"/>
              </a:solidFill>
            </a:ln>
          </p:spPr>
          <p:txBody>
            <a:bodyPr/>
            <a:lstStyle/>
            <a:p>
              <a:pPr>
                <a:defRPr/>
              </a:pPr>
              <a:r>
                <a:rPr lang="en-US" sz="3000">
                  <a:solidFill>
                    <a:schemeClr val="bg1"/>
                  </a:solidFill>
                </a:rPr>
                <a:t>International program for multinationals, focus on FMCG and (air)ports and SME’s</a:t>
              </a:r>
              <a:endParaRPr lang="en-US" sz="3000">
                <a:solidFill>
                  <a:schemeClr val="bg1"/>
                </a:solidFill>
                <a:latin typeface="Calibri" panose="020F0502020204030204"/>
              </a:endParaRPr>
            </a:p>
            <a:p>
              <a:pPr defTabSz="1371600">
                <a:defRPr/>
              </a:pPr>
              <a:endParaRPr lang="en-US" sz="3000">
                <a:solidFill>
                  <a:schemeClr val="bg1"/>
                </a:solidFill>
                <a:latin typeface="Calibri" panose="020F0502020204030204"/>
              </a:endParaRPr>
            </a:p>
          </p:txBody>
        </p:sp>
      </p:grpSp>
      <p:grpSp>
        <p:nvGrpSpPr>
          <p:cNvPr id="14" name="Group 11">
            <a:extLst>
              <a:ext uri="{FF2B5EF4-FFF2-40B4-BE49-F238E27FC236}">
                <a16:creationId xmlns:a16="http://schemas.microsoft.com/office/drawing/2014/main" id="{AA2A8C2B-0DCB-26B2-9BFF-44C6085AEA87}"/>
              </a:ext>
            </a:extLst>
          </p:cNvPr>
          <p:cNvGrpSpPr/>
          <p:nvPr/>
        </p:nvGrpSpPr>
        <p:grpSpPr>
          <a:xfrm>
            <a:off x="1527350" y="1928552"/>
            <a:ext cx="7144916" cy="1080002"/>
            <a:chOff x="0" y="0"/>
            <a:chExt cx="3525957" cy="4614767"/>
          </a:xfrm>
        </p:grpSpPr>
        <p:sp>
          <p:nvSpPr>
            <p:cNvPr id="15" name="Freeform 12">
              <a:extLst>
                <a:ext uri="{FF2B5EF4-FFF2-40B4-BE49-F238E27FC236}">
                  <a16:creationId xmlns:a16="http://schemas.microsoft.com/office/drawing/2014/main" id="{7E67D9EF-25CF-B166-88EF-BB356FF81873}"/>
                </a:ext>
              </a:extLst>
            </p:cNvPr>
            <p:cNvSpPr/>
            <p:nvPr/>
          </p:nvSpPr>
          <p:spPr>
            <a:xfrm>
              <a:off x="0" y="0"/>
              <a:ext cx="3525957" cy="4614767"/>
            </a:xfrm>
            <a:custGeom>
              <a:avLst/>
              <a:gdLst/>
              <a:ahLst/>
              <a:cxnLst/>
              <a:rect l="l" t="t" r="r" b="b"/>
              <a:pathLst>
                <a:path w="3525957" h="4614767">
                  <a:moveTo>
                    <a:pt x="3401497" y="4614767"/>
                  </a:moveTo>
                  <a:lnTo>
                    <a:pt x="124460" y="4614767"/>
                  </a:lnTo>
                  <a:cubicBezTo>
                    <a:pt x="55880" y="4614767"/>
                    <a:pt x="0" y="4558886"/>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solidFill>
              <a:srgbClr val="4F8550"/>
            </a:solidFill>
          </p:spPr>
          <p:txBody>
            <a:bodyPr/>
            <a:lstStyle/>
            <a:p>
              <a:pPr>
                <a:defRPr/>
              </a:pPr>
              <a:r>
                <a:rPr lang="en-US" sz="3000">
                  <a:solidFill>
                    <a:schemeClr val="bg1"/>
                  </a:solidFill>
                </a:rPr>
                <a:t>Community of 650+ companies​ in 10 EU countries and their supply chains</a:t>
              </a:r>
            </a:p>
            <a:p>
              <a:pPr defTabSz="1371600">
                <a:defRPr/>
              </a:pPr>
              <a:endParaRPr lang="en-US" sz="3000">
                <a:solidFill>
                  <a:schemeClr val="bg1"/>
                </a:solidFill>
                <a:latin typeface="Calibri" panose="020F0502020204030204"/>
              </a:endParaRPr>
            </a:p>
          </p:txBody>
        </p:sp>
      </p:grpSp>
      <p:grpSp>
        <p:nvGrpSpPr>
          <p:cNvPr id="16" name="Group 11">
            <a:extLst>
              <a:ext uri="{FF2B5EF4-FFF2-40B4-BE49-F238E27FC236}">
                <a16:creationId xmlns:a16="http://schemas.microsoft.com/office/drawing/2014/main" id="{BC169CE4-4303-F45E-6FEB-29AA46FB0201}"/>
              </a:ext>
            </a:extLst>
          </p:cNvPr>
          <p:cNvGrpSpPr/>
          <p:nvPr/>
        </p:nvGrpSpPr>
        <p:grpSpPr>
          <a:xfrm>
            <a:off x="1527347" y="7043074"/>
            <a:ext cx="7144916" cy="1080002"/>
            <a:chOff x="0" y="0"/>
            <a:chExt cx="3525957" cy="4614767"/>
          </a:xfrm>
          <a:solidFill>
            <a:srgbClr val="F49600"/>
          </a:solidFill>
        </p:grpSpPr>
        <p:sp>
          <p:nvSpPr>
            <p:cNvPr id="17" name="Freeform 12">
              <a:extLst>
                <a:ext uri="{FF2B5EF4-FFF2-40B4-BE49-F238E27FC236}">
                  <a16:creationId xmlns:a16="http://schemas.microsoft.com/office/drawing/2014/main" id="{0C97AEB4-0158-43B1-1E2C-2271B7BF615B}"/>
                </a:ext>
              </a:extLst>
            </p:cNvPr>
            <p:cNvSpPr/>
            <p:nvPr/>
          </p:nvSpPr>
          <p:spPr>
            <a:xfrm>
              <a:off x="0" y="0"/>
              <a:ext cx="3525957" cy="4614767"/>
            </a:xfrm>
            <a:custGeom>
              <a:avLst/>
              <a:gdLst/>
              <a:ahLst/>
              <a:cxnLst/>
              <a:rect l="l" t="t" r="r" b="b"/>
              <a:pathLst>
                <a:path w="3525957" h="4614767">
                  <a:moveTo>
                    <a:pt x="3401497" y="4614767"/>
                  </a:moveTo>
                  <a:lnTo>
                    <a:pt x="124460" y="4614767"/>
                  </a:lnTo>
                  <a:cubicBezTo>
                    <a:pt x="55880" y="4614767"/>
                    <a:pt x="0" y="4558886"/>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grpFill/>
          </p:spPr>
          <p:txBody>
            <a:bodyPr/>
            <a:lstStyle/>
            <a:p>
              <a:pPr>
                <a:defRPr/>
              </a:pPr>
              <a:r>
                <a:rPr lang="en-US" sz="3000">
                  <a:solidFill>
                    <a:schemeClr val="bg1"/>
                  </a:solidFill>
                </a:rPr>
                <a:t>5 Star framework following EN 16258/ISO 14083 standards and Paris Climate Goals</a:t>
              </a:r>
            </a:p>
            <a:p>
              <a:pPr defTabSz="1371600">
                <a:defRPr/>
              </a:pPr>
              <a:endParaRPr lang="en-US" sz="3000">
                <a:solidFill>
                  <a:schemeClr val="bg1"/>
                </a:solidFill>
                <a:latin typeface="Calibri" panose="020F0502020204030204"/>
              </a:endParaRPr>
            </a:p>
          </p:txBody>
        </p:sp>
      </p:grpSp>
      <p:grpSp>
        <p:nvGrpSpPr>
          <p:cNvPr id="18" name="Group 11">
            <a:extLst>
              <a:ext uri="{FF2B5EF4-FFF2-40B4-BE49-F238E27FC236}">
                <a16:creationId xmlns:a16="http://schemas.microsoft.com/office/drawing/2014/main" id="{6A6AFB15-0ED4-558B-365F-034473276ECA}"/>
              </a:ext>
            </a:extLst>
          </p:cNvPr>
          <p:cNvGrpSpPr/>
          <p:nvPr/>
        </p:nvGrpSpPr>
        <p:grpSpPr>
          <a:xfrm>
            <a:off x="1527347" y="8628974"/>
            <a:ext cx="7144917" cy="1080002"/>
            <a:chOff x="-71996" y="27653620"/>
            <a:chExt cx="3525957" cy="4614767"/>
          </a:xfrm>
        </p:grpSpPr>
        <p:sp>
          <p:nvSpPr>
            <p:cNvPr id="19" name="Freeform 12">
              <a:extLst>
                <a:ext uri="{FF2B5EF4-FFF2-40B4-BE49-F238E27FC236}">
                  <a16:creationId xmlns:a16="http://schemas.microsoft.com/office/drawing/2014/main" id="{9AD3DAE0-2DE4-63CF-4B42-7D0B82844198}"/>
                </a:ext>
              </a:extLst>
            </p:cNvPr>
            <p:cNvSpPr/>
            <p:nvPr/>
          </p:nvSpPr>
          <p:spPr>
            <a:xfrm>
              <a:off x="-71996" y="27653620"/>
              <a:ext cx="3525957" cy="4614767"/>
            </a:xfrm>
            <a:custGeom>
              <a:avLst/>
              <a:gdLst/>
              <a:ahLst/>
              <a:cxnLst/>
              <a:rect l="l" t="t" r="r" b="b"/>
              <a:pathLst>
                <a:path w="3525957" h="4614767">
                  <a:moveTo>
                    <a:pt x="3401497" y="4614767"/>
                  </a:moveTo>
                  <a:lnTo>
                    <a:pt x="124460" y="4614767"/>
                  </a:lnTo>
                  <a:cubicBezTo>
                    <a:pt x="55880" y="4614767"/>
                    <a:pt x="0" y="4558886"/>
                    <a:pt x="0" y="4490307"/>
                  </a:cubicBezTo>
                  <a:lnTo>
                    <a:pt x="0" y="124460"/>
                  </a:lnTo>
                  <a:cubicBezTo>
                    <a:pt x="0" y="55880"/>
                    <a:pt x="55880" y="0"/>
                    <a:pt x="124460" y="0"/>
                  </a:cubicBezTo>
                  <a:lnTo>
                    <a:pt x="3401497" y="0"/>
                  </a:lnTo>
                  <a:cubicBezTo>
                    <a:pt x="3470077" y="0"/>
                    <a:pt x="3525957" y="55880"/>
                    <a:pt x="3525957" y="124460"/>
                  </a:cubicBezTo>
                  <a:lnTo>
                    <a:pt x="3525957" y="4490307"/>
                  </a:lnTo>
                  <a:cubicBezTo>
                    <a:pt x="3525957" y="4558887"/>
                    <a:pt x="3470077" y="4614767"/>
                    <a:pt x="3401497" y="4614767"/>
                  </a:cubicBezTo>
                  <a:close/>
                </a:path>
              </a:pathLst>
            </a:custGeom>
            <a:solidFill>
              <a:srgbClr val="4F8550"/>
            </a:solidFill>
          </p:spPr>
          <p:txBody>
            <a:bodyPr/>
            <a:lstStyle/>
            <a:p>
              <a:pPr>
                <a:defRPr/>
              </a:pPr>
              <a:r>
                <a:rPr lang="en-US" sz="2700">
                  <a:solidFill>
                    <a:schemeClr val="bg1"/>
                  </a:solidFill>
                </a:rPr>
                <a:t>Participation available in any country​ through International office</a:t>
              </a:r>
            </a:p>
            <a:p>
              <a:pPr defTabSz="1371600">
                <a:defRPr/>
              </a:pPr>
              <a:endParaRPr lang="en-US" sz="2700">
                <a:solidFill>
                  <a:prstClr val="black"/>
                </a:solidFill>
                <a:latin typeface="Calibri" panose="020F0502020204030204"/>
              </a:endParaRPr>
            </a:p>
          </p:txBody>
        </p:sp>
      </p:grpSp>
      <p:grpSp>
        <p:nvGrpSpPr>
          <p:cNvPr id="37" name="Group 5">
            <a:extLst>
              <a:ext uri="{FF2B5EF4-FFF2-40B4-BE49-F238E27FC236}">
                <a16:creationId xmlns:a16="http://schemas.microsoft.com/office/drawing/2014/main" id="{0EBCAF5B-14BA-B899-9F9A-DC6F8A800B9F}"/>
              </a:ext>
            </a:extLst>
          </p:cNvPr>
          <p:cNvGrpSpPr/>
          <p:nvPr/>
        </p:nvGrpSpPr>
        <p:grpSpPr>
          <a:xfrm>
            <a:off x="0" y="0"/>
            <a:ext cx="515378" cy="10287000"/>
            <a:chOff x="0" y="0"/>
            <a:chExt cx="1063453" cy="13716000"/>
          </a:xfrm>
        </p:grpSpPr>
        <p:grpSp>
          <p:nvGrpSpPr>
            <p:cNvPr id="38" name="Group 6">
              <a:extLst>
                <a:ext uri="{FF2B5EF4-FFF2-40B4-BE49-F238E27FC236}">
                  <a16:creationId xmlns:a16="http://schemas.microsoft.com/office/drawing/2014/main" id="{7D439C13-B1C2-6FB9-8612-70DFB3A78BB1}"/>
                </a:ext>
              </a:extLst>
            </p:cNvPr>
            <p:cNvGrpSpPr/>
            <p:nvPr/>
          </p:nvGrpSpPr>
          <p:grpSpPr>
            <a:xfrm>
              <a:off x="0" y="0"/>
              <a:ext cx="1063453" cy="2611118"/>
              <a:chOff x="0" y="0"/>
              <a:chExt cx="337973" cy="829832"/>
            </a:xfrm>
          </p:grpSpPr>
          <p:sp>
            <p:nvSpPr>
              <p:cNvPr id="45" name="Freeform 7">
                <a:extLst>
                  <a:ext uri="{FF2B5EF4-FFF2-40B4-BE49-F238E27FC236}">
                    <a16:creationId xmlns:a16="http://schemas.microsoft.com/office/drawing/2014/main" id="{27770DEB-125F-4E61-D1BC-3085D702DF50}"/>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46" name="TextBox 8">
                <a:extLst>
                  <a:ext uri="{FF2B5EF4-FFF2-40B4-BE49-F238E27FC236}">
                    <a16:creationId xmlns:a16="http://schemas.microsoft.com/office/drawing/2014/main" id="{7429EAEA-45E4-33BA-E6D5-0A8E44E9DA0B}"/>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39" name="Group 9">
              <a:extLst>
                <a:ext uri="{FF2B5EF4-FFF2-40B4-BE49-F238E27FC236}">
                  <a16:creationId xmlns:a16="http://schemas.microsoft.com/office/drawing/2014/main" id="{28FB0158-AE36-7960-85A1-C50C28FFB7BC}"/>
                </a:ext>
              </a:extLst>
            </p:cNvPr>
            <p:cNvGrpSpPr/>
            <p:nvPr/>
          </p:nvGrpSpPr>
          <p:grpSpPr>
            <a:xfrm>
              <a:off x="0" y="2611118"/>
              <a:ext cx="1063453" cy="8527602"/>
              <a:chOff x="0" y="0"/>
              <a:chExt cx="337973" cy="2710135"/>
            </a:xfrm>
          </p:grpSpPr>
          <p:sp>
            <p:nvSpPr>
              <p:cNvPr id="43" name="Freeform 10">
                <a:extLst>
                  <a:ext uri="{FF2B5EF4-FFF2-40B4-BE49-F238E27FC236}">
                    <a16:creationId xmlns:a16="http://schemas.microsoft.com/office/drawing/2014/main" id="{02902752-424E-F004-0A2C-EED74DD5724D}"/>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44" name="TextBox 11">
                <a:extLst>
                  <a:ext uri="{FF2B5EF4-FFF2-40B4-BE49-F238E27FC236}">
                    <a16:creationId xmlns:a16="http://schemas.microsoft.com/office/drawing/2014/main" id="{BD8E18E5-11B6-798E-0BD6-D2FAAA58BD84}"/>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40" name="Group 12">
              <a:extLst>
                <a:ext uri="{FF2B5EF4-FFF2-40B4-BE49-F238E27FC236}">
                  <a16:creationId xmlns:a16="http://schemas.microsoft.com/office/drawing/2014/main" id="{1381B929-9423-5D7D-D1C5-3DD86E83E169}"/>
                </a:ext>
              </a:extLst>
            </p:cNvPr>
            <p:cNvGrpSpPr/>
            <p:nvPr/>
          </p:nvGrpSpPr>
          <p:grpSpPr>
            <a:xfrm>
              <a:off x="0" y="11138719"/>
              <a:ext cx="1063453" cy="2577281"/>
              <a:chOff x="0" y="0"/>
              <a:chExt cx="337973" cy="819079"/>
            </a:xfrm>
          </p:grpSpPr>
          <p:sp>
            <p:nvSpPr>
              <p:cNvPr id="41" name="Freeform 13">
                <a:extLst>
                  <a:ext uri="{FF2B5EF4-FFF2-40B4-BE49-F238E27FC236}">
                    <a16:creationId xmlns:a16="http://schemas.microsoft.com/office/drawing/2014/main" id="{319AA4E1-5715-1EF1-FBCF-FB26AAA01FC8}"/>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42" name="TextBox 14">
                <a:extLst>
                  <a:ext uri="{FF2B5EF4-FFF2-40B4-BE49-F238E27FC236}">
                    <a16:creationId xmlns:a16="http://schemas.microsoft.com/office/drawing/2014/main" id="{1B657AB1-48BC-1D0D-D985-18DB2226677E}"/>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3434216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95BB4-6821-B3B7-20A3-D771235EFFE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C994F1-6FFB-EEFE-AC8C-9B6C13AC8ADD}"/>
              </a:ext>
            </a:extLst>
          </p:cNvPr>
          <p:cNvSpPr>
            <a:spLocks noGrp="1"/>
          </p:cNvSpPr>
          <p:nvPr>
            <p:ph type="title"/>
          </p:nvPr>
        </p:nvSpPr>
        <p:spPr>
          <a:xfrm>
            <a:off x="1239980" y="250496"/>
            <a:ext cx="8229600" cy="1143000"/>
          </a:xfrm>
        </p:spPr>
        <p:txBody>
          <a:bodyPr/>
          <a:lstStyle/>
          <a:p>
            <a:r>
              <a:rPr lang="nl-NL"/>
              <a:t>Lean &amp; Green 3.0 – Building </a:t>
            </a:r>
            <a:r>
              <a:rPr lang="nl-NL" err="1"/>
              <a:t>blocks</a:t>
            </a:r>
            <a:r>
              <a:rPr lang="nl-NL"/>
              <a:t> </a:t>
            </a:r>
            <a:endParaRPr lang="en-GB"/>
          </a:p>
        </p:txBody>
      </p:sp>
      <p:sp>
        <p:nvSpPr>
          <p:cNvPr id="4" name="Tijdelijke aanduiding voor tekst 3">
            <a:extLst>
              <a:ext uri="{FF2B5EF4-FFF2-40B4-BE49-F238E27FC236}">
                <a16:creationId xmlns:a16="http://schemas.microsoft.com/office/drawing/2014/main" id="{1EB43620-16ED-248D-A09A-0C7CFA3D9B95}"/>
              </a:ext>
            </a:extLst>
          </p:cNvPr>
          <p:cNvSpPr txBox="1">
            <a:spLocks/>
          </p:cNvSpPr>
          <p:nvPr/>
        </p:nvSpPr>
        <p:spPr>
          <a:xfrm>
            <a:off x="1169427" y="1971792"/>
            <a:ext cx="16876185" cy="583113"/>
          </a:xfrm>
          <a:prstGeom prst="rect">
            <a:avLst/>
          </a:prstGeom>
        </p:spPr>
        <p:txBody>
          <a:bodyPr vert="horz" lIns="270000" tIns="68580" rIns="270000" bIns="68580" rtlCol="0" anchor="t">
            <a:normAutofit fontScale="92500" lnSpcReduction="10000"/>
          </a:bodyPr>
          <a:lstStyle>
            <a:lvl1pPr marL="228600" indent="-228600" algn="l" defTabSz="914400" rtl="0" eaLnBrk="1" latinLnBrk="0" hangingPunct="1">
              <a:lnSpc>
                <a:spcPct val="90000"/>
              </a:lnSpc>
              <a:spcBef>
                <a:spcPts val="1000"/>
              </a:spcBef>
              <a:buClr>
                <a:srgbClr val="4F8550"/>
              </a:buClr>
              <a:buFont typeface="Arial" panose="020B0604020202020204" pitchFamily="34" charset="0"/>
              <a:buChar char="•"/>
              <a:defRPr sz="28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4F8550"/>
              </a:buClr>
              <a:buFont typeface="Arial" panose="020B0604020202020204" pitchFamily="34" charset="0"/>
              <a:buChar char="•"/>
              <a:defRPr sz="24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4F855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4F8550"/>
              </a:buClr>
              <a:buFont typeface="Arial" panose="020B0604020202020204" pitchFamily="34" charset="0"/>
              <a:buChar char="•"/>
              <a:defRPr sz="1800" kern="1200" baseline="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4F8550"/>
              </a:buClr>
              <a:buFont typeface="Arial" panose="020B0604020202020204" pitchFamily="34" charset="0"/>
              <a:buChar char="•"/>
              <a:defRPr sz="1800" kern="1200" baseline="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i="1">
                <a:solidFill>
                  <a:srgbClr val="485356"/>
                </a:solidFill>
                <a:latin typeface="DINPro" panose="02000503030000020003"/>
              </a:rPr>
              <a:t>Mission: </a:t>
            </a:r>
            <a:r>
              <a:rPr lang="en-GB" sz="3600" i="1">
                <a:solidFill>
                  <a:srgbClr val="485356"/>
                </a:solidFill>
                <a:latin typeface="DINPro" panose="02000503030000020003"/>
              </a:rPr>
              <a:t>Accelerating the transition to sustainable, efficient and competitive logistics</a:t>
            </a:r>
            <a:endParaRPr lang="nl-NL" sz="3600" i="1">
              <a:solidFill>
                <a:srgbClr val="485356"/>
              </a:solidFill>
              <a:latin typeface="DINPro" panose="02000503030000020003"/>
            </a:endParaRPr>
          </a:p>
        </p:txBody>
      </p:sp>
      <p:sp>
        <p:nvSpPr>
          <p:cNvPr id="48" name="Rechthoek 47">
            <a:extLst>
              <a:ext uri="{FF2B5EF4-FFF2-40B4-BE49-F238E27FC236}">
                <a16:creationId xmlns:a16="http://schemas.microsoft.com/office/drawing/2014/main" id="{184414CB-B748-F07A-D59D-511E4F1A0BD9}"/>
              </a:ext>
            </a:extLst>
          </p:cNvPr>
          <p:cNvSpPr/>
          <p:nvPr/>
        </p:nvSpPr>
        <p:spPr>
          <a:xfrm>
            <a:off x="5022000" y="2730922"/>
            <a:ext cx="3780000" cy="569911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7" name="Rechthoek 46">
            <a:extLst>
              <a:ext uri="{FF2B5EF4-FFF2-40B4-BE49-F238E27FC236}">
                <a16:creationId xmlns:a16="http://schemas.microsoft.com/office/drawing/2014/main" id="{31436122-2941-A49B-A0B6-45E0ED04694E}"/>
              </a:ext>
            </a:extLst>
          </p:cNvPr>
          <p:cNvSpPr/>
          <p:nvPr/>
        </p:nvSpPr>
        <p:spPr>
          <a:xfrm>
            <a:off x="1242000" y="2730922"/>
            <a:ext cx="3780000" cy="569911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5" name="Rechthoek 4">
            <a:extLst>
              <a:ext uri="{FF2B5EF4-FFF2-40B4-BE49-F238E27FC236}">
                <a16:creationId xmlns:a16="http://schemas.microsoft.com/office/drawing/2014/main" id="{854734B7-BBD7-43A1-BB5D-2621D3E4EC8D}"/>
              </a:ext>
            </a:extLst>
          </p:cNvPr>
          <p:cNvSpPr/>
          <p:nvPr/>
        </p:nvSpPr>
        <p:spPr>
          <a:xfrm>
            <a:off x="1239980" y="5964709"/>
            <a:ext cx="3780000" cy="2470385"/>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39" name="Rechthoek 38">
            <a:extLst>
              <a:ext uri="{FF2B5EF4-FFF2-40B4-BE49-F238E27FC236}">
                <a16:creationId xmlns:a16="http://schemas.microsoft.com/office/drawing/2014/main" id="{665F0AD0-26B1-9976-FA8E-9CD5F4506BF0}"/>
              </a:ext>
            </a:extLst>
          </p:cNvPr>
          <p:cNvSpPr/>
          <p:nvPr/>
        </p:nvSpPr>
        <p:spPr>
          <a:xfrm>
            <a:off x="8802000" y="3688334"/>
            <a:ext cx="3780000" cy="4741698"/>
          </a:xfrm>
          <a:prstGeom prst="rect">
            <a:avLst/>
          </a:prstGeom>
          <a:solidFill>
            <a:srgbClr val="344044">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57EE5FA5-E5D6-0265-69C1-BF2D89B7F08F}"/>
              </a:ext>
            </a:extLst>
          </p:cNvPr>
          <p:cNvSpPr/>
          <p:nvPr/>
        </p:nvSpPr>
        <p:spPr>
          <a:xfrm>
            <a:off x="12577958" y="2730922"/>
            <a:ext cx="3780000" cy="984434"/>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1" name="Tekstvak 40">
            <a:extLst>
              <a:ext uri="{FF2B5EF4-FFF2-40B4-BE49-F238E27FC236}">
                <a16:creationId xmlns:a16="http://schemas.microsoft.com/office/drawing/2014/main" id="{41463F84-EDF4-67EA-86BD-9204E1999EB5}"/>
              </a:ext>
            </a:extLst>
          </p:cNvPr>
          <p:cNvSpPr txBox="1"/>
          <p:nvPr/>
        </p:nvSpPr>
        <p:spPr>
          <a:xfrm>
            <a:off x="12593723" y="2893121"/>
            <a:ext cx="3780000" cy="553998"/>
          </a:xfrm>
          <a:prstGeom prst="rect">
            <a:avLst/>
          </a:prstGeom>
          <a:noFill/>
        </p:spPr>
        <p:txBody>
          <a:bodyPr wrap="square" rtlCol="0">
            <a:spAutoFit/>
          </a:bodyPr>
          <a:lstStyle/>
          <a:p>
            <a:pPr algn="ctr"/>
            <a:r>
              <a:rPr lang="nl-NL" sz="3000" err="1">
                <a:solidFill>
                  <a:schemeClr val="bg1"/>
                </a:solidFill>
              </a:rPr>
              <a:t>Innovation</a:t>
            </a:r>
            <a:endParaRPr lang="nl-NL" sz="3000">
              <a:solidFill>
                <a:schemeClr val="bg1"/>
              </a:solidFill>
            </a:endParaRPr>
          </a:p>
        </p:txBody>
      </p:sp>
      <p:sp>
        <p:nvSpPr>
          <p:cNvPr id="42" name="Rechthoek 41">
            <a:extLst>
              <a:ext uri="{FF2B5EF4-FFF2-40B4-BE49-F238E27FC236}">
                <a16:creationId xmlns:a16="http://schemas.microsoft.com/office/drawing/2014/main" id="{05D2CCC4-1792-A09B-2BDE-0146B426CEA8}"/>
              </a:ext>
            </a:extLst>
          </p:cNvPr>
          <p:cNvSpPr/>
          <p:nvPr/>
        </p:nvSpPr>
        <p:spPr>
          <a:xfrm>
            <a:off x="12577958" y="3715355"/>
            <a:ext cx="3780000" cy="4718970"/>
          </a:xfrm>
          <a:prstGeom prst="rect">
            <a:avLst/>
          </a:prstGeom>
          <a:solidFill>
            <a:srgbClr val="4F8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3" name="Rechthoek 42">
            <a:extLst>
              <a:ext uri="{FF2B5EF4-FFF2-40B4-BE49-F238E27FC236}">
                <a16:creationId xmlns:a16="http://schemas.microsoft.com/office/drawing/2014/main" id="{C9389AC7-2FC2-75A9-F9B6-1B4ED2EBDE37}"/>
              </a:ext>
            </a:extLst>
          </p:cNvPr>
          <p:cNvSpPr/>
          <p:nvPr/>
        </p:nvSpPr>
        <p:spPr>
          <a:xfrm>
            <a:off x="8802000" y="2730922"/>
            <a:ext cx="3780000" cy="984434"/>
          </a:xfrm>
          <a:prstGeom prst="rect">
            <a:avLst/>
          </a:prstGeom>
          <a:solidFill>
            <a:srgbClr val="3440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4" name="Tekstvak 43">
            <a:extLst>
              <a:ext uri="{FF2B5EF4-FFF2-40B4-BE49-F238E27FC236}">
                <a16:creationId xmlns:a16="http://schemas.microsoft.com/office/drawing/2014/main" id="{DF419799-4578-0512-2973-35941155793A}"/>
              </a:ext>
            </a:extLst>
          </p:cNvPr>
          <p:cNvSpPr txBox="1"/>
          <p:nvPr/>
        </p:nvSpPr>
        <p:spPr>
          <a:xfrm>
            <a:off x="8802002" y="2893121"/>
            <a:ext cx="3780000" cy="553998"/>
          </a:xfrm>
          <a:prstGeom prst="rect">
            <a:avLst/>
          </a:prstGeom>
          <a:noFill/>
        </p:spPr>
        <p:txBody>
          <a:bodyPr wrap="square" rtlCol="0">
            <a:spAutoFit/>
          </a:bodyPr>
          <a:lstStyle/>
          <a:p>
            <a:pPr algn="ctr"/>
            <a:r>
              <a:rPr lang="nl-NL" sz="3000">
                <a:solidFill>
                  <a:schemeClr val="bg1"/>
                </a:solidFill>
              </a:rPr>
              <a:t>Indicators</a:t>
            </a:r>
          </a:p>
        </p:txBody>
      </p:sp>
      <p:sp>
        <p:nvSpPr>
          <p:cNvPr id="45" name="Rechthoek 44">
            <a:extLst>
              <a:ext uri="{FF2B5EF4-FFF2-40B4-BE49-F238E27FC236}">
                <a16:creationId xmlns:a16="http://schemas.microsoft.com/office/drawing/2014/main" id="{79C837B8-1884-1D02-0890-62D45FF7720F}"/>
              </a:ext>
            </a:extLst>
          </p:cNvPr>
          <p:cNvSpPr/>
          <p:nvPr/>
        </p:nvSpPr>
        <p:spPr>
          <a:xfrm>
            <a:off x="1242000" y="3715355"/>
            <a:ext cx="3780000" cy="2229542"/>
          </a:xfrm>
          <a:prstGeom prst="rect">
            <a:avLst/>
          </a:prstGeom>
          <a:solidFill>
            <a:srgbClr val="007A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46" name="Rechthoek 45">
            <a:extLst>
              <a:ext uri="{FF2B5EF4-FFF2-40B4-BE49-F238E27FC236}">
                <a16:creationId xmlns:a16="http://schemas.microsoft.com/office/drawing/2014/main" id="{337233D1-50FA-DAEA-DEC0-6396DA0AA4E9}"/>
              </a:ext>
            </a:extLst>
          </p:cNvPr>
          <p:cNvSpPr/>
          <p:nvPr/>
        </p:nvSpPr>
        <p:spPr>
          <a:xfrm>
            <a:off x="5022000" y="3715355"/>
            <a:ext cx="3780000" cy="4714677"/>
          </a:xfrm>
          <a:prstGeom prst="rect">
            <a:avLst/>
          </a:prstGeom>
          <a:solidFill>
            <a:srgbClr val="97C1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Tekstvak 48">
            <a:extLst>
              <a:ext uri="{FF2B5EF4-FFF2-40B4-BE49-F238E27FC236}">
                <a16:creationId xmlns:a16="http://schemas.microsoft.com/office/drawing/2014/main" id="{1518445B-4B07-F137-644A-74A7DD66C34F}"/>
              </a:ext>
            </a:extLst>
          </p:cNvPr>
          <p:cNvSpPr txBox="1"/>
          <p:nvPr/>
        </p:nvSpPr>
        <p:spPr>
          <a:xfrm>
            <a:off x="1242001" y="2893121"/>
            <a:ext cx="3768278" cy="553998"/>
          </a:xfrm>
          <a:prstGeom prst="rect">
            <a:avLst/>
          </a:prstGeom>
          <a:noFill/>
        </p:spPr>
        <p:txBody>
          <a:bodyPr wrap="square" rtlCol="0">
            <a:spAutoFit/>
          </a:bodyPr>
          <a:lstStyle/>
          <a:p>
            <a:pPr algn="ctr"/>
            <a:r>
              <a:rPr lang="nl-NL" sz="3000" err="1">
                <a:solidFill>
                  <a:schemeClr val="bg1"/>
                </a:solidFill>
              </a:rPr>
              <a:t>Core</a:t>
            </a:r>
            <a:endParaRPr lang="nl-NL" sz="3000">
              <a:solidFill>
                <a:schemeClr val="bg1"/>
              </a:solidFill>
            </a:endParaRPr>
          </a:p>
        </p:txBody>
      </p:sp>
      <p:sp>
        <p:nvSpPr>
          <p:cNvPr id="50" name="Tekstvak 49">
            <a:extLst>
              <a:ext uri="{FF2B5EF4-FFF2-40B4-BE49-F238E27FC236}">
                <a16:creationId xmlns:a16="http://schemas.microsoft.com/office/drawing/2014/main" id="{5D402989-EA4A-B2FC-5DB6-D5EDFADC2F02}"/>
              </a:ext>
            </a:extLst>
          </p:cNvPr>
          <p:cNvSpPr txBox="1"/>
          <p:nvPr/>
        </p:nvSpPr>
        <p:spPr>
          <a:xfrm>
            <a:off x="5022000" y="2893121"/>
            <a:ext cx="3780000" cy="553998"/>
          </a:xfrm>
          <a:prstGeom prst="rect">
            <a:avLst/>
          </a:prstGeom>
          <a:noFill/>
        </p:spPr>
        <p:txBody>
          <a:bodyPr wrap="square" rtlCol="0">
            <a:spAutoFit/>
          </a:bodyPr>
          <a:lstStyle/>
          <a:p>
            <a:pPr algn="ctr"/>
            <a:r>
              <a:rPr lang="nl-NL" sz="3000" err="1">
                <a:solidFill>
                  <a:schemeClr val="bg1"/>
                </a:solidFill>
              </a:rPr>
              <a:t>Conditions</a:t>
            </a:r>
            <a:endParaRPr lang="nl-NL" sz="3000">
              <a:solidFill>
                <a:schemeClr val="bg1"/>
              </a:solidFill>
            </a:endParaRPr>
          </a:p>
        </p:txBody>
      </p:sp>
      <p:grpSp>
        <p:nvGrpSpPr>
          <p:cNvPr id="6" name="Groep 5">
            <a:extLst>
              <a:ext uri="{FF2B5EF4-FFF2-40B4-BE49-F238E27FC236}">
                <a16:creationId xmlns:a16="http://schemas.microsoft.com/office/drawing/2014/main" id="{CE61BFAE-666D-6523-5980-B48C8CCA9E6F}"/>
              </a:ext>
            </a:extLst>
          </p:cNvPr>
          <p:cNvGrpSpPr/>
          <p:nvPr/>
        </p:nvGrpSpPr>
        <p:grpSpPr>
          <a:xfrm>
            <a:off x="2179118" y="6254899"/>
            <a:ext cx="1892021" cy="1890000"/>
            <a:chOff x="1452745" y="4169933"/>
            <a:chExt cx="1261347" cy="1260000"/>
          </a:xfrm>
        </p:grpSpPr>
        <p:sp>
          <p:nvSpPr>
            <p:cNvPr id="69" name="Ovaal 68">
              <a:extLst>
                <a:ext uri="{FF2B5EF4-FFF2-40B4-BE49-F238E27FC236}">
                  <a16:creationId xmlns:a16="http://schemas.microsoft.com/office/drawing/2014/main" id="{E1AE852C-07BC-9CA4-B871-66E54C4614A8}"/>
                </a:ext>
              </a:extLst>
            </p:cNvPr>
            <p:cNvSpPr>
              <a:spLocks noChangeAspect="1"/>
            </p:cNvSpPr>
            <p:nvPr/>
          </p:nvSpPr>
          <p:spPr>
            <a:xfrm>
              <a:off x="1454092" y="4169933"/>
              <a:ext cx="1260000" cy="1260000"/>
            </a:xfrm>
            <a:prstGeom prst="ellipse">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0" name="Tekstvak 69">
              <a:extLst>
                <a:ext uri="{FF2B5EF4-FFF2-40B4-BE49-F238E27FC236}">
                  <a16:creationId xmlns:a16="http://schemas.microsoft.com/office/drawing/2014/main" id="{E88F094C-6E3D-284F-36C7-0B4197E0D93D}"/>
                </a:ext>
              </a:extLst>
            </p:cNvPr>
            <p:cNvSpPr txBox="1"/>
            <p:nvPr/>
          </p:nvSpPr>
          <p:spPr>
            <a:xfrm>
              <a:off x="1452745" y="4426900"/>
              <a:ext cx="1261346" cy="707886"/>
            </a:xfrm>
            <a:prstGeom prst="rect">
              <a:avLst/>
            </a:prstGeom>
            <a:noFill/>
          </p:spPr>
          <p:txBody>
            <a:bodyPr wrap="square" rtlCol="0">
              <a:spAutoFit/>
            </a:bodyPr>
            <a:lstStyle/>
            <a:p>
              <a:pPr algn="ctr"/>
              <a:r>
                <a:rPr lang="nl-NL" sz="2100">
                  <a:solidFill>
                    <a:srgbClr val="344044"/>
                  </a:solidFill>
                  <a:latin typeface="Calibri" panose="020F0502020204030204" pitchFamily="34" charset="0"/>
                  <a:ea typeface="Segoe UI"/>
                  <a:cs typeface="Calibri" panose="020F0502020204030204" pitchFamily="34" charset="0"/>
                </a:rPr>
                <a:t>International 
</a:t>
              </a:r>
              <a:r>
                <a:rPr lang="nl-NL" sz="2100" err="1">
                  <a:solidFill>
                    <a:srgbClr val="344044"/>
                  </a:solidFill>
                  <a:latin typeface="Calibri" panose="020F0502020204030204" pitchFamily="34" charset="0"/>
                  <a:ea typeface="Segoe UI"/>
                  <a:cs typeface="Calibri" panose="020F0502020204030204" pitchFamily="34" charset="0"/>
                </a:rPr>
                <a:t>Certification</a:t>
              </a:r>
              <a:r>
                <a:rPr lang="nl-NL" sz="2100">
                  <a:solidFill>
                    <a:srgbClr val="344044"/>
                  </a:solidFill>
                  <a:latin typeface="Calibri" panose="020F0502020204030204" pitchFamily="34" charset="0"/>
                  <a:ea typeface="Segoe UI"/>
                  <a:cs typeface="Calibri" panose="020F0502020204030204" pitchFamily="34" charset="0"/>
                </a:rPr>
                <a:t> -</a:t>
              </a:r>
              <a:br>
                <a:rPr lang="nl-NL" sz="2100">
                  <a:solidFill>
                    <a:srgbClr val="344044"/>
                  </a:solidFill>
                  <a:latin typeface="Calibri" panose="020F0502020204030204" pitchFamily="34" charset="0"/>
                  <a:ea typeface="Segoe UI"/>
                  <a:cs typeface="Calibri" panose="020F0502020204030204" pitchFamily="34" charset="0"/>
                </a:rPr>
              </a:br>
              <a:r>
                <a:rPr lang="nl-NL" sz="2100">
                  <a:solidFill>
                    <a:srgbClr val="344044"/>
                  </a:solidFill>
                  <a:latin typeface="Calibri" panose="020F0502020204030204" pitchFamily="34" charset="0"/>
                  <a:ea typeface="Segoe UI"/>
                  <a:cs typeface="Calibri" panose="020F0502020204030204" pitchFamily="34" charset="0"/>
                </a:rPr>
                <a:t>Label</a:t>
              </a:r>
              <a:endParaRPr lang="nl-NL" sz="2100">
                <a:solidFill>
                  <a:srgbClr val="344044"/>
                </a:solidFill>
              </a:endParaRPr>
            </a:p>
          </p:txBody>
        </p:sp>
      </p:grpSp>
      <p:grpSp>
        <p:nvGrpSpPr>
          <p:cNvPr id="3" name="Groep 2">
            <a:extLst>
              <a:ext uri="{FF2B5EF4-FFF2-40B4-BE49-F238E27FC236}">
                <a16:creationId xmlns:a16="http://schemas.microsoft.com/office/drawing/2014/main" id="{C2AB8704-2792-7390-35FF-BD02EF0BA015}"/>
              </a:ext>
            </a:extLst>
          </p:cNvPr>
          <p:cNvGrpSpPr/>
          <p:nvPr/>
        </p:nvGrpSpPr>
        <p:grpSpPr>
          <a:xfrm>
            <a:off x="2181135" y="3919314"/>
            <a:ext cx="1897887" cy="1890000"/>
            <a:chOff x="1454090" y="2612876"/>
            <a:chExt cx="1265258" cy="1260000"/>
          </a:xfrm>
        </p:grpSpPr>
        <p:sp>
          <p:nvSpPr>
            <p:cNvPr id="51" name="Ovaal 50">
              <a:extLst>
                <a:ext uri="{FF2B5EF4-FFF2-40B4-BE49-F238E27FC236}">
                  <a16:creationId xmlns:a16="http://schemas.microsoft.com/office/drawing/2014/main" id="{29379472-9A56-B746-FE0A-324350389AC4}"/>
                </a:ext>
              </a:extLst>
            </p:cNvPr>
            <p:cNvSpPr>
              <a:spLocks noChangeAspect="1"/>
            </p:cNvSpPr>
            <p:nvPr/>
          </p:nvSpPr>
          <p:spPr>
            <a:xfrm>
              <a:off x="1459348" y="2612876"/>
              <a:ext cx="1260000" cy="1260000"/>
            </a:xfrm>
            <a:prstGeom prst="ellipse">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71" name="Tekstvak 70">
              <a:extLst>
                <a:ext uri="{FF2B5EF4-FFF2-40B4-BE49-F238E27FC236}">
                  <a16:creationId xmlns:a16="http://schemas.microsoft.com/office/drawing/2014/main" id="{C72FC35B-D73A-AA8B-A2BA-A22C4028CAF7}"/>
                </a:ext>
              </a:extLst>
            </p:cNvPr>
            <p:cNvSpPr txBox="1"/>
            <p:nvPr/>
          </p:nvSpPr>
          <p:spPr>
            <a:xfrm>
              <a:off x="1454090" y="2882823"/>
              <a:ext cx="1260001" cy="707886"/>
            </a:xfrm>
            <a:prstGeom prst="rect">
              <a:avLst/>
            </a:prstGeom>
            <a:noFill/>
          </p:spPr>
          <p:txBody>
            <a:bodyPr wrap="square" rtlCol="0">
              <a:spAutoFit/>
            </a:bodyPr>
            <a:lstStyle/>
            <a:p>
              <a:pPr algn="ctr"/>
              <a:r>
                <a:rPr lang="nl-NL" sz="2100">
                  <a:solidFill>
                    <a:srgbClr val="344044"/>
                  </a:solidFill>
                  <a:latin typeface="Calibri" panose="020F0502020204030204" pitchFamily="34" charset="0"/>
                  <a:ea typeface="Segoe UI"/>
                  <a:cs typeface="Calibri" panose="020F0502020204030204" pitchFamily="34" charset="0"/>
                </a:rPr>
                <a:t>International 
Frontrunners-
program</a:t>
              </a:r>
              <a:endParaRPr lang="nl-NL" sz="2100">
                <a:solidFill>
                  <a:srgbClr val="344044"/>
                </a:solidFill>
              </a:endParaRPr>
            </a:p>
          </p:txBody>
        </p:sp>
      </p:grpSp>
      <p:grpSp>
        <p:nvGrpSpPr>
          <p:cNvPr id="90" name="Groep 89">
            <a:extLst>
              <a:ext uri="{FF2B5EF4-FFF2-40B4-BE49-F238E27FC236}">
                <a16:creationId xmlns:a16="http://schemas.microsoft.com/office/drawing/2014/main" id="{A7629189-E168-A939-6462-023E7F8E421C}"/>
              </a:ext>
            </a:extLst>
          </p:cNvPr>
          <p:cNvGrpSpPr/>
          <p:nvPr/>
        </p:nvGrpSpPr>
        <p:grpSpPr>
          <a:xfrm>
            <a:off x="5748657" y="3760421"/>
            <a:ext cx="2326686" cy="1491077"/>
            <a:chOff x="3973352" y="2527739"/>
            <a:chExt cx="1265931" cy="994051"/>
          </a:xfrm>
        </p:grpSpPr>
        <p:sp>
          <p:nvSpPr>
            <p:cNvPr id="86" name="Rechthoek: afgeronde hoeken 85">
              <a:extLst>
                <a:ext uri="{FF2B5EF4-FFF2-40B4-BE49-F238E27FC236}">
                  <a16:creationId xmlns:a16="http://schemas.microsoft.com/office/drawing/2014/main" id="{AAF5CAD0-0255-00D4-3D70-F874B6A1B417}"/>
                </a:ext>
              </a:extLst>
            </p:cNvPr>
            <p:cNvSpPr>
              <a:spLocks noChangeAspect="1"/>
            </p:cNvSpPr>
            <p:nvPr/>
          </p:nvSpPr>
          <p:spPr>
            <a:xfrm>
              <a:off x="3979283" y="2535876"/>
              <a:ext cx="1260000" cy="985914"/>
            </a:xfrm>
            <a:prstGeom prst="roundRect">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89" name="Tekstvak 88">
              <a:extLst>
                <a:ext uri="{FF2B5EF4-FFF2-40B4-BE49-F238E27FC236}">
                  <a16:creationId xmlns:a16="http://schemas.microsoft.com/office/drawing/2014/main" id="{7215A724-60F8-0DEC-3110-821AE19E3933}"/>
                </a:ext>
              </a:extLst>
            </p:cNvPr>
            <p:cNvSpPr txBox="1"/>
            <p:nvPr/>
          </p:nvSpPr>
          <p:spPr>
            <a:xfrm>
              <a:off x="3973352" y="2527739"/>
              <a:ext cx="1260001" cy="800219"/>
            </a:xfrm>
            <a:prstGeom prst="rect">
              <a:avLst/>
            </a:prstGeom>
            <a:noFill/>
          </p:spPr>
          <p:txBody>
            <a:bodyPr wrap="square" rtlCol="0">
              <a:spAutoFit/>
            </a:bodyPr>
            <a:lstStyle/>
            <a:p>
              <a:pPr algn="ctr"/>
              <a:r>
                <a:rPr lang="nl-NL" b="1">
                  <a:solidFill>
                    <a:srgbClr val="344044"/>
                  </a:solidFill>
                  <a:latin typeface="Calibri" panose="020F0502020204030204" pitchFamily="34" charset="0"/>
                  <a:cs typeface="Calibri" panose="020F0502020204030204" pitchFamily="34" charset="0"/>
                </a:rPr>
                <a:t>POLICY</a:t>
              </a:r>
            </a:p>
            <a:p>
              <a:r>
                <a:rPr lang="nl-NL">
                  <a:solidFill>
                    <a:srgbClr val="344044"/>
                  </a:solidFill>
                </a:rPr>
                <a:t>- CSRD</a:t>
              </a:r>
            </a:p>
            <a:p>
              <a:r>
                <a:rPr lang="nl-NL">
                  <a:solidFill>
                    <a:srgbClr val="344044"/>
                  </a:solidFill>
                </a:rPr>
                <a:t>- CSDDD</a:t>
              </a:r>
            </a:p>
            <a:p>
              <a:r>
                <a:rPr lang="nl-NL">
                  <a:solidFill>
                    <a:srgbClr val="344044"/>
                  </a:solidFill>
                </a:rPr>
                <a:t>- Greenclaims</a:t>
              </a:r>
            </a:p>
          </p:txBody>
        </p:sp>
      </p:grpSp>
      <p:grpSp>
        <p:nvGrpSpPr>
          <p:cNvPr id="98" name="Groep 97">
            <a:extLst>
              <a:ext uri="{FF2B5EF4-FFF2-40B4-BE49-F238E27FC236}">
                <a16:creationId xmlns:a16="http://schemas.microsoft.com/office/drawing/2014/main" id="{98B62971-4D27-3E7D-0E78-9A8C3CBEB8E3}"/>
              </a:ext>
            </a:extLst>
          </p:cNvPr>
          <p:cNvGrpSpPr/>
          <p:nvPr/>
        </p:nvGrpSpPr>
        <p:grpSpPr>
          <a:xfrm>
            <a:off x="5767655" y="5312893"/>
            <a:ext cx="2328348" cy="1491077"/>
            <a:chOff x="3973351" y="2527739"/>
            <a:chExt cx="1265932" cy="994051"/>
          </a:xfrm>
        </p:grpSpPr>
        <p:sp>
          <p:nvSpPr>
            <p:cNvPr id="99" name="Rechthoek: afgeronde hoeken 98">
              <a:extLst>
                <a:ext uri="{FF2B5EF4-FFF2-40B4-BE49-F238E27FC236}">
                  <a16:creationId xmlns:a16="http://schemas.microsoft.com/office/drawing/2014/main" id="{2EA902D3-5BBC-C963-AC98-A4181126BE1F}"/>
                </a:ext>
              </a:extLst>
            </p:cNvPr>
            <p:cNvSpPr>
              <a:spLocks noChangeAspect="1"/>
            </p:cNvSpPr>
            <p:nvPr/>
          </p:nvSpPr>
          <p:spPr>
            <a:xfrm>
              <a:off x="3979283" y="2535876"/>
              <a:ext cx="1260000" cy="985914"/>
            </a:xfrm>
            <a:prstGeom prst="roundRect">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00" name="Tekstvak 99">
              <a:extLst>
                <a:ext uri="{FF2B5EF4-FFF2-40B4-BE49-F238E27FC236}">
                  <a16:creationId xmlns:a16="http://schemas.microsoft.com/office/drawing/2014/main" id="{ABC4A66B-43F1-5AE4-FAA0-4FEE52BC4F5C}"/>
                </a:ext>
              </a:extLst>
            </p:cNvPr>
            <p:cNvSpPr txBox="1"/>
            <p:nvPr/>
          </p:nvSpPr>
          <p:spPr>
            <a:xfrm>
              <a:off x="3973351" y="2527739"/>
              <a:ext cx="1260001" cy="800219"/>
            </a:xfrm>
            <a:prstGeom prst="rect">
              <a:avLst/>
            </a:prstGeom>
            <a:noFill/>
          </p:spPr>
          <p:txBody>
            <a:bodyPr wrap="square" rtlCol="0">
              <a:spAutoFit/>
            </a:bodyPr>
            <a:lstStyle/>
            <a:p>
              <a:pPr algn="ctr"/>
              <a:r>
                <a:rPr lang="nl-NL" b="1">
                  <a:solidFill>
                    <a:srgbClr val="344044"/>
                  </a:solidFill>
                  <a:latin typeface="Calibri" panose="020F0502020204030204" pitchFamily="34" charset="0"/>
                  <a:cs typeface="Calibri" panose="020F0502020204030204" pitchFamily="34" charset="0"/>
                </a:rPr>
                <a:t>STANDARDS</a:t>
              </a:r>
            </a:p>
            <a:p>
              <a:r>
                <a:rPr lang="nl-NL">
                  <a:solidFill>
                    <a:srgbClr val="344044"/>
                  </a:solidFill>
                </a:rPr>
                <a:t>- EN 16258</a:t>
              </a:r>
            </a:p>
            <a:p>
              <a:r>
                <a:rPr lang="nl-NL">
                  <a:solidFill>
                    <a:srgbClr val="344044"/>
                  </a:solidFill>
                </a:rPr>
                <a:t>- ISO 14083</a:t>
              </a:r>
            </a:p>
            <a:p>
              <a:r>
                <a:rPr lang="nl-NL">
                  <a:solidFill>
                    <a:srgbClr val="344044"/>
                  </a:solidFill>
                </a:rPr>
                <a:t>- </a:t>
              </a:r>
              <a:r>
                <a:rPr lang="nl-NL" err="1">
                  <a:solidFill>
                    <a:srgbClr val="344044"/>
                  </a:solidFill>
                </a:rPr>
                <a:t>CountEmissions</a:t>
              </a:r>
              <a:endParaRPr lang="nl-NL">
                <a:solidFill>
                  <a:srgbClr val="344044"/>
                </a:solidFill>
              </a:endParaRPr>
            </a:p>
          </p:txBody>
        </p:sp>
      </p:grpSp>
      <p:grpSp>
        <p:nvGrpSpPr>
          <p:cNvPr id="101" name="Groep 100">
            <a:extLst>
              <a:ext uri="{FF2B5EF4-FFF2-40B4-BE49-F238E27FC236}">
                <a16:creationId xmlns:a16="http://schemas.microsoft.com/office/drawing/2014/main" id="{D3BC4EB7-4174-34AF-4A9E-C45A5E4DCD6A}"/>
              </a:ext>
            </a:extLst>
          </p:cNvPr>
          <p:cNvGrpSpPr/>
          <p:nvPr/>
        </p:nvGrpSpPr>
        <p:grpSpPr>
          <a:xfrm>
            <a:off x="5771726" y="6858931"/>
            <a:ext cx="2331126" cy="1491077"/>
            <a:chOff x="3973352" y="2527739"/>
            <a:chExt cx="1265931" cy="994051"/>
          </a:xfrm>
        </p:grpSpPr>
        <p:sp>
          <p:nvSpPr>
            <p:cNvPr id="102" name="Rechthoek: afgeronde hoeken 101">
              <a:extLst>
                <a:ext uri="{FF2B5EF4-FFF2-40B4-BE49-F238E27FC236}">
                  <a16:creationId xmlns:a16="http://schemas.microsoft.com/office/drawing/2014/main" id="{84E5E5B5-74A6-7FDC-4B84-1B01D9D36E34}"/>
                </a:ext>
              </a:extLst>
            </p:cNvPr>
            <p:cNvSpPr>
              <a:spLocks noChangeAspect="1"/>
            </p:cNvSpPr>
            <p:nvPr/>
          </p:nvSpPr>
          <p:spPr>
            <a:xfrm>
              <a:off x="3979283" y="2535876"/>
              <a:ext cx="1260000" cy="985914"/>
            </a:xfrm>
            <a:prstGeom prst="roundRect">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03" name="Tekstvak 102">
              <a:extLst>
                <a:ext uri="{FF2B5EF4-FFF2-40B4-BE49-F238E27FC236}">
                  <a16:creationId xmlns:a16="http://schemas.microsoft.com/office/drawing/2014/main" id="{726F05F4-FC7C-509A-05A3-C3BAC6FFE791}"/>
                </a:ext>
              </a:extLst>
            </p:cNvPr>
            <p:cNvSpPr txBox="1"/>
            <p:nvPr/>
          </p:nvSpPr>
          <p:spPr>
            <a:xfrm>
              <a:off x="3973352" y="2527739"/>
              <a:ext cx="1260001" cy="800219"/>
            </a:xfrm>
            <a:prstGeom prst="rect">
              <a:avLst/>
            </a:prstGeom>
            <a:noFill/>
          </p:spPr>
          <p:txBody>
            <a:bodyPr wrap="square" rtlCol="0">
              <a:spAutoFit/>
            </a:bodyPr>
            <a:lstStyle/>
            <a:p>
              <a:pPr algn="ctr"/>
              <a:r>
                <a:rPr lang="nl-NL" b="1">
                  <a:solidFill>
                    <a:srgbClr val="344044"/>
                  </a:solidFill>
                  <a:latin typeface="Calibri" panose="020F0502020204030204" pitchFamily="34" charset="0"/>
                  <a:cs typeface="Calibri" panose="020F0502020204030204" pitchFamily="34" charset="0"/>
                </a:rPr>
                <a:t>INITIATIVES</a:t>
              </a:r>
            </a:p>
            <a:p>
              <a:r>
                <a:rPr lang="nl-NL">
                  <a:solidFill>
                    <a:srgbClr val="344044"/>
                  </a:solidFill>
                </a:rPr>
                <a:t>- </a:t>
              </a:r>
              <a:r>
                <a:rPr lang="nl-NL" err="1">
                  <a:solidFill>
                    <a:srgbClr val="344044"/>
                  </a:solidFill>
                </a:rPr>
                <a:t>SBTi</a:t>
              </a:r>
              <a:endParaRPr lang="nl-NL">
                <a:solidFill>
                  <a:srgbClr val="344044"/>
                </a:solidFill>
              </a:endParaRPr>
            </a:p>
            <a:p>
              <a:r>
                <a:rPr lang="nl-NL">
                  <a:solidFill>
                    <a:srgbClr val="344044"/>
                  </a:solidFill>
                </a:rPr>
                <a:t>- GLEC </a:t>
              </a:r>
            </a:p>
            <a:p>
              <a:r>
                <a:rPr lang="nl-NL">
                  <a:solidFill>
                    <a:srgbClr val="344044"/>
                  </a:solidFill>
                </a:rPr>
                <a:t>- T.P.D. </a:t>
              </a:r>
            </a:p>
          </p:txBody>
        </p:sp>
      </p:grpSp>
      <p:grpSp>
        <p:nvGrpSpPr>
          <p:cNvPr id="108" name="Groep 107">
            <a:extLst>
              <a:ext uri="{FF2B5EF4-FFF2-40B4-BE49-F238E27FC236}">
                <a16:creationId xmlns:a16="http://schemas.microsoft.com/office/drawing/2014/main" id="{0498435D-5674-146C-EAC8-C8F213A853B2}"/>
              </a:ext>
            </a:extLst>
          </p:cNvPr>
          <p:cNvGrpSpPr/>
          <p:nvPr/>
        </p:nvGrpSpPr>
        <p:grpSpPr>
          <a:xfrm>
            <a:off x="9867486" y="3956570"/>
            <a:ext cx="1625850" cy="1288991"/>
            <a:chOff x="6579307" y="3166900"/>
            <a:chExt cx="1260001" cy="1003033"/>
          </a:xfrm>
        </p:grpSpPr>
        <p:sp>
          <p:nvSpPr>
            <p:cNvPr id="106" name="Zeshoek 105">
              <a:extLst>
                <a:ext uri="{FF2B5EF4-FFF2-40B4-BE49-F238E27FC236}">
                  <a16:creationId xmlns:a16="http://schemas.microsoft.com/office/drawing/2014/main" id="{086EBB3B-E020-75C7-4DC3-DBC7D8EFB399}"/>
                </a:ext>
              </a:extLst>
            </p:cNvPr>
            <p:cNvSpPr>
              <a:spLocks noChangeAspect="1"/>
            </p:cNvSpPr>
            <p:nvPr/>
          </p:nvSpPr>
          <p:spPr>
            <a:xfrm>
              <a:off x="6660682" y="3166900"/>
              <a:ext cx="1097252" cy="1003033"/>
            </a:xfrm>
            <a:prstGeom prst="hexagon">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07" name="Tekstvak 106">
              <a:extLst>
                <a:ext uri="{FF2B5EF4-FFF2-40B4-BE49-F238E27FC236}">
                  <a16:creationId xmlns:a16="http://schemas.microsoft.com/office/drawing/2014/main" id="{0B0C1B65-4F06-D83D-5A73-B692910BE30D}"/>
                </a:ext>
              </a:extLst>
            </p:cNvPr>
            <p:cNvSpPr txBox="1"/>
            <p:nvPr/>
          </p:nvSpPr>
          <p:spPr>
            <a:xfrm>
              <a:off x="6579307" y="3514527"/>
              <a:ext cx="1260001" cy="277459"/>
            </a:xfrm>
            <a:prstGeom prst="rect">
              <a:avLst/>
            </a:prstGeom>
            <a:noFill/>
          </p:spPr>
          <p:txBody>
            <a:bodyPr wrap="square" rtlCol="0">
              <a:spAutoFit/>
            </a:bodyPr>
            <a:lstStyle/>
            <a:p>
              <a:pPr algn="ctr"/>
              <a:r>
                <a:rPr lang="nl-NL">
                  <a:solidFill>
                    <a:srgbClr val="344044"/>
                  </a:solidFill>
                  <a:latin typeface="Calibri" panose="020F0502020204030204" pitchFamily="34" charset="0"/>
                  <a:ea typeface="Segoe UI"/>
                  <a:cs typeface="Calibri" panose="020F0502020204030204" pitchFamily="34" charset="0"/>
                </a:rPr>
                <a:t>Gross CO2e</a:t>
              </a:r>
              <a:endParaRPr lang="nl-NL">
                <a:solidFill>
                  <a:srgbClr val="344044"/>
                </a:solidFill>
              </a:endParaRPr>
            </a:p>
          </p:txBody>
        </p:sp>
      </p:grpSp>
      <p:grpSp>
        <p:nvGrpSpPr>
          <p:cNvPr id="112" name="Groep 111">
            <a:extLst>
              <a:ext uri="{FF2B5EF4-FFF2-40B4-BE49-F238E27FC236}">
                <a16:creationId xmlns:a16="http://schemas.microsoft.com/office/drawing/2014/main" id="{E844C8C5-A438-4E07-DA16-FBB42DC06F30}"/>
              </a:ext>
            </a:extLst>
          </p:cNvPr>
          <p:cNvGrpSpPr/>
          <p:nvPr/>
        </p:nvGrpSpPr>
        <p:grpSpPr>
          <a:xfrm>
            <a:off x="9890166" y="5407060"/>
            <a:ext cx="1625850" cy="1288991"/>
            <a:chOff x="6579307" y="3166900"/>
            <a:chExt cx="1260001" cy="1003033"/>
          </a:xfrm>
        </p:grpSpPr>
        <p:sp>
          <p:nvSpPr>
            <p:cNvPr id="113" name="Zeshoek 112">
              <a:extLst>
                <a:ext uri="{FF2B5EF4-FFF2-40B4-BE49-F238E27FC236}">
                  <a16:creationId xmlns:a16="http://schemas.microsoft.com/office/drawing/2014/main" id="{3CFAB35B-DFD7-9637-975F-0B5AFA8C6F0F}"/>
                </a:ext>
              </a:extLst>
            </p:cNvPr>
            <p:cNvSpPr>
              <a:spLocks noChangeAspect="1"/>
            </p:cNvSpPr>
            <p:nvPr/>
          </p:nvSpPr>
          <p:spPr>
            <a:xfrm>
              <a:off x="6660682" y="3166900"/>
              <a:ext cx="1097252" cy="1003033"/>
            </a:xfrm>
            <a:prstGeom prst="hexagon">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14" name="Tekstvak 113">
              <a:extLst>
                <a:ext uri="{FF2B5EF4-FFF2-40B4-BE49-F238E27FC236}">
                  <a16:creationId xmlns:a16="http://schemas.microsoft.com/office/drawing/2014/main" id="{FAAB392C-2FFF-3D6A-8B0D-2CB52234B5D9}"/>
                </a:ext>
              </a:extLst>
            </p:cNvPr>
            <p:cNvSpPr txBox="1"/>
            <p:nvPr/>
          </p:nvSpPr>
          <p:spPr>
            <a:xfrm>
              <a:off x="6579307" y="3514527"/>
              <a:ext cx="1260001" cy="277459"/>
            </a:xfrm>
            <a:prstGeom prst="rect">
              <a:avLst/>
            </a:prstGeom>
            <a:noFill/>
          </p:spPr>
          <p:txBody>
            <a:bodyPr wrap="square" rtlCol="0">
              <a:spAutoFit/>
            </a:bodyPr>
            <a:lstStyle/>
            <a:p>
              <a:pPr algn="ctr"/>
              <a:r>
                <a:rPr lang="nl-NL">
                  <a:solidFill>
                    <a:srgbClr val="344044"/>
                  </a:solidFill>
                  <a:latin typeface="Calibri" panose="020F0502020204030204" pitchFamily="34" charset="0"/>
                  <a:ea typeface="Segoe UI"/>
                  <a:cs typeface="Calibri" panose="020F0502020204030204" pitchFamily="34" charset="0"/>
                </a:rPr>
                <a:t>KJ.unit.km</a:t>
              </a:r>
              <a:endParaRPr lang="nl-NL">
                <a:solidFill>
                  <a:srgbClr val="344044"/>
                </a:solidFill>
              </a:endParaRPr>
            </a:p>
          </p:txBody>
        </p:sp>
      </p:grpSp>
      <p:grpSp>
        <p:nvGrpSpPr>
          <p:cNvPr id="115" name="Groep 114">
            <a:extLst>
              <a:ext uri="{FF2B5EF4-FFF2-40B4-BE49-F238E27FC236}">
                <a16:creationId xmlns:a16="http://schemas.microsoft.com/office/drawing/2014/main" id="{BE327934-8EF3-F02A-77C3-20ACA5F519D0}"/>
              </a:ext>
            </a:extLst>
          </p:cNvPr>
          <p:cNvGrpSpPr/>
          <p:nvPr/>
        </p:nvGrpSpPr>
        <p:grpSpPr>
          <a:xfrm>
            <a:off x="9890157" y="6855909"/>
            <a:ext cx="1625850" cy="1288991"/>
            <a:chOff x="6579307" y="3166901"/>
            <a:chExt cx="1260001" cy="1003033"/>
          </a:xfrm>
        </p:grpSpPr>
        <p:sp>
          <p:nvSpPr>
            <p:cNvPr id="116" name="Zeshoek 115">
              <a:extLst>
                <a:ext uri="{FF2B5EF4-FFF2-40B4-BE49-F238E27FC236}">
                  <a16:creationId xmlns:a16="http://schemas.microsoft.com/office/drawing/2014/main" id="{510FFCED-B765-D3F0-113B-11D55AA2BD5A}"/>
                </a:ext>
              </a:extLst>
            </p:cNvPr>
            <p:cNvSpPr>
              <a:spLocks noChangeAspect="1"/>
            </p:cNvSpPr>
            <p:nvPr/>
          </p:nvSpPr>
          <p:spPr>
            <a:xfrm>
              <a:off x="6660682" y="3166901"/>
              <a:ext cx="1097252" cy="1003033"/>
            </a:xfrm>
            <a:prstGeom prst="hexagon">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17" name="Tekstvak 116">
              <a:extLst>
                <a:ext uri="{FF2B5EF4-FFF2-40B4-BE49-F238E27FC236}">
                  <a16:creationId xmlns:a16="http://schemas.microsoft.com/office/drawing/2014/main" id="{F6E7939B-626F-D180-E7F4-E4A201D87CB4}"/>
                </a:ext>
              </a:extLst>
            </p:cNvPr>
            <p:cNvSpPr txBox="1"/>
            <p:nvPr/>
          </p:nvSpPr>
          <p:spPr>
            <a:xfrm>
              <a:off x="6579307" y="3514527"/>
              <a:ext cx="1260001" cy="277459"/>
            </a:xfrm>
            <a:prstGeom prst="rect">
              <a:avLst/>
            </a:prstGeom>
            <a:noFill/>
          </p:spPr>
          <p:txBody>
            <a:bodyPr wrap="square" rtlCol="0">
              <a:spAutoFit/>
            </a:bodyPr>
            <a:lstStyle/>
            <a:p>
              <a:pPr algn="ctr"/>
              <a:r>
                <a:rPr lang="nl-NL" err="1">
                  <a:solidFill>
                    <a:srgbClr val="344044"/>
                  </a:solidFill>
                  <a:latin typeface="Calibri" panose="020F0502020204030204" pitchFamily="34" charset="0"/>
                  <a:ea typeface="Segoe UI"/>
                  <a:cs typeface="Calibri" panose="020F0502020204030204" pitchFamily="34" charset="0"/>
                </a:rPr>
                <a:t>NOx</a:t>
              </a:r>
              <a:endParaRPr lang="nl-NL">
                <a:solidFill>
                  <a:srgbClr val="344044"/>
                </a:solidFill>
              </a:endParaRPr>
            </a:p>
          </p:txBody>
        </p:sp>
      </p:grpSp>
      <p:grpSp>
        <p:nvGrpSpPr>
          <p:cNvPr id="118" name="Groep 117">
            <a:extLst>
              <a:ext uri="{FF2B5EF4-FFF2-40B4-BE49-F238E27FC236}">
                <a16:creationId xmlns:a16="http://schemas.microsoft.com/office/drawing/2014/main" id="{B8D492FC-F94A-0735-2F01-9C985CB28FA9}"/>
              </a:ext>
            </a:extLst>
          </p:cNvPr>
          <p:cNvGrpSpPr/>
          <p:nvPr/>
        </p:nvGrpSpPr>
        <p:grpSpPr>
          <a:xfrm>
            <a:off x="11121474" y="4675717"/>
            <a:ext cx="1625850" cy="1288991"/>
            <a:chOff x="6579307" y="3166900"/>
            <a:chExt cx="1260001" cy="1003033"/>
          </a:xfrm>
        </p:grpSpPr>
        <p:sp>
          <p:nvSpPr>
            <p:cNvPr id="119" name="Zeshoek 118">
              <a:extLst>
                <a:ext uri="{FF2B5EF4-FFF2-40B4-BE49-F238E27FC236}">
                  <a16:creationId xmlns:a16="http://schemas.microsoft.com/office/drawing/2014/main" id="{5521DD97-98BE-BD2A-44F2-71CB545BD726}"/>
                </a:ext>
              </a:extLst>
            </p:cNvPr>
            <p:cNvSpPr>
              <a:spLocks noChangeAspect="1"/>
            </p:cNvSpPr>
            <p:nvPr/>
          </p:nvSpPr>
          <p:spPr>
            <a:xfrm>
              <a:off x="6660682" y="3166900"/>
              <a:ext cx="1097252" cy="1003033"/>
            </a:xfrm>
            <a:prstGeom prst="hexagon">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20" name="Tekstvak 119">
              <a:extLst>
                <a:ext uri="{FF2B5EF4-FFF2-40B4-BE49-F238E27FC236}">
                  <a16:creationId xmlns:a16="http://schemas.microsoft.com/office/drawing/2014/main" id="{6FAE25E3-E5EA-7593-0209-BF9EBEA0AC65}"/>
                </a:ext>
              </a:extLst>
            </p:cNvPr>
            <p:cNvSpPr txBox="1"/>
            <p:nvPr/>
          </p:nvSpPr>
          <p:spPr>
            <a:xfrm>
              <a:off x="6579307" y="3514527"/>
              <a:ext cx="1260001" cy="277459"/>
            </a:xfrm>
            <a:prstGeom prst="rect">
              <a:avLst/>
            </a:prstGeom>
            <a:noFill/>
          </p:spPr>
          <p:txBody>
            <a:bodyPr wrap="square" rtlCol="0">
              <a:spAutoFit/>
            </a:bodyPr>
            <a:lstStyle/>
            <a:p>
              <a:pPr algn="ctr"/>
              <a:r>
                <a:rPr lang="nl-NL">
                  <a:solidFill>
                    <a:srgbClr val="344044"/>
                  </a:solidFill>
                  <a:latin typeface="Calibri" panose="020F0502020204030204" pitchFamily="34" charset="0"/>
                  <a:ea typeface="Segoe UI"/>
                  <a:cs typeface="Calibri" panose="020F0502020204030204" pitchFamily="34" charset="0"/>
                </a:rPr>
                <a:t>TPI</a:t>
              </a:r>
              <a:endParaRPr lang="nl-NL">
                <a:solidFill>
                  <a:srgbClr val="344044"/>
                </a:solidFill>
              </a:endParaRPr>
            </a:p>
          </p:txBody>
        </p:sp>
      </p:grpSp>
      <p:grpSp>
        <p:nvGrpSpPr>
          <p:cNvPr id="121" name="Groep 120">
            <a:extLst>
              <a:ext uri="{FF2B5EF4-FFF2-40B4-BE49-F238E27FC236}">
                <a16:creationId xmlns:a16="http://schemas.microsoft.com/office/drawing/2014/main" id="{270283F2-BFD5-FF7B-5E8B-4B521315D969}"/>
              </a:ext>
            </a:extLst>
          </p:cNvPr>
          <p:cNvGrpSpPr/>
          <p:nvPr/>
        </p:nvGrpSpPr>
        <p:grpSpPr>
          <a:xfrm>
            <a:off x="11121475" y="6130374"/>
            <a:ext cx="1625850" cy="1288991"/>
            <a:chOff x="6579307" y="3166900"/>
            <a:chExt cx="1260001" cy="1003033"/>
          </a:xfrm>
        </p:grpSpPr>
        <p:sp>
          <p:nvSpPr>
            <p:cNvPr id="122" name="Zeshoek 121">
              <a:extLst>
                <a:ext uri="{FF2B5EF4-FFF2-40B4-BE49-F238E27FC236}">
                  <a16:creationId xmlns:a16="http://schemas.microsoft.com/office/drawing/2014/main" id="{130AD087-DA06-B2AF-55FE-DA342B36AF78}"/>
                </a:ext>
              </a:extLst>
            </p:cNvPr>
            <p:cNvSpPr>
              <a:spLocks noChangeAspect="1"/>
            </p:cNvSpPr>
            <p:nvPr/>
          </p:nvSpPr>
          <p:spPr>
            <a:xfrm>
              <a:off x="6660682" y="3166900"/>
              <a:ext cx="1097252" cy="1003033"/>
            </a:xfrm>
            <a:prstGeom prst="hexagon">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23" name="Tekstvak 122">
              <a:extLst>
                <a:ext uri="{FF2B5EF4-FFF2-40B4-BE49-F238E27FC236}">
                  <a16:creationId xmlns:a16="http://schemas.microsoft.com/office/drawing/2014/main" id="{937FF03C-E1CD-7D05-9B4B-1586F09C9A55}"/>
                </a:ext>
              </a:extLst>
            </p:cNvPr>
            <p:cNvSpPr txBox="1"/>
            <p:nvPr/>
          </p:nvSpPr>
          <p:spPr>
            <a:xfrm>
              <a:off x="6579307" y="3514527"/>
              <a:ext cx="1260001" cy="277459"/>
            </a:xfrm>
            <a:prstGeom prst="rect">
              <a:avLst/>
            </a:prstGeom>
            <a:noFill/>
          </p:spPr>
          <p:txBody>
            <a:bodyPr wrap="square" rtlCol="0">
              <a:spAutoFit/>
            </a:bodyPr>
            <a:lstStyle/>
            <a:p>
              <a:pPr algn="ctr"/>
              <a:r>
                <a:rPr lang="nl-NL">
                  <a:solidFill>
                    <a:srgbClr val="344044"/>
                  </a:solidFill>
                  <a:latin typeface="Calibri" panose="020F0502020204030204" pitchFamily="34" charset="0"/>
                  <a:ea typeface="Segoe UI"/>
                  <a:cs typeface="Calibri" panose="020F0502020204030204" pitchFamily="34" charset="0"/>
                </a:rPr>
                <a:t>LPI</a:t>
              </a:r>
              <a:endParaRPr lang="nl-NL">
                <a:solidFill>
                  <a:srgbClr val="344044"/>
                </a:solidFill>
              </a:endParaRPr>
            </a:p>
          </p:txBody>
        </p:sp>
      </p:grpSp>
      <p:grpSp>
        <p:nvGrpSpPr>
          <p:cNvPr id="124" name="Groep 123">
            <a:extLst>
              <a:ext uri="{FF2B5EF4-FFF2-40B4-BE49-F238E27FC236}">
                <a16:creationId xmlns:a16="http://schemas.microsoft.com/office/drawing/2014/main" id="{20C16858-47F6-D269-E10B-460B0D148D4E}"/>
              </a:ext>
            </a:extLst>
          </p:cNvPr>
          <p:cNvGrpSpPr/>
          <p:nvPr/>
        </p:nvGrpSpPr>
        <p:grpSpPr>
          <a:xfrm>
            <a:off x="8632909" y="4685539"/>
            <a:ext cx="1625850" cy="1288991"/>
            <a:chOff x="6579307" y="3166900"/>
            <a:chExt cx="1260001" cy="1003033"/>
          </a:xfrm>
        </p:grpSpPr>
        <p:sp>
          <p:nvSpPr>
            <p:cNvPr id="125" name="Zeshoek 124">
              <a:extLst>
                <a:ext uri="{FF2B5EF4-FFF2-40B4-BE49-F238E27FC236}">
                  <a16:creationId xmlns:a16="http://schemas.microsoft.com/office/drawing/2014/main" id="{19E3CA19-B1F6-F1AF-EF55-71CBBAA0728E}"/>
                </a:ext>
              </a:extLst>
            </p:cNvPr>
            <p:cNvSpPr>
              <a:spLocks noChangeAspect="1"/>
            </p:cNvSpPr>
            <p:nvPr/>
          </p:nvSpPr>
          <p:spPr>
            <a:xfrm>
              <a:off x="6660682" y="3166900"/>
              <a:ext cx="1097252" cy="1003033"/>
            </a:xfrm>
            <a:prstGeom prst="hexagon">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26" name="Tekstvak 125">
              <a:extLst>
                <a:ext uri="{FF2B5EF4-FFF2-40B4-BE49-F238E27FC236}">
                  <a16:creationId xmlns:a16="http://schemas.microsoft.com/office/drawing/2014/main" id="{4E9B3CB4-9BBF-FAB3-8703-F6FCAC287137}"/>
                </a:ext>
              </a:extLst>
            </p:cNvPr>
            <p:cNvSpPr txBox="1"/>
            <p:nvPr/>
          </p:nvSpPr>
          <p:spPr>
            <a:xfrm>
              <a:off x="6579307" y="3514527"/>
              <a:ext cx="1260001" cy="277459"/>
            </a:xfrm>
            <a:prstGeom prst="rect">
              <a:avLst/>
            </a:prstGeom>
            <a:noFill/>
          </p:spPr>
          <p:txBody>
            <a:bodyPr wrap="square" rtlCol="0">
              <a:spAutoFit/>
            </a:bodyPr>
            <a:lstStyle/>
            <a:p>
              <a:pPr algn="ctr"/>
              <a:r>
                <a:rPr lang="nl-NL">
                  <a:solidFill>
                    <a:srgbClr val="344044"/>
                  </a:solidFill>
                  <a:latin typeface="Calibri" panose="020F0502020204030204" pitchFamily="34" charset="0"/>
                  <a:ea typeface="Segoe UI"/>
                  <a:cs typeface="Calibri" panose="020F0502020204030204" pitchFamily="34" charset="0"/>
                </a:rPr>
                <a:t>CO2.unit</a:t>
              </a:r>
              <a:endParaRPr lang="nl-NL">
                <a:solidFill>
                  <a:srgbClr val="344044"/>
                </a:solidFill>
              </a:endParaRPr>
            </a:p>
          </p:txBody>
        </p:sp>
      </p:grpSp>
      <p:grpSp>
        <p:nvGrpSpPr>
          <p:cNvPr id="127" name="Groep 126">
            <a:extLst>
              <a:ext uri="{FF2B5EF4-FFF2-40B4-BE49-F238E27FC236}">
                <a16:creationId xmlns:a16="http://schemas.microsoft.com/office/drawing/2014/main" id="{3EFC26AF-3088-C18E-A2E3-EF49464E2C52}"/>
              </a:ext>
            </a:extLst>
          </p:cNvPr>
          <p:cNvGrpSpPr/>
          <p:nvPr/>
        </p:nvGrpSpPr>
        <p:grpSpPr>
          <a:xfrm>
            <a:off x="8646270" y="6113200"/>
            <a:ext cx="1625850" cy="1288991"/>
            <a:chOff x="6579307" y="3166900"/>
            <a:chExt cx="1260001" cy="1003033"/>
          </a:xfrm>
        </p:grpSpPr>
        <p:sp>
          <p:nvSpPr>
            <p:cNvPr id="128" name="Zeshoek 127">
              <a:extLst>
                <a:ext uri="{FF2B5EF4-FFF2-40B4-BE49-F238E27FC236}">
                  <a16:creationId xmlns:a16="http://schemas.microsoft.com/office/drawing/2014/main" id="{83FCE7CD-85E3-A369-D155-2F999629219A}"/>
                </a:ext>
              </a:extLst>
            </p:cNvPr>
            <p:cNvSpPr>
              <a:spLocks noChangeAspect="1"/>
            </p:cNvSpPr>
            <p:nvPr/>
          </p:nvSpPr>
          <p:spPr>
            <a:xfrm>
              <a:off x="6660682" y="3166900"/>
              <a:ext cx="1097252" cy="1003033"/>
            </a:xfrm>
            <a:prstGeom prst="hexagon">
              <a:avLst/>
            </a:prstGeom>
            <a:solidFill>
              <a:schemeClr val="bg1"/>
            </a:solidFill>
            <a:ln w="254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29" name="Tekstvak 128">
              <a:extLst>
                <a:ext uri="{FF2B5EF4-FFF2-40B4-BE49-F238E27FC236}">
                  <a16:creationId xmlns:a16="http://schemas.microsoft.com/office/drawing/2014/main" id="{64BCB22B-91EC-64C5-2F4F-EF8F8F68782C}"/>
                </a:ext>
              </a:extLst>
            </p:cNvPr>
            <p:cNvSpPr txBox="1"/>
            <p:nvPr/>
          </p:nvSpPr>
          <p:spPr>
            <a:xfrm>
              <a:off x="6579307" y="3422035"/>
              <a:ext cx="1260001" cy="485554"/>
            </a:xfrm>
            <a:prstGeom prst="rect">
              <a:avLst/>
            </a:prstGeom>
            <a:noFill/>
          </p:spPr>
          <p:txBody>
            <a:bodyPr wrap="square" rtlCol="0">
              <a:spAutoFit/>
            </a:bodyPr>
            <a:lstStyle/>
            <a:p>
              <a:pPr algn="ctr"/>
              <a:r>
                <a:rPr lang="nl-NL">
                  <a:solidFill>
                    <a:srgbClr val="344044"/>
                  </a:solidFill>
                  <a:latin typeface="Calibri" panose="020F0502020204030204" pitchFamily="34" charset="0"/>
                  <a:ea typeface="Segoe UI"/>
                  <a:cs typeface="Calibri" panose="020F0502020204030204" pitchFamily="34" charset="0"/>
                </a:rPr>
                <a:t>CPI</a:t>
              </a:r>
            </a:p>
            <a:p>
              <a:pPr algn="ctr"/>
              <a:r>
                <a:rPr lang="nl-NL">
                  <a:solidFill>
                    <a:srgbClr val="344044"/>
                  </a:solidFill>
                  <a:latin typeface="Calibri" panose="020F0502020204030204" pitchFamily="34" charset="0"/>
                  <a:cs typeface="Calibri" panose="020F0502020204030204" pitchFamily="34" charset="0"/>
                </a:rPr>
                <a:t>CO2.unit.KM</a:t>
              </a:r>
              <a:endParaRPr lang="nl-NL">
                <a:solidFill>
                  <a:srgbClr val="344044"/>
                </a:solidFill>
              </a:endParaRPr>
            </a:p>
          </p:txBody>
        </p:sp>
      </p:grpSp>
      <p:pic>
        <p:nvPicPr>
          <p:cNvPr id="130" name="Graphic 129" descr="Wolk met effen opvulling">
            <a:extLst>
              <a:ext uri="{FF2B5EF4-FFF2-40B4-BE49-F238E27FC236}">
                <a16:creationId xmlns:a16="http://schemas.microsoft.com/office/drawing/2014/main" id="{12E4AFE0-2D3E-685C-9B1D-1DAD9E593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521945" y="3674741"/>
            <a:ext cx="3981722" cy="3981722"/>
          </a:xfrm>
          <a:prstGeom prst="rect">
            <a:avLst/>
          </a:prstGeom>
          <a:effectLst>
            <a:outerShdw blurRad="50800" dist="38100" dir="2700000" algn="tl" rotWithShape="0">
              <a:prstClr val="black">
                <a:alpha val="40000"/>
              </a:prstClr>
            </a:outerShdw>
          </a:effectLst>
        </p:spPr>
      </p:pic>
      <p:sp>
        <p:nvSpPr>
          <p:cNvPr id="131" name="Tekstvak 130">
            <a:extLst>
              <a:ext uri="{FF2B5EF4-FFF2-40B4-BE49-F238E27FC236}">
                <a16:creationId xmlns:a16="http://schemas.microsoft.com/office/drawing/2014/main" id="{6C55C56E-BBE5-8554-9CD8-BAC0793593B0}"/>
              </a:ext>
            </a:extLst>
          </p:cNvPr>
          <p:cNvSpPr txBox="1"/>
          <p:nvPr/>
        </p:nvSpPr>
        <p:spPr>
          <a:xfrm>
            <a:off x="13044406" y="5677035"/>
            <a:ext cx="1312106" cy="646331"/>
          </a:xfrm>
          <a:prstGeom prst="rect">
            <a:avLst/>
          </a:prstGeom>
          <a:noFill/>
        </p:spPr>
        <p:txBody>
          <a:bodyPr wrap="square" rtlCol="0">
            <a:spAutoFit/>
          </a:bodyPr>
          <a:lstStyle/>
          <a:p>
            <a:pPr algn="ctr"/>
            <a:r>
              <a:rPr lang="nl-NL">
                <a:solidFill>
                  <a:srgbClr val="344044"/>
                </a:solidFill>
                <a:latin typeface="Calibri" panose="020F0502020204030204" pitchFamily="34" charset="0"/>
                <a:cs typeface="Calibri" panose="020F0502020204030204" pitchFamily="34" charset="0"/>
              </a:rPr>
              <a:t>Carbon accounting</a:t>
            </a:r>
            <a:endParaRPr lang="nl-NL">
              <a:solidFill>
                <a:srgbClr val="344044"/>
              </a:solidFill>
            </a:endParaRPr>
          </a:p>
        </p:txBody>
      </p:sp>
      <p:sp>
        <p:nvSpPr>
          <p:cNvPr id="132" name="Tekstvak 131">
            <a:extLst>
              <a:ext uri="{FF2B5EF4-FFF2-40B4-BE49-F238E27FC236}">
                <a16:creationId xmlns:a16="http://schemas.microsoft.com/office/drawing/2014/main" id="{62A9E276-CECA-75F0-BDDF-27519CE32233}"/>
              </a:ext>
            </a:extLst>
          </p:cNvPr>
          <p:cNvSpPr txBox="1"/>
          <p:nvPr/>
        </p:nvSpPr>
        <p:spPr>
          <a:xfrm>
            <a:off x="13778991" y="5093717"/>
            <a:ext cx="1466556" cy="369332"/>
          </a:xfrm>
          <a:prstGeom prst="rect">
            <a:avLst/>
          </a:prstGeom>
          <a:noFill/>
        </p:spPr>
        <p:txBody>
          <a:bodyPr wrap="square" rtlCol="0">
            <a:spAutoFit/>
          </a:bodyPr>
          <a:lstStyle/>
          <a:p>
            <a:pPr algn="ctr"/>
            <a:r>
              <a:rPr lang="nl-NL" err="1">
                <a:solidFill>
                  <a:srgbClr val="344044"/>
                </a:solidFill>
                <a:latin typeface="Calibri" panose="020F0502020204030204" pitchFamily="34" charset="0"/>
                <a:ea typeface="Segoe UI"/>
                <a:cs typeface="Calibri" panose="020F0502020204030204" pitchFamily="34" charset="0"/>
              </a:rPr>
              <a:t>Dataspaces</a:t>
            </a:r>
            <a:endParaRPr lang="nl-NL">
              <a:solidFill>
                <a:srgbClr val="344044"/>
              </a:solidFill>
            </a:endParaRPr>
          </a:p>
        </p:txBody>
      </p:sp>
      <p:sp>
        <p:nvSpPr>
          <p:cNvPr id="133" name="Tekstvak 132">
            <a:extLst>
              <a:ext uri="{FF2B5EF4-FFF2-40B4-BE49-F238E27FC236}">
                <a16:creationId xmlns:a16="http://schemas.microsoft.com/office/drawing/2014/main" id="{1C7EA2AD-DA81-726F-5B37-39FCB1D57760}"/>
              </a:ext>
            </a:extLst>
          </p:cNvPr>
          <p:cNvSpPr txBox="1"/>
          <p:nvPr/>
        </p:nvSpPr>
        <p:spPr>
          <a:xfrm>
            <a:off x="14772441" y="5809314"/>
            <a:ext cx="1466556" cy="646331"/>
          </a:xfrm>
          <a:prstGeom prst="rect">
            <a:avLst/>
          </a:prstGeom>
          <a:noFill/>
        </p:spPr>
        <p:txBody>
          <a:bodyPr wrap="square" rtlCol="0">
            <a:spAutoFit/>
          </a:bodyPr>
          <a:lstStyle/>
          <a:p>
            <a:pPr algn="ctr"/>
            <a:r>
              <a:rPr lang="nl-NL">
                <a:solidFill>
                  <a:srgbClr val="344044"/>
                </a:solidFill>
                <a:latin typeface="Calibri" panose="020F0502020204030204" pitchFamily="34" charset="0"/>
                <a:cs typeface="Calibri" panose="020F0502020204030204" pitchFamily="34" charset="0"/>
              </a:rPr>
              <a:t>Circulair </a:t>
            </a:r>
            <a:r>
              <a:rPr lang="nl-NL" err="1">
                <a:solidFill>
                  <a:srgbClr val="344044"/>
                </a:solidFill>
                <a:latin typeface="Calibri" panose="020F0502020204030204" pitchFamily="34" charset="0"/>
                <a:cs typeface="Calibri" panose="020F0502020204030204" pitchFamily="34" charset="0"/>
              </a:rPr>
              <a:t>economy</a:t>
            </a:r>
            <a:endParaRPr lang="nl-NL">
              <a:solidFill>
                <a:srgbClr val="344044"/>
              </a:solidFill>
            </a:endParaRPr>
          </a:p>
        </p:txBody>
      </p:sp>
      <p:sp>
        <p:nvSpPr>
          <p:cNvPr id="134" name="Tekstvak 133">
            <a:extLst>
              <a:ext uri="{FF2B5EF4-FFF2-40B4-BE49-F238E27FC236}">
                <a16:creationId xmlns:a16="http://schemas.microsoft.com/office/drawing/2014/main" id="{5888A8D0-D459-FEA5-BF63-77D1E862D926}"/>
              </a:ext>
            </a:extLst>
          </p:cNvPr>
          <p:cNvSpPr txBox="1"/>
          <p:nvPr/>
        </p:nvSpPr>
        <p:spPr>
          <a:xfrm>
            <a:off x="14006288" y="5517605"/>
            <a:ext cx="1466556" cy="369332"/>
          </a:xfrm>
          <a:prstGeom prst="rect">
            <a:avLst/>
          </a:prstGeom>
          <a:noFill/>
        </p:spPr>
        <p:txBody>
          <a:bodyPr wrap="square" rtlCol="0">
            <a:spAutoFit/>
          </a:bodyPr>
          <a:lstStyle/>
          <a:p>
            <a:pPr algn="ctr"/>
            <a:r>
              <a:rPr lang="nl-NL">
                <a:solidFill>
                  <a:srgbClr val="344044"/>
                </a:solidFill>
                <a:latin typeface="Calibri" panose="020F0502020204030204" pitchFamily="34" charset="0"/>
                <a:cs typeface="Calibri" panose="020F0502020204030204" pitchFamily="34" charset="0"/>
              </a:rPr>
              <a:t>EMDS</a:t>
            </a:r>
            <a:endParaRPr lang="nl-NL">
              <a:solidFill>
                <a:srgbClr val="344044"/>
              </a:solidFill>
            </a:endParaRPr>
          </a:p>
        </p:txBody>
      </p:sp>
      <p:sp>
        <p:nvSpPr>
          <p:cNvPr id="135" name="Tekstvak 134">
            <a:extLst>
              <a:ext uri="{FF2B5EF4-FFF2-40B4-BE49-F238E27FC236}">
                <a16:creationId xmlns:a16="http://schemas.microsoft.com/office/drawing/2014/main" id="{2CB9A66A-6264-5D15-E236-E9A549B8CD44}"/>
              </a:ext>
            </a:extLst>
          </p:cNvPr>
          <p:cNvSpPr txBox="1"/>
          <p:nvPr/>
        </p:nvSpPr>
        <p:spPr>
          <a:xfrm>
            <a:off x="13805817" y="6186720"/>
            <a:ext cx="1466556" cy="369332"/>
          </a:xfrm>
          <a:prstGeom prst="rect">
            <a:avLst/>
          </a:prstGeom>
          <a:noFill/>
        </p:spPr>
        <p:txBody>
          <a:bodyPr wrap="square" rtlCol="0">
            <a:spAutoFit/>
          </a:bodyPr>
          <a:lstStyle/>
          <a:p>
            <a:pPr algn="ctr"/>
            <a:r>
              <a:rPr lang="nl-NL">
                <a:solidFill>
                  <a:srgbClr val="344044"/>
                </a:solidFill>
                <a:latin typeface="Calibri" panose="020F0502020204030204" pitchFamily="34" charset="0"/>
                <a:cs typeface="Calibri" panose="020F0502020204030204" pitchFamily="34" charset="0"/>
              </a:rPr>
              <a:t>…</a:t>
            </a:r>
            <a:endParaRPr lang="nl-NL">
              <a:solidFill>
                <a:srgbClr val="344044"/>
              </a:solidFill>
            </a:endParaRPr>
          </a:p>
        </p:txBody>
      </p:sp>
      <p:grpSp>
        <p:nvGrpSpPr>
          <p:cNvPr id="27" name="Group 5">
            <a:extLst>
              <a:ext uri="{FF2B5EF4-FFF2-40B4-BE49-F238E27FC236}">
                <a16:creationId xmlns:a16="http://schemas.microsoft.com/office/drawing/2014/main" id="{1871BF4C-CBA0-C401-F6F8-2B3770DF13D7}"/>
              </a:ext>
            </a:extLst>
          </p:cNvPr>
          <p:cNvGrpSpPr/>
          <p:nvPr/>
        </p:nvGrpSpPr>
        <p:grpSpPr>
          <a:xfrm>
            <a:off x="0" y="0"/>
            <a:ext cx="515378" cy="10287000"/>
            <a:chOff x="0" y="0"/>
            <a:chExt cx="1063453" cy="13716000"/>
          </a:xfrm>
        </p:grpSpPr>
        <p:grpSp>
          <p:nvGrpSpPr>
            <p:cNvPr id="28" name="Group 6">
              <a:extLst>
                <a:ext uri="{FF2B5EF4-FFF2-40B4-BE49-F238E27FC236}">
                  <a16:creationId xmlns:a16="http://schemas.microsoft.com/office/drawing/2014/main" id="{56DBA2BA-F178-5FE0-4100-2FC8DCD771F9}"/>
                </a:ext>
              </a:extLst>
            </p:cNvPr>
            <p:cNvGrpSpPr/>
            <p:nvPr/>
          </p:nvGrpSpPr>
          <p:grpSpPr>
            <a:xfrm>
              <a:off x="0" y="0"/>
              <a:ext cx="1063453" cy="2611118"/>
              <a:chOff x="0" y="0"/>
              <a:chExt cx="337973" cy="829832"/>
            </a:xfrm>
          </p:grpSpPr>
          <p:sp>
            <p:nvSpPr>
              <p:cNvPr id="35" name="Freeform 7">
                <a:extLst>
                  <a:ext uri="{FF2B5EF4-FFF2-40B4-BE49-F238E27FC236}">
                    <a16:creationId xmlns:a16="http://schemas.microsoft.com/office/drawing/2014/main" id="{886AE8A1-2C81-4119-CDF9-06FE458345AA}"/>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36" name="TextBox 8">
                <a:extLst>
                  <a:ext uri="{FF2B5EF4-FFF2-40B4-BE49-F238E27FC236}">
                    <a16:creationId xmlns:a16="http://schemas.microsoft.com/office/drawing/2014/main" id="{30F2090F-0EA9-5AA1-1703-334809308B69}"/>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9" name="Group 9">
              <a:extLst>
                <a:ext uri="{FF2B5EF4-FFF2-40B4-BE49-F238E27FC236}">
                  <a16:creationId xmlns:a16="http://schemas.microsoft.com/office/drawing/2014/main" id="{0545A7F8-3530-2148-045E-5A03D03344F1}"/>
                </a:ext>
              </a:extLst>
            </p:cNvPr>
            <p:cNvGrpSpPr/>
            <p:nvPr/>
          </p:nvGrpSpPr>
          <p:grpSpPr>
            <a:xfrm>
              <a:off x="0" y="2611118"/>
              <a:ext cx="1063453" cy="8527602"/>
              <a:chOff x="0" y="0"/>
              <a:chExt cx="337973" cy="2710135"/>
            </a:xfrm>
          </p:grpSpPr>
          <p:sp>
            <p:nvSpPr>
              <p:cNvPr id="33" name="Freeform 10">
                <a:extLst>
                  <a:ext uri="{FF2B5EF4-FFF2-40B4-BE49-F238E27FC236}">
                    <a16:creationId xmlns:a16="http://schemas.microsoft.com/office/drawing/2014/main" id="{3E8C7014-617E-7EB6-AF43-39730DBCE802}"/>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34" name="TextBox 11">
                <a:extLst>
                  <a:ext uri="{FF2B5EF4-FFF2-40B4-BE49-F238E27FC236}">
                    <a16:creationId xmlns:a16="http://schemas.microsoft.com/office/drawing/2014/main" id="{AA5CE840-DAFF-ACA3-C575-884CFA7F036F}"/>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30" name="Group 12">
              <a:extLst>
                <a:ext uri="{FF2B5EF4-FFF2-40B4-BE49-F238E27FC236}">
                  <a16:creationId xmlns:a16="http://schemas.microsoft.com/office/drawing/2014/main" id="{B769E06D-3BC2-2780-6340-2FAEF2EC70FB}"/>
                </a:ext>
              </a:extLst>
            </p:cNvPr>
            <p:cNvGrpSpPr/>
            <p:nvPr/>
          </p:nvGrpSpPr>
          <p:grpSpPr>
            <a:xfrm>
              <a:off x="0" y="11138719"/>
              <a:ext cx="1063453" cy="2577281"/>
              <a:chOff x="0" y="0"/>
              <a:chExt cx="337973" cy="819079"/>
            </a:xfrm>
          </p:grpSpPr>
          <p:sp>
            <p:nvSpPr>
              <p:cNvPr id="31" name="Freeform 13">
                <a:extLst>
                  <a:ext uri="{FF2B5EF4-FFF2-40B4-BE49-F238E27FC236}">
                    <a16:creationId xmlns:a16="http://schemas.microsoft.com/office/drawing/2014/main" id="{A7CBB299-9F2E-2478-98AF-044B75F6781C}"/>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32" name="TextBox 14">
                <a:extLst>
                  <a:ext uri="{FF2B5EF4-FFF2-40B4-BE49-F238E27FC236}">
                    <a16:creationId xmlns:a16="http://schemas.microsoft.com/office/drawing/2014/main" id="{CA88E28A-CC8A-E7C7-FF30-1FC294F1ADD7}"/>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31890063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C1E2B8-629A-4137-1791-B945A6BE98EA}"/>
              </a:ext>
            </a:extLst>
          </p:cNvPr>
          <p:cNvSpPr txBox="1">
            <a:spLocks/>
          </p:cNvSpPr>
          <p:nvPr/>
        </p:nvSpPr>
        <p:spPr>
          <a:xfrm>
            <a:off x="1242001" y="1080001"/>
            <a:ext cx="9948668" cy="2566811"/>
          </a:xfrm>
          <a:prstGeom prst="rect">
            <a:avLst/>
          </a:prstGeom>
        </p:spPr>
        <p:txBody>
          <a:bodyPr lIns="137160" tIns="68580" rIns="137160" bIns="68580" anchor="t"/>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pPr defTabSz="1371600">
              <a:defRPr/>
            </a:pPr>
            <a:r>
              <a:rPr lang="nl-NL" sz="9000" err="1">
                <a:solidFill>
                  <a:prstClr val="white"/>
                </a:solidFill>
                <a:latin typeface="Calibri"/>
                <a:ea typeface="Calibri"/>
                <a:cs typeface="Calibri"/>
              </a:rPr>
              <a:t>boostEDIC</a:t>
            </a:r>
            <a:r>
              <a:rPr lang="nl-NL" sz="9000">
                <a:solidFill>
                  <a:prstClr val="white"/>
                </a:solidFill>
                <a:latin typeface="Calibri"/>
                <a:ea typeface="Calibri"/>
                <a:cs typeface="Calibri"/>
              </a:rPr>
              <a:t> Mobility &amp; </a:t>
            </a:r>
            <a:r>
              <a:rPr lang="nl-NL" sz="9000" err="1">
                <a:solidFill>
                  <a:prstClr val="white"/>
                </a:solidFill>
                <a:latin typeface="Calibri"/>
                <a:ea typeface="Calibri"/>
                <a:cs typeface="Calibri"/>
              </a:rPr>
              <a:t>Logistics</a:t>
            </a:r>
            <a:endParaRPr lang="nl-NL" sz="9000">
              <a:solidFill>
                <a:prstClr val="white"/>
              </a:solidFill>
              <a:cs typeface="Calibri" panose="020F0502020204030204" pitchFamily="34" charset="0"/>
            </a:endParaRPr>
          </a:p>
        </p:txBody>
      </p:sp>
      <p:pic>
        <p:nvPicPr>
          <p:cNvPr id="10" name="Afbeelding 9" descr="Afbeelding met Graphics, grafische vormgeving, clipart, Dans&#10;&#10;Automatisch gegenereerde beschrijving">
            <a:extLst>
              <a:ext uri="{FF2B5EF4-FFF2-40B4-BE49-F238E27FC236}">
                <a16:creationId xmlns:a16="http://schemas.microsoft.com/office/drawing/2014/main" id="{DF7B5337-564E-35A0-C453-CE548ED10689}"/>
              </a:ext>
            </a:extLst>
          </p:cNvPr>
          <p:cNvPicPr>
            <a:picLocks noChangeAspect="1"/>
          </p:cNvPicPr>
          <p:nvPr/>
        </p:nvPicPr>
        <p:blipFill>
          <a:blip r:embed="rId3"/>
          <a:stretch>
            <a:fillRect/>
          </a:stretch>
        </p:blipFill>
        <p:spPr>
          <a:xfrm>
            <a:off x="10850218" y="3181382"/>
            <a:ext cx="6957524" cy="6826250"/>
          </a:xfrm>
          <a:prstGeom prst="rect">
            <a:avLst/>
          </a:prstGeom>
          <a:effectLst>
            <a:outerShdw blurRad="50800" dist="38100" dir="2700000" algn="tl" rotWithShape="0">
              <a:prstClr val="black">
                <a:alpha val="40000"/>
              </a:prstClr>
            </a:outerShdw>
          </a:effectLst>
        </p:spPr>
      </p:pic>
      <p:grpSp>
        <p:nvGrpSpPr>
          <p:cNvPr id="3" name="Group 5">
            <a:extLst>
              <a:ext uri="{FF2B5EF4-FFF2-40B4-BE49-F238E27FC236}">
                <a16:creationId xmlns:a16="http://schemas.microsoft.com/office/drawing/2014/main" id="{BC299BA8-C98E-4307-4898-8382988E8D27}"/>
              </a:ext>
            </a:extLst>
          </p:cNvPr>
          <p:cNvGrpSpPr/>
          <p:nvPr/>
        </p:nvGrpSpPr>
        <p:grpSpPr>
          <a:xfrm>
            <a:off x="0" y="0"/>
            <a:ext cx="628650" cy="10287000"/>
            <a:chOff x="0" y="0"/>
            <a:chExt cx="1063453" cy="13716000"/>
          </a:xfrm>
        </p:grpSpPr>
        <p:grpSp>
          <p:nvGrpSpPr>
            <p:cNvPr id="4" name="Group 6">
              <a:extLst>
                <a:ext uri="{FF2B5EF4-FFF2-40B4-BE49-F238E27FC236}">
                  <a16:creationId xmlns:a16="http://schemas.microsoft.com/office/drawing/2014/main" id="{EFAC8542-CFB2-2E5B-C961-70999A85E2D1}"/>
                </a:ext>
              </a:extLst>
            </p:cNvPr>
            <p:cNvGrpSpPr/>
            <p:nvPr/>
          </p:nvGrpSpPr>
          <p:grpSpPr>
            <a:xfrm>
              <a:off x="0" y="0"/>
              <a:ext cx="1063453" cy="2611118"/>
              <a:chOff x="0" y="0"/>
              <a:chExt cx="337973" cy="829832"/>
            </a:xfrm>
          </p:grpSpPr>
          <p:sp>
            <p:nvSpPr>
              <p:cNvPr id="12" name="Freeform 7">
                <a:extLst>
                  <a:ext uri="{FF2B5EF4-FFF2-40B4-BE49-F238E27FC236}">
                    <a16:creationId xmlns:a16="http://schemas.microsoft.com/office/drawing/2014/main" id="{39FC6C85-62DD-B9F1-0C67-45F2BDCA1CDB}"/>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13" name="TextBox 8">
                <a:extLst>
                  <a:ext uri="{FF2B5EF4-FFF2-40B4-BE49-F238E27FC236}">
                    <a16:creationId xmlns:a16="http://schemas.microsoft.com/office/drawing/2014/main" id="{1EDEE2F1-37E1-03C8-E62F-17F783240D25}"/>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5" name="Group 9">
              <a:extLst>
                <a:ext uri="{FF2B5EF4-FFF2-40B4-BE49-F238E27FC236}">
                  <a16:creationId xmlns:a16="http://schemas.microsoft.com/office/drawing/2014/main" id="{0AA018CB-DE26-8AB2-97A0-A98396B9BC34}"/>
                </a:ext>
              </a:extLst>
            </p:cNvPr>
            <p:cNvGrpSpPr/>
            <p:nvPr/>
          </p:nvGrpSpPr>
          <p:grpSpPr>
            <a:xfrm>
              <a:off x="0" y="2611118"/>
              <a:ext cx="1063453" cy="8527602"/>
              <a:chOff x="0" y="0"/>
              <a:chExt cx="337973" cy="2710135"/>
            </a:xfrm>
          </p:grpSpPr>
          <p:sp>
            <p:nvSpPr>
              <p:cNvPr id="9" name="Freeform 10">
                <a:extLst>
                  <a:ext uri="{FF2B5EF4-FFF2-40B4-BE49-F238E27FC236}">
                    <a16:creationId xmlns:a16="http://schemas.microsoft.com/office/drawing/2014/main" id="{FE8965D7-59FE-6836-EC7B-26810B83080F}"/>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11" name="TextBox 11">
                <a:extLst>
                  <a:ext uri="{FF2B5EF4-FFF2-40B4-BE49-F238E27FC236}">
                    <a16:creationId xmlns:a16="http://schemas.microsoft.com/office/drawing/2014/main" id="{1E964A7E-94D8-A370-5FAA-9EB1A2ABAE8B}"/>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6" name="Group 12">
              <a:extLst>
                <a:ext uri="{FF2B5EF4-FFF2-40B4-BE49-F238E27FC236}">
                  <a16:creationId xmlns:a16="http://schemas.microsoft.com/office/drawing/2014/main" id="{1477791A-66CA-6441-95EF-FF81A39F339B}"/>
                </a:ext>
              </a:extLst>
            </p:cNvPr>
            <p:cNvGrpSpPr/>
            <p:nvPr/>
          </p:nvGrpSpPr>
          <p:grpSpPr>
            <a:xfrm>
              <a:off x="0" y="11138719"/>
              <a:ext cx="1063453" cy="2577281"/>
              <a:chOff x="0" y="0"/>
              <a:chExt cx="337973" cy="819079"/>
            </a:xfrm>
          </p:grpSpPr>
          <p:sp>
            <p:nvSpPr>
              <p:cNvPr id="7" name="Freeform 13">
                <a:extLst>
                  <a:ext uri="{FF2B5EF4-FFF2-40B4-BE49-F238E27FC236}">
                    <a16:creationId xmlns:a16="http://schemas.microsoft.com/office/drawing/2014/main" id="{079ED5E5-EB05-48C4-23CE-2D31E481DEEA}"/>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8" name="TextBox 14">
                <a:extLst>
                  <a:ext uri="{FF2B5EF4-FFF2-40B4-BE49-F238E27FC236}">
                    <a16:creationId xmlns:a16="http://schemas.microsoft.com/office/drawing/2014/main" id="{CC862749-DE67-A8DA-7DC5-FF6590BB390A}"/>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0079679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D7291-27DD-389D-4E22-2FDB202D1D2F}"/>
            </a:ext>
          </a:extLst>
        </p:cNvPr>
        <p:cNvGrpSpPr/>
        <p:nvPr/>
      </p:nvGrpSpPr>
      <p:grpSpPr>
        <a:xfrm>
          <a:off x="0" y="0"/>
          <a:ext cx="0" cy="0"/>
          <a:chOff x="0" y="0"/>
          <a:chExt cx="0" cy="0"/>
        </a:xfrm>
      </p:grpSpPr>
      <p:pic>
        <p:nvPicPr>
          <p:cNvPr id="15" name="Afbeelding 14" descr="Afbeelding met ster, vlag, Majorelleblauw, Elektrisch blauw&#10;&#10;Automatisch gegenereerde beschrijving">
            <a:extLst>
              <a:ext uri="{FF2B5EF4-FFF2-40B4-BE49-F238E27FC236}">
                <a16:creationId xmlns:a16="http://schemas.microsoft.com/office/drawing/2014/main" id="{A9DACF65-A3D4-D5CD-24A9-4D2679C90D24}"/>
              </a:ext>
            </a:extLst>
          </p:cNvPr>
          <p:cNvPicPr>
            <a:picLocks noChangeAspect="1"/>
          </p:cNvPicPr>
          <p:nvPr/>
        </p:nvPicPr>
        <p:blipFill>
          <a:blip r:embed="rId2"/>
          <a:stretch>
            <a:fillRect/>
          </a:stretch>
        </p:blipFill>
        <p:spPr>
          <a:xfrm>
            <a:off x="540000" y="0"/>
            <a:ext cx="17748000" cy="10287000"/>
          </a:xfrm>
          <a:prstGeom prst="rect">
            <a:avLst/>
          </a:prstGeom>
        </p:spPr>
      </p:pic>
      <p:pic>
        <p:nvPicPr>
          <p:cNvPr id="11" name="Afbeelding 10" descr="Afbeelding met cirkel&#10;&#10;Automatisch gegenereerde beschrijving">
            <a:extLst>
              <a:ext uri="{FF2B5EF4-FFF2-40B4-BE49-F238E27FC236}">
                <a16:creationId xmlns:a16="http://schemas.microsoft.com/office/drawing/2014/main" id="{DAD38E8A-FDE9-B2F0-5D1A-3EF2B2CBA4D0}"/>
              </a:ext>
            </a:extLst>
          </p:cNvPr>
          <p:cNvPicPr>
            <a:picLocks noChangeAspect="1"/>
          </p:cNvPicPr>
          <p:nvPr/>
        </p:nvPicPr>
        <p:blipFill>
          <a:blip r:embed="rId3">
            <a:alphaModFix amt="85000"/>
            <a:extLst>
              <a:ext uri="{28A0092B-C50C-407E-A947-70E740481C1C}">
                <a14:useLocalDpi xmlns:a14="http://schemas.microsoft.com/office/drawing/2010/main"/>
              </a:ext>
            </a:extLst>
          </a:blip>
          <a:stretch>
            <a:fillRect/>
          </a:stretch>
        </p:blipFill>
        <p:spPr>
          <a:xfrm>
            <a:off x="548744" y="1"/>
            <a:ext cx="8865257" cy="8241707"/>
          </a:xfrm>
          <a:prstGeom prst="rect">
            <a:avLst/>
          </a:prstGeom>
        </p:spPr>
      </p:pic>
      <p:sp>
        <p:nvSpPr>
          <p:cNvPr id="4" name="Titel 1">
            <a:extLst>
              <a:ext uri="{FF2B5EF4-FFF2-40B4-BE49-F238E27FC236}">
                <a16:creationId xmlns:a16="http://schemas.microsoft.com/office/drawing/2014/main" id="{474D0A19-29C5-5FD8-F2FA-D539E055645B}"/>
              </a:ext>
            </a:extLst>
          </p:cNvPr>
          <p:cNvSpPr txBox="1">
            <a:spLocks/>
          </p:cNvSpPr>
          <p:nvPr/>
        </p:nvSpPr>
        <p:spPr>
          <a:xfrm>
            <a:off x="1146428" y="460188"/>
            <a:ext cx="8102288" cy="1968261"/>
          </a:xfrm>
          <a:prstGeom prst="rect">
            <a:avLst/>
          </a:prstGeom>
        </p:spPr>
        <p:txBody>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pPr defTabSz="1371600">
              <a:defRPr/>
            </a:pPr>
            <a:r>
              <a:rPr lang="nl-NL" sz="4800">
                <a:solidFill>
                  <a:prstClr val="white"/>
                </a:solidFill>
              </a:rPr>
              <a:t>EDIC </a:t>
            </a:r>
            <a:r>
              <a:rPr lang="nl-NL" sz="4800" err="1">
                <a:solidFill>
                  <a:prstClr val="white"/>
                </a:solidFill>
              </a:rPr>
              <a:t>Mobility</a:t>
            </a:r>
            <a:r>
              <a:rPr lang="nl-NL" sz="4800">
                <a:solidFill>
                  <a:prstClr val="white"/>
                </a:solidFill>
              </a:rPr>
              <a:t> &amp; </a:t>
            </a:r>
            <a:r>
              <a:rPr lang="nl-NL" sz="4800" err="1">
                <a:solidFill>
                  <a:prstClr val="white"/>
                </a:solidFill>
              </a:rPr>
              <a:t>Logistics</a:t>
            </a:r>
            <a:r>
              <a:rPr lang="nl-NL" sz="4800">
                <a:solidFill>
                  <a:prstClr val="white"/>
                </a:solidFill>
              </a:rPr>
              <a:t> </a:t>
            </a:r>
            <a:r>
              <a:rPr lang="nl-NL" sz="4800" err="1">
                <a:solidFill>
                  <a:prstClr val="white"/>
                </a:solidFill>
              </a:rPr>
              <a:t>and</a:t>
            </a:r>
            <a:r>
              <a:rPr lang="nl-NL" sz="4800">
                <a:solidFill>
                  <a:prstClr val="white"/>
                </a:solidFill>
              </a:rPr>
              <a:t> </a:t>
            </a:r>
            <a:r>
              <a:rPr lang="nl-NL" sz="4800" err="1">
                <a:solidFill>
                  <a:prstClr val="white"/>
                </a:solidFill>
              </a:rPr>
              <a:t>boostEDIC</a:t>
            </a:r>
            <a:r>
              <a:rPr lang="nl-NL" sz="4800">
                <a:solidFill>
                  <a:prstClr val="white"/>
                </a:solidFill>
              </a:rPr>
              <a:t> M&amp;L</a:t>
            </a:r>
            <a:endParaRPr lang="nl-NL" sz="5400">
              <a:solidFill>
                <a:prstClr val="white"/>
              </a:solidFill>
            </a:endParaRPr>
          </a:p>
        </p:txBody>
      </p:sp>
      <p:sp>
        <p:nvSpPr>
          <p:cNvPr id="2" name="Tijdelijke aanduiding voor inhoud 2">
            <a:extLst>
              <a:ext uri="{FF2B5EF4-FFF2-40B4-BE49-F238E27FC236}">
                <a16:creationId xmlns:a16="http://schemas.microsoft.com/office/drawing/2014/main" id="{8667B019-4BCE-C508-68F6-84DAB4054E04}"/>
              </a:ext>
            </a:extLst>
          </p:cNvPr>
          <p:cNvSpPr txBox="1">
            <a:spLocks/>
          </p:cNvSpPr>
          <p:nvPr/>
        </p:nvSpPr>
        <p:spPr>
          <a:xfrm>
            <a:off x="1146428" y="2316062"/>
            <a:ext cx="15199065" cy="4933824"/>
          </a:xfrm>
          <a:prstGeom prst="rect">
            <a:avLst/>
          </a:prstGeom>
        </p:spPr>
        <p:txBody>
          <a:bodyPr>
            <a:noAutofit/>
          </a:bodyPr>
          <a:lstStyle>
            <a:lvl1pPr marL="228600" indent="-228600" algn="l" defTabSz="914400" rtl="0" eaLnBrk="1" latinLnBrk="0" hangingPunct="1">
              <a:lnSpc>
                <a:spcPct val="90000"/>
              </a:lnSpc>
              <a:spcBef>
                <a:spcPts val="1000"/>
              </a:spcBef>
              <a:buClr>
                <a:srgbClr val="97C141"/>
              </a:buClr>
              <a:buFont typeface="Arial" panose="020B0604020202020204" pitchFamily="34" charset="0"/>
              <a:buChar char="•"/>
              <a:defRPr sz="28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97C141"/>
              </a:buClr>
              <a:buFont typeface="Arial" panose="020B0604020202020204" pitchFamily="34" charset="0"/>
              <a:buChar char="•"/>
              <a:defRPr sz="24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97C141"/>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97C141"/>
              </a:buClr>
              <a:buFont typeface="Arial" panose="020B0604020202020204" pitchFamily="34" charset="0"/>
              <a:buChar char="•"/>
              <a:defRPr sz="1800" kern="1200" baseline="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97C141"/>
              </a:buClr>
              <a:buFont typeface="Arial" panose="020B0604020202020204" pitchFamily="34" charset="0"/>
              <a:buChar char="•"/>
              <a:defRPr sz="1800" kern="1200" baseline="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defRPr/>
            </a:pPr>
            <a:r>
              <a:rPr lang="nl-NL" sz="3000" b="1" err="1">
                <a:solidFill>
                  <a:prstClr val="white"/>
                </a:solidFill>
              </a:rPr>
              <a:t>boostEDIC</a:t>
            </a:r>
            <a:r>
              <a:rPr lang="nl-NL" sz="3000" b="1">
                <a:solidFill>
                  <a:prstClr val="white"/>
                </a:solidFill>
              </a:rPr>
              <a:t> M&amp;L (</a:t>
            </a:r>
            <a:r>
              <a:rPr lang="nl-NL" sz="3000" b="1" err="1">
                <a:solidFill>
                  <a:prstClr val="white"/>
                </a:solidFill>
              </a:rPr>
              <a:t>previously</a:t>
            </a:r>
            <a:r>
              <a:rPr lang="nl-NL" sz="3000" b="1">
                <a:solidFill>
                  <a:prstClr val="white"/>
                </a:solidFill>
              </a:rPr>
              <a:t> MOBIEDIC)</a:t>
            </a:r>
          </a:p>
          <a:p>
            <a:pPr marL="342900" indent="-342900" defTabSz="1371600">
              <a:spcBef>
                <a:spcPts val="1500"/>
              </a:spcBef>
              <a:defRPr/>
            </a:pPr>
            <a:r>
              <a:rPr lang="en-GB" sz="3000">
                <a:solidFill>
                  <a:prstClr val="white"/>
                </a:solidFill>
              </a:rPr>
              <a:t>15mln euro project coordinated by Connekt to support the EDIC and its office to establish an Information Exchange Platform and to deploy cross-border uses cases.</a:t>
            </a:r>
          </a:p>
          <a:p>
            <a:pPr marL="342900" indent="-342900" defTabSz="1371600">
              <a:spcBef>
                <a:spcPts val="1500"/>
              </a:spcBef>
              <a:defRPr/>
            </a:pPr>
            <a:r>
              <a:rPr lang="en-GB" sz="3000">
                <a:solidFill>
                  <a:prstClr val="white"/>
                </a:solidFill>
              </a:rPr>
              <a:t>Project currently in Grant Prep and expected to start February 2025.</a:t>
            </a:r>
          </a:p>
          <a:p>
            <a:pPr marL="342900" indent="-342900" defTabSz="1371600">
              <a:spcBef>
                <a:spcPts val="1500"/>
              </a:spcBef>
              <a:defRPr/>
            </a:pPr>
            <a:r>
              <a:rPr lang="en-GB" sz="3000">
                <a:solidFill>
                  <a:prstClr val="white"/>
                </a:solidFill>
              </a:rPr>
              <a:t>Two calls for uses cases. Total budget 9.750k. Use cases funded for 50%.</a:t>
            </a:r>
          </a:p>
          <a:p>
            <a:pPr marL="342900" indent="-342900" defTabSz="1371600">
              <a:spcBef>
                <a:spcPts val="1500"/>
              </a:spcBef>
              <a:defRPr/>
            </a:pPr>
            <a:r>
              <a:rPr lang="en-GB" sz="3000">
                <a:solidFill>
                  <a:prstClr val="white"/>
                </a:solidFill>
              </a:rPr>
              <a:t>First call to launch November 2025. Aim is to realise 2 – 3 use cases per call. Meaning multi-million high impact use cases with strong participation of the end-users.</a:t>
            </a:r>
          </a:p>
          <a:p>
            <a:pPr marL="342900" indent="-342900" defTabSz="1371600">
              <a:spcBef>
                <a:spcPts val="1500"/>
              </a:spcBef>
              <a:defRPr/>
            </a:pPr>
            <a:r>
              <a:rPr lang="en-GB" sz="3000">
                <a:solidFill>
                  <a:prstClr val="white"/>
                </a:solidFill>
              </a:rPr>
              <a:t>Selection criteria will be defined in an open process with the EDIC, MOBIEDIC partners and sector partners like ITS Nationals, ERTICO, DTLF and Alice. ITS Ireland is an associate partner of MOBIEDIC.</a:t>
            </a:r>
          </a:p>
          <a:p>
            <a:pPr marL="342900" indent="-342900" defTabSz="1371600">
              <a:spcBef>
                <a:spcPts val="1500"/>
              </a:spcBef>
              <a:defRPr/>
            </a:pPr>
            <a:r>
              <a:rPr lang="en-GB" sz="3000">
                <a:solidFill>
                  <a:prstClr val="white"/>
                </a:solidFill>
              </a:rPr>
              <a:t>For info contact the project coordinator nico.anten@connekt.nl</a:t>
            </a:r>
          </a:p>
          <a:p>
            <a:pPr marL="342900" indent="-342900" defTabSz="1371600">
              <a:spcBef>
                <a:spcPts val="1500"/>
              </a:spcBef>
              <a:defRPr/>
            </a:pPr>
            <a:endParaRPr lang="en-GB" sz="3000">
              <a:solidFill>
                <a:prstClr val="white"/>
              </a:solidFill>
            </a:endParaRPr>
          </a:p>
        </p:txBody>
      </p:sp>
      <p:pic>
        <p:nvPicPr>
          <p:cNvPr id="16" name="Afbeelding 15" descr="Afbeelding met cirkel, Graphics, zwart-wit, symbool&#10;&#10;Automatisch gegenereerde beschrijving">
            <a:extLst>
              <a:ext uri="{FF2B5EF4-FFF2-40B4-BE49-F238E27FC236}">
                <a16:creationId xmlns:a16="http://schemas.microsoft.com/office/drawing/2014/main" id="{ED7F8725-72D6-CEC8-41A3-532981291885}"/>
              </a:ext>
            </a:extLst>
          </p:cNvPr>
          <p:cNvPicPr>
            <a:picLocks noChangeAspect="1"/>
          </p:cNvPicPr>
          <p:nvPr/>
        </p:nvPicPr>
        <p:blipFill>
          <a:blip r:embed="rId4"/>
          <a:stretch>
            <a:fillRect/>
          </a:stretch>
        </p:blipFill>
        <p:spPr>
          <a:xfrm>
            <a:off x="17035066" y="9170894"/>
            <a:ext cx="742286" cy="873543"/>
          </a:xfrm>
          <a:prstGeom prst="rect">
            <a:avLst/>
          </a:prstGeom>
        </p:spPr>
      </p:pic>
      <p:grpSp>
        <p:nvGrpSpPr>
          <p:cNvPr id="57" name="Group 5">
            <a:extLst>
              <a:ext uri="{FF2B5EF4-FFF2-40B4-BE49-F238E27FC236}">
                <a16:creationId xmlns:a16="http://schemas.microsoft.com/office/drawing/2014/main" id="{CE3B21FF-5D94-85ED-4EF0-F40D961493D2}"/>
              </a:ext>
            </a:extLst>
          </p:cNvPr>
          <p:cNvGrpSpPr/>
          <p:nvPr/>
        </p:nvGrpSpPr>
        <p:grpSpPr>
          <a:xfrm>
            <a:off x="0" y="0"/>
            <a:ext cx="548744" cy="10287000"/>
            <a:chOff x="0" y="0"/>
            <a:chExt cx="1063453" cy="13716000"/>
          </a:xfrm>
        </p:grpSpPr>
        <p:grpSp>
          <p:nvGrpSpPr>
            <p:cNvPr id="58" name="Group 6">
              <a:extLst>
                <a:ext uri="{FF2B5EF4-FFF2-40B4-BE49-F238E27FC236}">
                  <a16:creationId xmlns:a16="http://schemas.microsoft.com/office/drawing/2014/main" id="{B9AA03B3-FCEA-B61C-B5D9-EA4829CC0A53}"/>
                </a:ext>
              </a:extLst>
            </p:cNvPr>
            <p:cNvGrpSpPr/>
            <p:nvPr/>
          </p:nvGrpSpPr>
          <p:grpSpPr>
            <a:xfrm>
              <a:off x="0" y="0"/>
              <a:ext cx="1063453" cy="2611118"/>
              <a:chOff x="0" y="0"/>
              <a:chExt cx="337973" cy="829832"/>
            </a:xfrm>
          </p:grpSpPr>
          <p:sp>
            <p:nvSpPr>
              <p:cNvPr id="65" name="Freeform 7">
                <a:extLst>
                  <a:ext uri="{FF2B5EF4-FFF2-40B4-BE49-F238E27FC236}">
                    <a16:creationId xmlns:a16="http://schemas.microsoft.com/office/drawing/2014/main" id="{0F2C6FA9-E0F7-C5CE-A29B-A5E7F3C3E652}"/>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66" name="TextBox 8">
                <a:extLst>
                  <a:ext uri="{FF2B5EF4-FFF2-40B4-BE49-F238E27FC236}">
                    <a16:creationId xmlns:a16="http://schemas.microsoft.com/office/drawing/2014/main" id="{FD0DA61F-0882-03B6-8CFE-CA367C896D25}"/>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59" name="Group 9">
              <a:extLst>
                <a:ext uri="{FF2B5EF4-FFF2-40B4-BE49-F238E27FC236}">
                  <a16:creationId xmlns:a16="http://schemas.microsoft.com/office/drawing/2014/main" id="{C5F57FD8-8E63-3CC3-9B53-590E20433AC6}"/>
                </a:ext>
              </a:extLst>
            </p:cNvPr>
            <p:cNvGrpSpPr/>
            <p:nvPr/>
          </p:nvGrpSpPr>
          <p:grpSpPr>
            <a:xfrm>
              <a:off x="0" y="2611118"/>
              <a:ext cx="1063453" cy="8527602"/>
              <a:chOff x="0" y="0"/>
              <a:chExt cx="337973" cy="2710135"/>
            </a:xfrm>
          </p:grpSpPr>
          <p:sp>
            <p:nvSpPr>
              <p:cNvPr id="63" name="Freeform 10">
                <a:extLst>
                  <a:ext uri="{FF2B5EF4-FFF2-40B4-BE49-F238E27FC236}">
                    <a16:creationId xmlns:a16="http://schemas.microsoft.com/office/drawing/2014/main" id="{E02C2E0A-46F8-238F-4554-0B559AF89F08}"/>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64" name="TextBox 11">
                <a:extLst>
                  <a:ext uri="{FF2B5EF4-FFF2-40B4-BE49-F238E27FC236}">
                    <a16:creationId xmlns:a16="http://schemas.microsoft.com/office/drawing/2014/main" id="{7532AE17-E81F-63AB-D3DC-85FF4F1D802E}"/>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60" name="Group 12">
              <a:extLst>
                <a:ext uri="{FF2B5EF4-FFF2-40B4-BE49-F238E27FC236}">
                  <a16:creationId xmlns:a16="http://schemas.microsoft.com/office/drawing/2014/main" id="{571F44C8-C413-753A-3E33-D4114DD51F9E}"/>
                </a:ext>
              </a:extLst>
            </p:cNvPr>
            <p:cNvGrpSpPr/>
            <p:nvPr/>
          </p:nvGrpSpPr>
          <p:grpSpPr>
            <a:xfrm>
              <a:off x="0" y="11138719"/>
              <a:ext cx="1063453" cy="2577281"/>
              <a:chOff x="0" y="0"/>
              <a:chExt cx="337973" cy="819079"/>
            </a:xfrm>
          </p:grpSpPr>
          <p:sp>
            <p:nvSpPr>
              <p:cNvPr id="61" name="Freeform 13">
                <a:extLst>
                  <a:ext uri="{FF2B5EF4-FFF2-40B4-BE49-F238E27FC236}">
                    <a16:creationId xmlns:a16="http://schemas.microsoft.com/office/drawing/2014/main" id="{1139A3C8-88A7-FC56-710F-59808E6C2E66}"/>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62" name="TextBox 14">
                <a:extLst>
                  <a:ext uri="{FF2B5EF4-FFF2-40B4-BE49-F238E27FC236}">
                    <a16:creationId xmlns:a16="http://schemas.microsoft.com/office/drawing/2014/main" id="{19123C39-8668-8E5C-5630-E935117AD34F}"/>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28477898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73" name="Rechte verbindingslijn 1072">
            <a:extLst>
              <a:ext uri="{FF2B5EF4-FFF2-40B4-BE49-F238E27FC236}">
                <a16:creationId xmlns:a16="http://schemas.microsoft.com/office/drawing/2014/main" id="{01FC0FF2-808D-C633-2F59-896D9ECBDAF1}"/>
              </a:ext>
            </a:extLst>
          </p:cNvPr>
          <p:cNvCxnSpPr>
            <a:cxnSpLocks/>
            <a:stCxn id="26" idx="1"/>
            <a:endCxn id="1058" idx="3"/>
          </p:cNvCxnSpPr>
          <p:nvPr/>
        </p:nvCxnSpPr>
        <p:spPr>
          <a:xfrm flipH="1">
            <a:off x="8139059" y="1539974"/>
            <a:ext cx="2604116" cy="280964"/>
          </a:xfrm>
          <a:prstGeom prst="line">
            <a:avLst/>
          </a:prstGeom>
        </p:spPr>
        <p:style>
          <a:lnRef idx="1">
            <a:schemeClr val="accent1"/>
          </a:lnRef>
          <a:fillRef idx="0">
            <a:schemeClr val="accent1"/>
          </a:fillRef>
          <a:effectRef idx="0">
            <a:schemeClr val="accent1"/>
          </a:effectRef>
          <a:fontRef idx="minor">
            <a:schemeClr val="tx1"/>
          </a:fontRef>
        </p:style>
      </p:cxnSp>
      <p:sp>
        <p:nvSpPr>
          <p:cNvPr id="49" name="Rechthoek: afgeronde hoeken 48">
            <a:extLst>
              <a:ext uri="{FF2B5EF4-FFF2-40B4-BE49-F238E27FC236}">
                <a16:creationId xmlns:a16="http://schemas.microsoft.com/office/drawing/2014/main" id="{AA416D25-1397-65CB-0CDF-E34B3B4ACBBD}"/>
              </a:ext>
            </a:extLst>
          </p:cNvPr>
          <p:cNvSpPr/>
          <p:nvPr/>
        </p:nvSpPr>
        <p:spPr>
          <a:xfrm>
            <a:off x="3769374" y="5887588"/>
            <a:ext cx="3544185" cy="3840614"/>
          </a:xfrm>
          <a:prstGeom prst="roundRect">
            <a:avLst/>
          </a:prstGeom>
          <a:gradFill flip="none" rotWithShape="1">
            <a:gsLst>
              <a:gs pos="100000">
                <a:schemeClr val="accent6">
                  <a:lumMod val="67000"/>
                </a:schemeClr>
              </a:gs>
              <a:gs pos="48000">
                <a:schemeClr val="accent6">
                  <a:lumMod val="97000"/>
                  <a:lumOff val="3000"/>
                </a:schemeClr>
              </a:gs>
              <a:gs pos="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t"/>
          <a:lstStyle/>
          <a:p>
            <a:pPr algn="ctr" defTabSz="1371600">
              <a:defRPr/>
            </a:pPr>
            <a:r>
              <a:rPr lang="en-AU" sz="2400" b="1">
                <a:solidFill>
                  <a:prstClr val="white"/>
                </a:solidFill>
                <a:latin typeface="Calibri" panose="020F0502020204030204"/>
              </a:rPr>
              <a:t>NATIONAL PARTNERS</a:t>
            </a:r>
          </a:p>
          <a:p>
            <a:pPr algn="ctr" defTabSz="1371600">
              <a:defRPr/>
            </a:pPr>
            <a:endParaRPr lang="en-AU" sz="2700" b="1">
              <a:solidFill>
                <a:prstClr val="white"/>
              </a:solidFill>
              <a:latin typeface="Calibri" panose="020F0502020204030204"/>
            </a:endParaRPr>
          </a:p>
        </p:txBody>
      </p:sp>
      <p:sp>
        <p:nvSpPr>
          <p:cNvPr id="18" name="Rechthoek: afgeronde hoeken 17">
            <a:extLst>
              <a:ext uri="{FF2B5EF4-FFF2-40B4-BE49-F238E27FC236}">
                <a16:creationId xmlns:a16="http://schemas.microsoft.com/office/drawing/2014/main" id="{8B9C9FCA-B674-A6DD-C754-54C3C4B7DE0E}"/>
              </a:ext>
            </a:extLst>
          </p:cNvPr>
          <p:cNvSpPr/>
          <p:nvPr/>
        </p:nvSpPr>
        <p:spPr>
          <a:xfrm>
            <a:off x="3771621" y="3300641"/>
            <a:ext cx="3544683" cy="1257578"/>
          </a:xfrm>
          <a:prstGeom prst="roundRect">
            <a:avLst/>
          </a:prstGeom>
          <a:gradFill flip="none" rotWithShape="1">
            <a:gsLst>
              <a:gs pos="100000">
                <a:srgbClr val="007AC2"/>
              </a:gs>
              <a:gs pos="48000">
                <a:schemeClr val="accent5">
                  <a:lumMod val="97000"/>
                  <a:lumOff val="3000"/>
                </a:schemeClr>
              </a:gs>
              <a:gs pos="0">
                <a:srgbClr val="B4C7E7"/>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3000" b="1">
                <a:solidFill>
                  <a:prstClr val="white"/>
                </a:solidFill>
                <a:latin typeface="Calibri" panose="020F0502020204030204"/>
              </a:rPr>
              <a:t>EXECUTIVE BOARD</a:t>
            </a:r>
            <a:endParaRPr lang="en-AU" sz="2700" b="1">
              <a:solidFill>
                <a:prstClr val="white"/>
              </a:solidFill>
              <a:latin typeface="Calibri" panose="020F0502020204030204"/>
            </a:endParaRPr>
          </a:p>
        </p:txBody>
      </p:sp>
      <p:sp>
        <p:nvSpPr>
          <p:cNvPr id="25" name="Rechthoek: afgeronde hoeken 24">
            <a:extLst>
              <a:ext uri="{FF2B5EF4-FFF2-40B4-BE49-F238E27FC236}">
                <a16:creationId xmlns:a16="http://schemas.microsoft.com/office/drawing/2014/main" id="{1C3C1C19-3705-E0F0-DB52-E10F8E99D9C8}"/>
              </a:ext>
            </a:extLst>
          </p:cNvPr>
          <p:cNvSpPr/>
          <p:nvPr/>
        </p:nvSpPr>
        <p:spPr>
          <a:xfrm>
            <a:off x="3771620" y="4897298"/>
            <a:ext cx="3544187" cy="651209"/>
          </a:xfrm>
          <a:prstGeom prst="roundRect">
            <a:avLst/>
          </a:prstGeom>
          <a:solidFill>
            <a:srgbClr val="54823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white"/>
                </a:solidFill>
                <a:latin typeface="Calibri" panose="020F0502020204030204"/>
              </a:rPr>
              <a:t>STEERING GROUP</a:t>
            </a:r>
          </a:p>
        </p:txBody>
      </p:sp>
      <p:cxnSp>
        <p:nvCxnSpPr>
          <p:cNvPr id="53" name="Rechte verbindingslijn 52">
            <a:extLst>
              <a:ext uri="{FF2B5EF4-FFF2-40B4-BE49-F238E27FC236}">
                <a16:creationId xmlns:a16="http://schemas.microsoft.com/office/drawing/2014/main" id="{7A338684-C70A-5B23-51E4-E7B94066B9A9}"/>
              </a:ext>
            </a:extLst>
          </p:cNvPr>
          <p:cNvCxnSpPr>
            <a:cxnSpLocks/>
            <a:stCxn id="18" idx="2"/>
            <a:endCxn id="25" idx="0"/>
          </p:cNvCxnSpPr>
          <p:nvPr/>
        </p:nvCxnSpPr>
        <p:spPr>
          <a:xfrm flipH="1">
            <a:off x="5543714" y="4558219"/>
            <a:ext cx="249" cy="339080"/>
          </a:xfrm>
          <a:prstGeom prst="line">
            <a:avLst/>
          </a:prstGeom>
        </p:spPr>
        <p:style>
          <a:lnRef idx="1">
            <a:schemeClr val="accent1"/>
          </a:lnRef>
          <a:fillRef idx="0">
            <a:schemeClr val="accent1"/>
          </a:fillRef>
          <a:effectRef idx="0">
            <a:schemeClr val="accent1"/>
          </a:effectRef>
          <a:fontRef idx="minor">
            <a:schemeClr val="tx1"/>
          </a:fontRef>
        </p:style>
      </p:cxnSp>
      <p:sp>
        <p:nvSpPr>
          <p:cNvPr id="1047" name="Rechthoek: afgeronde hoeken 1046">
            <a:extLst>
              <a:ext uri="{FF2B5EF4-FFF2-40B4-BE49-F238E27FC236}">
                <a16:creationId xmlns:a16="http://schemas.microsoft.com/office/drawing/2014/main" id="{EF23DA56-D55E-F85C-1921-14DAB4E566B3}"/>
              </a:ext>
            </a:extLst>
          </p:cNvPr>
          <p:cNvSpPr/>
          <p:nvPr/>
        </p:nvSpPr>
        <p:spPr>
          <a:xfrm>
            <a:off x="955694" y="5814438"/>
            <a:ext cx="2618409" cy="615630"/>
          </a:xfrm>
          <a:prstGeom prst="roundRect">
            <a:avLst/>
          </a:prstGeom>
          <a:solidFill>
            <a:srgbClr val="007AC2"/>
          </a:solidFill>
          <a:ln>
            <a:solidFill>
              <a:srgbClr val="007AC2"/>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700" b="1">
                <a:solidFill>
                  <a:prstClr val="white"/>
                </a:solidFill>
                <a:latin typeface="Calibri" panose="020F0502020204030204"/>
              </a:rPr>
              <a:t>Licence</a:t>
            </a:r>
          </a:p>
        </p:txBody>
      </p:sp>
      <p:grpSp>
        <p:nvGrpSpPr>
          <p:cNvPr id="1087" name="Groep 1086">
            <a:extLst>
              <a:ext uri="{FF2B5EF4-FFF2-40B4-BE49-F238E27FC236}">
                <a16:creationId xmlns:a16="http://schemas.microsoft.com/office/drawing/2014/main" id="{A9C6A871-D37D-7ADD-E301-CB6E261A3886}"/>
              </a:ext>
            </a:extLst>
          </p:cNvPr>
          <p:cNvGrpSpPr/>
          <p:nvPr/>
        </p:nvGrpSpPr>
        <p:grpSpPr>
          <a:xfrm>
            <a:off x="4097018" y="6786221"/>
            <a:ext cx="2888396" cy="430091"/>
            <a:chOff x="2255736" y="4001033"/>
            <a:chExt cx="2133907" cy="418135"/>
          </a:xfrm>
        </p:grpSpPr>
        <p:sp>
          <p:nvSpPr>
            <p:cNvPr id="1046" name="Rechthoek: afgeronde hoeken 1045">
              <a:extLst>
                <a:ext uri="{FF2B5EF4-FFF2-40B4-BE49-F238E27FC236}">
                  <a16:creationId xmlns:a16="http://schemas.microsoft.com/office/drawing/2014/main" id="{BCD6DBED-5B3F-62C2-0356-87EDE41FD1B2}"/>
                </a:ext>
              </a:extLst>
            </p:cNvPr>
            <p:cNvSpPr/>
            <p:nvPr/>
          </p:nvSpPr>
          <p:spPr>
            <a:xfrm>
              <a:off x="2255736" y="4008748"/>
              <a:ext cx="642150"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NL</a:t>
              </a:r>
              <a:endParaRPr lang="en-AU" b="1">
                <a:solidFill>
                  <a:prstClr val="black"/>
                </a:solidFill>
                <a:latin typeface="Calibri" panose="020F0502020204030204"/>
              </a:endParaRPr>
            </a:p>
          </p:txBody>
        </p:sp>
        <p:sp>
          <p:nvSpPr>
            <p:cNvPr id="1079" name="Rechthoek: afgeronde hoeken 1078">
              <a:extLst>
                <a:ext uri="{FF2B5EF4-FFF2-40B4-BE49-F238E27FC236}">
                  <a16:creationId xmlns:a16="http://schemas.microsoft.com/office/drawing/2014/main" id="{B04AF3E2-B325-FA02-46BC-B504A04C49DC}"/>
                </a:ext>
              </a:extLst>
            </p:cNvPr>
            <p:cNvSpPr/>
            <p:nvPr/>
          </p:nvSpPr>
          <p:spPr>
            <a:xfrm>
              <a:off x="3012246" y="4001033"/>
              <a:ext cx="617201" cy="410419"/>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DE</a:t>
              </a:r>
              <a:endParaRPr lang="en-AU" b="1">
                <a:solidFill>
                  <a:prstClr val="black"/>
                </a:solidFill>
                <a:latin typeface="Calibri" panose="020F0502020204030204"/>
              </a:endParaRPr>
            </a:p>
          </p:txBody>
        </p:sp>
        <p:sp>
          <p:nvSpPr>
            <p:cNvPr id="1080" name="Rechthoek: afgeronde hoeken 1079">
              <a:extLst>
                <a:ext uri="{FF2B5EF4-FFF2-40B4-BE49-F238E27FC236}">
                  <a16:creationId xmlns:a16="http://schemas.microsoft.com/office/drawing/2014/main" id="{4409CD9E-F645-04DB-6B94-2ED32DEF5407}"/>
                </a:ext>
              </a:extLst>
            </p:cNvPr>
            <p:cNvSpPr/>
            <p:nvPr/>
          </p:nvSpPr>
          <p:spPr>
            <a:xfrm>
              <a:off x="3748354" y="4002274"/>
              <a:ext cx="641289"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ES</a:t>
              </a:r>
              <a:endParaRPr lang="en-AU" b="1">
                <a:solidFill>
                  <a:prstClr val="black"/>
                </a:solidFill>
                <a:latin typeface="Calibri" panose="020F0502020204030204"/>
              </a:endParaRPr>
            </a:p>
          </p:txBody>
        </p:sp>
      </p:grpSp>
      <p:grpSp>
        <p:nvGrpSpPr>
          <p:cNvPr id="1117" name="Groep 1116">
            <a:extLst>
              <a:ext uri="{FF2B5EF4-FFF2-40B4-BE49-F238E27FC236}">
                <a16:creationId xmlns:a16="http://schemas.microsoft.com/office/drawing/2014/main" id="{9EECFEC4-8CBC-CD70-2008-D1AA70B19819}"/>
              </a:ext>
            </a:extLst>
          </p:cNvPr>
          <p:cNvGrpSpPr/>
          <p:nvPr/>
        </p:nvGrpSpPr>
        <p:grpSpPr>
          <a:xfrm>
            <a:off x="4099153" y="7367438"/>
            <a:ext cx="2888396" cy="430091"/>
            <a:chOff x="2255736" y="4001033"/>
            <a:chExt cx="2133907" cy="418135"/>
          </a:xfrm>
        </p:grpSpPr>
        <p:sp>
          <p:nvSpPr>
            <p:cNvPr id="1118" name="Rechthoek: afgeronde hoeken 1117">
              <a:extLst>
                <a:ext uri="{FF2B5EF4-FFF2-40B4-BE49-F238E27FC236}">
                  <a16:creationId xmlns:a16="http://schemas.microsoft.com/office/drawing/2014/main" id="{F412F432-20F3-56ED-AB64-72F0EF07969E}"/>
                </a:ext>
              </a:extLst>
            </p:cNvPr>
            <p:cNvSpPr/>
            <p:nvPr/>
          </p:nvSpPr>
          <p:spPr>
            <a:xfrm>
              <a:off x="2255736" y="4008748"/>
              <a:ext cx="642150"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BE</a:t>
              </a:r>
              <a:r>
                <a:rPr lang="en-AU" sz="2400" b="1" baseline="-10000">
                  <a:solidFill>
                    <a:prstClr val="black"/>
                  </a:solidFill>
                  <a:latin typeface="Calibri" panose="020F0502020204030204"/>
                </a:rPr>
                <a:t>W</a:t>
              </a:r>
              <a:endParaRPr lang="en-AU" b="1" baseline="-10000">
                <a:solidFill>
                  <a:prstClr val="black"/>
                </a:solidFill>
                <a:latin typeface="Calibri" panose="020F0502020204030204"/>
              </a:endParaRPr>
            </a:p>
          </p:txBody>
        </p:sp>
        <p:sp>
          <p:nvSpPr>
            <p:cNvPr id="1119" name="Rechthoek: afgeronde hoeken 1118">
              <a:extLst>
                <a:ext uri="{FF2B5EF4-FFF2-40B4-BE49-F238E27FC236}">
                  <a16:creationId xmlns:a16="http://schemas.microsoft.com/office/drawing/2014/main" id="{77965362-D632-9AD6-EF3F-8A579D467A5D}"/>
                </a:ext>
              </a:extLst>
            </p:cNvPr>
            <p:cNvSpPr/>
            <p:nvPr/>
          </p:nvSpPr>
          <p:spPr>
            <a:xfrm>
              <a:off x="3012246" y="4001033"/>
              <a:ext cx="617201" cy="410419"/>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CH</a:t>
              </a:r>
              <a:endParaRPr lang="en-AU" b="1">
                <a:solidFill>
                  <a:prstClr val="black"/>
                </a:solidFill>
                <a:latin typeface="Calibri" panose="020F0502020204030204"/>
              </a:endParaRPr>
            </a:p>
          </p:txBody>
        </p:sp>
        <p:sp>
          <p:nvSpPr>
            <p:cNvPr id="1120" name="Rechthoek: afgeronde hoeken 1119">
              <a:extLst>
                <a:ext uri="{FF2B5EF4-FFF2-40B4-BE49-F238E27FC236}">
                  <a16:creationId xmlns:a16="http://schemas.microsoft.com/office/drawing/2014/main" id="{0CA273AC-4C2B-302A-1892-888B96BF5FB5}"/>
                </a:ext>
              </a:extLst>
            </p:cNvPr>
            <p:cNvSpPr/>
            <p:nvPr/>
          </p:nvSpPr>
          <p:spPr>
            <a:xfrm>
              <a:off x="3748354" y="4002274"/>
              <a:ext cx="641289"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PT</a:t>
              </a:r>
              <a:endParaRPr lang="en-AU" b="1">
                <a:solidFill>
                  <a:prstClr val="black"/>
                </a:solidFill>
                <a:latin typeface="Calibri" panose="020F0502020204030204"/>
              </a:endParaRPr>
            </a:p>
          </p:txBody>
        </p:sp>
      </p:grpSp>
      <p:grpSp>
        <p:nvGrpSpPr>
          <p:cNvPr id="1121" name="Groep 1120">
            <a:extLst>
              <a:ext uri="{FF2B5EF4-FFF2-40B4-BE49-F238E27FC236}">
                <a16:creationId xmlns:a16="http://schemas.microsoft.com/office/drawing/2014/main" id="{E5B938AC-0B55-0448-AD29-3CBD21FC782E}"/>
              </a:ext>
            </a:extLst>
          </p:cNvPr>
          <p:cNvGrpSpPr/>
          <p:nvPr/>
        </p:nvGrpSpPr>
        <p:grpSpPr>
          <a:xfrm>
            <a:off x="4112237" y="7925257"/>
            <a:ext cx="2888396" cy="430091"/>
            <a:chOff x="2255736" y="4001033"/>
            <a:chExt cx="2133907" cy="418135"/>
          </a:xfrm>
        </p:grpSpPr>
        <p:sp>
          <p:nvSpPr>
            <p:cNvPr id="1122" name="Rechthoek: afgeronde hoeken 1121">
              <a:extLst>
                <a:ext uri="{FF2B5EF4-FFF2-40B4-BE49-F238E27FC236}">
                  <a16:creationId xmlns:a16="http://schemas.microsoft.com/office/drawing/2014/main" id="{A2C123E3-2FFC-BF4E-D80D-8987E72BAA5C}"/>
                </a:ext>
              </a:extLst>
            </p:cNvPr>
            <p:cNvSpPr/>
            <p:nvPr/>
          </p:nvSpPr>
          <p:spPr>
            <a:xfrm>
              <a:off x="2255736" y="4008748"/>
              <a:ext cx="642150"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BE</a:t>
              </a:r>
              <a:r>
                <a:rPr lang="en-AU" sz="2400" b="1" baseline="-10000">
                  <a:solidFill>
                    <a:prstClr val="black"/>
                  </a:solidFill>
                  <a:latin typeface="Calibri" panose="020F0502020204030204"/>
                </a:rPr>
                <a:t>F</a:t>
              </a:r>
              <a:endParaRPr lang="en-AU" b="1" baseline="-10000">
                <a:solidFill>
                  <a:prstClr val="black"/>
                </a:solidFill>
                <a:latin typeface="Calibri" panose="020F0502020204030204"/>
              </a:endParaRPr>
            </a:p>
          </p:txBody>
        </p:sp>
        <p:sp>
          <p:nvSpPr>
            <p:cNvPr id="1123" name="Rechthoek: afgeronde hoeken 1122">
              <a:extLst>
                <a:ext uri="{FF2B5EF4-FFF2-40B4-BE49-F238E27FC236}">
                  <a16:creationId xmlns:a16="http://schemas.microsoft.com/office/drawing/2014/main" id="{172930DC-E37C-CCDC-56D3-41A8B3C989CA}"/>
                </a:ext>
              </a:extLst>
            </p:cNvPr>
            <p:cNvSpPr/>
            <p:nvPr/>
          </p:nvSpPr>
          <p:spPr>
            <a:xfrm>
              <a:off x="3012246" y="4001033"/>
              <a:ext cx="617201" cy="410419"/>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PL</a:t>
              </a:r>
              <a:endParaRPr lang="en-AU" b="1">
                <a:solidFill>
                  <a:prstClr val="black"/>
                </a:solidFill>
                <a:latin typeface="Calibri" panose="020F0502020204030204"/>
              </a:endParaRPr>
            </a:p>
          </p:txBody>
        </p:sp>
        <p:sp>
          <p:nvSpPr>
            <p:cNvPr id="1124" name="Rechthoek: afgeronde hoeken 1123">
              <a:extLst>
                <a:ext uri="{FF2B5EF4-FFF2-40B4-BE49-F238E27FC236}">
                  <a16:creationId xmlns:a16="http://schemas.microsoft.com/office/drawing/2014/main" id="{EACC8F8E-41BB-6526-D68A-93AB0FABEFAF}"/>
                </a:ext>
              </a:extLst>
            </p:cNvPr>
            <p:cNvSpPr/>
            <p:nvPr/>
          </p:nvSpPr>
          <p:spPr>
            <a:xfrm>
              <a:off x="3748354" y="4002274"/>
              <a:ext cx="641289"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HU</a:t>
              </a:r>
              <a:endParaRPr lang="en-AU" b="1">
                <a:solidFill>
                  <a:prstClr val="black"/>
                </a:solidFill>
                <a:latin typeface="Calibri" panose="020F0502020204030204"/>
              </a:endParaRPr>
            </a:p>
          </p:txBody>
        </p:sp>
      </p:grpSp>
      <p:grpSp>
        <p:nvGrpSpPr>
          <p:cNvPr id="1125" name="Groep 1124">
            <a:extLst>
              <a:ext uri="{FF2B5EF4-FFF2-40B4-BE49-F238E27FC236}">
                <a16:creationId xmlns:a16="http://schemas.microsoft.com/office/drawing/2014/main" id="{E9E696A0-EEC5-5776-8A1B-B109563AC60C}"/>
              </a:ext>
            </a:extLst>
          </p:cNvPr>
          <p:cNvGrpSpPr/>
          <p:nvPr/>
        </p:nvGrpSpPr>
        <p:grpSpPr>
          <a:xfrm>
            <a:off x="4112237" y="8482957"/>
            <a:ext cx="2888396" cy="456293"/>
            <a:chOff x="2255736" y="4001033"/>
            <a:chExt cx="2133907" cy="418135"/>
          </a:xfrm>
        </p:grpSpPr>
        <p:sp>
          <p:nvSpPr>
            <p:cNvPr id="1126" name="Rechthoek: afgeronde hoeken 1125">
              <a:extLst>
                <a:ext uri="{FF2B5EF4-FFF2-40B4-BE49-F238E27FC236}">
                  <a16:creationId xmlns:a16="http://schemas.microsoft.com/office/drawing/2014/main" id="{CBC8453F-7940-129A-8E4E-58F86CEE6D37}"/>
                </a:ext>
              </a:extLst>
            </p:cNvPr>
            <p:cNvSpPr/>
            <p:nvPr/>
          </p:nvSpPr>
          <p:spPr>
            <a:xfrm>
              <a:off x="2255736" y="4008748"/>
              <a:ext cx="642150"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CZ</a:t>
              </a:r>
              <a:endParaRPr lang="en-AU" b="1">
                <a:solidFill>
                  <a:prstClr val="black"/>
                </a:solidFill>
                <a:latin typeface="Calibri" panose="020F0502020204030204"/>
              </a:endParaRPr>
            </a:p>
          </p:txBody>
        </p:sp>
        <p:sp>
          <p:nvSpPr>
            <p:cNvPr id="1127" name="Rechthoek: afgeronde hoeken 1126">
              <a:extLst>
                <a:ext uri="{FF2B5EF4-FFF2-40B4-BE49-F238E27FC236}">
                  <a16:creationId xmlns:a16="http://schemas.microsoft.com/office/drawing/2014/main" id="{3EC2AD75-875F-6770-E3E3-3895481503A1}"/>
                </a:ext>
              </a:extLst>
            </p:cNvPr>
            <p:cNvSpPr/>
            <p:nvPr/>
          </p:nvSpPr>
          <p:spPr>
            <a:xfrm>
              <a:off x="3012246" y="4001033"/>
              <a:ext cx="617201" cy="410419"/>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GB" sz="2400" b="1">
                  <a:solidFill>
                    <a:prstClr val="black"/>
                  </a:solidFill>
                  <a:latin typeface="Calibri" panose="020F0502020204030204"/>
                </a:rPr>
                <a:t>AT</a:t>
              </a:r>
              <a:endParaRPr lang="en-AU" b="1">
                <a:solidFill>
                  <a:prstClr val="black"/>
                </a:solidFill>
                <a:latin typeface="Calibri" panose="020F0502020204030204"/>
              </a:endParaRPr>
            </a:p>
          </p:txBody>
        </p:sp>
        <p:sp>
          <p:nvSpPr>
            <p:cNvPr id="1128" name="Rechthoek: afgeronde hoeken 1127">
              <a:extLst>
                <a:ext uri="{FF2B5EF4-FFF2-40B4-BE49-F238E27FC236}">
                  <a16:creationId xmlns:a16="http://schemas.microsoft.com/office/drawing/2014/main" id="{35BA7A07-6C7C-5CD2-6D75-70ACC309D394}"/>
                </a:ext>
              </a:extLst>
            </p:cNvPr>
            <p:cNvSpPr/>
            <p:nvPr/>
          </p:nvSpPr>
          <p:spPr>
            <a:xfrm>
              <a:off x="3748354" y="4002274"/>
              <a:ext cx="641289"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IT</a:t>
              </a:r>
              <a:endParaRPr lang="en-AU" b="1">
                <a:solidFill>
                  <a:prstClr val="black"/>
                </a:solidFill>
                <a:latin typeface="Calibri" panose="020F0502020204030204"/>
              </a:endParaRPr>
            </a:p>
          </p:txBody>
        </p:sp>
      </p:grpSp>
      <p:grpSp>
        <p:nvGrpSpPr>
          <p:cNvPr id="1129" name="Groep 1128">
            <a:extLst>
              <a:ext uri="{FF2B5EF4-FFF2-40B4-BE49-F238E27FC236}">
                <a16:creationId xmlns:a16="http://schemas.microsoft.com/office/drawing/2014/main" id="{73E27BF0-C566-B4A1-5AE8-B29DC17109C5}"/>
              </a:ext>
            </a:extLst>
          </p:cNvPr>
          <p:cNvGrpSpPr/>
          <p:nvPr/>
        </p:nvGrpSpPr>
        <p:grpSpPr>
          <a:xfrm>
            <a:off x="4112237" y="9093464"/>
            <a:ext cx="2888396" cy="430091"/>
            <a:chOff x="2255736" y="4001033"/>
            <a:chExt cx="2133907" cy="418135"/>
          </a:xfrm>
        </p:grpSpPr>
        <p:sp>
          <p:nvSpPr>
            <p:cNvPr id="1130" name="Rechthoek: afgeronde hoeken 1129">
              <a:extLst>
                <a:ext uri="{FF2B5EF4-FFF2-40B4-BE49-F238E27FC236}">
                  <a16:creationId xmlns:a16="http://schemas.microsoft.com/office/drawing/2014/main" id="{B650BC6F-AC23-B5C9-DC01-076FB1809AE8}"/>
                </a:ext>
              </a:extLst>
            </p:cNvPr>
            <p:cNvSpPr/>
            <p:nvPr/>
          </p:nvSpPr>
          <p:spPr>
            <a:xfrm>
              <a:off x="2255736" y="4008748"/>
              <a:ext cx="642150"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RO</a:t>
              </a:r>
              <a:endParaRPr lang="en-AU" b="1">
                <a:solidFill>
                  <a:prstClr val="black"/>
                </a:solidFill>
                <a:latin typeface="Calibri" panose="020F0502020204030204"/>
              </a:endParaRPr>
            </a:p>
          </p:txBody>
        </p:sp>
        <p:sp>
          <p:nvSpPr>
            <p:cNvPr id="1131" name="Rechthoek: afgeronde hoeken 1130">
              <a:extLst>
                <a:ext uri="{FF2B5EF4-FFF2-40B4-BE49-F238E27FC236}">
                  <a16:creationId xmlns:a16="http://schemas.microsoft.com/office/drawing/2014/main" id="{EF5BDCBC-85F5-3667-12F5-5205B4E1C5DB}"/>
                </a:ext>
              </a:extLst>
            </p:cNvPr>
            <p:cNvSpPr/>
            <p:nvPr/>
          </p:nvSpPr>
          <p:spPr>
            <a:xfrm>
              <a:off x="3012246" y="4001033"/>
              <a:ext cx="617201" cy="410419"/>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CA</a:t>
              </a:r>
              <a:endParaRPr lang="en-AU" b="1">
                <a:solidFill>
                  <a:prstClr val="black"/>
                </a:solidFill>
                <a:latin typeface="Calibri" panose="020F0502020204030204"/>
              </a:endParaRPr>
            </a:p>
          </p:txBody>
        </p:sp>
        <p:sp>
          <p:nvSpPr>
            <p:cNvPr id="1132" name="Rechthoek: afgeronde hoeken 1131">
              <a:extLst>
                <a:ext uri="{FF2B5EF4-FFF2-40B4-BE49-F238E27FC236}">
                  <a16:creationId xmlns:a16="http://schemas.microsoft.com/office/drawing/2014/main" id="{C4387C64-9596-8EA6-7025-737B2250671A}"/>
                </a:ext>
              </a:extLst>
            </p:cNvPr>
            <p:cNvSpPr/>
            <p:nvPr/>
          </p:nvSpPr>
          <p:spPr>
            <a:xfrm>
              <a:off x="3748354" y="4002274"/>
              <a:ext cx="641289" cy="410420"/>
            </a:xfrm>
            <a:prstGeom prst="roundRect">
              <a:avLst/>
            </a:prstGeom>
            <a:solidFill>
              <a:schemeClr val="accent6">
                <a:lumMod val="40000"/>
                <a:lumOff val="60000"/>
              </a:schemeClr>
            </a:solidFill>
            <a:ln>
              <a:solidFill>
                <a:schemeClr val="accent6"/>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prstClr val="black"/>
                  </a:solidFill>
                  <a:latin typeface="Calibri" panose="020F0502020204030204"/>
                </a:rPr>
                <a:t>US</a:t>
              </a:r>
              <a:endParaRPr lang="en-AU" b="1">
                <a:solidFill>
                  <a:prstClr val="black"/>
                </a:solidFill>
                <a:latin typeface="Calibri" panose="020F0502020204030204"/>
              </a:endParaRPr>
            </a:p>
          </p:txBody>
        </p:sp>
      </p:grpSp>
      <p:cxnSp>
        <p:nvCxnSpPr>
          <p:cNvPr id="1150" name="Verbindingslijn: gebogen 1149">
            <a:extLst>
              <a:ext uri="{FF2B5EF4-FFF2-40B4-BE49-F238E27FC236}">
                <a16:creationId xmlns:a16="http://schemas.microsoft.com/office/drawing/2014/main" id="{7914EAEA-FED4-7613-19A0-288661DE3344}"/>
              </a:ext>
            </a:extLst>
          </p:cNvPr>
          <p:cNvCxnSpPr>
            <a:cxnSpLocks/>
            <a:stCxn id="49" idx="1"/>
            <a:endCxn id="1047" idx="2"/>
          </p:cNvCxnSpPr>
          <p:nvPr/>
        </p:nvCxnSpPr>
        <p:spPr>
          <a:xfrm rot="10800000">
            <a:off x="2264898" y="6430070"/>
            <a:ext cx="1504476" cy="137782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181" name="Verbindingslijn: gebogen 1180">
            <a:extLst>
              <a:ext uri="{FF2B5EF4-FFF2-40B4-BE49-F238E27FC236}">
                <a16:creationId xmlns:a16="http://schemas.microsoft.com/office/drawing/2014/main" id="{8AE4C25E-974C-B9A3-B758-DEEF26965328}"/>
              </a:ext>
            </a:extLst>
          </p:cNvPr>
          <p:cNvCxnSpPr>
            <a:cxnSpLocks/>
            <a:stCxn id="1047" idx="0"/>
            <a:endCxn id="18" idx="1"/>
          </p:cNvCxnSpPr>
          <p:nvPr/>
        </p:nvCxnSpPr>
        <p:spPr>
          <a:xfrm rot="5400000" flipH="1" flipV="1">
            <a:off x="2075756" y="4118573"/>
            <a:ext cx="1885008" cy="150672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50" name="Rechte verbindingslijn 1049">
            <a:extLst>
              <a:ext uri="{FF2B5EF4-FFF2-40B4-BE49-F238E27FC236}">
                <a16:creationId xmlns:a16="http://schemas.microsoft.com/office/drawing/2014/main" id="{98218073-D17A-EB59-6A1E-8D05A154A67D}"/>
              </a:ext>
            </a:extLst>
          </p:cNvPr>
          <p:cNvCxnSpPr>
            <a:cxnSpLocks/>
            <a:stCxn id="49" idx="0"/>
            <a:endCxn id="25" idx="2"/>
          </p:cNvCxnSpPr>
          <p:nvPr/>
        </p:nvCxnSpPr>
        <p:spPr>
          <a:xfrm flipV="1">
            <a:off x="5541467" y="5548506"/>
            <a:ext cx="2247" cy="339081"/>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hthoek: afgeronde hoeken 7">
            <a:extLst>
              <a:ext uri="{FF2B5EF4-FFF2-40B4-BE49-F238E27FC236}">
                <a16:creationId xmlns:a16="http://schemas.microsoft.com/office/drawing/2014/main" id="{E3B43029-979F-EAF7-D92A-D18919242FE7}"/>
              </a:ext>
            </a:extLst>
          </p:cNvPr>
          <p:cNvSpPr/>
          <p:nvPr/>
        </p:nvSpPr>
        <p:spPr>
          <a:xfrm>
            <a:off x="9006518" y="1324711"/>
            <a:ext cx="869196"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NC</a:t>
            </a:r>
            <a:r>
              <a:rPr lang="en-AU" sz="1050" b="1">
                <a:solidFill>
                  <a:prstClr val="black"/>
                </a:solidFill>
                <a:latin typeface="Calibri" panose="020F0502020204030204"/>
              </a:rPr>
              <a:t>NL</a:t>
            </a:r>
            <a:endParaRPr lang="en-AU" b="1">
              <a:solidFill>
                <a:prstClr val="black"/>
              </a:solidFill>
              <a:latin typeface="Calibri" panose="020F0502020204030204"/>
            </a:endParaRPr>
          </a:p>
        </p:txBody>
      </p:sp>
      <p:cxnSp>
        <p:nvCxnSpPr>
          <p:cNvPr id="14" name="Rechte verbindingslijn 13">
            <a:extLst>
              <a:ext uri="{FF2B5EF4-FFF2-40B4-BE49-F238E27FC236}">
                <a16:creationId xmlns:a16="http://schemas.microsoft.com/office/drawing/2014/main" id="{09CE42D6-9F39-282F-C36C-13BCADB36421}"/>
              </a:ext>
            </a:extLst>
          </p:cNvPr>
          <p:cNvCxnSpPr>
            <a:cxnSpLocks/>
          </p:cNvCxnSpPr>
          <p:nvPr/>
        </p:nvCxnSpPr>
        <p:spPr>
          <a:xfrm>
            <a:off x="9899351" y="2465205"/>
            <a:ext cx="8746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echte verbindingslijn 14">
            <a:extLst>
              <a:ext uri="{FF2B5EF4-FFF2-40B4-BE49-F238E27FC236}">
                <a16:creationId xmlns:a16="http://schemas.microsoft.com/office/drawing/2014/main" id="{20EDA111-5688-F2CA-F2AF-2831C5780E03}"/>
              </a:ext>
            </a:extLst>
          </p:cNvPr>
          <p:cNvCxnSpPr>
            <a:cxnSpLocks/>
          </p:cNvCxnSpPr>
          <p:nvPr/>
        </p:nvCxnSpPr>
        <p:spPr>
          <a:xfrm flipV="1">
            <a:off x="9913004" y="3401370"/>
            <a:ext cx="874608" cy="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8BF76C9C-D38A-DA7E-E914-B56F7E6B3F88}"/>
              </a:ext>
            </a:extLst>
          </p:cNvPr>
          <p:cNvCxnSpPr>
            <a:cxnSpLocks/>
            <a:stCxn id="18" idx="3"/>
            <a:endCxn id="1042" idx="1"/>
          </p:cNvCxnSpPr>
          <p:nvPr/>
        </p:nvCxnSpPr>
        <p:spPr>
          <a:xfrm flipV="1">
            <a:off x="7316305" y="2465205"/>
            <a:ext cx="1667087" cy="1464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2365D326-48B9-9F42-7321-035F1C01B311}"/>
              </a:ext>
            </a:extLst>
          </p:cNvPr>
          <p:cNvCxnSpPr>
            <a:cxnSpLocks/>
            <a:stCxn id="1039" idx="3"/>
          </p:cNvCxnSpPr>
          <p:nvPr/>
        </p:nvCxnSpPr>
        <p:spPr>
          <a:xfrm>
            <a:off x="3574103" y="1843604"/>
            <a:ext cx="1020273" cy="74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0DE684E5-6802-4889-BF55-7B243544700E}"/>
              </a:ext>
            </a:extLst>
          </p:cNvPr>
          <p:cNvCxnSpPr>
            <a:cxnSpLocks/>
            <a:stCxn id="18" idx="0"/>
          </p:cNvCxnSpPr>
          <p:nvPr/>
        </p:nvCxnSpPr>
        <p:spPr>
          <a:xfrm flipH="1" flipV="1">
            <a:off x="5541217" y="2437906"/>
            <a:ext cx="2747" cy="862736"/>
          </a:xfrm>
          <a:prstGeom prst="line">
            <a:avLst/>
          </a:prstGeom>
        </p:spPr>
        <p:style>
          <a:lnRef idx="1">
            <a:schemeClr val="accent1"/>
          </a:lnRef>
          <a:fillRef idx="0">
            <a:schemeClr val="accent1"/>
          </a:fillRef>
          <a:effectRef idx="0">
            <a:schemeClr val="accent1"/>
          </a:effectRef>
          <a:fontRef idx="minor">
            <a:schemeClr val="tx1"/>
          </a:fontRef>
        </p:style>
      </p:cxnSp>
      <p:sp>
        <p:nvSpPr>
          <p:cNvPr id="1039" name="Rechthoek: afgeronde hoeken 1038">
            <a:extLst>
              <a:ext uri="{FF2B5EF4-FFF2-40B4-BE49-F238E27FC236}">
                <a16:creationId xmlns:a16="http://schemas.microsoft.com/office/drawing/2014/main" id="{BCE680ED-DE76-9768-F20E-D280EA900686}"/>
              </a:ext>
            </a:extLst>
          </p:cNvPr>
          <p:cNvSpPr/>
          <p:nvPr/>
        </p:nvSpPr>
        <p:spPr>
          <a:xfrm>
            <a:off x="955694" y="1535789"/>
            <a:ext cx="2618409" cy="615630"/>
          </a:xfrm>
          <a:prstGeom prst="roundRect">
            <a:avLst/>
          </a:prstGeom>
          <a:solidFill>
            <a:srgbClr val="007AC2"/>
          </a:solidFill>
          <a:ln>
            <a:solidFill>
              <a:srgbClr val="007AC2"/>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700" b="1">
                <a:solidFill>
                  <a:prstClr val="white"/>
                </a:solidFill>
                <a:latin typeface="Calibri" panose="020F0502020204030204"/>
              </a:rPr>
              <a:t>Lean &amp; Green IP</a:t>
            </a:r>
          </a:p>
        </p:txBody>
      </p:sp>
      <p:sp>
        <p:nvSpPr>
          <p:cNvPr id="1058" name="Rechthoek 1057">
            <a:extLst>
              <a:ext uri="{FF2B5EF4-FFF2-40B4-BE49-F238E27FC236}">
                <a16:creationId xmlns:a16="http://schemas.microsoft.com/office/drawing/2014/main" id="{B2410940-831A-0AE0-5E29-4A897139FA79}"/>
              </a:ext>
            </a:extLst>
          </p:cNvPr>
          <p:cNvSpPr/>
          <p:nvPr/>
        </p:nvSpPr>
        <p:spPr>
          <a:xfrm>
            <a:off x="4594376" y="1234113"/>
            <a:ext cx="3544683" cy="1173648"/>
          </a:xfrm>
          <a:prstGeom prst="rect">
            <a:avLst/>
          </a:prstGeom>
          <a:noFill/>
          <a:ln>
            <a:solidFill>
              <a:srgbClr val="54823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r>
              <a:rPr lang="nl-NL" sz="3000" b="1">
                <a:solidFill>
                  <a:prstClr val="black"/>
                </a:solidFill>
                <a:latin typeface="Calibri" panose="020F0502020204030204"/>
              </a:rPr>
              <a:t>LEGAL ENTITY</a:t>
            </a:r>
            <a:endParaRPr lang="en-GB" sz="3000" b="1">
              <a:solidFill>
                <a:prstClr val="black"/>
              </a:solidFill>
              <a:latin typeface="Calibri" panose="020F0502020204030204"/>
            </a:endParaRPr>
          </a:p>
        </p:txBody>
      </p:sp>
      <p:cxnSp>
        <p:nvCxnSpPr>
          <p:cNvPr id="1067" name="Rechte verbindingslijn 1066">
            <a:extLst>
              <a:ext uri="{FF2B5EF4-FFF2-40B4-BE49-F238E27FC236}">
                <a16:creationId xmlns:a16="http://schemas.microsoft.com/office/drawing/2014/main" id="{E736537B-59E5-4E90-F80F-969F2C4B538B}"/>
              </a:ext>
            </a:extLst>
          </p:cNvPr>
          <p:cNvCxnSpPr>
            <a:cxnSpLocks/>
            <a:stCxn id="18" idx="3"/>
            <a:endCxn id="8" idx="1"/>
          </p:cNvCxnSpPr>
          <p:nvPr/>
        </p:nvCxnSpPr>
        <p:spPr>
          <a:xfrm flipV="1">
            <a:off x="7316305" y="1535789"/>
            <a:ext cx="1690214" cy="23936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8" name="Rechte verbindingslijn 1067">
            <a:extLst>
              <a:ext uri="{FF2B5EF4-FFF2-40B4-BE49-F238E27FC236}">
                <a16:creationId xmlns:a16="http://schemas.microsoft.com/office/drawing/2014/main" id="{03AB7D4D-3E86-AA7E-8CD0-D60A45D255ED}"/>
              </a:ext>
            </a:extLst>
          </p:cNvPr>
          <p:cNvCxnSpPr>
            <a:cxnSpLocks/>
            <a:stCxn id="18" idx="3"/>
            <a:endCxn id="1043" idx="1"/>
          </p:cNvCxnSpPr>
          <p:nvPr/>
        </p:nvCxnSpPr>
        <p:spPr>
          <a:xfrm flipV="1">
            <a:off x="7316304" y="3405558"/>
            <a:ext cx="1717683" cy="5238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9" name="Rechte verbindingslijn 1068">
            <a:extLst>
              <a:ext uri="{FF2B5EF4-FFF2-40B4-BE49-F238E27FC236}">
                <a16:creationId xmlns:a16="http://schemas.microsoft.com/office/drawing/2014/main" id="{7896CE56-8C73-A16C-4B4C-E00F3E3C93EA}"/>
              </a:ext>
            </a:extLst>
          </p:cNvPr>
          <p:cNvCxnSpPr>
            <a:cxnSpLocks/>
            <a:stCxn id="18" idx="3"/>
            <a:endCxn id="1044" idx="1"/>
          </p:cNvCxnSpPr>
          <p:nvPr/>
        </p:nvCxnSpPr>
        <p:spPr>
          <a:xfrm>
            <a:off x="7316305" y="3929431"/>
            <a:ext cx="1690214" cy="392822"/>
          </a:xfrm>
          <a:prstGeom prst="line">
            <a:avLst/>
          </a:prstGeom>
        </p:spPr>
        <p:style>
          <a:lnRef idx="1">
            <a:schemeClr val="accent1"/>
          </a:lnRef>
          <a:fillRef idx="0">
            <a:schemeClr val="accent1"/>
          </a:fillRef>
          <a:effectRef idx="0">
            <a:schemeClr val="accent1"/>
          </a:effectRef>
          <a:fontRef idx="minor">
            <a:schemeClr val="tx1"/>
          </a:fontRef>
        </p:style>
      </p:cxnSp>
      <p:sp>
        <p:nvSpPr>
          <p:cNvPr id="21" name="Rechthoek: afgeronde hoeken 20">
            <a:extLst>
              <a:ext uri="{FF2B5EF4-FFF2-40B4-BE49-F238E27FC236}">
                <a16:creationId xmlns:a16="http://schemas.microsoft.com/office/drawing/2014/main" id="{6C11B8A9-3E23-F5AD-4DE0-2CE1D056A28B}"/>
              </a:ext>
            </a:extLst>
          </p:cNvPr>
          <p:cNvSpPr/>
          <p:nvPr/>
        </p:nvSpPr>
        <p:spPr>
          <a:xfrm>
            <a:off x="8983391" y="8461983"/>
            <a:ext cx="5858808" cy="1134585"/>
          </a:xfrm>
          <a:prstGeom prst="roundRect">
            <a:avLst/>
          </a:prstGeom>
          <a:gradFill flip="none" rotWithShape="1">
            <a:gsLst>
              <a:gs pos="100000">
                <a:schemeClr val="accent6">
                  <a:lumMod val="67000"/>
                </a:schemeClr>
              </a:gs>
              <a:gs pos="48000">
                <a:schemeClr val="accent6">
                  <a:lumMod val="97000"/>
                  <a:lumOff val="3000"/>
                </a:schemeClr>
              </a:gs>
              <a:gs pos="0">
                <a:schemeClr val="accent6">
                  <a:lumMod val="60000"/>
                  <a:lumOff val="40000"/>
                </a:schemeClr>
              </a:gs>
            </a:gsLst>
            <a:lin ang="16200000" scaled="1"/>
            <a:tileRect/>
          </a:gradFill>
          <a:ln>
            <a:solidFill>
              <a:schemeClr val="tx1"/>
            </a:solidFill>
            <a:prstDash val="dash"/>
          </a:ln>
        </p:spPr>
        <p:style>
          <a:lnRef idx="0">
            <a:scrgbClr r="0" g="0" b="0"/>
          </a:lnRef>
          <a:fillRef idx="0">
            <a:scrgbClr r="0" g="0" b="0"/>
          </a:fillRef>
          <a:effectRef idx="0">
            <a:scrgbClr r="0" g="0" b="0"/>
          </a:effectRef>
          <a:fontRef idx="minor">
            <a:schemeClr val="lt1"/>
          </a:fontRef>
        </p:style>
        <p:txBody>
          <a:bodyPr lIns="137160" tIns="68580" rIns="137160" bIns="68580"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a:defRPr/>
            </a:pPr>
            <a:r>
              <a:rPr lang="en-AU" sz="2100" b="1">
                <a:solidFill>
                  <a:prstClr val="white"/>
                </a:solidFill>
                <a:latin typeface="Calibri" panose="020F0502020204030204"/>
              </a:rPr>
              <a:t>EUROPEAN </a:t>
            </a:r>
          </a:p>
          <a:p>
            <a:pPr algn="ctr" defTabSz="1371600">
              <a:defRPr/>
            </a:pPr>
            <a:r>
              <a:rPr lang="en-AU" sz="2100" b="1">
                <a:solidFill>
                  <a:prstClr val="white"/>
                </a:solidFill>
                <a:latin typeface="Calibri" panose="020F0502020204030204"/>
                <a:ea typeface="Calibri"/>
                <a:cs typeface="Calibri"/>
              </a:rPr>
              <a:t>COMMUNITY</a:t>
            </a:r>
          </a:p>
        </p:txBody>
      </p:sp>
      <p:sp>
        <p:nvSpPr>
          <p:cNvPr id="26" name="Rechthoek: afgeronde hoeken 25">
            <a:extLst>
              <a:ext uri="{FF2B5EF4-FFF2-40B4-BE49-F238E27FC236}">
                <a16:creationId xmlns:a16="http://schemas.microsoft.com/office/drawing/2014/main" id="{C588A7C8-1D7D-9CCB-6A5D-E186D1F93464}"/>
              </a:ext>
            </a:extLst>
          </p:cNvPr>
          <p:cNvSpPr/>
          <p:nvPr/>
        </p:nvSpPr>
        <p:spPr>
          <a:xfrm>
            <a:off x="10743174" y="1165857"/>
            <a:ext cx="4660578" cy="748233"/>
          </a:xfrm>
          <a:prstGeom prst="roundRect">
            <a:avLst/>
          </a:prstGeom>
          <a:solidFill>
            <a:schemeClr val="accent1">
              <a:lumMod val="40000"/>
              <a:lumOff val="60000"/>
            </a:schemeClr>
          </a:solidFill>
          <a:ln>
            <a:solidFill>
              <a:srgbClr val="007AC2"/>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schemeClr val="tx1"/>
                </a:solidFill>
                <a:latin typeface="Calibri" panose="020F0502020204030204"/>
              </a:rPr>
              <a:t>WP1 Coordination, budget and back office</a:t>
            </a:r>
          </a:p>
        </p:txBody>
      </p:sp>
      <p:sp>
        <p:nvSpPr>
          <p:cNvPr id="57" name="Rechthoek: afgeronde hoeken 56">
            <a:extLst>
              <a:ext uri="{FF2B5EF4-FFF2-40B4-BE49-F238E27FC236}">
                <a16:creationId xmlns:a16="http://schemas.microsoft.com/office/drawing/2014/main" id="{395F70C0-E965-9F52-07C0-DBAA7778B83A}"/>
              </a:ext>
            </a:extLst>
          </p:cNvPr>
          <p:cNvSpPr/>
          <p:nvPr/>
        </p:nvSpPr>
        <p:spPr>
          <a:xfrm>
            <a:off x="10773965" y="3022566"/>
            <a:ext cx="4626218" cy="743838"/>
          </a:xfrm>
          <a:prstGeom prst="roundRect">
            <a:avLst/>
          </a:prstGeom>
          <a:solidFill>
            <a:schemeClr val="accent1">
              <a:lumMod val="40000"/>
              <a:lumOff val="60000"/>
            </a:schemeClr>
          </a:solidFill>
          <a:ln>
            <a:solidFill>
              <a:srgbClr val="007AC2"/>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schemeClr val="tx1"/>
                </a:solidFill>
                <a:latin typeface="Calibri" panose="020F0502020204030204"/>
              </a:rPr>
              <a:t>WP3 Pan-European c</a:t>
            </a:r>
            <a:r>
              <a:rPr lang="en-AU" sz="2400" b="1" err="1">
                <a:solidFill>
                  <a:schemeClr val="tx1"/>
                </a:solidFill>
                <a:latin typeface="Calibri" panose="020F0502020204030204"/>
              </a:rPr>
              <a:t>ommunity</a:t>
            </a:r>
            <a:endParaRPr lang="en-AU" sz="2400" b="1">
              <a:solidFill>
                <a:schemeClr val="tx1"/>
              </a:solidFill>
              <a:latin typeface="Calibri" panose="020F0502020204030204"/>
            </a:endParaRPr>
          </a:p>
        </p:txBody>
      </p:sp>
      <p:sp>
        <p:nvSpPr>
          <p:cNvPr id="41" name="Rechthoek: afgeronde hoeken 40">
            <a:extLst>
              <a:ext uri="{FF2B5EF4-FFF2-40B4-BE49-F238E27FC236}">
                <a16:creationId xmlns:a16="http://schemas.microsoft.com/office/drawing/2014/main" id="{50268AD6-EE0E-955D-D721-C7EB7194DDCF}"/>
              </a:ext>
            </a:extLst>
          </p:cNvPr>
          <p:cNvSpPr/>
          <p:nvPr/>
        </p:nvSpPr>
        <p:spPr>
          <a:xfrm>
            <a:off x="10745420" y="2093286"/>
            <a:ext cx="4626218" cy="743838"/>
          </a:xfrm>
          <a:prstGeom prst="roundRect">
            <a:avLst/>
          </a:prstGeom>
          <a:solidFill>
            <a:schemeClr val="accent1">
              <a:lumMod val="40000"/>
              <a:lumOff val="60000"/>
            </a:schemeClr>
          </a:solidFill>
          <a:ln>
            <a:solidFill>
              <a:srgbClr val="007AC2"/>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schemeClr val="tx1"/>
                </a:solidFill>
                <a:latin typeface="Calibri" panose="020F0502020204030204"/>
              </a:rPr>
              <a:t>WP2 Product ownership / quality control current framework</a:t>
            </a:r>
          </a:p>
        </p:txBody>
      </p:sp>
      <p:sp>
        <p:nvSpPr>
          <p:cNvPr id="61" name="Rechthoek: afgeronde hoeken 60">
            <a:extLst>
              <a:ext uri="{FF2B5EF4-FFF2-40B4-BE49-F238E27FC236}">
                <a16:creationId xmlns:a16="http://schemas.microsoft.com/office/drawing/2014/main" id="{08630E66-AAFD-DDC6-F20C-BADA89A6835F}"/>
              </a:ext>
            </a:extLst>
          </p:cNvPr>
          <p:cNvSpPr/>
          <p:nvPr/>
        </p:nvSpPr>
        <p:spPr>
          <a:xfrm>
            <a:off x="10773965" y="3950813"/>
            <a:ext cx="4626218" cy="743838"/>
          </a:xfrm>
          <a:prstGeom prst="roundRect">
            <a:avLst/>
          </a:prstGeom>
          <a:solidFill>
            <a:schemeClr val="accent1">
              <a:lumMod val="40000"/>
              <a:lumOff val="60000"/>
            </a:schemeClr>
          </a:solidFill>
          <a:ln>
            <a:solidFill>
              <a:srgbClr val="007AC2"/>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schemeClr val="tx1"/>
                </a:solidFill>
                <a:latin typeface="Calibri" panose="020F0502020204030204"/>
              </a:rPr>
              <a:t>WP4 New business, EU Horizon and DEP projects</a:t>
            </a:r>
          </a:p>
        </p:txBody>
      </p:sp>
      <p:sp>
        <p:nvSpPr>
          <p:cNvPr id="62" name="Rechthoek: afgeronde hoeken 61">
            <a:extLst>
              <a:ext uri="{FF2B5EF4-FFF2-40B4-BE49-F238E27FC236}">
                <a16:creationId xmlns:a16="http://schemas.microsoft.com/office/drawing/2014/main" id="{30389ABB-060D-AF8F-0D82-8409843ADD01}"/>
              </a:ext>
            </a:extLst>
          </p:cNvPr>
          <p:cNvSpPr/>
          <p:nvPr/>
        </p:nvSpPr>
        <p:spPr>
          <a:xfrm>
            <a:off x="10773965" y="4871934"/>
            <a:ext cx="4626218" cy="743838"/>
          </a:xfrm>
          <a:prstGeom prst="roundRect">
            <a:avLst/>
          </a:prstGeom>
          <a:solidFill>
            <a:schemeClr val="accent1">
              <a:lumMod val="40000"/>
              <a:lumOff val="60000"/>
            </a:schemeClr>
          </a:solidFill>
          <a:ln>
            <a:solidFill>
              <a:srgbClr val="007AC2"/>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schemeClr val="tx1"/>
                </a:solidFill>
                <a:latin typeface="Calibri" panose="020F0502020204030204"/>
              </a:rPr>
              <a:t>WP5 Marketing &amp; communication</a:t>
            </a:r>
          </a:p>
        </p:txBody>
      </p:sp>
      <p:sp>
        <p:nvSpPr>
          <p:cNvPr id="63" name="Rechthoek: afgeronde hoeken 62">
            <a:extLst>
              <a:ext uri="{FF2B5EF4-FFF2-40B4-BE49-F238E27FC236}">
                <a16:creationId xmlns:a16="http://schemas.microsoft.com/office/drawing/2014/main" id="{ECFB7B8C-EEF2-2E5A-9487-F2F5D32B3EE1}"/>
              </a:ext>
            </a:extLst>
          </p:cNvPr>
          <p:cNvSpPr/>
          <p:nvPr/>
        </p:nvSpPr>
        <p:spPr>
          <a:xfrm>
            <a:off x="10743175" y="5793056"/>
            <a:ext cx="4626218" cy="743838"/>
          </a:xfrm>
          <a:prstGeom prst="roundRect">
            <a:avLst/>
          </a:prstGeom>
          <a:solidFill>
            <a:schemeClr val="accent1">
              <a:lumMod val="40000"/>
              <a:lumOff val="60000"/>
            </a:schemeClr>
          </a:solidFill>
          <a:ln>
            <a:solidFill>
              <a:srgbClr val="007AC2"/>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400" b="1">
                <a:solidFill>
                  <a:schemeClr val="tx1"/>
                </a:solidFill>
                <a:latin typeface="Calibri" panose="020F0502020204030204"/>
              </a:rPr>
              <a:t>WP6 Further development of the framework</a:t>
            </a:r>
          </a:p>
        </p:txBody>
      </p:sp>
      <p:cxnSp>
        <p:nvCxnSpPr>
          <p:cNvPr id="1024" name="Rechte verbindingslijn 1023">
            <a:extLst>
              <a:ext uri="{FF2B5EF4-FFF2-40B4-BE49-F238E27FC236}">
                <a16:creationId xmlns:a16="http://schemas.microsoft.com/office/drawing/2014/main" id="{2CA19746-EA11-A168-D605-CE6FCF1CDABB}"/>
              </a:ext>
            </a:extLst>
          </p:cNvPr>
          <p:cNvCxnSpPr>
            <a:cxnSpLocks/>
          </p:cNvCxnSpPr>
          <p:nvPr/>
        </p:nvCxnSpPr>
        <p:spPr>
          <a:xfrm flipV="1">
            <a:off x="9885087" y="4322252"/>
            <a:ext cx="874608" cy="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5" name="Rechte verbindingslijn 1024">
            <a:extLst>
              <a:ext uri="{FF2B5EF4-FFF2-40B4-BE49-F238E27FC236}">
                <a16:creationId xmlns:a16="http://schemas.microsoft.com/office/drawing/2014/main" id="{22082CE2-8D83-5CC3-A4E9-1309C41CF4CE}"/>
              </a:ext>
            </a:extLst>
          </p:cNvPr>
          <p:cNvCxnSpPr>
            <a:cxnSpLocks/>
          </p:cNvCxnSpPr>
          <p:nvPr/>
        </p:nvCxnSpPr>
        <p:spPr>
          <a:xfrm flipV="1">
            <a:off x="9899351" y="5258415"/>
            <a:ext cx="874608" cy="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1" name="Rechte verbindingslijn 1040">
            <a:extLst>
              <a:ext uri="{FF2B5EF4-FFF2-40B4-BE49-F238E27FC236}">
                <a16:creationId xmlns:a16="http://schemas.microsoft.com/office/drawing/2014/main" id="{18161DCE-D4CB-25D9-FC18-2CF1F8B92249}"/>
              </a:ext>
            </a:extLst>
          </p:cNvPr>
          <p:cNvCxnSpPr>
            <a:cxnSpLocks/>
          </p:cNvCxnSpPr>
          <p:nvPr/>
        </p:nvCxnSpPr>
        <p:spPr>
          <a:xfrm>
            <a:off x="9887597" y="1524492"/>
            <a:ext cx="874614" cy="0"/>
          </a:xfrm>
          <a:prstGeom prst="line">
            <a:avLst/>
          </a:prstGeom>
        </p:spPr>
        <p:style>
          <a:lnRef idx="1">
            <a:schemeClr val="accent1"/>
          </a:lnRef>
          <a:fillRef idx="0">
            <a:schemeClr val="accent1"/>
          </a:fillRef>
          <a:effectRef idx="0">
            <a:schemeClr val="accent1"/>
          </a:effectRef>
          <a:fontRef idx="minor">
            <a:schemeClr val="tx1"/>
          </a:fontRef>
        </p:style>
      </p:cxnSp>
      <p:sp>
        <p:nvSpPr>
          <p:cNvPr id="1042" name="Rechthoek: afgeronde hoeken 1041">
            <a:extLst>
              <a:ext uri="{FF2B5EF4-FFF2-40B4-BE49-F238E27FC236}">
                <a16:creationId xmlns:a16="http://schemas.microsoft.com/office/drawing/2014/main" id="{560722B6-CC4A-302C-D34A-2CB6F912D1AE}"/>
              </a:ext>
            </a:extLst>
          </p:cNvPr>
          <p:cNvSpPr/>
          <p:nvPr/>
        </p:nvSpPr>
        <p:spPr>
          <a:xfrm>
            <a:off x="8983391" y="2254127"/>
            <a:ext cx="869196"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NC</a:t>
            </a:r>
            <a:r>
              <a:rPr lang="en-AU" sz="1050" b="1">
                <a:solidFill>
                  <a:prstClr val="black"/>
                </a:solidFill>
                <a:latin typeface="Calibri" panose="020F0502020204030204"/>
              </a:rPr>
              <a:t>…</a:t>
            </a:r>
          </a:p>
        </p:txBody>
      </p:sp>
      <p:sp>
        <p:nvSpPr>
          <p:cNvPr id="1043" name="Rechthoek: afgeronde hoeken 1042">
            <a:extLst>
              <a:ext uri="{FF2B5EF4-FFF2-40B4-BE49-F238E27FC236}">
                <a16:creationId xmlns:a16="http://schemas.microsoft.com/office/drawing/2014/main" id="{21DD6134-C8EE-F0E0-1E8F-9BA5A943FF7D}"/>
              </a:ext>
            </a:extLst>
          </p:cNvPr>
          <p:cNvSpPr/>
          <p:nvPr/>
        </p:nvSpPr>
        <p:spPr>
          <a:xfrm>
            <a:off x="9033987" y="3194480"/>
            <a:ext cx="869196"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NC</a:t>
            </a:r>
            <a:r>
              <a:rPr lang="en-AU" sz="1050" b="1">
                <a:solidFill>
                  <a:prstClr val="black"/>
                </a:solidFill>
                <a:latin typeface="Calibri" panose="020F0502020204030204"/>
              </a:rPr>
              <a:t>…</a:t>
            </a:r>
          </a:p>
        </p:txBody>
      </p:sp>
      <p:sp>
        <p:nvSpPr>
          <p:cNvPr id="1044" name="Rechthoek: afgeronde hoeken 1043">
            <a:extLst>
              <a:ext uri="{FF2B5EF4-FFF2-40B4-BE49-F238E27FC236}">
                <a16:creationId xmlns:a16="http://schemas.microsoft.com/office/drawing/2014/main" id="{BD994C18-315D-ADDB-9A30-DF6BA999D0CB}"/>
              </a:ext>
            </a:extLst>
          </p:cNvPr>
          <p:cNvSpPr/>
          <p:nvPr/>
        </p:nvSpPr>
        <p:spPr>
          <a:xfrm>
            <a:off x="9006518" y="4111174"/>
            <a:ext cx="869196"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NC</a:t>
            </a:r>
            <a:r>
              <a:rPr lang="en-AU" sz="1200" b="1">
                <a:solidFill>
                  <a:prstClr val="black"/>
                </a:solidFill>
                <a:latin typeface="Calibri" panose="020F0502020204030204"/>
              </a:rPr>
              <a:t>…</a:t>
            </a:r>
            <a:endParaRPr lang="en-AU" sz="2100" b="1">
              <a:solidFill>
                <a:prstClr val="black"/>
              </a:solidFill>
              <a:latin typeface="Calibri" panose="020F0502020204030204"/>
            </a:endParaRPr>
          </a:p>
        </p:txBody>
      </p:sp>
      <p:sp>
        <p:nvSpPr>
          <p:cNvPr id="1045" name="Rechthoek: afgeronde hoeken 1044">
            <a:extLst>
              <a:ext uri="{FF2B5EF4-FFF2-40B4-BE49-F238E27FC236}">
                <a16:creationId xmlns:a16="http://schemas.microsoft.com/office/drawing/2014/main" id="{8FBCFA9D-554E-D30E-CEC0-54ABE74C2635}"/>
              </a:ext>
            </a:extLst>
          </p:cNvPr>
          <p:cNvSpPr/>
          <p:nvPr/>
        </p:nvSpPr>
        <p:spPr>
          <a:xfrm>
            <a:off x="9030152" y="5031575"/>
            <a:ext cx="869196"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NC</a:t>
            </a:r>
            <a:r>
              <a:rPr lang="en-AU" sz="1200" b="1">
                <a:solidFill>
                  <a:prstClr val="black"/>
                </a:solidFill>
                <a:latin typeface="Calibri" panose="020F0502020204030204"/>
              </a:rPr>
              <a:t>…</a:t>
            </a:r>
            <a:endParaRPr lang="en-AU" sz="2100" b="1">
              <a:solidFill>
                <a:prstClr val="black"/>
              </a:solidFill>
              <a:latin typeface="Calibri" panose="020F0502020204030204"/>
            </a:endParaRPr>
          </a:p>
        </p:txBody>
      </p:sp>
      <p:sp>
        <p:nvSpPr>
          <p:cNvPr id="1048" name="Rechthoek: afgeronde hoeken 1047">
            <a:extLst>
              <a:ext uri="{FF2B5EF4-FFF2-40B4-BE49-F238E27FC236}">
                <a16:creationId xmlns:a16="http://schemas.microsoft.com/office/drawing/2014/main" id="{4C63BAC7-9BFB-E8C8-BCAD-8873CDF3CDA3}"/>
              </a:ext>
            </a:extLst>
          </p:cNvPr>
          <p:cNvSpPr/>
          <p:nvPr/>
        </p:nvSpPr>
        <p:spPr>
          <a:xfrm>
            <a:off x="9030152" y="5969812"/>
            <a:ext cx="869196"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NC</a:t>
            </a:r>
            <a:r>
              <a:rPr lang="en-AU" sz="1200" b="1">
                <a:solidFill>
                  <a:prstClr val="black"/>
                </a:solidFill>
                <a:latin typeface="Calibri" panose="020F0502020204030204"/>
              </a:rPr>
              <a:t>…</a:t>
            </a:r>
            <a:endParaRPr lang="en-AU" sz="2100" b="1">
              <a:solidFill>
                <a:prstClr val="black"/>
              </a:solidFill>
              <a:latin typeface="Calibri" panose="020F0502020204030204"/>
            </a:endParaRPr>
          </a:p>
        </p:txBody>
      </p:sp>
      <p:cxnSp>
        <p:nvCxnSpPr>
          <p:cNvPr id="1049" name="Rechte verbindingslijn 1048">
            <a:extLst>
              <a:ext uri="{FF2B5EF4-FFF2-40B4-BE49-F238E27FC236}">
                <a16:creationId xmlns:a16="http://schemas.microsoft.com/office/drawing/2014/main" id="{23046DDB-B4CB-BE91-701F-4A6A26FCC02C}"/>
              </a:ext>
            </a:extLst>
          </p:cNvPr>
          <p:cNvCxnSpPr>
            <a:cxnSpLocks/>
          </p:cNvCxnSpPr>
          <p:nvPr/>
        </p:nvCxnSpPr>
        <p:spPr>
          <a:xfrm flipV="1">
            <a:off x="9899349" y="6172814"/>
            <a:ext cx="874608" cy="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6" name="Rechte verbindingslijn 1055">
            <a:extLst>
              <a:ext uri="{FF2B5EF4-FFF2-40B4-BE49-F238E27FC236}">
                <a16:creationId xmlns:a16="http://schemas.microsoft.com/office/drawing/2014/main" id="{2899D870-56F0-032A-D31A-634D049C35FD}"/>
              </a:ext>
            </a:extLst>
          </p:cNvPr>
          <p:cNvCxnSpPr>
            <a:cxnSpLocks/>
            <a:stCxn id="18" idx="3"/>
            <a:endCxn id="1045" idx="1"/>
          </p:cNvCxnSpPr>
          <p:nvPr/>
        </p:nvCxnSpPr>
        <p:spPr>
          <a:xfrm>
            <a:off x="7316305" y="3929430"/>
            <a:ext cx="1713848" cy="13132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0" name="Rechte verbindingslijn 1059">
            <a:extLst>
              <a:ext uri="{FF2B5EF4-FFF2-40B4-BE49-F238E27FC236}">
                <a16:creationId xmlns:a16="http://schemas.microsoft.com/office/drawing/2014/main" id="{1FA4E671-2FC7-FB77-C7F1-2EAF6B2DD65C}"/>
              </a:ext>
            </a:extLst>
          </p:cNvPr>
          <p:cNvCxnSpPr>
            <a:cxnSpLocks/>
            <a:stCxn id="18" idx="3"/>
            <a:endCxn id="1048" idx="1"/>
          </p:cNvCxnSpPr>
          <p:nvPr/>
        </p:nvCxnSpPr>
        <p:spPr>
          <a:xfrm>
            <a:off x="7316305" y="3929431"/>
            <a:ext cx="1713848" cy="2251460"/>
          </a:xfrm>
          <a:prstGeom prst="line">
            <a:avLst/>
          </a:prstGeom>
        </p:spPr>
        <p:style>
          <a:lnRef idx="1">
            <a:schemeClr val="accent1"/>
          </a:lnRef>
          <a:fillRef idx="0">
            <a:schemeClr val="accent1"/>
          </a:fillRef>
          <a:effectRef idx="0">
            <a:schemeClr val="accent1"/>
          </a:effectRef>
          <a:fontRef idx="minor">
            <a:schemeClr val="tx1"/>
          </a:fontRef>
        </p:style>
      </p:cxnSp>
      <p:sp>
        <p:nvSpPr>
          <p:cNvPr id="1071" name="Titel 1">
            <a:extLst>
              <a:ext uri="{FF2B5EF4-FFF2-40B4-BE49-F238E27FC236}">
                <a16:creationId xmlns:a16="http://schemas.microsoft.com/office/drawing/2014/main" id="{B7C901D7-D265-59E0-81D8-5CCB752EF912}"/>
              </a:ext>
            </a:extLst>
          </p:cNvPr>
          <p:cNvSpPr>
            <a:spLocks noGrp="1"/>
          </p:cNvSpPr>
          <p:nvPr>
            <p:ph type="title"/>
          </p:nvPr>
        </p:nvSpPr>
        <p:spPr>
          <a:xfrm>
            <a:off x="1242000" y="100398"/>
            <a:ext cx="15773400" cy="1080000"/>
          </a:xfrm>
        </p:spPr>
        <p:txBody>
          <a:bodyPr>
            <a:normAutofit/>
          </a:bodyPr>
          <a:lstStyle/>
          <a:p>
            <a:r>
              <a:rPr lang="nl-NL" sz="4800" err="1"/>
              <a:t>Proposed</a:t>
            </a:r>
            <a:r>
              <a:rPr lang="nl-NL" sz="4800"/>
              <a:t> L&amp;G </a:t>
            </a:r>
            <a:r>
              <a:rPr lang="nl-NL" sz="4800" err="1"/>
              <a:t>Governance</a:t>
            </a:r>
            <a:endParaRPr lang="nl-NL" sz="4800"/>
          </a:p>
        </p:txBody>
      </p:sp>
      <p:sp>
        <p:nvSpPr>
          <p:cNvPr id="1076" name="Tekstvak 1075">
            <a:extLst>
              <a:ext uri="{FF2B5EF4-FFF2-40B4-BE49-F238E27FC236}">
                <a16:creationId xmlns:a16="http://schemas.microsoft.com/office/drawing/2014/main" id="{9C533F9D-213C-C8D1-27C3-0ED9508770C4}"/>
              </a:ext>
            </a:extLst>
          </p:cNvPr>
          <p:cNvSpPr txBox="1"/>
          <p:nvPr/>
        </p:nvSpPr>
        <p:spPr>
          <a:xfrm>
            <a:off x="15121191" y="9515618"/>
            <a:ext cx="2959913" cy="461665"/>
          </a:xfrm>
          <a:prstGeom prst="rect">
            <a:avLst/>
          </a:prstGeom>
          <a:noFill/>
        </p:spPr>
        <p:txBody>
          <a:bodyPr wrap="none" rtlCol="0">
            <a:spAutoFit/>
          </a:bodyPr>
          <a:lstStyle/>
          <a:p>
            <a:r>
              <a:rPr lang="nl-NL" sz="2400"/>
              <a:t>NC = National </a:t>
            </a:r>
            <a:r>
              <a:rPr lang="nl-NL" sz="2400" err="1"/>
              <a:t>Chapter</a:t>
            </a:r>
            <a:endParaRPr lang="nl-NL" sz="2400"/>
          </a:p>
        </p:txBody>
      </p:sp>
      <p:sp>
        <p:nvSpPr>
          <p:cNvPr id="1077" name="Tekstvak 1076">
            <a:extLst>
              <a:ext uri="{FF2B5EF4-FFF2-40B4-BE49-F238E27FC236}">
                <a16:creationId xmlns:a16="http://schemas.microsoft.com/office/drawing/2014/main" id="{3FABD044-C2AF-0516-AC5F-3D75F6B59252}"/>
              </a:ext>
            </a:extLst>
          </p:cNvPr>
          <p:cNvSpPr txBox="1"/>
          <p:nvPr/>
        </p:nvSpPr>
        <p:spPr>
          <a:xfrm>
            <a:off x="16057445" y="1247494"/>
            <a:ext cx="1196161" cy="507831"/>
          </a:xfrm>
          <a:prstGeom prst="rect">
            <a:avLst/>
          </a:prstGeom>
          <a:noFill/>
        </p:spPr>
        <p:txBody>
          <a:bodyPr wrap="none" rtlCol="0">
            <a:spAutoFit/>
          </a:bodyPr>
          <a:lstStyle/>
          <a:p>
            <a:r>
              <a:rPr lang="nl-NL" sz="2700"/>
              <a:t>0.4 FTE</a:t>
            </a:r>
          </a:p>
        </p:txBody>
      </p:sp>
      <p:sp>
        <p:nvSpPr>
          <p:cNvPr id="1078" name="Tekstvak 1077">
            <a:extLst>
              <a:ext uri="{FF2B5EF4-FFF2-40B4-BE49-F238E27FC236}">
                <a16:creationId xmlns:a16="http://schemas.microsoft.com/office/drawing/2014/main" id="{CE3EAEB0-A1D5-1523-4820-E2818EAF0E21}"/>
              </a:ext>
            </a:extLst>
          </p:cNvPr>
          <p:cNvSpPr txBox="1"/>
          <p:nvPr/>
        </p:nvSpPr>
        <p:spPr>
          <a:xfrm>
            <a:off x="16057445" y="2188205"/>
            <a:ext cx="1196161" cy="507831"/>
          </a:xfrm>
          <a:prstGeom prst="rect">
            <a:avLst/>
          </a:prstGeom>
          <a:noFill/>
        </p:spPr>
        <p:txBody>
          <a:bodyPr wrap="none" rtlCol="0">
            <a:spAutoFit/>
          </a:bodyPr>
          <a:lstStyle/>
          <a:p>
            <a:r>
              <a:rPr lang="nl-NL" sz="2700"/>
              <a:t>0.4 FTE</a:t>
            </a:r>
          </a:p>
        </p:txBody>
      </p:sp>
      <p:sp>
        <p:nvSpPr>
          <p:cNvPr id="1081" name="Tekstvak 1080">
            <a:extLst>
              <a:ext uri="{FF2B5EF4-FFF2-40B4-BE49-F238E27FC236}">
                <a16:creationId xmlns:a16="http://schemas.microsoft.com/office/drawing/2014/main" id="{D2F8E1FA-5C1A-5F55-FD70-348A582E639B}"/>
              </a:ext>
            </a:extLst>
          </p:cNvPr>
          <p:cNvSpPr txBox="1"/>
          <p:nvPr/>
        </p:nvSpPr>
        <p:spPr>
          <a:xfrm>
            <a:off x="16057444" y="3128917"/>
            <a:ext cx="1196161" cy="507831"/>
          </a:xfrm>
          <a:prstGeom prst="rect">
            <a:avLst/>
          </a:prstGeom>
          <a:noFill/>
        </p:spPr>
        <p:txBody>
          <a:bodyPr wrap="none" rtlCol="0">
            <a:spAutoFit/>
          </a:bodyPr>
          <a:lstStyle/>
          <a:p>
            <a:r>
              <a:rPr lang="nl-NL" sz="2700"/>
              <a:t>0.2 FTE</a:t>
            </a:r>
          </a:p>
        </p:txBody>
      </p:sp>
      <p:sp>
        <p:nvSpPr>
          <p:cNvPr id="1082" name="Tekstvak 1081">
            <a:extLst>
              <a:ext uri="{FF2B5EF4-FFF2-40B4-BE49-F238E27FC236}">
                <a16:creationId xmlns:a16="http://schemas.microsoft.com/office/drawing/2014/main" id="{89B8D0B4-9007-09B9-6914-DE9F2706B633}"/>
              </a:ext>
            </a:extLst>
          </p:cNvPr>
          <p:cNvSpPr txBox="1"/>
          <p:nvPr/>
        </p:nvSpPr>
        <p:spPr>
          <a:xfrm>
            <a:off x="16057442" y="4061029"/>
            <a:ext cx="1196161" cy="507831"/>
          </a:xfrm>
          <a:prstGeom prst="rect">
            <a:avLst/>
          </a:prstGeom>
          <a:noFill/>
        </p:spPr>
        <p:txBody>
          <a:bodyPr wrap="none" rtlCol="0">
            <a:spAutoFit/>
          </a:bodyPr>
          <a:lstStyle/>
          <a:p>
            <a:r>
              <a:rPr lang="nl-NL" sz="2700"/>
              <a:t>0.3 FTE</a:t>
            </a:r>
          </a:p>
        </p:txBody>
      </p:sp>
      <p:sp>
        <p:nvSpPr>
          <p:cNvPr id="1083" name="Tekstvak 1082">
            <a:extLst>
              <a:ext uri="{FF2B5EF4-FFF2-40B4-BE49-F238E27FC236}">
                <a16:creationId xmlns:a16="http://schemas.microsoft.com/office/drawing/2014/main" id="{89C5000D-9C73-BF54-5801-B86CB7565DD5}"/>
              </a:ext>
            </a:extLst>
          </p:cNvPr>
          <p:cNvSpPr txBox="1"/>
          <p:nvPr/>
        </p:nvSpPr>
        <p:spPr>
          <a:xfrm>
            <a:off x="16057441" y="4965653"/>
            <a:ext cx="1196161" cy="507831"/>
          </a:xfrm>
          <a:prstGeom prst="rect">
            <a:avLst/>
          </a:prstGeom>
          <a:noFill/>
        </p:spPr>
        <p:txBody>
          <a:bodyPr wrap="none" rtlCol="0">
            <a:spAutoFit/>
          </a:bodyPr>
          <a:lstStyle/>
          <a:p>
            <a:r>
              <a:rPr lang="nl-NL" sz="2700"/>
              <a:t>0.3 FTE</a:t>
            </a:r>
          </a:p>
        </p:txBody>
      </p:sp>
      <p:sp>
        <p:nvSpPr>
          <p:cNvPr id="1084" name="Tekstvak 1083">
            <a:extLst>
              <a:ext uri="{FF2B5EF4-FFF2-40B4-BE49-F238E27FC236}">
                <a16:creationId xmlns:a16="http://schemas.microsoft.com/office/drawing/2014/main" id="{86357226-6278-E09B-0B12-2B3D113F972C}"/>
              </a:ext>
            </a:extLst>
          </p:cNvPr>
          <p:cNvSpPr txBox="1"/>
          <p:nvPr/>
        </p:nvSpPr>
        <p:spPr>
          <a:xfrm>
            <a:off x="16057441" y="5718047"/>
            <a:ext cx="2206053" cy="1338828"/>
          </a:xfrm>
          <a:prstGeom prst="rect">
            <a:avLst/>
          </a:prstGeom>
          <a:noFill/>
        </p:spPr>
        <p:txBody>
          <a:bodyPr wrap="none" rtlCol="0">
            <a:spAutoFit/>
          </a:bodyPr>
          <a:lstStyle/>
          <a:p>
            <a:r>
              <a:rPr lang="nl-NL" sz="2700"/>
              <a:t>0.5 FTE </a:t>
            </a:r>
          </a:p>
          <a:p>
            <a:r>
              <a:rPr lang="nl-NL" sz="2700"/>
              <a:t>(+/- 6 </a:t>
            </a:r>
            <a:r>
              <a:rPr lang="nl-NL" sz="2700" err="1"/>
              <a:t>months</a:t>
            </a:r>
            <a:r>
              <a:rPr lang="nl-NL" sz="2700"/>
              <a:t>)</a:t>
            </a:r>
          </a:p>
          <a:p>
            <a:endParaRPr lang="nl-NL" sz="2700"/>
          </a:p>
        </p:txBody>
      </p:sp>
      <p:sp>
        <p:nvSpPr>
          <p:cNvPr id="1085" name="Rechthoek: afgeronde hoeken 1084">
            <a:extLst>
              <a:ext uri="{FF2B5EF4-FFF2-40B4-BE49-F238E27FC236}">
                <a16:creationId xmlns:a16="http://schemas.microsoft.com/office/drawing/2014/main" id="{E3933EA9-C1E1-4811-4A45-23DA50182CEF}"/>
              </a:ext>
            </a:extLst>
          </p:cNvPr>
          <p:cNvSpPr/>
          <p:nvPr/>
        </p:nvSpPr>
        <p:spPr>
          <a:xfrm>
            <a:off x="9030151" y="6855592"/>
            <a:ext cx="4383932"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Company representative</a:t>
            </a:r>
          </a:p>
        </p:txBody>
      </p:sp>
      <p:cxnSp>
        <p:nvCxnSpPr>
          <p:cNvPr id="1086" name="Rechte verbindingslijn 1085">
            <a:extLst>
              <a:ext uri="{FF2B5EF4-FFF2-40B4-BE49-F238E27FC236}">
                <a16:creationId xmlns:a16="http://schemas.microsoft.com/office/drawing/2014/main" id="{6818BBA6-B629-8F47-781E-194D7349EB56}"/>
              </a:ext>
            </a:extLst>
          </p:cNvPr>
          <p:cNvCxnSpPr>
            <a:cxnSpLocks/>
            <a:stCxn id="18" idx="3"/>
            <a:endCxn id="1085" idx="1"/>
          </p:cNvCxnSpPr>
          <p:nvPr/>
        </p:nvCxnSpPr>
        <p:spPr>
          <a:xfrm>
            <a:off x="7316304" y="3929431"/>
            <a:ext cx="1713846" cy="3137240"/>
          </a:xfrm>
          <a:prstGeom prst="line">
            <a:avLst/>
          </a:prstGeom>
        </p:spPr>
        <p:style>
          <a:lnRef idx="1">
            <a:schemeClr val="accent1"/>
          </a:lnRef>
          <a:fillRef idx="0">
            <a:schemeClr val="accent1"/>
          </a:fillRef>
          <a:effectRef idx="0">
            <a:schemeClr val="accent1"/>
          </a:effectRef>
          <a:fontRef idx="minor">
            <a:schemeClr val="tx1"/>
          </a:fontRef>
        </p:style>
      </p:cxnSp>
      <p:sp>
        <p:nvSpPr>
          <p:cNvPr id="1090" name="Rechthoek: afgeronde hoeken 1089">
            <a:extLst>
              <a:ext uri="{FF2B5EF4-FFF2-40B4-BE49-F238E27FC236}">
                <a16:creationId xmlns:a16="http://schemas.microsoft.com/office/drawing/2014/main" id="{7C093793-D900-9475-1A18-103C773F896A}"/>
              </a:ext>
            </a:extLst>
          </p:cNvPr>
          <p:cNvSpPr/>
          <p:nvPr/>
        </p:nvSpPr>
        <p:spPr>
          <a:xfrm>
            <a:off x="9006517" y="7531822"/>
            <a:ext cx="4383932" cy="422156"/>
          </a:xfrm>
          <a:prstGeom prst="roundRect">
            <a:avLst/>
          </a:prstGeom>
          <a:solidFill>
            <a:schemeClr val="accent6">
              <a:lumMod val="40000"/>
              <a:lumOff val="60000"/>
            </a:schemeClr>
          </a:solidFill>
          <a:ln>
            <a:solidFill>
              <a:srgbClr val="DDC37B"/>
            </a:solidFill>
          </a:ln>
        </p:spPr>
        <p:style>
          <a:lnRef idx="0">
            <a:scrgbClr r="0" g="0" b="0"/>
          </a:lnRef>
          <a:fillRef idx="0">
            <a:scrgbClr r="0" g="0" b="0"/>
          </a:fillRef>
          <a:effectRef idx="0">
            <a:scrgbClr r="0" g="0" b="0"/>
          </a:effectRef>
          <a:fontRef idx="minor">
            <a:schemeClr val="lt1"/>
          </a:fontRef>
        </p:style>
        <p:txBody>
          <a:bodyPr rtlCol="0" anchor="ctr"/>
          <a:lstStyle/>
          <a:p>
            <a:pPr algn="ctr" defTabSz="1371600">
              <a:defRPr/>
            </a:pPr>
            <a:r>
              <a:rPr lang="en-AU" sz="2100" b="1">
                <a:solidFill>
                  <a:prstClr val="black"/>
                </a:solidFill>
                <a:latin typeface="Calibri" panose="020F0502020204030204"/>
              </a:rPr>
              <a:t>Remaining partners representative</a:t>
            </a:r>
          </a:p>
        </p:txBody>
      </p:sp>
      <p:cxnSp>
        <p:nvCxnSpPr>
          <p:cNvPr id="1092" name="Rechte verbindingslijn 1091">
            <a:extLst>
              <a:ext uri="{FF2B5EF4-FFF2-40B4-BE49-F238E27FC236}">
                <a16:creationId xmlns:a16="http://schemas.microsoft.com/office/drawing/2014/main" id="{C03A5B90-706A-9543-FE5C-EA5DEE514373}"/>
              </a:ext>
            </a:extLst>
          </p:cNvPr>
          <p:cNvCxnSpPr>
            <a:cxnSpLocks/>
            <a:stCxn id="18" idx="3"/>
            <a:endCxn id="1090" idx="1"/>
          </p:cNvCxnSpPr>
          <p:nvPr/>
        </p:nvCxnSpPr>
        <p:spPr>
          <a:xfrm>
            <a:off x="7316304" y="3929431"/>
            <a:ext cx="1690212" cy="3813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5" name="Rechte verbindingslijn 1094">
            <a:extLst>
              <a:ext uri="{FF2B5EF4-FFF2-40B4-BE49-F238E27FC236}">
                <a16:creationId xmlns:a16="http://schemas.microsoft.com/office/drawing/2014/main" id="{EAE33368-51FD-4865-70B6-3828DD91ACFB}"/>
              </a:ext>
            </a:extLst>
          </p:cNvPr>
          <p:cNvCxnSpPr>
            <a:cxnSpLocks/>
            <a:stCxn id="49" idx="3"/>
            <a:endCxn id="21" idx="1"/>
          </p:cNvCxnSpPr>
          <p:nvPr/>
        </p:nvCxnSpPr>
        <p:spPr>
          <a:xfrm>
            <a:off x="7313560" y="7807895"/>
            <a:ext cx="1669832" cy="122138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4" name="Verbindingslijn: gebogen 1103">
            <a:extLst>
              <a:ext uri="{FF2B5EF4-FFF2-40B4-BE49-F238E27FC236}">
                <a16:creationId xmlns:a16="http://schemas.microsoft.com/office/drawing/2014/main" id="{B49454FF-4EAB-5EA1-A09E-CA1A544430A6}"/>
              </a:ext>
            </a:extLst>
          </p:cNvPr>
          <p:cNvCxnSpPr>
            <a:cxnSpLocks/>
            <a:stCxn id="21" idx="3"/>
            <a:endCxn id="57" idx="3"/>
          </p:cNvCxnSpPr>
          <p:nvPr/>
        </p:nvCxnSpPr>
        <p:spPr>
          <a:xfrm flipV="1">
            <a:off x="14842199" y="3394486"/>
            <a:ext cx="557984" cy="5634791"/>
          </a:xfrm>
          <a:prstGeom prst="bentConnector3">
            <a:avLst>
              <a:gd name="adj1" fmla="val 161453"/>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 name="Group 5">
            <a:extLst>
              <a:ext uri="{FF2B5EF4-FFF2-40B4-BE49-F238E27FC236}">
                <a16:creationId xmlns:a16="http://schemas.microsoft.com/office/drawing/2014/main" id="{48E41A61-AE8E-F4A5-6BBD-4920CB11672A}"/>
              </a:ext>
            </a:extLst>
          </p:cNvPr>
          <p:cNvGrpSpPr/>
          <p:nvPr/>
        </p:nvGrpSpPr>
        <p:grpSpPr>
          <a:xfrm>
            <a:off x="0" y="-112391"/>
            <a:ext cx="515378" cy="10399392"/>
            <a:chOff x="0" y="-149855"/>
            <a:chExt cx="1063453" cy="13865855"/>
          </a:xfrm>
        </p:grpSpPr>
        <p:grpSp>
          <p:nvGrpSpPr>
            <p:cNvPr id="16" name="Group 6">
              <a:extLst>
                <a:ext uri="{FF2B5EF4-FFF2-40B4-BE49-F238E27FC236}">
                  <a16:creationId xmlns:a16="http://schemas.microsoft.com/office/drawing/2014/main" id="{C72D605E-D8FB-3CE6-1D50-2BECE6804F34}"/>
                </a:ext>
              </a:extLst>
            </p:cNvPr>
            <p:cNvGrpSpPr/>
            <p:nvPr/>
          </p:nvGrpSpPr>
          <p:grpSpPr>
            <a:xfrm>
              <a:off x="0" y="-149855"/>
              <a:ext cx="1063453" cy="2760973"/>
              <a:chOff x="0" y="-47625"/>
              <a:chExt cx="337973" cy="877457"/>
            </a:xfrm>
          </p:grpSpPr>
          <p:sp>
            <p:nvSpPr>
              <p:cNvPr id="27" name="Freeform 7">
                <a:extLst>
                  <a:ext uri="{FF2B5EF4-FFF2-40B4-BE49-F238E27FC236}">
                    <a16:creationId xmlns:a16="http://schemas.microsoft.com/office/drawing/2014/main" id="{8BFDAA4B-A88B-B7BE-7E37-41DCD283CC54}"/>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8" name="TextBox 8">
                <a:extLst>
                  <a:ext uri="{FF2B5EF4-FFF2-40B4-BE49-F238E27FC236}">
                    <a16:creationId xmlns:a16="http://schemas.microsoft.com/office/drawing/2014/main" id="{2B1D5917-1C6E-50AB-CD25-45358E2F8589}"/>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9">
              <a:extLst>
                <a:ext uri="{FF2B5EF4-FFF2-40B4-BE49-F238E27FC236}">
                  <a16:creationId xmlns:a16="http://schemas.microsoft.com/office/drawing/2014/main" id="{4E80746A-906E-A6C5-CAF7-05BA85938663}"/>
                </a:ext>
              </a:extLst>
            </p:cNvPr>
            <p:cNvGrpSpPr/>
            <p:nvPr/>
          </p:nvGrpSpPr>
          <p:grpSpPr>
            <a:xfrm>
              <a:off x="0" y="2461263"/>
              <a:ext cx="1063453" cy="8677457"/>
              <a:chOff x="0" y="-47625"/>
              <a:chExt cx="337973" cy="2757760"/>
            </a:xfrm>
          </p:grpSpPr>
          <p:sp>
            <p:nvSpPr>
              <p:cNvPr id="23" name="Freeform 10">
                <a:extLst>
                  <a:ext uri="{FF2B5EF4-FFF2-40B4-BE49-F238E27FC236}">
                    <a16:creationId xmlns:a16="http://schemas.microsoft.com/office/drawing/2014/main" id="{8CFB50F1-FA3F-1ED9-57A8-ACB088B5372E}"/>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4" name="TextBox 11">
                <a:extLst>
                  <a:ext uri="{FF2B5EF4-FFF2-40B4-BE49-F238E27FC236}">
                    <a16:creationId xmlns:a16="http://schemas.microsoft.com/office/drawing/2014/main" id="{C524569D-48E0-732B-5103-6E495890D648}"/>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9" name="Group 12">
              <a:extLst>
                <a:ext uri="{FF2B5EF4-FFF2-40B4-BE49-F238E27FC236}">
                  <a16:creationId xmlns:a16="http://schemas.microsoft.com/office/drawing/2014/main" id="{3A04D148-D0B0-DEE8-A182-11FF87561FEE}"/>
                </a:ext>
              </a:extLst>
            </p:cNvPr>
            <p:cNvGrpSpPr/>
            <p:nvPr/>
          </p:nvGrpSpPr>
          <p:grpSpPr>
            <a:xfrm>
              <a:off x="0" y="10988864"/>
              <a:ext cx="1063453" cy="2727136"/>
              <a:chOff x="0" y="-47625"/>
              <a:chExt cx="337973" cy="866704"/>
            </a:xfrm>
          </p:grpSpPr>
          <p:sp>
            <p:nvSpPr>
              <p:cNvPr id="20" name="Freeform 13">
                <a:extLst>
                  <a:ext uri="{FF2B5EF4-FFF2-40B4-BE49-F238E27FC236}">
                    <a16:creationId xmlns:a16="http://schemas.microsoft.com/office/drawing/2014/main" id="{D1C1371F-51BD-3B41-C8FC-91F44B2F51C3}"/>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2" name="TextBox 14">
                <a:extLst>
                  <a:ext uri="{FF2B5EF4-FFF2-40B4-BE49-F238E27FC236}">
                    <a16:creationId xmlns:a16="http://schemas.microsoft.com/office/drawing/2014/main" id="{6FB18C37-50CD-C28E-0627-9C1E9247CEAF}"/>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grpSp>
        <p:nvGrpSpPr>
          <p:cNvPr id="29" name="Group 5">
            <a:extLst>
              <a:ext uri="{FF2B5EF4-FFF2-40B4-BE49-F238E27FC236}">
                <a16:creationId xmlns:a16="http://schemas.microsoft.com/office/drawing/2014/main" id="{A2F38164-ABC7-C596-821D-293500485FFE}"/>
              </a:ext>
            </a:extLst>
          </p:cNvPr>
          <p:cNvGrpSpPr/>
          <p:nvPr/>
        </p:nvGrpSpPr>
        <p:grpSpPr>
          <a:xfrm>
            <a:off x="0" y="0"/>
            <a:ext cx="515378" cy="10287000"/>
            <a:chOff x="0" y="0"/>
            <a:chExt cx="1063453" cy="13716000"/>
          </a:xfrm>
        </p:grpSpPr>
        <p:grpSp>
          <p:nvGrpSpPr>
            <p:cNvPr id="31" name="Group 6">
              <a:extLst>
                <a:ext uri="{FF2B5EF4-FFF2-40B4-BE49-F238E27FC236}">
                  <a16:creationId xmlns:a16="http://schemas.microsoft.com/office/drawing/2014/main" id="{7F6418E0-C0AC-46B9-E356-3F28003AA80C}"/>
                </a:ext>
              </a:extLst>
            </p:cNvPr>
            <p:cNvGrpSpPr/>
            <p:nvPr/>
          </p:nvGrpSpPr>
          <p:grpSpPr>
            <a:xfrm>
              <a:off x="0" y="0"/>
              <a:ext cx="1063453" cy="2611118"/>
              <a:chOff x="0" y="0"/>
              <a:chExt cx="337973" cy="829832"/>
            </a:xfrm>
          </p:grpSpPr>
          <p:sp>
            <p:nvSpPr>
              <p:cNvPr id="38" name="Freeform 7">
                <a:extLst>
                  <a:ext uri="{FF2B5EF4-FFF2-40B4-BE49-F238E27FC236}">
                    <a16:creationId xmlns:a16="http://schemas.microsoft.com/office/drawing/2014/main" id="{F7DCEAD7-F12B-EA96-05B1-03F1EC95ECD1}"/>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39" name="TextBox 8">
                <a:extLst>
                  <a:ext uri="{FF2B5EF4-FFF2-40B4-BE49-F238E27FC236}">
                    <a16:creationId xmlns:a16="http://schemas.microsoft.com/office/drawing/2014/main" id="{0ED5E948-A472-4C11-C95B-253DB360D8F5}"/>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32" name="Group 9">
              <a:extLst>
                <a:ext uri="{FF2B5EF4-FFF2-40B4-BE49-F238E27FC236}">
                  <a16:creationId xmlns:a16="http://schemas.microsoft.com/office/drawing/2014/main" id="{012BA2E8-553E-A27F-1E0D-B6755CDB6E12}"/>
                </a:ext>
              </a:extLst>
            </p:cNvPr>
            <p:cNvGrpSpPr/>
            <p:nvPr/>
          </p:nvGrpSpPr>
          <p:grpSpPr>
            <a:xfrm>
              <a:off x="0" y="2611118"/>
              <a:ext cx="1063453" cy="8527602"/>
              <a:chOff x="0" y="0"/>
              <a:chExt cx="337973" cy="2710135"/>
            </a:xfrm>
          </p:grpSpPr>
          <p:sp>
            <p:nvSpPr>
              <p:cNvPr id="36" name="Freeform 10">
                <a:extLst>
                  <a:ext uri="{FF2B5EF4-FFF2-40B4-BE49-F238E27FC236}">
                    <a16:creationId xmlns:a16="http://schemas.microsoft.com/office/drawing/2014/main" id="{289EEBDC-D66A-FC3F-A694-3B9FB13B23B6}"/>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37" name="TextBox 11">
                <a:extLst>
                  <a:ext uri="{FF2B5EF4-FFF2-40B4-BE49-F238E27FC236}">
                    <a16:creationId xmlns:a16="http://schemas.microsoft.com/office/drawing/2014/main" id="{03645D75-0CE8-EB17-DF8A-0EBB8A39EE81}"/>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33" name="Group 12">
              <a:extLst>
                <a:ext uri="{FF2B5EF4-FFF2-40B4-BE49-F238E27FC236}">
                  <a16:creationId xmlns:a16="http://schemas.microsoft.com/office/drawing/2014/main" id="{64B925A8-F424-E34E-EDB9-568FA16AC9FC}"/>
                </a:ext>
              </a:extLst>
            </p:cNvPr>
            <p:cNvGrpSpPr/>
            <p:nvPr/>
          </p:nvGrpSpPr>
          <p:grpSpPr>
            <a:xfrm>
              <a:off x="0" y="11138719"/>
              <a:ext cx="1063453" cy="2577281"/>
              <a:chOff x="0" y="0"/>
              <a:chExt cx="337973" cy="819079"/>
            </a:xfrm>
          </p:grpSpPr>
          <p:sp>
            <p:nvSpPr>
              <p:cNvPr id="34" name="Freeform 13">
                <a:extLst>
                  <a:ext uri="{FF2B5EF4-FFF2-40B4-BE49-F238E27FC236}">
                    <a16:creationId xmlns:a16="http://schemas.microsoft.com/office/drawing/2014/main" id="{E8759104-2D60-AC82-CEA3-AE54CE1363A4}"/>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35" name="TextBox 14">
                <a:extLst>
                  <a:ext uri="{FF2B5EF4-FFF2-40B4-BE49-F238E27FC236}">
                    <a16:creationId xmlns:a16="http://schemas.microsoft.com/office/drawing/2014/main" id="{8C7DA0FC-62C5-1CAB-9D7B-FA224A7F3817}"/>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38921939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2" name="Afbeelding 1" descr="Afbeelding met publiek, overdekt, Centrum voor uitvoerende kunsten, Theater&#10;&#10;Automatisch gegenereerde beschrijving">
            <a:extLst>
              <a:ext uri="{FF2B5EF4-FFF2-40B4-BE49-F238E27FC236}">
                <a16:creationId xmlns:a16="http://schemas.microsoft.com/office/drawing/2014/main" id="{11A83EAF-ECE4-8738-FCB3-6C2A12485C0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l="152" t="5061" r="-62" b="8091"/>
          <a:stretch/>
        </p:blipFill>
        <p:spPr>
          <a:xfrm>
            <a:off x="515378" y="-3773"/>
            <a:ext cx="17785818" cy="10302923"/>
          </a:xfrm>
          <a:prstGeom prst="rect">
            <a:avLst/>
          </a:prstGeom>
        </p:spPr>
      </p:pic>
      <p:sp>
        <p:nvSpPr>
          <p:cNvPr id="15" name="Freeform 15"/>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37" name="TextBox 37">
            <a:extLst>
              <a:ext uri="{FF2B5EF4-FFF2-40B4-BE49-F238E27FC236}">
                <a16:creationId xmlns:a16="http://schemas.microsoft.com/office/drawing/2014/main" id="{BF1F3A68-EDB8-9E4A-B945-CC1125B33801}"/>
              </a:ext>
            </a:extLst>
          </p:cNvPr>
          <p:cNvSpPr txBox="1"/>
          <p:nvPr/>
        </p:nvSpPr>
        <p:spPr>
          <a:xfrm>
            <a:off x="1370399" y="326006"/>
            <a:ext cx="14554474"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LEAN &amp; GREEN NEDERLAND</a:t>
            </a:r>
          </a:p>
        </p:txBody>
      </p:sp>
      <p:sp>
        <p:nvSpPr>
          <p:cNvPr id="29" name="Rechthoek 28">
            <a:extLst>
              <a:ext uri="{FF2B5EF4-FFF2-40B4-BE49-F238E27FC236}">
                <a16:creationId xmlns:a16="http://schemas.microsoft.com/office/drawing/2014/main" id="{AA4D14A1-D495-4FB0-9EEA-E003C9D60E9B}"/>
              </a:ext>
            </a:extLst>
          </p:cNvPr>
          <p:cNvSpPr/>
          <p:nvPr/>
        </p:nvSpPr>
        <p:spPr>
          <a:xfrm>
            <a:off x="5557337" y="6649492"/>
            <a:ext cx="7173319" cy="1677382"/>
          </a:xfrm>
          <a:prstGeom prst="rect">
            <a:avLst/>
          </a:prstGeom>
        </p:spPr>
        <p:txBody>
          <a:bodyPr wrap="square" lIns="137160" tIns="68580" rIns="137160" bIns="68580" anchor="t">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371600">
              <a:defRPr/>
            </a:pPr>
            <a:r>
              <a:rPr lang="nl-NL" sz="4400" b="1">
                <a:solidFill>
                  <a:schemeClr val="bg1"/>
                </a:solidFill>
                <a:latin typeface="DINPro-Medium"/>
                <a:cs typeface="Segoe UI"/>
              </a:rPr>
              <a:t>Jan van </a:t>
            </a:r>
            <a:r>
              <a:rPr lang="nl-NL" sz="4400" b="1" err="1">
                <a:solidFill>
                  <a:schemeClr val="bg1"/>
                </a:solidFill>
                <a:latin typeface="DINPro-Medium"/>
                <a:cs typeface="Segoe UI"/>
              </a:rPr>
              <a:t>Nunen</a:t>
            </a:r>
            <a:br>
              <a:rPr lang="nl-NL" sz="2800" b="1">
                <a:solidFill>
                  <a:schemeClr val="bg1"/>
                </a:solidFill>
                <a:latin typeface="DINPro-Medium" panose="02000503030000020003" pitchFamily="2" charset="0"/>
                <a:cs typeface="Segoe UI" panose="020B0502040204020203" pitchFamily="34" charset="0"/>
              </a:rPr>
            </a:br>
            <a:r>
              <a:rPr lang="nl-NL" sz="2800" b="1">
                <a:solidFill>
                  <a:schemeClr val="bg1"/>
                </a:solidFill>
                <a:latin typeface="DINPro-Medium" panose="02000503030000020003" pitchFamily="2" charset="0"/>
                <a:cs typeface="Segoe UI" panose="020B0502040204020203" pitchFamily="34" charset="0"/>
              </a:rPr>
              <a:t>Head of Community</a:t>
            </a:r>
            <a:endParaRPr lang="nl-NL" sz="2800">
              <a:solidFill>
                <a:schemeClr val="bg1"/>
              </a:solidFill>
              <a:latin typeface="DINPro-Medium" panose="02000503030000020003" pitchFamily="2" charset="0"/>
              <a:cs typeface="Segoe UI" panose="020B0502040204020203" pitchFamily="34" charset="0"/>
            </a:endParaRPr>
          </a:p>
          <a:p>
            <a:pPr algn="ctr" defTabSz="1371600">
              <a:defRPr/>
            </a:pPr>
            <a:r>
              <a:rPr lang="nl-NL" sz="2800" err="1">
                <a:solidFill>
                  <a:schemeClr val="bg1"/>
                </a:solidFill>
                <a:latin typeface="DINPro-Medium" panose="02000503030000020003" pitchFamily="2" charset="0"/>
                <a:cs typeface="Segoe UI" panose="020B0502040204020203" pitchFamily="34" charset="0"/>
              </a:rPr>
              <a:t>Lean</a:t>
            </a:r>
            <a:r>
              <a:rPr lang="nl-NL" sz="2800">
                <a:solidFill>
                  <a:schemeClr val="bg1"/>
                </a:solidFill>
                <a:latin typeface="DINPro-Medium" panose="02000503030000020003" pitchFamily="2" charset="0"/>
                <a:cs typeface="Segoe UI" panose="020B0502040204020203" pitchFamily="34" charset="0"/>
              </a:rPr>
              <a:t> &amp; Green Nederland</a:t>
            </a:r>
            <a:endParaRPr lang="nl-NL" sz="2000">
              <a:solidFill>
                <a:schemeClr val="bg1"/>
              </a:solidFill>
              <a:latin typeface="DINPro"/>
              <a:cs typeface="Segoe UI" panose="020B0502040204020203" pitchFamily="34" charset="0"/>
            </a:endParaRPr>
          </a:p>
        </p:txBody>
      </p:sp>
      <p:pic>
        <p:nvPicPr>
          <p:cNvPr id="33" name="Afbeelding 32" descr="Afbeelding met Menselijk gezicht, persoon, kleding, person&#10;&#10;Automatisch gegenereerde beschrijving">
            <a:extLst>
              <a:ext uri="{FF2B5EF4-FFF2-40B4-BE49-F238E27FC236}">
                <a16:creationId xmlns:a16="http://schemas.microsoft.com/office/drawing/2014/main" id="{9F561DBA-D92B-F10D-1A8C-6B0AD99500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5906" y="2638094"/>
            <a:ext cx="3856182" cy="3856182"/>
          </a:xfrm>
          <a:prstGeom prst="ellipse">
            <a:avLst/>
          </a:prstGeom>
        </p:spPr>
      </p:pic>
      <p:grpSp>
        <p:nvGrpSpPr>
          <p:cNvPr id="3" name="Group 5">
            <a:extLst>
              <a:ext uri="{FF2B5EF4-FFF2-40B4-BE49-F238E27FC236}">
                <a16:creationId xmlns:a16="http://schemas.microsoft.com/office/drawing/2014/main" id="{6FDB5F1B-36A7-CBE5-6604-B423BCBFFFE6}"/>
              </a:ext>
            </a:extLst>
          </p:cNvPr>
          <p:cNvGrpSpPr/>
          <p:nvPr/>
        </p:nvGrpSpPr>
        <p:grpSpPr>
          <a:xfrm>
            <a:off x="0" y="-112391"/>
            <a:ext cx="515378" cy="10399392"/>
            <a:chOff x="0" y="-149855"/>
            <a:chExt cx="1063453" cy="13865855"/>
          </a:xfrm>
        </p:grpSpPr>
        <p:grpSp>
          <p:nvGrpSpPr>
            <p:cNvPr id="4" name="Group 6">
              <a:extLst>
                <a:ext uri="{FF2B5EF4-FFF2-40B4-BE49-F238E27FC236}">
                  <a16:creationId xmlns:a16="http://schemas.microsoft.com/office/drawing/2014/main" id="{EE9B65D4-77C5-D7EF-C268-42D6F2092736}"/>
                </a:ext>
              </a:extLst>
            </p:cNvPr>
            <p:cNvGrpSpPr/>
            <p:nvPr/>
          </p:nvGrpSpPr>
          <p:grpSpPr>
            <a:xfrm>
              <a:off x="0" y="-149855"/>
              <a:ext cx="1063453" cy="2760973"/>
              <a:chOff x="0" y="-47625"/>
              <a:chExt cx="337973" cy="877457"/>
            </a:xfrm>
          </p:grpSpPr>
          <p:sp>
            <p:nvSpPr>
              <p:cNvPr id="22" name="Freeform 7">
                <a:extLst>
                  <a:ext uri="{FF2B5EF4-FFF2-40B4-BE49-F238E27FC236}">
                    <a16:creationId xmlns:a16="http://schemas.microsoft.com/office/drawing/2014/main" id="{80D952C5-7706-2322-C472-7AB87956562F}"/>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3" name="TextBox 8">
                <a:extLst>
                  <a:ext uri="{FF2B5EF4-FFF2-40B4-BE49-F238E27FC236}">
                    <a16:creationId xmlns:a16="http://schemas.microsoft.com/office/drawing/2014/main" id="{9395392D-9366-BB2C-D522-1476B8782C6D}"/>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9">
              <a:extLst>
                <a:ext uri="{FF2B5EF4-FFF2-40B4-BE49-F238E27FC236}">
                  <a16:creationId xmlns:a16="http://schemas.microsoft.com/office/drawing/2014/main" id="{A7A6FBE4-05CE-F105-ACF9-5A5CE09A222D}"/>
                </a:ext>
              </a:extLst>
            </p:cNvPr>
            <p:cNvGrpSpPr/>
            <p:nvPr/>
          </p:nvGrpSpPr>
          <p:grpSpPr>
            <a:xfrm>
              <a:off x="0" y="2461263"/>
              <a:ext cx="1063453" cy="8677457"/>
              <a:chOff x="0" y="-47625"/>
              <a:chExt cx="337973" cy="2757760"/>
            </a:xfrm>
          </p:grpSpPr>
          <p:sp>
            <p:nvSpPr>
              <p:cNvPr id="20" name="Freeform 10">
                <a:extLst>
                  <a:ext uri="{FF2B5EF4-FFF2-40B4-BE49-F238E27FC236}">
                    <a16:creationId xmlns:a16="http://schemas.microsoft.com/office/drawing/2014/main" id="{C1FDB78A-9636-9638-493B-314665BD86D2}"/>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1" name="TextBox 11">
                <a:extLst>
                  <a:ext uri="{FF2B5EF4-FFF2-40B4-BE49-F238E27FC236}">
                    <a16:creationId xmlns:a16="http://schemas.microsoft.com/office/drawing/2014/main" id="{560DEAB2-C528-8150-A155-4858D1302780}"/>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12">
              <a:extLst>
                <a:ext uri="{FF2B5EF4-FFF2-40B4-BE49-F238E27FC236}">
                  <a16:creationId xmlns:a16="http://schemas.microsoft.com/office/drawing/2014/main" id="{E8250CD9-5B64-81CD-2C0B-F667775AC064}"/>
                </a:ext>
              </a:extLst>
            </p:cNvPr>
            <p:cNvGrpSpPr/>
            <p:nvPr/>
          </p:nvGrpSpPr>
          <p:grpSpPr>
            <a:xfrm>
              <a:off x="0" y="10988864"/>
              <a:ext cx="1063453" cy="2727136"/>
              <a:chOff x="0" y="-47625"/>
              <a:chExt cx="337973" cy="866704"/>
            </a:xfrm>
          </p:grpSpPr>
          <p:sp>
            <p:nvSpPr>
              <p:cNvPr id="18" name="Freeform 13">
                <a:extLst>
                  <a:ext uri="{FF2B5EF4-FFF2-40B4-BE49-F238E27FC236}">
                    <a16:creationId xmlns:a16="http://schemas.microsoft.com/office/drawing/2014/main" id="{625CAACF-090C-0B58-AC8A-444979C1EE7E}"/>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9" name="TextBox 14">
                <a:extLst>
                  <a:ext uri="{FF2B5EF4-FFF2-40B4-BE49-F238E27FC236}">
                    <a16:creationId xmlns:a16="http://schemas.microsoft.com/office/drawing/2014/main" id="{66B30D04-41AD-8726-4736-2CAF936764E3}"/>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2261097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77C82801-417B-094E-E557-6D18201BEFEC}"/>
            </a:ext>
          </a:extLst>
        </p:cNvPr>
        <p:cNvGrpSpPr/>
        <p:nvPr/>
      </p:nvGrpSpPr>
      <p:grpSpPr>
        <a:xfrm>
          <a:off x="0" y="0"/>
          <a:ext cx="0" cy="0"/>
          <a:chOff x="0" y="0"/>
          <a:chExt cx="0" cy="0"/>
        </a:xfrm>
      </p:grpSpPr>
      <p:sp>
        <p:nvSpPr>
          <p:cNvPr id="15" name="Freeform 15">
            <a:extLst>
              <a:ext uri="{FF2B5EF4-FFF2-40B4-BE49-F238E27FC236}">
                <a16:creationId xmlns:a16="http://schemas.microsoft.com/office/drawing/2014/main" id="{B5FFD449-0019-2F39-AAC0-541A01A41FC6}"/>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2"/>
            <a:stretch>
              <a:fillRect/>
            </a:stretch>
          </a:blipFill>
        </p:spPr>
        <p:txBody>
          <a:bodyPr/>
          <a:lstStyle/>
          <a:p>
            <a:endParaRPr lang="en-GB"/>
          </a:p>
        </p:txBody>
      </p:sp>
      <p:sp>
        <p:nvSpPr>
          <p:cNvPr id="40" name="TextBox 37">
            <a:extLst>
              <a:ext uri="{FF2B5EF4-FFF2-40B4-BE49-F238E27FC236}">
                <a16:creationId xmlns:a16="http://schemas.microsoft.com/office/drawing/2014/main" id="{0A81B155-BEA4-BD83-AA48-DF1F5885F24C}"/>
              </a:ext>
            </a:extLst>
          </p:cNvPr>
          <p:cNvSpPr txBox="1"/>
          <p:nvPr/>
        </p:nvSpPr>
        <p:spPr>
          <a:xfrm>
            <a:off x="1370399" y="326006"/>
            <a:ext cx="14554474" cy="1275990"/>
          </a:xfrm>
          <a:prstGeom prst="rect">
            <a:avLst/>
          </a:prstGeom>
        </p:spPr>
        <p:txBody>
          <a:bodyPr wrap="square" lIns="0" tIns="0" rIns="0" bIns="0" rtlCol="0" anchor="t">
            <a:spAutoFit/>
          </a:bodyPr>
          <a:lstStyle/>
          <a:p>
            <a:pPr algn="just">
              <a:lnSpc>
                <a:spcPts val="11200"/>
              </a:lnSpc>
            </a:pPr>
            <a:r>
              <a:rPr lang="en-US" sz="6000">
                <a:solidFill>
                  <a:srgbClr val="FBBA00"/>
                </a:solidFill>
                <a:latin typeface="PF DinText Pro 3"/>
              </a:rPr>
              <a:t>UPDATE LEAN &amp; GREEN NEDERLAND</a:t>
            </a:r>
          </a:p>
        </p:txBody>
      </p:sp>
      <p:pic>
        <p:nvPicPr>
          <p:cNvPr id="16" name="Afbeelding 15">
            <a:extLst>
              <a:ext uri="{FF2B5EF4-FFF2-40B4-BE49-F238E27FC236}">
                <a16:creationId xmlns:a16="http://schemas.microsoft.com/office/drawing/2014/main" id="{7C1743DB-F22E-8572-EFDB-23038302F250}"/>
              </a:ext>
            </a:extLst>
          </p:cNvPr>
          <p:cNvPicPr>
            <a:picLocks noChangeAspect="1"/>
          </p:cNvPicPr>
          <p:nvPr/>
        </p:nvPicPr>
        <p:blipFill>
          <a:blip r:embed="rId3"/>
          <a:stretch>
            <a:fillRect/>
          </a:stretch>
        </p:blipFill>
        <p:spPr>
          <a:xfrm>
            <a:off x="1370399" y="2496355"/>
            <a:ext cx="371171" cy="363747"/>
          </a:xfrm>
          <a:prstGeom prst="rect">
            <a:avLst/>
          </a:prstGeom>
        </p:spPr>
      </p:pic>
      <p:sp>
        <p:nvSpPr>
          <p:cNvPr id="17" name="Ondertitel 2">
            <a:extLst>
              <a:ext uri="{FF2B5EF4-FFF2-40B4-BE49-F238E27FC236}">
                <a16:creationId xmlns:a16="http://schemas.microsoft.com/office/drawing/2014/main" id="{006726D1-433E-575C-8A57-0C8C0F5B734A}"/>
              </a:ext>
            </a:extLst>
          </p:cNvPr>
          <p:cNvSpPr txBox="1">
            <a:spLocks/>
          </p:cNvSpPr>
          <p:nvPr/>
        </p:nvSpPr>
        <p:spPr>
          <a:xfrm>
            <a:off x="2113473" y="244327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11 nieuwe deelnemers</a:t>
            </a:r>
          </a:p>
        </p:txBody>
      </p:sp>
      <p:pic>
        <p:nvPicPr>
          <p:cNvPr id="18" name="Afbeelding 17">
            <a:extLst>
              <a:ext uri="{FF2B5EF4-FFF2-40B4-BE49-F238E27FC236}">
                <a16:creationId xmlns:a16="http://schemas.microsoft.com/office/drawing/2014/main" id="{019163B0-42D9-60E2-4483-7CF3A48CAD03}"/>
              </a:ext>
            </a:extLst>
          </p:cNvPr>
          <p:cNvPicPr>
            <a:picLocks noChangeAspect="1"/>
          </p:cNvPicPr>
          <p:nvPr/>
        </p:nvPicPr>
        <p:blipFill>
          <a:blip r:embed="rId3"/>
          <a:stretch>
            <a:fillRect/>
          </a:stretch>
        </p:blipFill>
        <p:spPr>
          <a:xfrm>
            <a:off x="1370399" y="3066508"/>
            <a:ext cx="371171" cy="363747"/>
          </a:xfrm>
          <a:prstGeom prst="rect">
            <a:avLst/>
          </a:prstGeom>
        </p:spPr>
      </p:pic>
      <p:sp>
        <p:nvSpPr>
          <p:cNvPr id="19" name="Ondertitel 2">
            <a:extLst>
              <a:ext uri="{FF2B5EF4-FFF2-40B4-BE49-F238E27FC236}">
                <a16:creationId xmlns:a16="http://schemas.microsoft.com/office/drawing/2014/main" id="{CB02EB65-350D-8336-EC8F-9D66B8466DC5}"/>
              </a:ext>
            </a:extLst>
          </p:cNvPr>
          <p:cNvSpPr txBox="1">
            <a:spLocks/>
          </p:cNvSpPr>
          <p:nvPr/>
        </p:nvSpPr>
        <p:spPr>
          <a:xfrm>
            <a:off x="2113472" y="3023276"/>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15 nieuwe Star trajecten</a:t>
            </a:r>
          </a:p>
        </p:txBody>
      </p:sp>
      <p:pic>
        <p:nvPicPr>
          <p:cNvPr id="20" name="Afbeelding 19">
            <a:extLst>
              <a:ext uri="{FF2B5EF4-FFF2-40B4-BE49-F238E27FC236}">
                <a16:creationId xmlns:a16="http://schemas.microsoft.com/office/drawing/2014/main" id="{C9B4F87D-6C76-CE52-2B2D-602E45514449}"/>
              </a:ext>
            </a:extLst>
          </p:cNvPr>
          <p:cNvPicPr>
            <a:picLocks noChangeAspect="1"/>
          </p:cNvPicPr>
          <p:nvPr/>
        </p:nvPicPr>
        <p:blipFill>
          <a:blip r:embed="rId3"/>
          <a:stretch>
            <a:fillRect/>
          </a:stretch>
        </p:blipFill>
        <p:spPr>
          <a:xfrm>
            <a:off x="1370399" y="3652362"/>
            <a:ext cx="371171" cy="363747"/>
          </a:xfrm>
          <a:prstGeom prst="rect">
            <a:avLst/>
          </a:prstGeom>
        </p:spPr>
      </p:pic>
      <p:sp>
        <p:nvSpPr>
          <p:cNvPr id="21" name="Ondertitel 2">
            <a:extLst>
              <a:ext uri="{FF2B5EF4-FFF2-40B4-BE49-F238E27FC236}">
                <a16:creationId xmlns:a16="http://schemas.microsoft.com/office/drawing/2014/main" id="{53A0DFD9-4B85-90E8-B5C8-F5E4918513B8}"/>
              </a:ext>
            </a:extLst>
          </p:cNvPr>
          <p:cNvSpPr txBox="1">
            <a:spLocks/>
          </p:cNvSpPr>
          <p:nvPr/>
        </p:nvSpPr>
        <p:spPr>
          <a:xfrm>
            <a:off x="2113472" y="3632477"/>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33 nieuwe Stars behaald (!)</a:t>
            </a:r>
          </a:p>
        </p:txBody>
      </p:sp>
      <p:pic>
        <p:nvPicPr>
          <p:cNvPr id="22" name="Afbeelding 21">
            <a:extLst>
              <a:ext uri="{FF2B5EF4-FFF2-40B4-BE49-F238E27FC236}">
                <a16:creationId xmlns:a16="http://schemas.microsoft.com/office/drawing/2014/main" id="{1C6912F6-06EE-3AEE-2829-1B1650B79EF3}"/>
              </a:ext>
            </a:extLst>
          </p:cNvPr>
          <p:cNvPicPr>
            <a:picLocks noChangeAspect="1"/>
          </p:cNvPicPr>
          <p:nvPr/>
        </p:nvPicPr>
        <p:blipFill>
          <a:blip r:embed="rId3"/>
          <a:stretch>
            <a:fillRect/>
          </a:stretch>
        </p:blipFill>
        <p:spPr>
          <a:xfrm>
            <a:off x="1370399" y="4241768"/>
            <a:ext cx="371171" cy="363747"/>
          </a:xfrm>
          <a:prstGeom prst="rect">
            <a:avLst/>
          </a:prstGeom>
        </p:spPr>
      </p:pic>
      <p:sp>
        <p:nvSpPr>
          <p:cNvPr id="23" name="Ondertitel 2">
            <a:extLst>
              <a:ext uri="{FF2B5EF4-FFF2-40B4-BE49-F238E27FC236}">
                <a16:creationId xmlns:a16="http://schemas.microsoft.com/office/drawing/2014/main" id="{A97262E5-FDD3-52ED-3867-849B0B73C129}"/>
              </a:ext>
            </a:extLst>
          </p:cNvPr>
          <p:cNvSpPr txBox="1">
            <a:spLocks/>
          </p:cNvSpPr>
          <p:nvPr/>
        </p:nvSpPr>
        <p:spPr>
          <a:xfrm>
            <a:off x="2113472" y="4221883"/>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4 bedrijven in de Lentestart</a:t>
            </a:r>
          </a:p>
        </p:txBody>
      </p:sp>
      <p:pic>
        <p:nvPicPr>
          <p:cNvPr id="24" name="Afbeelding 23">
            <a:extLst>
              <a:ext uri="{FF2B5EF4-FFF2-40B4-BE49-F238E27FC236}">
                <a16:creationId xmlns:a16="http://schemas.microsoft.com/office/drawing/2014/main" id="{C02CD1F4-3AFF-B8DE-A1B3-E06E1B0AAA03}"/>
              </a:ext>
            </a:extLst>
          </p:cNvPr>
          <p:cNvPicPr>
            <a:picLocks noChangeAspect="1"/>
          </p:cNvPicPr>
          <p:nvPr/>
        </p:nvPicPr>
        <p:blipFill>
          <a:blip r:embed="rId3"/>
          <a:stretch>
            <a:fillRect/>
          </a:stretch>
        </p:blipFill>
        <p:spPr>
          <a:xfrm>
            <a:off x="1370399" y="4901917"/>
            <a:ext cx="371171" cy="363747"/>
          </a:xfrm>
          <a:prstGeom prst="rect">
            <a:avLst/>
          </a:prstGeom>
        </p:spPr>
      </p:pic>
      <p:sp>
        <p:nvSpPr>
          <p:cNvPr id="25" name="Ondertitel 2">
            <a:extLst>
              <a:ext uri="{FF2B5EF4-FFF2-40B4-BE49-F238E27FC236}">
                <a16:creationId xmlns:a16="http://schemas.microsoft.com/office/drawing/2014/main" id="{46EB96C7-8F26-AD85-E3D9-421C5D90294C}"/>
              </a:ext>
            </a:extLst>
          </p:cNvPr>
          <p:cNvSpPr txBox="1">
            <a:spLocks/>
          </p:cNvSpPr>
          <p:nvPr/>
        </p:nvSpPr>
        <p:spPr>
          <a:xfrm>
            <a:off x="2113473" y="4848837"/>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Monitoren op gang</a:t>
            </a:r>
          </a:p>
        </p:txBody>
      </p:sp>
      <p:pic>
        <p:nvPicPr>
          <p:cNvPr id="26" name="Afbeelding 25">
            <a:extLst>
              <a:ext uri="{FF2B5EF4-FFF2-40B4-BE49-F238E27FC236}">
                <a16:creationId xmlns:a16="http://schemas.microsoft.com/office/drawing/2014/main" id="{959F796F-8C8D-E379-AC48-2CB2CD147F31}"/>
              </a:ext>
            </a:extLst>
          </p:cNvPr>
          <p:cNvPicPr>
            <a:picLocks noChangeAspect="1"/>
          </p:cNvPicPr>
          <p:nvPr/>
        </p:nvPicPr>
        <p:blipFill>
          <a:blip r:embed="rId3"/>
          <a:stretch>
            <a:fillRect/>
          </a:stretch>
        </p:blipFill>
        <p:spPr>
          <a:xfrm>
            <a:off x="1370399" y="5472070"/>
            <a:ext cx="371171" cy="363747"/>
          </a:xfrm>
          <a:prstGeom prst="rect">
            <a:avLst/>
          </a:prstGeom>
        </p:spPr>
      </p:pic>
      <p:sp>
        <p:nvSpPr>
          <p:cNvPr id="27" name="Ondertitel 2">
            <a:extLst>
              <a:ext uri="{FF2B5EF4-FFF2-40B4-BE49-F238E27FC236}">
                <a16:creationId xmlns:a16="http://schemas.microsoft.com/office/drawing/2014/main" id="{F851FF21-4539-A2D0-C702-26D001640E41}"/>
              </a:ext>
            </a:extLst>
          </p:cNvPr>
          <p:cNvSpPr txBox="1">
            <a:spLocks/>
          </p:cNvSpPr>
          <p:nvPr/>
        </p:nvSpPr>
        <p:spPr>
          <a:xfrm>
            <a:off x="2113472" y="5428838"/>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Lunch &amp; </a:t>
            </a:r>
            <a:r>
              <a:rPr lang="nl-NL" sz="2800" err="1">
                <a:solidFill>
                  <a:schemeClr val="bg1"/>
                </a:solidFill>
                <a:latin typeface="DINPro-Regular" panose="02000503030000020004" pitchFamily="2" charset="0"/>
              </a:rPr>
              <a:t>Discuss</a:t>
            </a:r>
            <a:endParaRPr lang="nl-NL" sz="2800">
              <a:solidFill>
                <a:schemeClr val="bg1"/>
              </a:solidFill>
              <a:latin typeface="DINPro-Regular" panose="02000503030000020004" pitchFamily="2" charset="0"/>
            </a:endParaRPr>
          </a:p>
        </p:txBody>
      </p:sp>
      <p:pic>
        <p:nvPicPr>
          <p:cNvPr id="30" name="Afbeelding 29">
            <a:extLst>
              <a:ext uri="{FF2B5EF4-FFF2-40B4-BE49-F238E27FC236}">
                <a16:creationId xmlns:a16="http://schemas.microsoft.com/office/drawing/2014/main" id="{910AE3A8-AF94-8606-D3DA-998D9C2A857C}"/>
              </a:ext>
            </a:extLst>
          </p:cNvPr>
          <p:cNvPicPr>
            <a:picLocks noChangeAspect="1"/>
          </p:cNvPicPr>
          <p:nvPr/>
        </p:nvPicPr>
        <p:blipFill>
          <a:blip r:embed="rId3"/>
          <a:stretch>
            <a:fillRect/>
          </a:stretch>
        </p:blipFill>
        <p:spPr>
          <a:xfrm>
            <a:off x="1370399" y="6057924"/>
            <a:ext cx="371171" cy="363747"/>
          </a:xfrm>
          <a:prstGeom prst="rect">
            <a:avLst/>
          </a:prstGeom>
        </p:spPr>
      </p:pic>
      <p:sp>
        <p:nvSpPr>
          <p:cNvPr id="31" name="Ondertitel 2">
            <a:extLst>
              <a:ext uri="{FF2B5EF4-FFF2-40B4-BE49-F238E27FC236}">
                <a16:creationId xmlns:a16="http://schemas.microsoft.com/office/drawing/2014/main" id="{F2E87402-4A04-921C-1B2F-FDD3EF50E4BB}"/>
              </a:ext>
            </a:extLst>
          </p:cNvPr>
          <p:cNvSpPr txBox="1">
            <a:spLocks/>
          </p:cNvSpPr>
          <p:nvPr/>
        </p:nvSpPr>
        <p:spPr>
          <a:xfrm>
            <a:off x="2113472" y="6038039"/>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Nieuwe partners</a:t>
            </a:r>
          </a:p>
        </p:txBody>
      </p:sp>
      <p:pic>
        <p:nvPicPr>
          <p:cNvPr id="32" name="Afbeelding 31">
            <a:extLst>
              <a:ext uri="{FF2B5EF4-FFF2-40B4-BE49-F238E27FC236}">
                <a16:creationId xmlns:a16="http://schemas.microsoft.com/office/drawing/2014/main" id="{73386D6F-2840-BCEB-7761-7DCCA3F5FEB1}"/>
              </a:ext>
            </a:extLst>
          </p:cNvPr>
          <p:cNvPicPr>
            <a:picLocks noChangeAspect="1"/>
          </p:cNvPicPr>
          <p:nvPr/>
        </p:nvPicPr>
        <p:blipFill>
          <a:blip r:embed="rId3"/>
          <a:stretch>
            <a:fillRect/>
          </a:stretch>
        </p:blipFill>
        <p:spPr>
          <a:xfrm>
            <a:off x="1370399" y="6647330"/>
            <a:ext cx="371171" cy="363747"/>
          </a:xfrm>
          <a:prstGeom prst="rect">
            <a:avLst/>
          </a:prstGeom>
        </p:spPr>
      </p:pic>
      <p:sp>
        <p:nvSpPr>
          <p:cNvPr id="33" name="Ondertitel 2">
            <a:extLst>
              <a:ext uri="{FF2B5EF4-FFF2-40B4-BE49-F238E27FC236}">
                <a16:creationId xmlns:a16="http://schemas.microsoft.com/office/drawing/2014/main" id="{7D23E1A6-3996-2EDB-1364-54563A498999}"/>
              </a:ext>
            </a:extLst>
          </p:cNvPr>
          <p:cNvSpPr txBox="1">
            <a:spLocks/>
          </p:cNvSpPr>
          <p:nvPr/>
        </p:nvSpPr>
        <p:spPr>
          <a:xfrm>
            <a:off x="2113472" y="662744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Ontwikkelingen programma</a:t>
            </a:r>
          </a:p>
        </p:txBody>
      </p:sp>
      <p:pic>
        <p:nvPicPr>
          <p:cNvPr id="28" name="Afbeelding 27">
            <a:extLst>
              <a:ext uri="{FF2B5EF4-FFF2-40B4-BE49-F238E27FC236}">
                <a16:creationId xmlns:a16="http://schemas.microsoft.com/office/drawing/2014/main" id="{7E640C2D-C04F-4AB7-AF20-FF75AEFE0E60}"/>
              </a:ext>
            </a:extLst>
          </p:cNvPr>
          <p:cNvPicPr>
            <a:picLocks noChangeAspect="1"/>
          </p:cNvPicPr>
          <p:nvPr/>
        </p:nvPicPr>
        <p:blipFill>
          <a:blip r:embed="rId3"/>
          <a:stretch>
            <a:fillRect/>
          </a:stretch>
        </p:blipFill>
        <p:spPr>
          <a:xfrm>
            <a:off x="1370399" y="7226017"/>
            <a:ext cx="371171" cy="363747"/>
          </a:xfrm>
          <a:prstGeom prst="rect">
            <a:avLst/>
          </a:prstGeom>
        </p:spPr>
      </p:pic>
      <p:sp>
        <p:nvSpPr>
          <p:cNvPr id="34" name="Ondertitel 2">
            <a:extLst>
              <a:ext uri="{FF2B5EF4-FFF2-40B4-BE49-F238E27FC236}">
                <a16:creationId xmlns:a16="http://schemas.microsoft.com/office/drawing/2014/main" id="{D3ABE8F3-B9FB-BE49-FB75-77879F1A6DE2}"/>
              </a:ext>
            </a:extLst>
          </p:cNvPr>
          <p:cNvSpPr txBox="1">
            <a:spLocks/>
          </p:cNvSpPr>
          <p:nvPr/>
        </p:nvSpPr>
        <p:spPr>
          <a:xfrm>
            <a:off x="2113472" y="7206132"/>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Introductie sessie opgenomen</a:t>
            </a:r>
          </a:p>
        </p:txBody>
      </p:sp>
      <p:grpSp>
        <p:nvGrpSpPr>
          <p:cNvPr id="2" name="Group 5">
            <a:extLst>
              <a:ext uri="{FF2B5EF4-FFF2-40B4-BE49-F238E27FC236}">
                <a16:creationId xmlns:a16="http://schemas.microsoft.com/office/drawing/2014/main" id="{EBBFE30F-26AB-58EF-879B-07643AECD710}"/>
              </a:ext>
            </a:extLst>
          </p:cNvPr>
          <p:cNvGrpSpPr/>
          <p:nvPr/>
        </p:nvGrpSpPr>
        <p:grpSpPr>
          <a:xfrm>
            <a:off x="0" y="-112391"/>
            <a:ext cx="515378" cy="10399392"/>
            <a:chOff x="0" y="-149855"/>
            <a:chExt cx="1063453" cy="13865855"/>
          </a:xfrm>
        </p:grpSpPr>
        <p:grpSp>
          <p:nvGrpSpPr>
            <p:cNvPr id="3" name="Group 6">
              <a:extLst>
                <a:ext uri="{FF2B5EF4-FFF2-40B4-BE49-F238E27FC236}">
                  <a16:creationId xmlns:a16="http://schemas.microsoft.com/office/drawing/2014/main" id="{C85CA3BC-E3A9-0AA3-E339-1975BBB5AE34}"/>
                </a:ext>
              </a:extLst>
            </p:cNvPr>
            <p:cNvGrpSpPr/>
            <p:nvPr/>
          </p:nvGrpSpPr>
          <p:grpSpPr>
            <a:xfrm>
              <a:off x="0" y="-149855"/>
              <a:ext cx="1063453" cy="2760973"/>
              <a:chOff x="0" y="-47625"/>
              <a:chExt cx="337973" cy="877457"/>
            </a:xfrm>
          </p:grpSpPr>
          <p:sp>
            <p:nvSpPr>
              <p:cNvPr id="39" name="Freeform 7">
                <a:extLst>
                  <a:ext uri="{FF2B5EF4-FFF2-40B4-BE49-F238E27FC236}">
                    <a16:creationId xmlns:a16="http://schemas.microsoft.com/office/drawing/2014/main" id="{8E8F02A2-7910-C0D7-3388-0485AC301E1A}"/>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41" name="TextBox 8">
                <a:extLst>
                  <a:ext uri="{FF2B5EF4-FFF2-40B4-BE49-F238E27FC236}">
                    <a16:creationId xmlns:a16="http://schemas.microsoft.com/office/drawing/2014/main" id="{6610BB63-3123-CF9F-E0BE-AC019C513F1E}"/>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4" name="Group 9">
              <a:extLst>
                <a:ext uri="{FF2B5EF4-FFF2-40B4-BE49-F238E27FC236}">
                  <a16:creationId xmlns:a16="http://schemas.microsoft.com/office/drawing/2014/main" id="{C59873D4-4F93-C216-9A13-35D1AA263687}"/>
                </a:ext>
              </a:extLst>
            </p:cNvPr>
            <p:cNvGrpSpPr/>
            <p:nvPr/>
          </p:nvGrpSpPr>
          <p:grpSpPr>
            <a:xfrm>
              <a:off x="0" y="2461263"/>
              <a:ext cx="1063453" cy="8677457"/>
              <a:chOff x="0" y="-47625"/>
              <a:chExt cx="337973" cy="2757760"/>
            </a:xfrm>
          </p:grpSpPr>
          <p:sp>
            <p:nvSpPr>
              <p:cNvPr id="37" name="Freeform 10">
                <a:extLst>
                  <a:ext uri="{FF2B5EF4-FFF2-40B4-BE49-F238E27FC236}">
                    <a16:creationId xmlns:a16="http://schemas.microsoft.com/office/drawing/2014/main" id="{56934554-960A-A981-AE4C-E11AA3F47767}"/>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38" name="TextBox 11">
                <a:extLst>
                  <a:ext uri="{FF2B5EF4-FFF2-40B4-BE49-F238E27FC236}">
                    <a16:creationId xmlns:a16="http://schemas.microsoft.com/office/drawing/2014/main" id="{E645762B-C97D-B391-4845-7F6D0CE4F00E}"/>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9" name="Group 12">
              <a:extLst>
                <a:ext uri="{FF2B5EF4-FFF2-40B4-BE49-F238E27FC236}">
                  <a16:creationId xmlns:a16="http://schemas.microsoft.com/office/drawing/2014/main" id="{062A788A-B48B-72E2-5054-D1EB5CC42212}"/>
                </a:ext>
              </a:extLst>
            </p:cNvPr>
            <p:cNvGrpSpPr/>
            <p:nvPr/>
          </p:nvGrpSpPr>
          <p:grpSpPr>
            <a:xfrm>
              <a:off x="0" y="10988864"/>
              <a:ext cx="1063453" cy="2727136"/>
              <a:chOff x="0" y="-47625"/>
              <a:chExt cx="337973" cy="866704"/>
            </a:xfrm>
          </p:grpSpPr>
          <p:sp>
            <p:nvSpPr>
              <p:cNvPr id="35" name="Freeform 13">
                <a:extLst>
                  <a:ext uri="{FF2B5EF4-FFF2-40B4-BE49-F238E27FC236}">
                    <a16:creationId xmlns:a16="http://schemas.microsoft.com/office/drawing/2014/main" id="{D9568AF8-BEAC-3564-9F32-9EB42DB3A11E}"/>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36" name="TextBox 14">
                <a:extLst>
                  <a:ext uri="{FF2B5EF4-FFF2-40B4-BE49-F238E27FC236}">
                    <a16:creationId xmlns:a16="http://schemas.microsoft.com/office/drawing/2014/main" id="{42C264D8-41A3-3F24-F3C7-48B8C0254662}"/>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grpSp>
        <p:nvGrpSpPr>
          <p:cNvPr id="42" name="Group 5">
            <a:extLst>
              <a:ext uri="{FF2B5EF4-FFF2-40B4-BE49-F238E27FC236}">
                <a16:creationId xmlns:a16="http://schemas.microsoft.com/office/drawing/2014/main" id="{80E2024F-9934-D0DE-6434-0A584E185614}"/>
              </a:ext>
            </a:extLst>
          </p:cNvPr>
          <p:cNvGrpSpPr/>
          <p:nvPr/>
        </p:nvGrpSpPr>
        <p:grpSpPr>
          <a:xfrm>
            <a:off x="0" y="0"/>
            <a:ext cx="515378" cy="10287000"/>
            <a:chOff x="0" y="0"/>
            <a:chExt cx="1063453" cy="13716000"/>
          </a:xfrm>
        </p:grpSpPr>
        <p:grpSp>
          <p:nvGrpSpPr>
            <p:cNvPr id="43" name="Group 6">
              <a:extLst>
                <a:ext uri="{FF2B5EF4-FFF2-40B4-BE49-F238E27FC236}">
                  <a16:creationId xmlns:a16="http://schemas.microsoft.com/office/drawing/2014/main" id="{B9813763-78CC-DE7F-062A-D0EE4143B347}"/>
                </a:ext>
              </a:extLst>
            </p:cNvPr>
            <p:cNvGrpSpPr/>
            <p:nvPr/>
          </p:nvGrpSpPr>
          <p:grpSpPr>
            <a:xfrm>
              <a:off x="0" y="0"/>
              <a:ext cx="1063453" cy="2611118"/>
              <a:chOff x="0" y="0"/>
              <a:chExt cx="337973" cy="829832"/>
            </a:xfrm>
          </p:grpSpPr>
          <p:sp>
            <p:nvSpPr>
              <p:cNvPr id="50" name="Freeform 7">
                <a:extLst>
                  <a:ext uri="{FF2B5EF4-FFF2-40B4-BE49-F238E27FC236}">
                    <a16:creationId xmlns:a16="http://schemas.microsoft.com/office/drawing/2014/main" id="{0C679923-86D6-69DF-121A-68F0B6C53659}"/>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51" name="TextBox 8">
                <a:extLst>
                  <a:ext uri="{FF2B5EF4-FFF2-40B4-BE49-F238E27FC236}">
                    <a16:creationId xmlns:a16="http://schemas.microsoft.com/office/drawing/2014/main" id="{A157B60D-F843-54AF-D960-830B862F6CBD}"/>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44" name="Group 9">
              <a:extLst>
                <a:ext uri="{FF2B5EF4-FFF2-40B4-BE49-F238E27FC236}">
                  <a16:creationId xmlns:a16="http://schemas.microsoft.com/office/drawing/2014/main" id="{63ED4F29-7EDD-70C9-B075-897C83CA1B55}"/>
                </a:ext>
              </a:extLst>
            </p:cNvPr>
            <p:cNvGrpSpPr/>
            <p:nvPr/>
          </p:nvGrpSpPr>
          <p:grpSpPr>
            <a:xfrm>
              <a:off x="0" y="2611118"/>
              <a:ext cx="1063453" cy="8527602"/>
              <a:chOff x="0" y="0"/>
              <a:chExt cx="337973" cy="2710135"/>
            </a:xfrm>
          </p:grpSpPr>
          <p:sp>
            <p:nvSpPr>
              <p:cNvPr id="48" name="Freeform 10">
                <a:extLst>
                  <a:ext uri="{FF2B5EF4-FFF2-40B4-BE49-F238E27FC236}">
                    <a16:creationId xmlns:a16="http://schemas.microsoft.com/office/drawing/2014/main" id="{9808361C-9663-D08E-A24D-9C097B8753EC}"/>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49" name="TextBox 11">
                <a:extLst>
                  <a:ext uri="{FF2B5EF4-FFF2-40B4-BE49-F238E27FC236}">
                    <a16:creationId xmlns:a16="http://schemas.microsoft.com/office/drawing/2014/main" id="{1031B43A-F34A-7B78-D43A-44D62CF30D3B}"/>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45" name="Group 12">
              <a:extLst>
                <a:ext uri="{FF2B5EF4-FFF2-40B4-BE49-F238E27FC236}">
                  <a16:creationId xmlns:a16="http://schemas.microsoft.com/office/drawing/2014/main" id="{2F5B3317-5926-2E1A-591E-1322D4F5E886}"/>
                </a:ext>
              </a:extLst>
            </p:cNvPr>
            <p:cNvGrpSpPr/>
            <p:nvPr/>
          </p:nvGrpSpPr>
          <p:grpSpPr>
            <a:xfrm>
              <a:off x="0" y="11138719"/>
              <a:ext cx="1063453" cy="2577281"/>
              <a:chOff x="0" y="0"/>
              <a:chExt cx="337973" cy="819079"/>
            </a:xfrm>
          </p:grpSpPr>
          <p:sp>
            <p:nvSpPr>
              <p:cNvPr id="46" name="Freeform 13">
                <a:extLst>
                  <a:ext uri="{FF2B5EF4-FFF2-40B4-BE49-F238E27FC236}">
                    <a16:creationId xmlns:a16="http://schemas.microsoft.com/office/drawing/2014/main" id="{44DDE375-BA6A-2850-E2D7-4ED5F44A6574}"/>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47" name="TextBox 14">
                <a:extLst>
                  <a:ext uri="{FF2B5EF4-FFF2-40B4-BE49-F238E27FC236}">
                    <a16:creationId xmlns:a16="http://schemas.microsoft.com/office/drawing/2014/main" id="{D045A7A3-D888-0DA9-D948-256C4B57C75D}"/>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6140378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CC5B7180-0DB6-665E-C0CD-0F92FB5FA6FB}"/>
            </a:ext>
          </a:extLst>
        </p:cNvPr>
        <p:cNvGrpSpPr/>
        <p:nvPr/>
      </p:nvGrpSpPr>
      <p:grpSpPr>
        <a:xfrm>
          <a:off x="0" y="0"/>
          <a:ext cx="0" cy="0"/>
          <a:chOff x="0" y="0"/>
          <a:chExt cx="0" cy="0"/>
        </a:xfrm>
      </p:grpSpPr>
      <p:sp>
        <p:nvSpPr>
          <p:cNvPr id="15" name="Freeform 15">
            <a:extLst>
              <a:ext uri="{FF2B5EF4-FFF2-40B4-BE49-F238E27FC236}">
                <a16:creationId xmlns:a16="http://schemas.microsoft.com/office/drawing/2014/main" id="{2D877994-590C-4FAE-D965-7295A3C36B85}"/>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2"/>
            <a:stretch>
              <a:fillRect/>
            </a:stretch>
          </a:blipFill>
        </p:spPr>
        <p:txBody>
          <a:bodyPr/>
          <a:lstStyle/>
          <a:p>
            <a:endParaRPr lang="en-GB"/>
          </a:p>
        </p:txBody>
      </p:sp>
      <p:sp>
        <p:nvSpPr>
          <p:cNvPr id="40" name="TextBox 37">
            <a:extLst>
              <a:ext uri="{FF2B5EF4-FFF2-40B4-BE49-F238E27FC236}">
                <a16:creationId xmlns:a16="http://schemas.microsoft.com/office/drawing/2014/main" id="{66E5FB59-E06F-D826-4A40-3ECDFE3305DF}"/>
              </a:ext>
            </a:extLst>
          </p:cNvPr>
          <p:cNvSpPr txBox="1"/>
          <p:nvPr/>
        </p:nvSpPr>
        <p:spPr>
          <a:xfrm>
            <a:off x="1370399" y="326006"/>
            <a:ext cx="14554474" cy="1257908"/>
          </a:xfrm>
          <a:prstGeom prst="rect">
            <a:avLst/>
          </a:prstGeom>
        </p:spPr>
        <p:txBody>
          <a:bodyPr wrap="square" lIns="0" tIns="0" rIns="0" bIns="0" rtlCol="0" anchor="t">
            <a:spAutoFit/>
          </a:bodyPr>
          <a:lstStyle/>
          <a:p>
            <a:pPr algn="just">
              <a:lnSpc>
                <a:spcPts val="11200"/>
              </a:lnSpc>
            </a:pPr>
            <a:r>
              <a:rPr lang="en-US" sz="6000">
                <a:solidFill>
                  <a:srgbClr val="FBBA00"/>
                </a:solidFill>
                <a:latin typeface="PF DinText Pro 3"/>
              </a:rPr>
              <a:t>PLANNEN LEAN &amp; GREEN NEDERLAND</a:t>
            </a:r>
          </a:p>
        </p:txBody>
      </p:sp>
      <p:pic>
        <p:nvPicPr>
          <p:cNvPr id="16" name="Afbeelding 15">
            <a:extLst>
              <a:ext uri="{FF2B5EF4-FFF2-40B4-BE49-F238E27FC236}">
                <a16:creationId xmlns:a16="http://schemas.microsoft.com/office/drawing/2014/main" id="{4E58BEC7-C8C8-C30C-AE25-3B08E97C3771}"/>
              </a:ext>
            </a:extLst>
          </p:cNvPr>
          <p:cNvPicPr>
            <a:picLocks noChangeAspect="1"/>
          </p:cNvPicPr>
          <p:nvPr/>
        </p:nvPicPr>
        <p:blipFill>
          <a:blip r:embed="rId3"/>
          <a:stretch>
            <a:fillRect/>
          </a:stretch>
        </p:blipFill>
        <p:spPr>
          <a:xfrm>
            <a:off x="1370399" y="2496355"/>
            <a:ext cx="371171" cy="363747"/>
          </a:xfrm>
          <a:prstGeom prst="rect">
            <a:avLst/>
          </a:prstGeom>
        </p:spPr>
      </p:pic>
      <p:sp>
        <p:nvSpPr>
          <p:cNvPr id="17" name="Ondertitel 2">
            <a:extLst>
              <a:ext uri="{FF2B5EF4-FFF2-40B4-BE49-F238E27FC236}">
                <a16:creationId xmlns:a16="http://schemas.microsoft.com/office/drawing/2014/main" id="{5535CA57-9992-1747-04EA-D19F5CC69AAD}"/>
              </a:ext>
            </a:extLst>
          </p:cNvPr>
          <p:cNvSpPr txBox="1">
            <a:spLocks/>
          </p:cNvSpPr>
          <p:nvPr/>
        </p:nvSpPr>
        <p:spPr>
          <a:xfrm>
            <a:off x="2113473" y="244327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Groei in deelnemers en trajecten</a:t>
            </a:r>
          </a:p>
        </p:txBody>
      </p:sp>
      <p:pic>
        <p:nvPicPr>
          <p:cNvPr id="18" name="Afbeelding 17">
            <a:extLst>
              <a:ext uri="{FF2B5EF4-FFF2-40B4-BE49-F238E27FC236}">
                <a16:creationId xmlns:a16="http://schemas.microsoft.com/office/drawing/2014/main" id="{153F8ED9-4207-D49F-A53A-0EC55752A2A2}"/>
              </a:ext>
            </a:extLst>
          </p:cNvPr>
          <p:cNvPicPr>
            <a:picLocks noChangeAspect="1"/>
          </p:cNvPicPr>
          <p:nvPr/>
        </p:nvPicPr>
        <p:blipFill>
          <a:blip r:embed="rId3"/>
          <a:stretch>
            <a:fillRect/>
          </a:stretch>
        </p:blipFill>
        <p:spPr>
          <a:xfrm>
            <a:off x="1370399" y="3687930"/>
            <a:ext cx="371171" cy="363747"/>
          </a:xfrm>
          <a:prstGeom prst="rect">
            <a:avLst/>
          </a:prstGeom>
        </p:spPr>
      </p:pic>
      <p:sp>
        <p:nvSpPr>
          <p:cNvPr id="19" name="Ondertitel 2">
            <a:extLst>
              <a:ext uri="{FF2B5EF4-FFF2-40B4-BE49-F238E27FC236}">
                <a16:creationId xmlns:a16="http://schemas.microsoft.com/office/drawing/2014/main" id="{3D141D28-13FB-1B72-25B6-43D030868913}"/>
              </a:ext>
            </a:extLst>
          </p:cNvPr>
          <p:cNvSpPr txBox="1">
            <a:spLocks/>
          </p:cNvSpPr>
          <p:nvPr/>
        </p:nvSpPr>
        <p:spPr>
          <a:xfrm>
            <a:off x="2113472" y="3644698"/>
            <a:ext cx="8700302"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Verdere uitrol monitoren</a:t>
            </a:r>
          </a:p>
        </p:txBody>
      </p:sp>
      <p:pic>
        <p:nvPicPr>
          <p:cNvPr id="20" name="Afbeelding 19">
            <a:extLst>
              <a:ext uri="{FF2B5EF4-FFF2-40B4-BE49-F238E27FC236}">
                <a16:creationId xmlns:a16="http://schemas.microsoft.com/office/drawing/2014/main" id="{1A40FD2A-2F33-C010-A8CB-4F69769C08D6}"/>
              </a:ext>
            </a:extLst>
          </p:cNvPr>
          <p:cNvPicPr>
            <a:picLocks noChangeAspect="1"/>
          </p:cNvPicPr>
          <p:nvPr/>
        </p:nvPicPr>
        <p:blipFill>
          <a:blip r:embed="rId3"/>
          <a:stretch>
            <a:fillRect/>
          </a:stretch>
        </p:blipFill>
        <p:spPr>
          <a:xfrm>
            <a:off x="1370399" y="6967387"/>
            <a:ext cx="371171" cy="363747"/>
          </a:xfrm>
          <a:prstGeom prst="rect">
            <a:avLst/>
          </a:prstGeom>
        </p:spPr>
      </p:pic>
      <p:sp>
        <p:nvSpPr>
          <p:cNvPr id="21" name="Ondertitel 2">
            <a:extLst>
              <a:ext uri="{FF2B5EF4-FFF2-40B4-BE49-F238E27FC236}">
                <a16:creationId xmlns:a16="http://schemas.microsoft.com/office/drawing/2014/main" id="{0EA04146-4666-1CE7-BFA9-78CFE80C0232}"/>
              </a:ext>
            </a:extLst>
          </p:cNvPr>
          <p:cNvSpPr txBox="1">
            <a:spLocks/>
          </p:cNvSpPr>
          <p:nvPr/>
        </p:nvSpPr>
        <p:spPr>
          <a:xfrm>
            <a:off x="2113472" y="6947502"/>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Ontwikkeling Mijn Lean &amp; Green Omgeving</a:t>
            </a:r>
          </a:p>
        </p:txBody>
      </p:sp>
      <p:pic>
        <p:nvPicPr>
          <p:cNvPr id="22" name="Afbeelding 21">
            <a:extLst>
              <a:ext uri="{FF2B5EF4-FFF2-40B4-BE49-F238E27FC236}">
                <a16:creationId xmlns:a16="http://schemas.microsoft.com/office/drawing/2014/main" id="{AE861D8D-067A-2EB7-B64F-F81EB76788B9}"/>
              </a:ext>
            </a:extLst>
          </p:cNvPr>
          <p:cNvPicPr>
            <a:picLocks noChangeAspect="1"/>
          </p:cNvPicPr>
          <p:nvPr/>
        </p:nvPicPr>
        <p:blipFill>
          <a:blip r:embed="rId3"/>
          <a:stretch>
            <a:fillRect/>
          </a:stretch>
        </p:blipFill>
        <p:spPr>
          <a:xfrm>
            <a:off x="1370399" y="4289450"/>
            <a:ext cx="371171" cy="363747"/>
          </a:xfrm>
          <a:prstGeom prst="rect">
            <a:avLst/>
          </a:prstGeom>
        </p:spPr>
      </p:pic>
      <p:sp>
        <p:nvSpPr>
          <p:cNvPr id="23" name="Ondertitel 2">
            <a:extLst>
              <a:ext uri="{FF2B5EF4-FFF2-40B4-BE49-F238E27FC236}">
                <a16:creationId xmlns:a16="http://schemas.microsoft.com/office/drawing/2014/main" id="{F36D4C0A-495C-6B9F-2B2A-9374C77095EE}"/>
              </a:ext>
            </a:extLst>
          </p:cNvPr>
          <p:cNvSpPr txBox="1">
            <a:spLocks/>
          </p:cNvSpPr>
          <p:nvPr/>
        </p:nvSpPr>
        <p:spPr>
          <a:xfrm>
            <a:off x="2113472" y="426956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Aansluiten bij CSRD en ISO14083</a:t>
            </a:r>
          </a:p>
        </p:txBody>
      </p:sp>
      <p:pic>
        <p:nvPicPr>
          <p:cNvPr id="24" name="Afbeelding 23">
            <a:extLst>
              <a:ext uri="{FF2B5EF4-FFF2-40B4-BE49-F238E27FC236}">
                <a16:creationId xmlns:a16="http://schemas.microsoft.com/office/drawing/2014/main" id="{00660B4F-2A0A-BCD6-2537-43E6F834BABD}"/>
              </a:ext>
            </a:extLst>
          </p:cNvPr>
          <p:cNvPicPr>
            <a:picLocks noChangeAspect="1"/>
          </p:cNvPicPr>
          <p:nvPr/>
        </p:nvPicPr>
        <p:blipFill>
          <a:blip r:embed="rId3"/>
          <a:stretch>
            <a:fillRect/>
          </a:stretch>
        </p:blipFill>
        <p:spPr>
          <a:xfrm>
            <a:off x="1370399" y="4949599"/>
            <a:ext cx="371171" cy="363747"/>
          </a:xfrm>
          <a:prstGeom prst="rect">
            <a:avLst/>
          </a:prstGeom>
        </p:spPr>
      </p:pic>
      <p:sp>
        <p:nvSpPr>
          <p:cNvPr id="25" name="Ondertitel 2">
            <a:extLst>
              <a:ext uri="{FF2B5EF4-FFF2-40B4-BE49-F238E27FC236}">
                <a16:creationId xmlns:a16="http://schemas.microsoft.com/office/drawing/2014/main" id="{1B23C54B-6574-0951-162F-52EBCF8CEE00}"/>
              </a:ext>
            </a:extLst>
          </p:cNvPr>
          <p:cNvSpPr txBox="1">
            <a:spLocks/>
          </p:cNvSpPr>
          <p:nvPr/>
        </p:nvSpPr>
        <p:spPr>
          <a:xfrm>
            <a:off x="2113473" y="4896519"/>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Kennis en events </a:t>
            </a:r>
          </a:p>
        </p:txBody>
      </p:sp>
      <p:pic>
        <p:nvPicPr>
          <p:cNvPr id="30" name="Afbeelding 29">
            <a:extLst>
              <a:ext uri="{FF2B5EF4-FFF2-40B4-BE49-F238E27FC236}">
                <a16:creationId xmlns:a16="http://schemas.microsoft.com/office/drawing/2014/main" id="{94D8B7D9-209C-C453-ADB8-A4C92ACCDE6A}"/>
              </a:ext>
            </a:extLst>
          </p:cNvPr>
          <p:cNvPicPr>
            <a:picLocks noChangeAspect="1"/>
          </p:cNvPicPr>
          <p:nvPr/>
        </p:nvPicPr>
        <p:blipFill>
          <a:blip r:embed="rId3"/>
          <a:stretch>
            <a:fillRect/>
          </a:stretch>
        </p:blipFill>
        <p:spPr>
          <a:xfrm>
            <a:off x="1370399" y="5601525"/>
            <a:ext cx="371171" cy="363747"/>
          </a:xfrm>
          <a:prstGeom prst="rect">
            <a:avLst/>
          </a:prstGeom>
        </p:spPr>
      </p:pic>
      <p:sp>
        <p:nvSpPr>
          <p:cNvPr id="31" name="Ondertitel 2">
            <a:extLst>
              <a:ext uri="{FF2B5EF4-FFF2-40B4-BE49-F238E27FC236}">
                <a16:creationId xmlns:a16="http://schemas.microsoft.com/office/drawing/2014/main" id="{5E9897E8-2F40-ED2F-A506-9E40956CC946}"/>
              </a:ext>
            </a:extLst>
          </p:cNvPr>
          <p:cNvSpPr txBox="1">
            <a:spLocks/>
          </p:cNvSpPr>
          <p:nvPr/>
        </p:nvSpPr>
        <p:spPr>
          <a:xfrm>
            <a:off x="2113472" y="5581640"/>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Gezamenlijke begeleiding in seizoenstart</a:t>
            </a:r>
          </a:p>
        </p:txBody>
      </p:sp>
      <p:pic>
        <p:nvPicPr>
          <p:cNvPr id="28" name="Afbeelding 27">
            <a:extLst>
              <a:ext uri="{FF2B5EF4-FFF2-40B4-BE49-F238E27FC236}">
                <a16:creationId xmlns:a16="http://schemas.microsoft.com/office/drawing/2014/main" id="{6397B3C0-E4DF-90B1-0769-213D494C408A}"/>
              </a:ext>
            </a:extLst>
          </p:cNvPr>
          <p:cNvPicPr>
            <a:picLocks noChangeAspect="1"/>
          </p:cNvPicPr>
          <p:nvPr/>
        </p:nvPicPr>
        <p:blipFill>
          <a:blip r:embed="rId3"/>
          <a:stretch>
            <a:fillRect/>
          </a:stretch>
        </p:blipFill>
        <p:spPr>
          <a:xfrm>
            <a:off x="1370399" y="6269449"/>
            <a:ext cx="371171" cy="363747"/>
          </a:xfrm>
          <a:prstGeom prst="rect">
            <a:avLst/>
          </a:prstGeom>
        </p:spPr>
      </p:pic>
      <p:sp>
        <p:nvSpPr>
          <p:cNvPr id="34" name="Ondertitel 2">
            <a:extLst>
              <a:ext uri="{FF2B5EF4-FFF2-40B4-BE49-F238E27FC236}">
                <a16:creationId xmlns:a16="http://schemas.microsoft.com/office/drawing/2014/main" id="{21FA5CDD-D441-FFAC-CB5B-30AB6846F7B0}"/>
              </a:ext>
            </a:extLst>
          </p:cNvPr>
          <p:cNvSpPr txBox="1">
            <a:spLocks/>
          </p:cNvSpPr>
          <p:nvPr/>
        </p:nvSpPr>
        <p:spPr>
          <a:xfrm>
            <a:off x="2113472" y="6249564"/>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24/7 introductiesessie!</a:t>
            </a:r>
          </a:p>
        </p:txBody>
      </p:sp>
      <p:pic>
        <p:nvPicPr>
          <p:cNvPr id="2" name="Afbeelding 1">
            <a:extLst>
              <a:ext uri="{FF2B5EF4-FFF2-40B4-BE49-F238E27FC236}">
                <a16:creationId xmlns:a16="http://schemas.microsoft.com/office/drawing/2014/main" id="{7383C04E-D3B2-43BE-C6F5-082B371A7AFB}"/>
              </a:ext>
            </a:extLst>
          </p:cNvPr>
          <p:cNvPicPr>
            <a:picLocks noChangeAspect="1"/>
          </p:cNvPicPr>
          <p:nvPr/>
        </p:nvPicPr>
        <p:blipFill>
          <a:blip r:embed="rId3"/>
          <a:stretch>
            <a:fillRect/>
          </a:stretch>
        </p:blipFill>
        <p:spPr>
          <a:xfrm>
            <a:off x="1370399" y="7665325"/>
            <a:ext cx="371171" cy="363747"/>
          </a:xfrm>
          <a:prstGeom prst="rect">
            <a:avLst/>
          </a:prstGeom>
        </p:spPr>
      </p:pic>
      <p:sp>
        <p:nvSpPr>
          <p:cNvPr id="3" name="Ondertitel 2">
            <a:extLst>
              <a:ext uri="{FF2B5EF4-FFF2-40B4-BE49-F238E27FC236}">
                <a16:creationId xmlns:a16="http://schemas.microsoft.com/office/drawing/2014/main" id="{8E4F1D40-E4D2-5C77-C994-09949DDF5733}"/>
              </a:ext>
            </a:extLst>
          </p:cNvPr>
          <p:cNvSpPr txBox="1">
            <a:spLocks/>
          </p:cNvSpPr>
          <p:nvPr/>
        </p:nvSpPr>
        <p:spPr>
          <a:xfrm>
            <a:off x="2113472" y="7645440"/>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Partnerships versterken</a:t>
            </a:r>
          </a:p>
        </p:txBody>
      </p:sp>
      <p:pic>
        <p:nvPicPr>
          <p:cNvPr id="27" name="Afbeelding 26">
            <a:extLst>
              <a:ext uri="{FF2B5EF4-FFF2-40B4-BE49-F238E27FC236}">
                <a16:creationId xmlns:a16="http://schemas.microsoft.com/office/drawing/2014/main" id="{296D37C9-2515-9EBD-808C-EDEFF4334F1F}"/>
              </a:ext>
            </a:extLst>
          </p:cNvPr>
          <p:cNvPicPr>
            <a:picLocks noChangeAspect="1"/>
          </p:cNvPicPr>
          <p:nvPr/>
        </p:nvPicPr>
        <p:blipFill>
          <a:blip r:embed="rId3"/>
          <a:stretch>
            <a:fillRect/>
          </a:stretch>
        </p:blipFill>
        <p:spPr>
          <a:xfrm>
            <a:off x="1370399" y="3087323"/>
            <a:ext cx="371171" cy="363747"/>
          </a:xfrm>
          <a:prstGeom prst="rect">
            <a:avLst/>
          </a:prstGeom>
        </p:spPr>
      </p:pic>
      <p:sp>
        <p:nvSpPr>
          <p:cNvPr id="29" name="Ondertitel 2">
            <a:extLst>
              <a:ext uri="{FF2B5EF4-FFF2-40B4-BE49-F238E27FC236}">
                <a16:creationId xmlns:a16="http://schemas.microsoft.com/office/drawing/2014/main" id="{99F8BBA0-6268-9B4A-36AE-20C4FC2C8F90}"/>
              </a:ext>
            </a:extLst>
          </p:cNvPr>
          <p:cNvSpPr txBox="1">
            <a:spLocks/>
          </p:cNvSpPr>
          <p:nvPr/>
        </p:nvSpPr>
        <p:spPr>
          <a:xfrm>
            <a:off x="2113472" y="3044091"/>
            <a:ext cx="8700302"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Intensiveren contact met deelnemers</a:t>
            </a:r>
          </a:p>
        </p:txBody>
      </p:sp>
      <p:grpSp>
        <p:nvGrpSpPr>
          <p:cNvPr id="4" name="Group 5">
            <a:extLst>
              <a:ext uri="{FF2B5EF4-FFF2-40B4-BE49-F238E27FC236}">
                <a16:creationId xmlns:a16="http://schemas.microsoft.com/office/drawing/2014/main" id="{29B7C6AB-561A-3766-7311-4B9D81AC6D09}"/>
              </a:ext>
            </a:extLst>
          </p:cNvPr>
          <p:cNvGrpSpPr/>
          <p:nvPr/>
        </p:nvGrpSpPr>
        <p:grpSpPr>
          <a:xfrm>
            <a:off x="0" y="-112391"/>
            <a:ext cx="515378" cy="10399392"/>
            <a:chOff x="0" y="-149855"/>
            <a:chExt cx="1063453" cy="13865855"/>
          </a:xfrm>
        </p:grpSpPr>
        <p:grpSp>
          <p:nvGrpSpPr>
            <p:cNvPr id="26" name="Group 6">
              <a:extLst>
                <a:ext uri="{FF2B5EF4-FFF2-40B4-BE49-F238E27FC236}">
                  <a16:creationId xmlns:a16="http://schemas.microsoft.com/office/drawing/2014/main" id="{9616D748-0340-1AF4-1EE1-98663A90476C}"/>
                </a:ext>
              </a:extLst>
            </p:cNvPr>
            <p:cNvGrpSpPr/>
            <p:nvPr/>
          </p:nvGrpSpPr>
          <p:grpSpPr>
            <a:xfrm>
              <a:off x="0" y="-149855"/>
              <a:ext cx="1063453" cy="2760973"/>
              <a:chOff x="0" y="-47625"/>
              <a:chExt cx="337973" cy="877457"/>
            </a:xfrm>
          </p:grpSpPr>
          <p:sp>
            <p:nvSpPr>
              <p:cNvPr id="39" name="Freeform 7">
                <a:extLst>
                  <a:ext uri="{FF2B5EF4-FFF2-40B4-BE49-F238E27FC236}">
                    <a16:creationId xmlns:a16="http://schemas.microsoft.com/office/drawing/2014/main" id="{F8A34ADF-D136-DD8A-A783-B4E8DEB355A1}"/>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41" name="TextBox 8">
                <a:extLst>
                  <a:ext uri="{FF2B5EF4-FFF2-40B4-BE49-F238E27FC236}">
                    <a16:creationId xmlns:a16="http://schemas.microsoft.com/office/drawing/2014/main" id="{F9928568-789E-366E-61CB-E9C164992D74}"/>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32" name="Group 9">
              <a:extLst>
                <a:ext uri="{FF2B5EF4-FFF2-40B4-BE49-F238E27FC236}">
                  <a16:creationId xmlns:a16="http://schemas.microsoft.com/office/drawing/2014/main" id="{161F693D-5ACD-5C83-0E64-EFCC1564F7A1}"/>
                </a:ext>
              </a:extLst>
            </p:cNvPr>
            <p:cNvGrpSpPr/>
            <p:nvPr/>
          </p:nvGrpSpPr>
          <p:grpSpPr>
            <a:xfrm>
              <a:off x="0" y="2461263"/>
              <a:ext cx="1063453" cy="8677457"/>
              <a:chOff x="0" y="-47625"/>
              <a:chExt cx="337973" cy="2757760"/>
            </a:xfrm>
          </p:grpSpPr>
          <p:sp>
            <p:nvSpPr>
              <p:cNvPr id="37" name="Freeform 10">
                <a:extLst>
                  <a:ext uri="{FF2B5EF4-FFF2-40B4-BE49-F238E27FC236}">
                    <a16:creationId xmlns:a16="http://schemas.microsoft.com/office/drawing/2014/main" id="{E8A2D923-21A1-DF1B-F0E6-BFB04E4D0ADD}"/>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38" name="TextBox 11">
                <a:extLst>
                  <a:ext uri="{FF2B5EF4-FFF2-40B4-BE49-F238E27FC236}">
                    <a16:creationId xmlns:a16="http://schemas.microsoft.com/office/drawing/2014/main" id="{41691002-348B-4DE7-F23A-F64B9FC6A3D3}"/>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33" name="Group 12">
              <a:extLst>
                <a:ext uri="{FF2B5EF4-FFF2-40B4-BE49-F238E27FC236}">
                  <a16:creationId xmlns:a16="http://schemas.microsoft.com/office/drawing/2014/main" id="{8CB86EA1-E9E2-280F-CDFE-E593CBC0EBDE}"/>
                </a:ext>
              </a:extLst>
            </p:cNvPr>
            <p:cNvGrpSpPr/>
            <p:nvPr/>
          </p:nvGrpSpPr>
          <p:grpSpPr>
            <a:xfrm>
              <a:off x="0" y="10988864"/>
              <a:ext cx="1063453" cy="2727136"/>
              <a:chOff x="0" y="-47625"/>
              <a:chExt cx="337973" cy="866704"/>
            </a:xfrm>
          </p:grpSpPr>
          <p:sp>
            <p:nvSpPr>
              <p:cNvPr id="35" name="Freeform 13">
                <a:extLst>
                  <a:ext uri="{FF2B5EF4-FFF2-40B4-BE49-F238E27FC236}">
                    <a16:creationId xmlns:a16="http://schemas.microsoft.com/office/drawing/2014/main" id="{47ED538C-BFD0-2BDD-2A70-1888D5D445D8}"/>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36" name="TextBox 14">
                <a:extLst>
                  <a:ext uri="{FF2B5EF4-FFF2-40B4-BE49-F238E27FC236}">
                    <a16:creationId xmlns:a16="http://schemas.microsoft.com/office/drawing/2014/main" id="{0D62AC76-3A45-6948-300E-1726DFA24853}"/>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4915741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2" name="Afbeelding 1" descr="Afbeelding met kleding, persoon, overdekt, mensen&#10;&#10;Automatisch gegenereerde beschrijving">
            <a:extLst>
              <a:ext uri="{FF2B5EF4-FFF2-40B4-BE49-F238E27FC236}">
                <a16:creationId xmlns:a16="http://schemas.microsoft.com/office/drawing/2014/main" id="{B158A8ED-F5E1-5D11-82BB-9F8F5597AB89}"/>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l="183" t="4500" r="9417" b="17071"/>
          <a:stretch/>
        </p:blipFill>
        <p:spPr>
          <a:xfrm>
            <a:off x="515379" y="14596"/>
            <a:ext cx="17778135" cy="10278738"/>
          </a:xfrm>
          <a:prstGeom prst="rect">
            <a:avLst/>
          </a:prstGeom>
        </p:spPr>
      </p:pic>
      <p:sp>
        <p:nvSpPr>
          <p:cNvPr id="15" name="Freeform 15"/>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40" name="TextBox 37">
            <a:extLst>
              <a:ext uri="{FF2B5EF4-FFF2-40B4-BE49-F238E27FC236}">
                <a16:creationId xmlns:a16="http://schemas.microsoft.com/office/drawing/2014/main" id="{0FDDAE25-FFF1-3FFF-DB3A-79298C825346}"/>
              </a:ext>
            </a:extLst>
          </p:cNvPr>
          <p:cNvSpPr txBox="1"/>
          <p:nvPr/>
        </p:nvSpPr>
        <p:spPr>
          <a:xfrm>
            <a:off x="1370399" y="326006"/>
            <a:ext cx="14554474"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PROGRAMMA</a:t>
            </a:r>
          </a:p>
        </p:txBody>
      </p:sp>
      <p:pic>
        <p:nvPicPr>
          <p:cNvPr id="53" name="Afbeelding 52" descr="Afbeelding met patroon, Symmetrie, kunst, plein&#10;&#10;Automatisch gegenereerde beschrijving">
            <a:extLst>
              <a:ext uri="{FF2B5EF4-FFF2-40B4-BE49-F238E27FC236}">
                <a16:creationId xmlns:a16="http://schemas.microsoft.com/office/drawing/2014/main" id="{1F81DF70-6512-638F-8D0D-4FEBA6428E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24516" y="3804496"/>
            <a:ext cx="2984952" cy="2988050"/>
          </a:xfrm>
          <a:prstGeom prst="rect">
            <a:avLst/>
          </a:prstGeom>
        </p:spPr>
      </p:pic>
      <p:pic>
        <p:nvPicPr>
          <p:cNvPr id="54" name="Afbeelding 53">
            <a:extLst>
              <a:ext uri="{FF2B5EF4-FFF2-40B4-BE49-F238E27FC236}">
                <a16:creationId xmlns:a16="http://schemas.microsoft.com/office/drawing/2014/main" id="{A7BE0B18-7FEA-FFE7-6DD1-F02D059CE6E2}"/>
              </a:ext>
            </a:extLst>
          </p:cNvPr>
          <p:cNvPicPr>
            <a:picLocks noChangeAspect="1"/>
          </p:cNvPicPr>
          <p:nvPr/>
        </p:nvPicPr>
        <p:blipFill>
          <a:blip r:embed="rId5"/>
          <a:stretch>
            <a:fillRect/>
          </a:stretch>
        </p:blipFill>
        <p:spPr>
          <a:xfrm>
            <a:off x="1370399" y="2496355"/>
            <a:ext cx="371171" cy="363747"/>
          </a:xfrm>
          <a:prstGeom prst="rect">
            <a:avLst/>
          </a:prstGeom>
        </p:spPr>
      </p:pic>
      <p:sp>
        <p:nvSpPr>
          <p:cNvPr id="57" name="Ondertitel 2">
            <a:extLst>
              <a:ext uri="{FF2B5EF4-FFF2-40B4-BE49-F238E27FC236}">
                <a16:creationId xmlns:a16="http://schemas.microsoft.com/office/drawing/2014/main" id="{D089343C-44D8-5DDD-ED23-1A896D9AEEF9}"/>
              </a:ext>
            </a:extLst>
          </p:cNvPr>
          <p:cNvSpPr txBox="1">
            <a:spLocks/>
          </p:cNvSpPr>
          <p:nvPr/>
        </p:nvSpPr>
        <p:spPr>
          <a:xfrm>
            <a:off x="2113473" y="244327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Plenair programma</a:t>
            </a:r>
          </a:p>
        </p:txBody>
      </p:sp>
      <p:pic>
        <p:nvPicPr>
          <p:cNvPr id="58" name="Afbeelding 57">
            <a:extLst>
              <a:ext uri="{FF2B5EF4-FFF2-40B4-BE49-F238E27FC236}">
                <a16:creationId xmlns:a16="http://schemas.microsoft.com/office/drawing/2014/main" id="{5A9A6958-D73D-B3DF-641D-D6D418DB1019}"/>
              </a:ext>
            </a:extLst>
          </p:cNvPr>
          <p:cNvPicPr>
            <a:picLocks noChangeAspect="1"/>
          </p:cNvPicPr>
          <p:nvPr/>
        </p:nvPicPr>
        <p:blipFill>
          <a:blip r:embed="rId5"/>
          <a:stretch>
            <a:fillRect/>
          </a:stretch>
        </p:blipFill>
        <p:spPr>
          <a:xfrm>
            <a:off x="1370399" y="3066508"/>
            <a:ext cx="371171" cy="363747"/>
          </a:xfrm>
          <a:prstGeom prst="rect">
            <a:avLst/>
          </a:prstGeom>
        </p:spPr>
      </p:pic>
      <p:sp>
        <p:nvSpPr>
          <p:cNvPr id="59" name="Ondertitel 2">
            <a:extLst>
              <a:ext uri="{FF2B5EF4-FFF2-40B4-BE49-F238E27FC236}">
                <a16:creationId xmlns:a16="http://schemas.microsoft.com/office/drawing/2014/main" id="{7596124B-1435-47FC-B3D6-6A27E2C0DD49}"/>
              </a:ext>
            </a:extLst>
          </p:cNvPr>
          <p:cNvSpPr txBox="1">
            <a:spLocks/>
          </p:cNvSpPr>
          <p:nvPr/>
        </p:nvSpPr>
        <p:spPr>
          <a:xfrm>
            <a:off x="2113472" y="3023276"/>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Koffie op het innovatieplein</a:t>
            </a:r>
          </a:p>
        </p:txBody>
      </p:sp>
      <p:pic>
        <p:nvPicPr>
          <p:cNvPr id="60" name="Afbeelding 59">
            <a:extLst>
              <a:ext uri="{FF2B5EF4-FFF2-40B4-BE49-F238E27FC236}">
                <a16:creationId xmlns:a16="http://schemas.microsoft.com/office/drawing/2014/main" id="{4E59EF85-C744-9AAB-8DE2-EF1BF4FB3362}"/>
              </a:ext>
            </a:extLst>
          </p:cNvPr>
          <p:cNvPicPr>
            <a:picLocks noChangeAspect="1"/>
          </p:cNvPicPr>
          <p:nvPr/>
        </p:nvPicPr>
        <p:blipFill>
          <a:blip r:embed="rId5"/>
          <a:stretch>
            <a:fillRect/>
          </a:stretch>
        </p:blipFill>
        <p:spPr>
          <a:xfrm>
            <a:off x="1370399" y="3652362"/>
            <a:ext cx="371171" cy="363747"/>
          </a:xfrm>
          <a:prstGeom prst="rect">
            <a:avLst/>
          </a:prstGeom>
        </p:spPr>
      </p:pic>
      <p:sp>
        <p:nvSpPr>
          <p:cNvPr id="61" name="Ondertitel 2">
            <a:extLst>
              <a:ext uri="{FF2B5EF4-FFF2-40B4-BE49-F238E27FC236}">
                <a16:creationId xmlns:a16="http://schemas.microsoft.com/office/drawing/2014/main" id="{583B5539-748B-5DE2-5867-FBD17BBC3588}"/>
              </a:ext>
            </a:extLst>
          </p:cNvPr>
          <p:cNvSpPr txBox="1">
            <a:spLocks/>
          </p:cNvSpPr>
          <p:nvPr/>
        </p:nvSpPr>
        <p:spPr>
          <a:xfrm>
            <a:off x="2113472" y="3632477"/>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Break-out ronde 1 en 2</a:t>
            </a:r>
          </a:p>
        </p:txBody>
      </p:sp>
      <p:pic>
        <p:nvPicPr>
          <p:cNvPr id="62" name="Afbeelding 61">
            <a:extLst>
              <a:ext uri="{FF2B5EF4-FFF2-40B4-BE49-F238E27FC236}">
                <a16:creationId xmlns:a16="http://schemas.microsoft.com/office/drawing/2014/main" id="{F49ECAFB-CC29-0522-2A91-D1F9E9A3547A}"/>
              </a:ext>
            </a:extLst>
          </p:cNvPr>
          <p:cNvPicPr>
            <a:picLocks noChangeAspect="1"/>
          </p:cNvPicPr>
          <p:nvPr/>
        </p:nvPicPr>
        <p:blipFill>
          <a:blip r:embed="rId5"/>
          <a:stretch>
            <a:fillRect/>
          </a:stretch>
        </p:blipFill>
        <p:spPr>
          <a:xfrm>
            <a:off x="1370399" y="4241768"/>
            <a:ext cx="371171" cy="363747"/>
          </a:xfrm>
          <a:prstGeom prst="rect">
            <a:avLst/>
          </a:prstGeom>
        </p:spPr>
      </p:pic>
      <p:sp>
        <p:nvSpPr>
          <p:cNvPr id="63" name="Ondertitel 2">
            <a:extLst>
              <a:ext uri="{FF2B5EF4-FFF2-40B4-BE49-F238E27FC236}">
                <a16:creationId xmlns:a16="http://schemas.microsoft.com/office/drawing/2014/main" id="{56ABD750-E0AE-B2C9-3103-21EFBB09D3C4}"/>
              </a:ext>
            </a:extLst>
          </p:cNvPr>
          <p:cNvSpPr txBox="1">
            <a:spLocks/>
          </p:cNvSpPr>
          <p:nvPr/>
        </p:nvSpPr>
        <p:spPr>
          <a:xfrm>
            <a:off x="2113472" y="4221883"/>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Lunch op het innovatieplein</a:t>
            </a:r>
          </a:p>
        </p:txBody>
      </p:sp>
      <p:pic>
        <p:nvPicPr>
          <p:cNvPr id="66" name="Afbeelding 65">
            <a:extLst>
              <a:ext uri="{FF2B5EF4-FFF2-40B4-BE49-F238E27FC236}">
                <a16:creationId xmlns:a16="http://schemas.microsoft.com/office/drawing/2014/main" id="{DD44D758-DDFF-7D99-0187-06AE980858CD}"/>
              </a:ext>
            </a:extLst>
          </p:cNvPr>
          <p:cNvPicPr>
            <a:picLocks noChangeAspect="1"/>
          </p:cNvPicPr>
          <p:nvPr/>
        </p:nvPicPr>
        <p:blipFill>
          <a:blip r:embed="rId5"/>
          <a:stretch>
            <a:fillRect/>
          </a:stretch>
        </p:blipFill>
        <p:spPr>
          <a:xfrm>
            <a:off x="1370399" y="4901917"/>
            <a:ext cx="371171" cy="363747"/>
          </a:xfrm>
          <a:prstGeom prst="rect">
            <a:avLst/>
          </a:prstGeom>
        </p:spPr>
      </p:pic>
      <p:sp>
        <p:nvSpPr>
          <p:cNvPr id="67" name="Ondertitel 2">
            <a:extLst>
              <a:ext uri="{FF2B5EF4-FFF2-40B4-BE49-F238E27FC236}">
                <a16:creationId xmlns:a16="http://schemas.microsoft.com/office/drawing/2014/main" id="{74AEA265-7C20-62F6-09D5-C3ED3DC40792}"/>
              </a:ext>
            </a:extLst>
          </p:cNvPr>
          <p:cNvSpPr txBox="1">
            <a:spLocks/>
          </p:cNvSpPr>
          <p:nvPr/>
        </p:nvSpPr>
        <p:spPr>
          <a:xfrm>
            <a:off x="2113473" y="4848837"/>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Break-out ronde 3 en 4</a:t>
            </a:r>
          </a:p>
        </p:txBody>
      </p:sp>
      <p:pic>
        <p:nvPicPr>
          <p:cNvPr id="68" name="Afbeelding 67">
            <a:extLst>
              <a:ext uri="{FF2B5EF4-FFF2-40B4-BE49-F238E27FC236}">
                <a16:creationId xmlns:a16="http://schemas.microsoft.com/office/drawing/2014/main" id="{7B4B1F7D-3A41-2C08-7221-961DDE0F08B3}"/>
              </a:ext>
            </a:extLst>
          </p:cNvPr>
          <p:cNvPicPr>
            <a:picLocks noChangeAspect="1"/>
          </p:cNvPicPr>
          <p:nvPr/>
        </p:nvPicPr>
        <p:blipFill>
          <a:blip r:embed="rId5"/>
          <a:stretch>
            <a:fillRect/>
          </a:stretch>
        </p:blipFill>
        <p:spPr>
          <a:xfrm>
            <a:off x="1370399" y="5472070"/>
            <a:ext cx="371171" cy="363747"/>
          </a:xfrm>
          <a:prstGeom prst="rect">
            <a:avLst/>
          </a:prstGeom>
        </p:spPr>
      </p:pic>
      <p:sp>
        <p:nvSpPr>
          <p:cNvPr id="69" name="Ondertitel 2">
            <a:extLst>
              <a:ext uri="{FF2B5EF4-FFF2-40B4-BE49-F238E27FC236}">
                <a16:creationId xmlns:a16="http://schemas.microsoft.com/office/drawing/2014/main" id="{C2AE12B0-6084-8E38-FF15-9B86E7163EDF}"/>
              </a:ext>
            </a:extLst>
          </p:cNvPr>
          <p:cNvSpPr txBox="1">
            <a:spLocks/>
          </p:cNvSpPr>
          <p:nvPr/>
        </p:nvSpPr>
        <p:spPr>
          <a:xfrm>
            <a:off x="2113472" y="5428838"/>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Koffie op het innovatieplein</a:t>
            </a:r>
          </a:p>
        </p:txBody>
      </p:sp>
      <p:pic>
        <p:nvPicPr>
          <p:cNvPr id="70" name="Afbeelding 69">
            <a:extLst>
              <a:ext uri="{FF2B5EF4-FFF2-40B4-BE49-F238E27FC236}">
                <a16:creationId xmlns:a16="http://schemas.microsoft.com/office/drawing/2014/main" id="{4C290FBD-3F8F-B980-B409-AD5BD1DD2207}"/>
              </a:ext>
            </a:extLst>
          </p:cNvPr>
          <p:cNvPicPr>
            <a:picLocks noChangeAspect="1"/>
          </p:cNvPicPr>
          <p:nvPr/>
        </p:nvPicPr>
        <p:blipFill>
          <a:blip r:embed="rId5"/>
          <a:stretch>
            <a:fillRect/>
          </a:stretch>
        </p:blipFill>
        <p:spPr>
          <a:xfrm>
            <a:off x="1370399" y="6057924"/>
            <a:ext cx="371171" cy="363747"/>
          </a:xfrm>
          <a:prstGeom prst="rect">
            <a:avLst/>
          </a:prstGeom>
        </p:spPr>
      </p:pic>
      <p:sp>
        <p:nvSpPr>
          <p:cNvPr id="71" name="Ondertitel 2">
            <a:extLst>
              <a:ext uri="{FF2B5EF4-FFF2-40B4-BE49-F238E27FC236}">
                <a16:creationId xmlns:a16="http://schemas.microsoft.com/office/drawing/2014/main" id="{291F78FB-B4B5-12F9-48B2-ED49C811791E}"/>
              </a:ext>
            </a:extLst>
          </p:cNvPr>
          <p:cNvSpPr txBox="1">
            <a:spLocks/>
          </p:cNvSpPr>
          <p:nvPr/>
        </p:nvSpPr>
        <p:spPr>
          <a:xfrm>
            <a:off x="2113472" y="6038039"/>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Break-out ronde 5 en 6</a:t>
            </a:r>
          </a:p>
        </p:txBody>
      </p:sp>
      <p:pic>
        <p:nvPicPr>
          <p:cNvPr id="72" name="Afbeelding 71">
            <a:extLst>
              <a:ext uri="{FF2B5EF4-FFF2-40B4-BE49-F238E27FC236}">
                <a16:creationId xmlns:a16="http://schemas.microsoft.com/office/drawing/2014/main" id="{0B4C75DF-0CC0-F017-24E1-E1098D33555B}"/>
              </a:ext>
            </a:extLst>
          </p:cNvPr>
          <p:cNvPicPr>
            <a:picLocks noChangeAspect="1"/>
          </p:cNvPicPr>
          <p:nvPr/>
        </p:nvPicPr>
        <p:blipFill>
          <a:blip r:embed="rId5"/>
          <a:stretch>
            <a:fillRect/>
          </a:stretch>
        </p:blipFill>
        <p:spPr>
          <a:xfrm>
            <a:off x="1370399" y="6647330"/>
            <a:ext cx="371171" cy="363747"/>
          </a:xfrm>
          <a:prstGeom prst="rect">
            <a:avLst/>
          </a:prstGeom>
        </p:spPr>
      </p:pic>
      <p:sp>
        <p:nvSpPr>
          <p:cNvPr id="73" name="Ondertitel 2">
            <a:extLst>
              <a:ext uri="{FF2B5EF4-FFF2-40B4-BE49-F238E27FC236}">
                <a16:creationId xmlns:a16="http://schemas.microsoft.com/office/drawing/2014/main" id="{462E739B-89A7-989D-8BCA-38173943E8E5}"/>
              </a:ext>
            </a:extLst>
          </p:cNvPr>
          <p:cNvSpPr txBox="1">
            <a:spLocks/>
          </p:cNvSpPr>
          <p:nvPr/>
        </p:nvSpPr>
        <p:spPr>
          <a:xfrm>
            <a:off x="2113472" y="662744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Netwerkborrel</a:t>
            </a:r>
          </a:p>
        </p:txBody>
      </p:sp>
      <p:sp>
        <p:nvSpPr>
          <p:cNvPr id="74" name="Ondertitel 2">
            <a:extLst>
              <a:ext uri="{FF2B5EF4-FFF2-40B4-BE49-F238E27FC236}">
                <a16:creationId xmlns:a16="http://schemas.microsoft.com/office/drawing/2014/main" id="{78DB0F74-7C51-B942-A145-9A2EA4994B33}"/>
              </a:ext>
            </a:extLst>
          </p:cNvPr>
          <p:cNvSpPr txBox="1">
            <a:spLocks/>
          </p:cNvSpPr>
          <p:nvPr/>
        </p:nvSpPr>
        <p:spPr>
          <a:xfrm>
            <a:off x="13284617" y="2541340"/>
            <a:ext cx="3692646" cy="9060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sz="2800">
                <a:solidFill>
                  <a:schemeClr val="bg1"/>
                </a:solidFill>
                <a:latin typeface="DINPro-Regular" panose="02000503030000020004" pitchFamily="2" charset="0"/>
              </a:rPr>
              <a:t>Meer info op je mobiel?</a:t>
            </a:r>
            <a:br>
              <a:rPr lang="nl-NL" sz="2800">
                <a:solidFill>
                  <a:schemeClr val="bg1"/>
                </a:solidFill>
                <a:latin typeface="DINPro-Regular" panose="02000503030000020004" pitchFamily="2" charset="0"/>
              </a:rPr>
            </a:br>
            <a:r>
              <a:rPr lang="nl-NL" sz="2800">
                <a:solidFill>
                  <a:schemeClr val="bg1"/>
                </a:solidFill>
                <a:latin typeface="DINPro-Regular" panose="02000503030000020004" pitchFamily="2" charset="0"/>
              </a:rPr>
              <a:t>Scan de QR code:</a:t>
            </a:r>
          </a:p>
        </p:txBody>
      </p:sp>
      <p:grpSp>
        <p:nvGrpSpPr>
          <p:cNvPr id="3" name="Group 5">
            <a:extLst>
              <a:ext uri="{FF2B5EF4-FFF2-40B4-BE49-F238E27FC236}">
                <a16:creationId xmlns:a16="http://schemas.microsoft.com/office/drawing/2014/main" id="{543D0CD7-629B-7E8A-5367-6E7E984858F3}"/>
              </a:ext>
            </a:extLst>
          </p:cNvPr>
          <p:cNvGrpSpPr/>
          <p:nvPr/>
        </p:nvGrpSpPr>
        <p:grpSpPr>
          <a:xfrm>
            <a:off x="0" y="-112391"/>
            <a:ext cx="515378" cy="10399392"/>
            <a:chOff x="0" y="-149855"/>
            <a:chExt cx="1063453" cy="13865855"/>
          </a:xfrm>
        </p:grpSpPr>
        <p:grpSp>
          <p:nvGrpSpPr>
            <p:cNvPr id="4" name="Group 6">
              <a:extLst>
                <a:ext uri="{FF2B5EF4-FFF2-40B4-BE49-F238E27FC236}">
                  <a16:creationId xmlns:a16="http://schemas.microsoft.com/office/drawing/2014/main" id="{10B52433-4084-A7C8-4AA8-05577FC816DA}"/>
                </a:ext>
              </a:extLst>
            </p:cNvPr>
            <p:cNvGrpSpPr/>
            <p:nvPr/>
          </p:nvGrpSpPr>
          <p:grpSpPr>
            <a:xfrm>
              <a:off x="0" y="-149855"/>
              <a:ext cx="1063453" cy="2760973"/>
              <a:chOff x="0" y="-47625"/>
              <a:chExt cx="337973" cy="877457"/>
            </a:xfrm>
          </p:grpSpPr>
          <p:sp>
            <p:nvSpPr>
              <p:cNvPr id="22" name="Freeform 7">
                <a:extLst>
                  <a:ext uri="{FF2B5EF4-FFF2-40B4-BE49-F238E27FC236}">
                    <a16:creationId xmlns:a16="http://schemas.microsoft.com/office/drawing/2014/main" id="{60892606-469E-08DB-AA83-4E7DED6358E6}"/>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3" name="TextBox 8">
                <a:extLst>
                  <a:ext uri="{FF2B5EF4-FFF2-40B4-BE49-F238E27FC236}">
                    <a16:creationId xmlns:a16="http://schemas.microsoft.com/office/drawing/2014/main" id="{FECAEFCB-25C8-471D-BA7F-721DB7A40956}"/>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9">
              <a:extLst>
                <a:ext uri="{FF2B5EF4-FFF2-40B4-BE49-F238E27FC236}">
                  <a16:creationId xmlns:a16="http://schemas.microsoft.com/office/drawing/2014/main" id="{B4C66E52-8FEF-0102-7004-756C4FA7ADF0}"/>
                </a:ext>
              </a:extLst>
            </p:cNvPr>
            <p:cNvGrpSpPr/>
            <p:nvPr/>
          </p:nvGrpSpPr>
          <p:grpSpPr>
            <a:xfrm>
              <a:off x="0" y="2461263"/>
              <a:ext cx="1063453" cy="8677457"/>
              <a:chOff x="0" y="-47625"/>
              <a:chExt cx="337973" cy="2757760"/>
            </a:xfrm>
          </p:grpSpPr>
          <p:sp>
            <p:nvSpPr>
              <p:cNvPr id="20" name="Freeform 10">
                <a:extLst>
                  <a:ext uri="{FF2B5EF4-FFF2-40B4-BE49-F238E27FC236}">
                    <a16:creationId xmlns:a16="http://schemas.microsoft.com/office/drawing/2014/main" id="{0B6ECD9A-366A-F3B0-37CF-EF4ED4EDC184}"/>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1" name="TextBox 11">
                <a:extLst>
                  <a:ext uri="{FF2B5EF4-FFF2-40B4-BE49-F238E27FC236}">
                    <a16:creationId xmlns:a16="http://schemas.microsoft.com/office/drawing/2014/main" id="{5CB2E4A2-63A3-C2DA-680C-F57EC49A22C9}"/>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12">
              <a:extLst>
                <a:ext uri="{FF2B5EF4-FFF2-40B4-BE49-F238E27FC236}">
                  <a16:creationId xmlns:a16="http://schemas.microsoft.com/office/drawing/2014/main" id="{4E1F021D-83DC-9955-DE26-458CB169A522}"/>
                </a:ext>
              </a:extLst>
            </p:cNvPr>
            <p:cNvGrpSpPr/>
            <p:nvPr/>
          </p:nvGrpSpPr>
          <p:grpSpPr>
            <a:xfrm>
              <a:off x="0" y="10988864"/>
              <a:ext cx="1063453" cy="2727136"/>
              <a:chOff x="0" y="-47625"/>
              <a:chExt cx="337973" cy="866704"/>
            </a:xfrm>
          </p:grpSpPr>
          <p:sp>
            <p:nvSpPr>
              <p:cNvPr id="18" name="Freeform 13">
                <a:extLst>
                  <a:ext uri="{FF2B5EF4-FFF2-40B4-BE49-F238E27FC236}">
                    <a16:creationId xmlns:a16="http://schemas.microsoft.com/office/drawing/2014/main" id="{57745CCC-9D03-3E2E-DC9A-5C7E88E5B870}"/>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9" name="TextBox 14">
                <a:extLst>
                  <a:ext uri="{FF2B5EF4-FFF2-40B4-BE49-F238E27FC236}">
                    <a16:creationId xmlns:a16="http://schemas.microsoft.com/office/drawing/2014/main" id="{A267FC9A-E449-91DB-421B-DA253BF64325}"/>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3" name="Afbeelding 2" descr="Afbeelding met persoon, kleding, Theater, auditorium&#10;&#10;Automatisch gegenereerde beschrijving">
            <a:extLst>
              <a:ext uri="{FF2B5EF4-FFF2-40B4-BE49-F238E27FC236}">
                <a16:creationId xmlns:a16="http://schemas.microsoft.com/office/drawing/2014/main" id="{B96ACDFC-DBF2-ECD8-A107-025D7E584BC4}"/>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l="-119" t="13035" b="-58"/>
          <a:stretch/>
        </p:blipFill>
        <p:spPr>
          <a:xfrm>
            <a:off x="526552" y="4931"/>
            <a:ext cx="17761456" cy="10288176"/>
          </a:xfrm>
          <a:prstGeom prst="rect">
            <a:avLst/>
          </a:prstGeom>
        </p:spPr>
      </p:pic>
      <p:sp>
        <p:nvSpPr>
          <p:cNvPr id="15" name="Freeform 15"/>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37" name="TextBox 37">
            <a:extLst>
              <a:ext uri="{FF2B5EF4-FFF2-40B4-BE49-F238E27FC236}">
                <a16:creationId xmlns:a16="http://schemas.microsoft.com/office/drawing/2014/main" id="{BF1F3A68-EDB8-9E4A-B945-CC1125B33801}"/>
              </a:ext>
            </a:extLst>
          </p:cNvPr>
          <p:cNvSpPr txBox="1"/>
          <p:nvPr/>
        </p:nvSpPr>
        <p:spPr>
          <a:xfrm>
            <a:off x="5843078" y="3083205"/>
            <a:ext cx="10788151" cy="4365426"/>
          </a:xfrm>
          <a:prstGeom prst="rect">
            <a:avLst/>
          </a:prstGeom>
        </p:spPr>
        <p:txBody>
          <a:bodyPr wrap="square" lIns="0" tIns="0" rIns="0" bIns="0" rtlCol="0" anchor="t">
            <a:spAutoFit/>
          </a:bodyPr>
          <a:lstStyle/>
          <a:p>
            <a:pPr algn="just">
              <a:lnSpc>
                <a:spcPts val="11200"/>
              </a:lnSpc>
            </a:pPr>
            <a:r>
              <a:rPr lang="en-US" sz="13800">
                <a:solidFill>
                  <a:schemeClr val="bg1"/>
                </a:solidFill>
                <a:latin typeface="PF DinText Pro 3"/>
              </a:rPr>
              <a:t>STAR</a:t>
            </a:r>
            <a:r>
              <a:rPr lang="en-US" sz="13800">
                <a:solidFill>
                  <a:srgbClr val="FBBA00"/>
                </a:solidFill>
                <a:latin typeface="PF DinText Pro 3"/>
              </a:rPr>
              <a:t> WINNAARS 2024</a:t>
            </a:r>
          </a:p>
        </p:txBody>
      </p:sp>
      <p:grpSp>
        <p:nvGrpSpPr>
          <p:cNvPr id="2" name="Group 5">
            <a:extLst>
              <a:ext uri="{FF2B5EF4-FFF2-40B4-BE49-F238E27FC236}">
                <a16:creationId xmlns:a16="http://schemas.microsoft.com/office/drawing/2014/main" id="{D0E94D0C-4042-8238-5B1B-3CC167193D9D}"/>
              </a:ext>
            </a:extLst>
          </p:cNvPr>
          <p:cNvGrpSpPr/>
          <p:nvPr/>
        </p:nvGrpSpPr>
        <p:grpSpPr>
          <a:xfrm>
            <a:off x="0" y="-112391"/>
            <a:ext cx="515378" cy="10399392"/>
            <a:chOff x="0" y="-149855"/>
            <a:chExt cx="1063453" cy="13865855"/>
          </a:xfrm>
        </p:grpSpPr>
        <p:grpSp>
          <p:nvGrpSpPr>
            <p:cNvPr id="4" name="Group 6">
              <a:extLst>
                <a:ext uri="{FF2B5EF4-FFF2-40B4-BE49-F238E27FC236}">
                  <a16:creationId xmlns:a16="http://schemas.microsoft.com/office/drawing/2014/main" id="{E456DC62-6358-24E7-7570-B3905549E54E}"/>
                </a:ext>
              </a:extLst>
            </p:cNvPr>
            <p:cNvGrpSpPr/>
            <p:nvPr/>
          </p:nvGrpSpPr>
          <p:grpSpPr>
            <a:xfrm>
              <a:off x="0" y="-149855"/>
              <a:ext cx="1063453" cy="2760973"/>
              <a:chOff x="0" y="-47625"/>
              <a:chExt cx="337973" cy="877457"/>
            </a:xfrm>
          </p:grpSpPr>
          <p:sp>
            <p:nvSpPr>
              <p:cNvPr id="22" name="Freeform 7">
                <a:extLst>
                  <a:ext uri="{FF2B5EF4-FFF2-40B4-BE49-F238E27FC236}">
                    <a16:creationId xmlns:a16="http://schemas.microsoft.com/office/drawing/2014/main" id="{AF3CBBE3-038D-E875-2036-24A7FD49AEAD}"/>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3" name="TextBox 8">
                <a:extLst>
                  <a:ext uri="{FF2B5EF4-FFF2-40B4-BE49-F238E27FC236}">
                    <a16:creationId xmlns:a16="http://schemas.microsoft.com/office/drawing/2014/main" id="{93B248A9-1C0C-F576-B47B-82241067604F}"/>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9">
              <a:extLst>
                <a:ext uri="{FF2B5EF4-FFF2-40B4-BE49-F238E27FC236}">
                  <a16:creationId xmlns:a16="http://schemas.microsoft.com/office/drawing/2014/main" id="{A7CFDF06-7C8B-28BA-1398-0B33A8B6171B}"/>
                </a:ext>
              </a:extLst>
            </p:cNvPr>
            <p:cNvGrpSpPr/>
            <p:nvPr/>
          </p:nvGrpSpPr>
          <p:grpSpPr>
            <a:xfrm>
              <a:off x="0" y="2461263"/>
              <a:ext cx="1063453" cy="8677457"/>
              <a:chOff x="0" y="-47625"/>
              <a:chExt cx="337973" cy="2757760"/>
            </a:xfrm>
          </p:grpSpPr>
          <p:sp>
            <p:nvSpPr>
              <p:cNvPr id="20" name="Freeform 10">
                <a:extLst>
                  <a:ext uri="{FF2B5EF4-FFF2-40B4-BE49-F238E27FC236}">
                    <a16:creationId xmlns:a16="http://schemas.microsoft.com/office/drawing/2014/main" id="{58F3E6FE-3CC9-97E7-DFA0-668AE4FB5D79}"/>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1" name="TextBox 11">
                <a:extLst>
                  <a:ext uri="{FF2B5EF4-FFF2-40B4-BE49-F238E27FC236}">
                    <a16:creationId xmlns:a16="http://schemas.microsoft.com/office/drawing/2014/main" id="{8725FCEB-F529-A890-6C6E-6F28C8E25F22}"/>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12">
              <a:extLst>
                <a:ext uri="{FF2B5EF4-FFF2-40B4-BE49-F238E27FC236}">
                  <a16:creationId xmlns:a16="http://schemas.microsoft.com/office/drawing/2014/main" id="{2CCE70EB-5F11-3051-C899-5C5F7F04379E}"/>
                </a:ext>
              </a:extLst>
            </p:cNvPr>
            <p:cNvGrpSpPr/>
            <p:nvPr/>
          </p:nvGrpSpPr>
          <p:grpSpPr>
            <a:xfrm>
              <a:off x="0" y="10988864"/>
              <a:ext cx="1063453" cy="2727136"/>
              <a:chOff x="0" y="-47625"/>
              <a:chExt cx="337973" cy="866704"/>
            </a:xfrm>
          </p:grpSpPr>
          <p:sp>
            <p:nvSpPr>
              <p:cNvPr id="18" name="Freeform 13">
                <a:extLst>
                  <a:ext uri="{FF2B5EF4-FFF2-40B4-BE49-F238E27FC236}">
                    <a16:creationId xmlns:a16="http://schemas.microsoft.com/office/drawing/2014/main" id="{F5509975-71FC-78F7-C425-AD9D7E11D54C}"/>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9" name="TextBox 14">
                <a:extLst>
                  <a:ext uri="{FF2B5EF4-FFF2-40B4-BE49-F238E27FC236}">
                    <a16:creationId xmlns:a16="http://schemas.microsoft.com/office/drawing/2014/main" id="{2A116021-C627-A90B-B5EB-74727F257570}"/>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7596624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FBDA2ECF-C835-B66F-FA0B-C0C56923C771}"/>
            </a:ext>
          </a:extLst>
        </p:cNvPr>
        <p:cNvGrpSpPr/>
        <p:nvPr/>
      </p:nvGrpSpPr>
      <p:grpSpPr>
        <a:xfrm>
          <a:off x="0" y="0"/>
          <a:ext cx="0" cy="0"/>
          <a:chOff x="0" y="0"/>
          <a:chExt cx="0" cy="0"/>
        </a:xfrm>
      </p:grpSpPr>
      <p:sp>
        <p:nvSpPr>
          <p:cNvPr id="15" name="Freeform 15">
            <a:extLst>
              <a:ext uri="{FF2B5EF4-FFF2-40B4-BE49-F238E27FC236}">
                <a16:creationId xmlns:a16="http://schemas.microsoft.com/office/drawing/2014/main" id="{1F69FA10-D1EF-A26F-ABEE-A1BF28075121}"/>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2"/>
            <a:stretch>
              <a:fillRect/>
            </a:stretch>
          </a:blipFill>
        </p:spPr>
        <p:txBody>
          <a:bodyPr/>
          <a:lstStyle/>
          <a:p>
            <a:endParaRPr lang="en-GB"/>
          </a:p>
        </p:txBody>
      </p:sp>
      <p:pic>
        <p:nvPicPr>
          <p:cNvPr id="2" name="Afbeelding 1" descr="Afbeelding met ster, Graphics, Lettertype, creativiteit&#10;&#10;Automatisch gegenereerde beschrijving">
            <a:extLst>
              <a:ext uri="{FF2B5EF4-FFF2-40B4-BE49-F238E27FC236}">
                <a16:creationId xmlns:a16="http://schemas.microsoft.com/office/drawing/2014/main" id="{260176C0-75D6-478A-770B-1717FD5948FA}"/>
              </a:ext>
            </a:extLst>
          </p:cNvPr>
          <p:cNvPicPr>
            <a:picLocks noChangeAspect="1"/>
          </p:cNvPicPr>
          <p:nvPr/>
        </p:nvPicPr>
        <p:blipFill>
          <a:blip r:embed="rId3"/>
          <a:stretch>
            <a:fillRect/>
          </a:stretch>
        </p:blipFill>
        <p:spPr>
          <a:xfrm>
            <a:off x="12203068" y="333905"/>
            <a:ext cx="6084928" cy="7424802"/>
          </a:xfrm>
          <a:prstGeom prst="rect">
            <a:avLst/>
          </a:prstGeom>
        </p:spPr>
      </p:pic>
      <p:pic>
        <p:nvPicPr>
          <p:cNvPr id="3" name="Afbeelding 2" descr="Afbeelding met ster, creativiteit, astronomie&#10;&#10;Automatisch gegenereerde beschrijving">
            <a:extLst>
              <a:ext uri="{FF2B5EF4-FFF2-40B4-BE49-F238E27FC236}">
                <a16:creationId xmlns:a16="http://schemas.microsoft.com/office/drawing/2014/main" id="{81D98F1F-06B0-5D88-444A-4336458E6EC5}"/>
              </a:ext>
            </a:extLst>
          </p:cNvPr>
          <p:cNvPicPr>
            <a:picLocks noChangeAspect="1"/>
          </p:cNvPicPr>
          <p:nvPr/>
        </p:nvPicPr>
        <p:blipFill>
          <a:blip r:embed="rId4"/>
          <a:stretch>
            <a:fillRect/>
          </a:stretch>
        </p:blipFill>
        <p:spPr>
          <a:xfrm>
            <a:off x="13019626" y="4950853"/>
            <a:ext cx="549732" cy="523791"/>
          </a:xfrm>
          <a:prstGeom prst="rect">
            <a:avLst/>
          </a:prstGeom>
        </p:spPr>
      </p:pic>
      <p:sp>
        <p:nvSpPr>
          <p:cNvPr id="26" name="TextBox 37">
            <a:extLst>
              <a:ext uri="{FF2B5EF4-FFF2-40B4-BE49-F238E27FC236}">
                <a16:creationId xmlns:a16="http://schemas.microsoft.com/office/drawing/2014/main" id="{B4A76526-FF07-EE66-6E8E-E2B1BB6F0E11}"/>
              </a:ext>
            </a:extLst>
          </p:cNvPr>
          <p:cNvSpPr txBox="1"/>
          <p:nvPr/>
        </p:nvSpPr>
        <p:spPr>
          <a:xfrm>
            <a:off x="1823196" y="1605896"/>
            <a:ext cx="10788151" cy="6988195"/>
          </a:xfrm>
          <a:prstGeom prst="rect">
            <a:avLst/>
          </a:prstGeom>
        </p:spPr>
        <p:txBody>
          <a:bodyPr wrap="square" lIns="0" tIns="0" rIns="0" bIns="0" rtlCol="0" anchor="t">
            <a:spAutoFit/>
          </a:bodyPr>
          <a:lstStyle/>
          <a:p>
            <a:pPr>
              <a:lnSpc>
                <a:spcPct val="150000"/>
              </a:lnSpc>
            </a:pPr>
            <a:r>
              <a:rPr lang="en-US" sz="4400" err="1">
                <a:solidFill>
                  <a:srgbClr val="FFFFFF"/>
                </a:solidFill>
                <a:latin typeface="PF DinText Pro 3"/>
              </a:rPr>
              <a:t>Breewel</a:t>
            </a:r>
            <a:r>
              <a:rPr lang="en-US" sz="4400">
                <a:solidFill>
                  <a:srgbClr val="FFFFFF"/>
                </a:solidFill>
                <a:latin typeface="PF DinText Pro 3"/>
              </a:rPr>
              <a:t> Transport</a:t>
            </a:r>
          </a:p>
          <a:p>
            <a:pPr>
              <a:lnSpc>
                <a:spcPct val="150000"/>
              </a:lnSpc>
            </a:pPr>
            <a:r>
              <a:rPr lang="en-US" sz="4400">
                <a:solidFill>
                  <a:srgbClr val="FFFFFF"/>
                </a:solidFill>
                <a:latin typeface="PF DinText Pro 3"/>
              </a:rPr>
              <a:t>Bouw Logistics</a:t>
            </a:r>
          </a:p>
          <a:p>
            <a:pPr>
              <a:lnSpc>
                <a:spcPct val="150000"/>
              </a:lnSpc>
            </a:pPr>
            <a:r>
              <a:rPr lang="en-US" sz="4400">
                <a:solidFill>
                  <a:srgbClr val="FFFFFF"/>
                </a:solidFill>
                <a:latin typeface="PF DinText Pro 3"/>
              </a:rPr>
              <a:t>De </a:t>
            </a:r>
            <a:r>
              <a:rPr lang="en-US" sz="4400" err="1">
                <a:solidFill>
                  <a:srgbClr val="FFFFFF"/>
                </a:solidFill>
                <a:latin typeface="PF DinText Pro 3"/>
              </a:rPr>
              <a:t>Zwaluw</a:t>
            </a:r>
            <a:r>
              <a:rPr lang="en-US" sz="4400">
                <a:solidFill>
                  <a:srgbClr val="FFFFFF"/>
                </a:solidFill>
                <a:latin typeface="PF DinText Pro 3"/>
              </a:rPr>
              <a:t> Logistics</a:t>
            </a:r>
          </a:p>
          <a:p>
            <a:pPr>
              <a:lnSpc>
                <a:spcPct val="150000"/>
              </a:lnSpc>
            </a:pPr>
            <a:r>
              <a:rPr lang="en-US" sz="4400" err="1">
                <a:solidFill>
                  <a:srgbClr val="FFFFFF"/>
                </a:solidFill>
                <a:latin typeface="PF DinText Pro 3"/>
              </a:rPr>
              <a:t>Huuskes</a:t>
            </a:r>
            <a:endParaRPr lang="en-US" sz="4400">
              <a:solidFill>
                <a:srgbClr val="FFFFFF"/>
              </a:solidFill>
              <a:latin typeface="PF DinText Pro 3"/>
            </a:endParaRPr>
          </a:p>
          <a:p>
            <a:pPr>
              <a:lnSpc>
                <a:spcPct val="150000"/>
              </a:lnSpc>
            </a:pPr>
            <a:r>
              <a:rPr lang="en-US" sz="4400" err="1">
                <a:solidFill>
                  <a:srgbClr val="FFFFFF"/>
                </a:solidFill>
                <a:latin typeface="PF DinText Pro 3"/>
              </a:rPr>
              <a:t>Kees</a:t>
            </a:r>
            <a:r>
              <a:rPr lang="en-US" sz="4400">
                <a:solidFill>
                  <a:srgbClr val="FFFFFF"/>
                </a:solidFill>
                <a:latin typeface="PF DinText Pro 3"/>
              </a:rPr>
              <a:t> Koopman</a:t>
            </a:r>
            <a:br>
              <a:rPr lang="en-US" sz="4400">
                <a:solidFill>
                  <a:srgbClr val="FFFFFF"/>
                </a:solidFill>
                <a:latin typeface="PF DinText Pro 3"/>
              </a:rPr>
            </a:br>
            <a:r>
              <a:rPr lang="en-US" sz="4400">
                <a:solidFill>
                  <a:srgbClr val="FFFFFF"/>
                </a:solidFill>
                <a:latin typeface="PF DinText Pro 3"/>
              </a:rPr>
              <a:t>Thomas Boers</a:t>
            </a:r>
          </a:p>
          <a:p>
            <a:pPr>
              <a:lnSpc>
                <a:spcPct val="150000"/>
              </a:lnSpc>
            </a:pPr>
            <a:r>
              <a:rPr lang="en-US" sz="4400">
                <a:solidFill>
                  <a:srgbClr val="FFFFFF"/>
                </a:solidFill>
                <a:latin typeface="PF DinText Pro 3"/>
              </a:rPr>
              <a:t>Van Galen </a:t>
            </a:r>
            <a:r>
              <a:rPr lang="en-US" sz="4400" err="1">
                <a:solidFill>
                  <a:srgbClr val="FFFFFF"/>
                </a:solidFill>
                <a:latin typeface="PF DinText Pro 3"/>
              </a:rPr>
              <a:t>Logistiek</a:t>
            </a:r>
            <a:endParaRPr lang="en-US" sz="4400">
              <a:solidFill>
                <a:srgbClr val="FFFFFF"/>
              </a:solidFill>
              <a:latin typeface="PF DinText Pro 3"/>
            </a:endParaRPr>
          </a:p>
        </p:txBody>
      </p:sp>
      <p:grpSp>
        <p:nvGrpSpPr>
          <p:cNvPr id="4" name="Group 5">
            <a:extLst>
              <a:ext uri="{FF2B5EF4-FFF2-40B4-BE49-F238E27FC236}">
                <a16:creationId xmlns:a16="http://schemas.microsoft.com/office/drawing/2014/main" id="{C00094F3-DAE1-0FD5-EFD1-E8F2407B1ECC}"/>
              </a:ext>
            </a:extLst>
          </p:cNvPr>
          <p:cNvGrpSpPr/>
          <p:nvPr/>
        </p:nvGrpSpPr>
        <p:grpSpPr>
          <a:xfrm>
            <a:off x="0" y="-112391"/>
            <a:ext cx="515378" cy="10399392"/>
            <a:chOff x="0" y="-149855"/>
            <a:chExt cx="1063453" cy="13865855"/>
          </a:xfrm>
        </p:grpSpPr>
        <p:grpSp>
          <p:nvGrpSpPr>
            <p:cNvPr id="16" name="Group 6">
              <a:extLst>
                <a:ext uri="{FF2B5EF4-FFF2-40B4-BE49-F238E27FC236}">
                  <a16:creationId xmlns:a16="http://schemas.microsoft.com/office/drawing/2014/main" id="{69E563F5-2593-34C5-4571-78638E3A966E}"/>
                </a:ext>
              </a:extLst>
            </p:cNvPr>
            <p:cNvGrpSpPr/>
            <p:nvPr/>
          </p:nvGrpSpPr>
          <p:grpSpPr>
            <a:xfrm>
              <a:off x="0" y="-149855"/>
              <a:ext cx="1063453" cy="2760973"/>
              <a:chOff x="0" y="-47625"/>
              <a:chExt cx="337973" cy="877457"/>
            </a:xfrm>
          </p:grpSpPr>
          <p:sp>
            <p:nvSpPr>
              <p:cNvPr id="23" name="Freeform 7">
                <a:extLst>
                  <a:ext uri="{FF2B5EF4-FFF2-40B4-BE49-F238E27FC236}">
                    <a16:creationId xmlns:a16="http://schemas.microsoft.com/office/drawing/2014/main" id="{DEA838E4-2B21-0EF6-E25B-9472741B2101}"/>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4" name="TextBox 8">
                <a:extLst>
                  <a:ext uri="{FF2B5EF4-FFF2-40B4-BE49-F238E27FC236}">
                    <a16:creationId xmlns:a16="http://schemas.microsoft.com/office/drawing/2014/main" id="{B29A0CD6-04BD-41D8-3FD7-B01D2AB464DB}"/>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9">
              <a:extLst>
                <a:ext uri="{FF2B5EF4-FFF2-40B4-BE49-F238E27FC236}">
                  <a16:creationId xmlns:a16="http://schemas.microsoft.com/office/drawing/2014/main" id="{D2410677-EC65-91AF-44F0-FB88C92427CE}"/>
                </a:ext>
              </a:extLst>
            </p:cNvPr>
            <p:cNvGrpSpPr/>
            <p:nvPr/>
          </p:nvGrpSpPr>
          <p:grpSpPr>
            <a:xfrm>
              <a:off x="0" y="2461263"/>
              <a:ext cx="1063453" cy="8677457"/>
              <a:chOff x="0" y="-47625"/>
              <a:chExt cx="337973" cy="2757760"/>
            </a:xfrm>
          </p:grpSpPr>
          <p:sp>
            <p:nvSpPr>
              <p:cNvPr id="21" name="Freeform 10">
                <a:extLst>
                  <a:ext uri="{FF2B5EF4-FFF2-40B4-BE49-F238E27FC236}">
                    <a16:creationId xmlns:a16="http://schemas.microsoft.com/office/drawing/2014/main" id="{4CC3C52A-118F-B259-DDB8-0918AE2A9BE8}"/>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2" name="TextBox 11">
                <a:extLst>
                  <a:ext uri="{FF2B5EF4-FFF2-40B4-BE49-F238E27FC236}">
                    <a16:creationId xmlns:a16="http://schemas.microsoft.com/office/drawing/2014/main" id="{ECCD783C-A056-135B-E5F0-D254BC469C6D}"/>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8" name="Group 12">
              <a:extLst>
                <a:ext uri="{FF2B5EF4-FFF2-40B4-BE49-F238E27FC236}">
                  <a16:creationId xmlns:a16="http://schemas.microsoft.com/office/drawing/2014/main" id="{C7301E4F-AB93-F63A-C812-D799FEE17F18}"/>
                </a:ext>
              </a:extLst>
            </p:cNvPr>
            <p:cNvGrpSpPr/>
            <p:nvPr/>
          </p:nvGrpSpPr>
          <p:grpSpPr>
            <a:xfrm>
              <a:off x="0" y="10988864"/>
              <a:ext cx="1063453" cy="2727136"/>
              <a:chOff x="0" y="-47625"/>
              <a:chExt cx="337973" cy="866704"/>
            </a:xfrm>
          </p:grpSpPr>
          <p:sp>
            <p:nvSpPr>
              <p:cNvPr id="19" name="Freeform 13">
                <a:extLst>
                  <a:ext uri="{FF2B5EF4-FFF2-40B4-BE49-F238E27FC236}">
                    <a16:creationId xmlns:a16="http://schemas.microsoft.com/office/drawing/2014/main" id="{7671B8E3-FDC6-C4E3-7366-6BFD24A84C44}"/>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0" name="TextBox 14">
                <a:extLst>
                  <a:ext uri="{FF2B5EF4-FFF2-40B4-BE49-F238E27FC236}">
                    <a16:creationId xmlns:a16="http://schemas.microsoft.com/office/drawing/2014/main" id="{B3976E93-AA3F-93E1-B9C1-F8E548C67D42}"/>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2821132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56" presetClass="entr" presetSubtype="0" repeatCount="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by="(-#ppt_w*2)" calcmode="lin" valueType="num">
                                      <p:cBhvr rctx="PPT">
                                        <p:cTn id="11" dur="500" autoRev="1" fill="hold">
                                          <p:stCondLst>
                                            <p:cond delay="0"/>
                                          </p:stCondLst>
                                        </p:cTn>
                                        <p:tgtEl>
                                          <p:spTgt spid="26"/>
                                        </p:tgtEl>
                                        <p:attrNameLst>
                                          <p:attrName>ppt_w</p:attrName>
                                        </p:attrNameLst>
                                      </p:cBhvr>
                                    </p:anim>
                                    <p:anim by="(#ppt_w*0.50)" calcmode="lin" valueType="num">
                                      <p:cBhvr>
                                        <p:cTn id="12" dur="500" decel="50000" autoRev="1" fill="hold">
                                          <p:stCondLst>
                                            <p:cond delay="0"/>
                                          </p:stCondLst>
                                        </p:cTn>
                                        <p:tgtEl>
                                          <p:spTgt spid="26"/>
                                        </p:tgtEl>
                                        <p:attrNameLst>
                                          <p:attrName>ppt_x</p:attrName>
                                        </p:attrNameLst>
                                      </p:cBhvr>
                                    </p:anim>
                                    <p:anim from="(-#ppt_h/2)" to="(#ppt_y)" calcmode="lin" valueType="num">
                                      <p:cBhvr>
                                        <p:cTn id="13" dur="1000" fill="hold">
                                          <p:stCondLst>
                                            <p:cond delay="0"/>
                                          </p:stCondLst>
                                        </p:cTn>
                                        <p:tgtEl>
                                          <p:spTgt spid="26"/>
                                        </p:tgtEl>
                                        <p:attrNameLst>
                                          <p:attrName>ppt_y</p:attrName>
                                        </p:attrNameLst>
                                      </p:cBhvr>
                                    </p:anim>
                                    <p:animRot by="21600000">
                                      <p:cBhvr>
                                        <p:cTn id="14" dur="1000"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8068E4B1-AB62-8945-C87A-3EA5F2F39F3B}"/>
            </a:ext>
          </a:extLst>
        </p:cNvPr>
        <p:cNvGrpSpPr/>
        <p:nvPr/>
      </p:nvGrpSpPr>
      <p:grpSpPr>
        <a:xfrm>
          <a:off x="0" y="0"/>
          <a:ext cx="0" cy="0"/>
          <a:chOff x="0" y="0"/>
          <a:chExt cx="0" cy="0"/>
        </a:xfrm>
      </p:grpSpPr>
      <p:sp>
        <p:nvSpPr>
          <p:cNvPr id="15" name="Freeform 15">
            <a:extLst>
              <a:ext uri="{FF2B5EF4-FFF2-40B4-BE49-F238E27FC236}">
                <a16:creationId xmlns:a16="http://schemas.microsoft.com/office/drawing/2014/main" id="{FB55BAE8-368D-D64B-7F51-DAAF32AC5BDC}"/>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2"/>
            <a:stretch>
              <a:fillRect/>
            </a:stretch>
          </a:blipFill>
        </p:spPr>
        <p:txBody>
          <a:bodyPr/>
          <a:lstStyle/>
          <a:p>
            <a:endParaRPr lang="en-GB"/>
          </a:p>
        </p:txBody>
      </p:sp>
      <p:pic>
        <p:nvPicPr>
          <p:cNvPr id="2" name="Afbeelding 1" descr="Afbeelding met ster, Graphics, Lettertype, creativiteit&#10;&#10;Automatisch gegenereerde beschrijving">
            <a:extLst>
              <a:ext uri="{FF2B5EF4-FFF2-40B4-BE49-F238E27FC236}">
                <a16:creationId xmlns:a16="http://schemas.microsoft.com/office/drawing/2014/main" id="{DB5D8EB5-AADD-D16C-EC5D-42CF57826FC6}"/>
              </a:ext>
            </a:extLst>
          </p:cNvPr>
          <p:cNvPicPr>
            <a:picLocks noChangeAspect="1"/>
          </p:cNvPicPr>
          <p:nvPr/>
        </p:nvPicPr>
        <p:blipFill>
          <a:blip r:embed="rId3"/>
          <a:stretch>
            <a:fillRect/>
          </a:stretch>
        </p:blipFill>
        <p:spPr>
          <a:xfrm>
            <a:off x="12203068" y="333905"/>
            <a:ext cx="6084928" cy="7424802"/>
          </a:xfrm>
          <a:prstGeom prst="rect">
            <a:avLst/>
          </a:prstGeom>
        </p:spPr>
      </p:pic>
      <p:grpSp>
        <p:nvGrpSpPr>
          <p:cNvPr id="16" name="Groep 15">
            <a:extLst>
              <a:ext uri="{FF2B5EF4-FFF2-40B4-BE49-F238E27FC236}">
                <a16:creationId xmlns:a16="http://schemas.microsoft.com/office/drawing/2014/main" id="{1FCD0F98-A8F5-65DE-C682-DD6FA7EA9F2C}"/>
              </a:ext>
            </a:extLst>
          </p:cNvPr>
          <p:cNvGrpSpPr/>
          <p:nvPr/>
        </p:nvGrpSpPr>
        <p:grpSpPr>
          <a:xfrm>
            <a:off x="12336481" y="4950852"/>
            <a:ext cx="1232877" cy="523792"/>
            <a:chOff x="12336481" y="4950852"/>
            <a:chExt cx="1232877" cy="523792"/>
          </a:xfrm>
        </p:grpSpPr>
        <p:pic>
          <p:nvPicPr>
            <p:cNvPr id="3" name="Afbeelding 2" descr="Afbeelding met ster, creativiteit, astronomie&#10;&#10;Automatisch gegenereerde beschrijving">
              <a:extLst>
                <a:ext uri="{FF2B5EF4-FFF2-40B4-BE49-F238E27FC236}">
                  <a16:creationId xmlns:a16="http://schemas.microsoft.com/office/drawing/2014/main" id="{BB22CC43-6C89-AB20-B66C-ACBE2515AF0D}"/>
                </a:ext>
              </a:extLst>
            </p:cNvPr>
            <p:cNvPicPr>
              <a:picLocks noChangeAspect="1"/>
            </p:cNvPicPr>
            <p:nvPr/>
          </p:nvPicPr>
          <p:blipFill>
            <a:blip r:embed="rId4"/>
            <a:stretch>
              <a:fillRect/>
            </a:stretch>
          </p:blipFill>
          <p:spPr>
            <a:xfrm>
              <a:off x="13019626" y="4950853"/>
              <a:ext cx="549732" cy="523791"/>
            </a:xfrm>
            <a:prstGeom prst="rect">
              <a:avLst/>
            </a:prstGeom>
          </p:spPr>
        </p:pic>
        <p:pic>
          <p:nvPicPr>
            <p:cNvPr id="4" name="Afbeelding 3" descr="Afbeelding met ster, creativiteit, astronomie&#10;&#10;Automatisch gegenereerde beschrijving">
              <a:extLst>
                <a:ext uri="{FF2B5EF4-FFF2-40B4-BE49-F238E27FC236}">
                  <a16:creationId xmlns:a16="http://schemas.microsoft.com/office/drawing/2014/main" id="{40AB9FB7-90D4-9A44-0860-0122444841CC}"/>
                </a:ext>
              </a:extLst>
            </p:cNvPr>
            <p:cNvPicPr>
              <a:picLocks noChangeAspect="1"/>
            </p:cNvPicPr>
            <p:nvPr/>
          </p:nvPicPr>
          <p:blipFill>
            <a:blip r:embed="rId4"/>
            <a:stretch>
              <a:fillRect/>
            </a:stretch>
          </p:blipFill>
          <p:spPr>
            <a:xfrm>
              <a:off x="12336481" y="4950852"/>
              <a:ext cx="549732" cy="523791"/>
            </a:xfrm>
            <a:prstGeom prst="rect">
              <a:avLst/>
            </a:prstGeom>
          </p:spPr>
        </p:pic>
      </p:grpSp>
      <p:sp>
        <p:nvSpPr>
          <p:cNvPr id="24" name="TextBox 37">
            <a:extLst>
              <a:ext uri="{FF2B5EF4-FFF2-40B4-BE49-F238E27FC236}">
                <a16:creationId xmlns:a16="http://schemas.microsoft.com/office/drawing/2014/main" id="{6D839122-33C7-C8F4-06D3-6A7B1589697B}"/>
              </a:ext>
            </a:extLst>
          </p:cNvPr>
          <p:cNvSpPr txBox="1"/>
          <p:nvPr/>
        </p:nvSpPr>
        <p:spPr>
          <a:xfrm>
            <a:off x="2098062" y="538520"/>
            <a:ext cx="10788151" cy="9122947"/>
          </a:xfrm>
          <a:prstGeom prst="rect">
            <a:avLst/>
          </a:prstGeom>
        </p:spPr>
        <p:txBody>
          <a:bodyPr wrap="square" lIns="0" tIns="0" rIns="0" bIns="0" rtlCol="0" anchor="t">
            <a:spAutoFit/>
          </a:bodyPr>
          <a:lstStyle/>
          <a:p>
            <a:pPr>
              <a:lnSpc>
                <a:spcPct val="150000"/>
              </a:lnSpc>
            </a:pPr>
            <a:r>
              <a:rPr lang="en-US" sz="4000">
                <a:solidFill>
                  <a:srgbClr val="FFFFFF"/>
                </a:solidFill>
                <a:latin typeface="PF DinText Pro 3"/>
              </a:rPr>
              <a:t>AC </a:t>
            </a:r>
            <a:r>
              <a:rPr lang="en-US" sz="4000" err="1">
                <a:solidFill>
                  <a:srgbClr val="FFFFFF"/>
                </a:solidFill>
                <a:latin typeface="PF DinText Pro 3"/>
              </a:rPr>
              <a:t>Rijnberg</a:t>
            </a:r>
            <a:endParaRPr lang="en-US" sz="4000">
              <a:solidFill>
                <a:srgbClr val="FFFFFF"/>
              </a:solidFill>
              <a:latin typeface="PF DinText Pro 3"/>
            </a:endParaRPr>
          </a:p>
          <a:p>
            <a:pPr>
              <a:lnSpc>
                <a:spcPct val="150000"/>
              </a:lnSpc>
            </a:pPr>
            <a:r>
              <a:rPr lang="en-US" sz="4000">
                <a:solidFill>
                  <a:srgbClr val="FFFFFF"/>
                </a:solidFill>
                <a:latin typeface="PF DinText Pro 3"/>
              </a:rPr>
              <a:t>ATS Transport</a:t>
            </a:r>
          </a:p>
          <a:p>
            <a:pPr>
              <a:lnSpc>
                <a:spcPct val="150000"/>
              </a:lnSpc>
            </a:pPr>
            <a:r>
              <a:rPr lang="en-US" sz="4000" err="1">
                <a:solidFill>
                  <a:srgbClr val="FFFFFF"/>
                </a:solidFill>
                <a:latin typeface="PF DinText Pro 3"/>
              </a:rPr>
              <a:t>BosDaalen</a:t>
            </a:r>
            <a:r>
              <a:rPr lang="en-US" sz="4000">
                <a:solidFill>
                  <a:srgbClr val="FFFFFF"/>
                </a:solidFill>
                <a:latin typeface="PF DinText Pro 3"/>
              </a:rPr>
              <a:t> </a:t>
            </a:r>
            <a:br>
              <a:rPr lang="en-US" sz="4000">
                <a:solidFill>
                  <a:srgbClr val="FFFFFF"/>
                </a:solidFill>
                <a:latin typeface="PF DinText Pro 3"/>
              </a:rPr>
            </a:br>
            <a:r>
              <a:rPr lang="en-US" sz="4000">
                <a:solidFill>
                  <a:srgbClr val="FFFFFF"/>
                </a:solidFill>
                <a:latin typeface="PF DinText Pro 3"/>
              </a:rPr>
              <a:t>Bostik</a:t>
            </a:r>
          </a:p>
          <a:p>
            <a:pPr>
              <a:lnSpc>
                <a:spcPct val="150000"/>
              </a:lnSpc>
            </a:pPr>
            <a:r>
              <a:rPr lang="en-US" sz="4000" err="1">
                <a:solidFill>
                  <a:srgbClr val="FFFFFF"/>
                </a:solidFill>
                <a:latin typeface="PF DinText Pro 3"/>
              </a:rPr>
              <a:t>Finco</a:t>
            </a:r>
            <a:r>
              <a:rPr lang="en-US" sz="4000">
                <a:solidFill>
                  <a:srgbClr val="FFFFFF"/>
                </a:solidFill>
                <a:latin typeface="PF DinText Pro 3"/>
              </a:rPr>
              <a:t> Energies/Dalhuisen</a:t>
            </a:r>
          </a:p>
          <a:p>
            <a:pPr>
              <a:lnSpc>
                <a:spcPct val="150000"/>
              </a:lnSpc>
            </a:pPr>
            <a:r>
              <a:rPr lang="en-US" sz="4000">
                <a:solidFill>
                  <a:srgbClr val="FFFFFF"/>
                </a:solidFill>
                <a:latin typeface="PF DinText Pro 3"/>
              </a:rPr>
              <a:t>HZ Logistics</a:t>
            </a:r>
          </a:p>
          <a:p>
            <a:pPr>
              <a:lnSpc>
                <a:spcPct val="150000"/>
              </a:lnSpc>
            </a:pPr>
            <a:r>
              <a:rPr lang="en-US" sz="4000">
                <a:solidFill>
                  <a:srgbClr val="FFFFFF"/>
                </a:solidFill>
                <a:latin typeface="PF DinText Pro 3"/>
              </a:rPr>
              <a:t>Kooiker</a:t>
            </a:r>
          </a:p>
          <a:p>
            <a:pPr>
              <a:lnSpc>
                <a:spcPct val="150000"/>
              </a:lnSpc>
            </a:pPr>
            <a:r>
              <a:rPr lang="en-US" sz="4000">
                <a:solidFill>
                  <a:srgbClr val="FFFFFF"/>
                </a:solidFill>
                <a:latin typeface="PF DinText Pro 3"/>
              </a:rPr>
              <a:t>Van Der </a:t>
            </a:r>
            <a:r>
              <a:rPr lang="en-US" sz="4000" err="1">
                <a:solidFill>
                  <a:srgbClr val="FFFFFF"/>
                </a:solidFill>
                <a:latin typeface="PF DinText Pro 3"/>
              </a:rPr>
              <a:t>Werff</a:t>
            </a:r>
            <a:r>
              <a:rPr lang="en-US" sz="4000">
                <a:solidFill>
                  <a:srgbClr val="FFFFFF"/>
                </a:solidFill>
                <a:latin typeface="PF DinText Pro 3"/>
              </a:rPr>
              <a:t> Logistics</a:t>
            </a:r>
          </a:p>
          <a:p>
            <a:pPr>
              <a:lnSpc>
                <a:spcPct val="150000"/>
              </a:lnSpc>
            </a:pPr>
            <a:r>
              <a:rPr lang="en-US" sz="4000">
                <a:solidFill>
                  <a:srgbClr val="FFFFFF"/>
                </a:solidFill>
                <a:latin typeface="PF DinText Pro 3"/>
              </a:rPr>
              <a:t>Van Kessel</a:t>
            </a:r>
          </a:p>
          <a:p>
            <a:pPr>
              <a:lnSpc>
                <a:spcPct val="150000"/>
              </a:lnSpc>
            </a:pPr>
            <a:r>
              <a:rPr lang="en-US" sz="4000" err="1">
                <a:solidFill>
                  <a:srgbClr val="FFFFFF"/>
                </a:solidFill>
                <a:latin typeface="PF DinText Pro 3"/>
              </a:rPr>
              <a:t>Roemaat</a:t>
            </a:r>
            <a:r>
              <a:rPr lang="en-US" sz="4000">
                <a:solidFill>
                  <a:srgbClr val="FFFFFF"/>
                </a:solidFill>
                <a:latin typeface="PF DinText Pro 3"/>
              </a:rPr>
              <a:t> Transport</a:t>
            </a:r>
          </a:p>
        </p:txBody>
      </p:sp>
      <p:grpSp>
        <p:nvGrpSpPr>
          <p:cNvPr id="17" name="Group 5">
            <a:extLst>
              <a:ext uri="{FF2B5EF4-FFF2-40B4-BE49-F238E27FC236}">
                <a16:creationId xmlns:a16="http://schemas.microsoft.com/office/drawing/2014/main" id="{1EF6F0E4-3D52-FC5A-DDB7-75CD4B1E9780}"/>
              </a:ext>
            </a:extLst>
          </p:cNvPr>
          <p:cNvGrpSpPr/>
          <p:nvPr/>
        </p:nvGrpSpPr>
        <p:grpSpPr>
          <a:xfrm>
            <a:off x="0" y="-112391"/>
            <a:ext cx="515378" cy="10399392"/>
            <a:chOff x="0" y="-149855"/>
            <a:chExt cx="1063453" cy="13865855"/>
          </a:xfrm>
        </p:grpSpPr>
        <p:grpSp>
          <p:nvGrpSpPr>
            <p:cNvPr id="18" name="Group 6">
              <a:extLst>
                <a:ext uri="{FF2B5EF4-FFF2-40B4-BE49-F238E27FC236}">
                  <a16:creationId xmlns:a16="http://schemas.microsoft.com/office/drawing/2014/main" id="{F3A52A5A-A5B4-127D-7D23-AE7F93F26ABD}"/>
                </a:ext>
              </a:extLst>
            </p:cNvPr>
            <p:cNvGrpSpPr/>
            <p:nvPr/>
          </p:nvGrpSpPr>
          <p:grpSpPr>
            <a:xfrm>
              <a:off x="0" y="-149855"/>
              <a:ext cx="1063453" cy="2760973"/>
              <a:chOff x="0" y="-47625"/>
              <a:chExt cx="337973" cy="877457"/>
            </a:xfrm>
          </p:grpSpPr>
          <p:sp>
            <p:nvSpPr>
              <p:cNvPr id="26" name="Freeform 7">
                <a:extLst>
                  <a:ext uri="{FF2B5EF4-FFF2-40B4-BE49-F238E27FC236}">
                    <a16:creationId xmlns:a16="http://schemas.microsoft.com/office/drawing/2014/main" id="{9F3FADC3-36BD-F16D-73A6-0F53EE3864F6}"/>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7" name="TextBox 8">
                <a:extLst>
                  <a:ext uri="{FF2B5EF4-FFF2-40B4-BE49-F238E27FC236}">
                    <a16:creationId xmlns:a16="http://schemas.microsoft.com/office/drawing/2014/main" id="{BAF3142E-5CBA-4779-7408-03027A36BC59}"/>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9" name="Group 9">
              <a:extLst>
                <a:ext uri="{FF2B5EF4-FFF2-40B4-BE49-F238E27FC236}">
                  <a16:creationId xmlns:a16="http://schemas.microsoft.com/office/drawing/2014/main" id="{7492143B-5A8B-D4AC-8E24-BDA26327AD35}"/>
                </a:ext>
              </a:extLst>
            </p:cNvPr>
            <p:cNvGrpSpPr/>
            <p:nvPr/>
          </p:nvGrpSpPr>
          <p:grpSpPr>
            <a:xfrm>
              <a:off x="0" y="2461263"/>
              <a:ext cx="1063453" cy="8677457"/>
              <a:chOff x="0" y="-47625"/>
              <a:chExt cx="337973" cy="2757760"/>
            </a:xfrm>
          </p:grpSpPr>
          <p:sp>
            <p:nvSpPr>
              <p:cNvPr id="23" name="Freeform 10">
                <a:extLst>
                  <a:ext uri="{FF2B5EF4-FFF2-40B4-BE49-F238E27FC236}">
                    <a16:creationId xmlns:a16="http://schemas.microsoft.com/office/drawing/2014/main" id="{B8C9566B-64F5-AD90-7AC0-0497F6741305}"/>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5" name="TextBox 11">
                <a:extLst>
                  <a:ext uri="{FF2B5EF4-FFF2-40B4-BE49-F238E27FC236}">
                    <a16:creationId xmlns:a16="http://schemas.microsoft.com/office/drawing/2014/main" id="{BB2FB1A7-C3D1-C960-CD8A-3203D80FE81B}"/>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0" name="Group 12">
              <a:extLst>
                <a:ext uri="{FF2B5EF4-FFF2-40B4-BE49-F238E27FC236}">
                  <a16:creationId xmlns:a16="http://schemas.microsoft.com/office/drawing/2014/main" id="{853FE997-29FE-C1D0-1D56-6B5C951DBC77}"/>
                </a:ext>
              </a:extLst>
            </p:cNvPr>
            <p:cNvGrpSpPr/>
            <p:nvPr/>
          </p:nvGrpSpPr>
          <p:grpSpPr>
            <a:xfrm>
              <a:off x="0" y="10988864"/>
              <a:ext cx="1063453" cy="2727136"/>
              <a:chOff x="0" y="-47625"/>
              <a:chExt cx="337973" cy="866704"/>
            </a:xfrm>
          </p:grpSpPr>
          <p:sp>
            <p:nvSpPr>
              <p:cNvPr id="21" name="Freeform 13">
                <a:extLst>
                  <a:ext uri="{FF2B5EF4-FFF2-40B4-BE49-F238E27FC236}">
                    <a16:creationId xmlns:a16="http://schemas.microsoft.com/office/drawing/2014/main" id="{0AC525DF-3CED-441D-B68B-0FB1684B2D2C}"/>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2" name="TextBox 14">
                <a:extLst>
                  <a:ext uri="{FF2B5EF4-FFF2-40B4-BE49-F238E27FC236}">
                    <a16:creationId xmlns:a16="http://schemas.microsoft.com/office/drawing/2014/main" id="{9F75AF13-5B94-CA51-7941-D7B7AD295087}"/>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23429655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par>
                          <p:cTn id="8" fill="hold">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4"/>
                                        </p:tgtEl>
                                        <p:attrNameLst>
                                          <p:attrName>style.visibility</p:attrName>
                                        </p:attrNameLst>
                                      </p:cBhvr>
                                      <p:to>
                                        <p:strVal val="visible"/>
                                      </p:to>
                                    </p:set>
                                    <p:anim by="(-#ppt_w*2)" calcmode="lin" valueType="num">
                                      <p:cBhvr rctx="PPT">
                                        <p:cTn id="11" dur="500" autoRev="1" fill="hold">
                                          <p:stCondLst>
                                            <p:cond delay="0"/>
                                          </p:stCondLst>
                                        </p:cTn>
                                        <p:tgtEl>
                                          <p:spTgt spid="24"/>
                                        </p:tgtEl>
                                        <p:attrNameLst>
                                          <p:attrName>ppt_w</p:attrName>
                                        </p:attrNameLst>
                                      </p:cBhvr>
                                    </p:anim>
                                    <p:anim by="(#ppt_w*0.50)" calcmode="lin" valueType="num">
                                      <p:cBhvr>
                                        <p:cTn id="12" dur="500" decel="50000" autoRev="1" fill="hold">
                                          <p:stCondLst>
                                            <p:cond delay="0"/>
                                          </p:stCondLst>
                                        </p:cTn>
                                        <p:tgtEl>
                                          <p:spTgt spid="24"/>
                                        </p:tgtEl>
                                        <p:attrNameLst>
                                          <p:attrName>ppt_x</p:attrName>
                                        </p:attrNameLst>
                                      </p:cBhvr>
                                    </p:anim>
                                    <p:anim from="(-#ppt_h/2)" to="(#ppt_y)" calcmode="lin" valueType="num">
                                      <p:cBhvr>
                                        <p:cTn id="13" dur="1000" fill="hold">
                                          <p:stCondLst>
                                            <p:cond delay="0"/>
                                          </p:stCondLst>
                                        </p:cTn>
                                        <p:tgtEl>
                                          <p:spTgt spid="24"/>
                                        </p:tgtEl>
                                        <p:attrNameLst>
                                          <p:attrName>ppt_y</p:attrName>
                                        </p:attrNameLst>
                                      </p:cBhvr>
                                    </p:anim>
                                    <p:animRot by="21600000">
                                      <p:cBhvr>
                                        <p:cTn id="14" dur="1000"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2C03C170-31B4-E902-7806-C53CEEFD0899}"/>
            </a:ext>
          </a:extLst>
        </p:cNvPr>
        <p:cNvGrpSpPr/>
        <p:nvPr/>
      </p:nvGrpSpPr>
      <p:grpSpPr>
        <a:xfrm>
          <a:off x="0" y="0"/>
          <a:ext cx="0" cy="0"/>
          <a:chOff x="0" y="0"/>
          <a:chExt cx="0" cy="0"/>
        </a:xfrm>
      </p:grpSpPr>
      <p:sp>
        <p:nvSpPr>
          <p:cNvPr id="15" name="Freeform 15">
            <a:extLst>
              <a:ext uri="{FF2B5EF4-FFF2-40B4-BE49-F238E27FC236}">
                <a16:creationId xmlns:a16="http://schemas.microsoft.com/office/drawing/2014/main" id="{88CFCDA9-27B0-3A08-A06A-40E55C09CB7A}"/>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2"/>
            <a:stretch>
              <a:fillRect/>
            </a:stretch>
          </a:blipFill>
        </p:spPr>
        <p:txBody>
          <a:bodyPr/>
          <a:lstStyle/>
          <a:p>
            <a:endParaRPr lang="en-GB"/>
          </a:p>
        </p:txBody>
      </p:sp>
      <p:pic>
        <p:nvPicPr>
          <p:cNvPr id="2" name="Afbeelding 1" descr="Afbeelding met ster, Graphics, Lettertype, creativiteit&#10;&#10;Automatisch gegenereerde beschrijving">
            <a:extLst>
              <a:ext uri="{FF2B5EF4-FFF2-40B4-BE49-F238E27FC236}">
                <a16:creationId xmlns:a16="http://schemas.microsoft.com/office/drawing/2014/main" id="{28F8769E-EE1B-1C63-8078-917249C1B0AC}"/>
              </a:ext>
            </a:extLst>
          </p:cNvPr>
          <p:cNvPicPr>
            <a:picLocks noChangeAspect="1"/>
          </p:cNvPicPr>
          <p:nvPr/>
        </p:nvPicPr>
        <p:blipFill>
          <a:blip r:embed="rId3"/>
          <a:stretch>
            <a:fillRect/>
          </a:stretch>
        </p:blipFill>
        <p:spPr>
          <a:xfrm>
            <a:off x="12203068" y="333905"/>
            <a:ext cx="6084928" cy="7424802"/>
          </a:xfrm>
          <a:prstGeom prst="rect">
            <a:avLst/>
          </a:prstGeom>
        </p:spPr>
      </p:pic>
      <p:grpSp>
        <p:nvGrpSpPr>
          <p:cNvPr id="17" name="Groep 16">
            <a:extLst>
              <a:ext uri="{FF2B5EF4-FFF2-40B4-BE49-F238E27FC236}">
                <a16:creationId xmlns:a16="http://schemas.microsoft.com/office/drawing/2014/main" id="{3214050E-3449-948E-BB33-1D36C3C6F7B2}"/>
              </a:ext>
            </a:extLst>
          </p:cNvPr>
          <p:cNvGrpSpPr/>
          <p:nvPr/>
        </p:nvGrpSpPr>
        <p:grpSpPr>
          <a:xfrm>
            <a:off x="12336481" y="4950852"/>
            <a:ext cx="1232877" cy="1134595"/>
            <a:chOff x="12336481" y="4950852"/>
            <a:chExt cx="1232877" cy="1134595"/>
          </a:xfrm>
        </p:grpSpPr>
        <p:pic>
          <p:nvPicPr>
            <p:cNvPr id="3" name="Afbeelding 2" descr="Afbeelding met ster, creativiteit, astronomie&#10;&#10;Automatisch gegenereerde beschrijving">
              <a:extLst>
                <a:ext uri="{FF2B5EF4-FFF2-40B4-BE49-F238E27FC236}">
                  <a16:creationId xmlns:a16="http://schemas.microsoft.com/office/drawing/2014/main" id="{78DE65EC-7DF8-A02F-DE6B-B00EB64DFEEB}"/>
                </a:ext>
              </a:extLst>
            </p:cNvPr>
            <p:cNvPicPr>
              <a:picLocks noChangeAspect="1"/>
            </p:cNvPicPr>
            <p:nvPr/>
          </p:nvPicPr>
          <p:blipFill>
            <a:blip r:embed="rId4"/>
            <a:stretch>
              <a:fillRect/>
            </a:stretch>
          </p:blipFill>
          <p:spPr>
            <a:xfrm>
              <a:off x="13019626" y="4950853"/>
              <a:ext cx="549732" cy="523791"/>
            </a:xfrm>
            <a:prstGeom prst="rect">
              <a:avLst/>
            </a:prstGeom>
          </p:spPr>
        </p:pic>
        <p:pic>
          <p:nvPicPr>
            <p:cNvPr id="4" name="Afbeelding 3" descr="Afbeelding met ster, creativiteit, astronomie&#10;&#10;Automatisch gegenereerde beschrijving">
              <a:extLst>
                <a:ext uri="{FF2B5EF4-FFF2-40B4-BE49-F238E27FC236}">
                  <a16:creationId xmlns:a16="http://schemas.microsoft.com/office/drawing/2014/main" id="{0F988447-771D-1719-88BC-8489B670BE52}"/>
                </a:ext>
              </a:extLst>
            </p:cNvPr>
            <p:cNvPicPr>
              <a:picLocks noChangeAspect="1"/>
            </p:cNvPicPr>
            <p:nvPr/>
          </p:nvPicPr>
          <p:blipFill>
            <a:blip r:embed="rId4"/>
            <a:stretch>
              <a:fillRect/>
            </a:stretch>
          </p:blipFill>
          <p:spPr>
            <a:xfrm>
              <a:off x="12336481" y="4950852"/>
              <a:ext cx="549732" cy="523791"/>
            </a:xfrm>
            <a:prstGeom prst="rect">
              <a:avLst/>
            </a:prstGeom>
          </p:spPr>
        </p:pic>
        <p:pic>
          <p:nvPicPr>
            <p:cNvPr id="16" name="Afbeelding 15" descr="Afbeelding met ster, creativiteit, astronomie&#10;&#10;Automatisch gegenereerde beschrijving">
              <a:extLst>
                <a:ext uri="{FF2B5EF4-FFF2-40B4-BE49-F238E27FC236}">
                  <a16:creationId xmlns:a16="http://schemas.microsoft.com/office/drawing/2014/main" id="{1BD00F5A-F734-208F-1076-EF748862774A}"/>
                </a:ext>
              </a:extLst>
            </p:cNvPr>
            <p:cNvPicPr>
              <a:picLocks noChangeAspect="1"/>
            </p:cNvPicPr>
            <p:nvPr/>
          </p:nvPicPr>
          <p:blipFill>
            <a:blip r:embed="rId4"/>
            <a:stretch>
              <a:fillRect/>
            </a:stretch>
          </p:blipFill>
          <p:spPr>
            <a:xfrm>
              <a:off x="12694885" y="5561656"/>
              <a:ext cx="549732" cy="523791"/>
            </a:xfrm>
            <a:prstGeom prst="rect">
              <a:avLst/>
            </a:prstGeom>
          </p:spPr>
        </p:pic>
      </p:grpSp>
      <p:sp>
        <p:nvSpPr>
          <p:cNvPr id="30" name="TextBox 37">
            <a:extLst>
              <a:ext uri="{FF2B5EF4-FFF2-40B4-BE49-F238E27FC236}">
                <a16:creationId xmlns:a16="http://schemas.microsoft.com/office/drawing/2014/main" id="{0FAF4ED1-05FA-73ED-0AE5-F5437420C092}"/>
              </a:ext>
            </a:extLst>
          </p:cNvPr>
          <p:cNvSpPr txBox="1"/>
          <p:nvPr/>
        </p:nvSpPr>
        <p:spPr>
          <a:xfrm>
            <a:off x="1823196" y="1450821"/>
            <a:ext cx="10788151" cy="7298345"/>
          </a:xfrm>
          <a:prstGeom prst="rect">
            <a:avLst/>
          </a:prstGeom>
        </p:spPr>
        <p:txBody>
          <a:bodyPr wrap="square" lIns="0" tIns="0" rIns="0" bIns="0" rtlCol="0" anchor="t">
            <a:spAutoFit/>
          </a:bodyPr>
          <a:lstStyle/>
          <a:p>
            <a:pPr>
              <a:lnSpc>
                <a:spcPct val="150000"/>
              </a:lnSpc>
            </a:pPr>
            <a:r>
              <a:rPr lang="en-US" sz="3200">
                <a:solidFill>
                  <a:srgbClr val="FFFFFF"/>
                </a:solidFill>
                <a:latin typeface="PF DinText Pro 3"/>
              </a:rPr>
              <a:t>Bos Dynamics</a:t>
            </a:r>
          </a:p>
          <a:p>
            <a:pPr>
              <a:lnSpc>
                <a:spcPct val="150000"/>
              </a:lnSpc>
            </a:pPr>
            <a:r>
              <a:rPr lang="en-US" sz="3200">
                <a:solidFill>
                  <a:srgbClr val="FFFFFF"/>
                </a:solidFill>
                <a:latin typeface="PF DinText Pro 3"/>
              </a:rPr>
              <a:t>Electronic Logistics</a:t>
            </a:r>
            <a:br>
              <a:rPr lang="en-US" sz="3200">
                <a:solidFill>
                  <a:srgbClr val="FFFFFF"/>
                </a:solidFill>
                <a:latin typeface="PF DinText Pro 3"/>
              </a:rPr>
            </a:br>
            <a:r>
              <a:rPr lang="en-US" sz="3200">
                <a:solidFill>
                  <a:srgbClr val="FFFFFF"/>
                </a:solidFill>
                <a:latin typeface="PF DinText Pro 3"/>
              </a:rPr>
              <a:t>Holland Food Service</a:t>
            </a:r>
          </a:p>
          <a:p>
            <a:pPr>
              <a:lnSpc>
                <a:spcPct val="150000"/>
              </a:lnSpc>
            </a:pPr>
            <a:r>
              <a:rPr lang="en-US" sz="3200">
                <a:solidFill>
                  <a:srgbClr val="FFFFFF"/>
                </a:solidFill>
                <a:latin typeface="PF DinText Pro 3"/>
              </a:rPr>
              <a:t>HST</a:t>
            </a:r>
            <a:br>
              <a:rPr lang="en-US" sz="3200">
                <a:solidFill>
                  <a:srgbClr val="FFFFFF"/>
                </a:solidFill>
                <a:latin typeface="PF DinText Pro 3"/>
              </a:rPr>
            </a:br>
            <a:r>
              <a:rPr lang="en-US" sz="3200">
                <a:solidFill>
                  <a:srgbClr val="FFFFFF"/>
                </a:solidFill>
                <a:latin typeface="PF DinText Pro 3"/>
              </a:rPr>
              <a:t>Kivits Drunen</a:t>
            </a:r>
          </a:p>
          <a:p>
            <a:pPr>
              <a:lnSpc>
                <a:spcPct val="150000"/>
              </a:lnSpc>
            </a:pPr>
            <a:r>
              <a:rPr lang="en-US" sz="3200">
                <a:solidFill>
                  <a:srgbClr val="FFFFFF"/>
                </a:solidFill>
                <a:latin typeface="PF DinText Pro 3"/>
              </a:rPr>
              <a:t>Melis Logistics</a:t>
            </a:r>
            <a:br>
              <a:rPr lang="en-US" sz="3200">
                <a:solidFill>
                  <a:srgbClr val="FFFFFF"/>
                </a:solidFill>
                <a:latin typeface="PF DinText Pro 3"/>
              </a:rPr>
            </a:br>
            <a:r>
              <a:rPr lang="en-US" sz="3200" err="1">
                <a:solidFill>
                  <a:srgbClr val="FFFFFF"/>
                </a:solidFill>
                <a:latin typeface="PF DinText Pro 3"/>
              </a:rPr>
              <a:t>Oegema</a:t>
            </a:r>
            <a:r>
              <a:rPr lang="en-US" sz="3200">
                <a:solidFill>
                  <a:srgbClr val="FFFFFF"/>
                </a:solidFill>
                <a:latin typeface="PF DinText Pro 3"/>
              </a:rPr>
              <a:t> Transport</a:t>
            </a:r>
          </a:p>
          <a:p>
            <a:pPr>
              <a:lnSpc>
                <a:spcPct val="150000"/>
              </a:lnSpc>
            </a:pPr>
            <a:r>
              <a:rPr lang="en-US" sz="3200" err="1">
                <a:solidFill>
                  <a:srgbClr val="FFFFFF"/>
                </a:solidFill>
                <a:latin typeface="PF DinText Pro 3"/>
              </a:rPr>
              <a:t>Ploeger</a:t>
            </a:r>
            <a:r>
              <a:rPr lang="en-US" sz="3200">
                <a:solidFill>
                  <a:srgbClr val="FFFFFF"/>
                </a:solidFill>
                <a:latin typeface="PF DinText Pro 3"/>
              </a:rPr>
              <a:t> Logistics</a:t>
            </a:r>
          </a:p>
          <a:p>
            <a:pPr>
              <a:lnSpc>
                <a:spcPct val="150000"/>
              </a:lnSpc>
            </a:pPr>
            <a:r>
              <a:rPr lang="en-US" sz="3200">
                <a:solidFill>
                  <a:srgbClr val="FFFFFF"/>
                </a:solidFill>
                <a:latin typeface="PF DinText Pro 3"/>
              </a:rPr>
              <a:t>RST</a:t>
            </a:r>
            <a:br>
              <a:rPr lang="en-US" sz="3200">
                <a:solidFill>
                  <a:srgbClr val="FFFFFF"/>
                </a:solidFill>
                <a:latin typeface="PF DinText Pro 3"/>
              </a:rPr>
            </a:br>
            <a:r>
              <a:rPr lang="en-US" sz="3200">
                <a:solidFill>
                  <a:srgbClr val="FFFFFF"/>
                </a:solidFill>
                <a:latin typeface="PF DinText Pro 3"/>
              </a:rPr>
              <a:t>Wolter Koops</a:t>
            </a:r>
          </a:p>
        </p:txBody>
      </p:sp>
      <p:grpSp>
        <p:nvGrpSpPr>
          <p:cNvPr id="18" name="Group 5">
            <a:extLst>
              <a:ext uri="{FF2B5EF4-FFF2-40B4-BE49-F238E27FC236}">
                <a16:creationId xmlns:a16="http://schemas.microsoft.com/office/drawing/2014/main" id="{27C9DAA9-156D-B0C3-D17C-5379F0F2DCB9}"/>
              </a:ext>
            </a:extLst>
          </p:cNvPr>
          <p:cNvGrpSpPr/>
          <p:nvPr/>
        </p:nvGrpSpPr>
        <p:grpSpPr>
          <a:xfrm>
            <a:off x="0" y="-112391"/>
            <a:ext cx="515378" cy="10399392"/>
            <a:chOff x="0" y="-149855"/>
            <a:chExt cx="1063453" cy="13865855"/>
          </a:xfrm>
        </p:grpSpPr>
        <p:grpSp>
          <p:nvGrpSpPr>
            <p:cNvPr id="19" name="Group 6">
              <a:extLst>
                <a:ext uri="{FF2B5EF4-FFF2-40B4-BE49-F238E27FC236}">
                  <a16:creationId xmlns:a16="http://schemas.microsoft.com/office/drawing/2014/main" id="{67383D89-4762-525A-235E-60F97914E2D9}"/>
                </a:ext>
              </a:extLst>
            </p:cNvPr>
            <p:cNvGrpSpPr/>
            <p:nvPr/>
          </p:nvGrpSpPr>
          <p:grpSpPr>
            <a:xfrm>
              <a:off x="0" y="-149855"/>
              <a:ext cx="1063453" cy="2760973"/>
              <a:chOff x="0" y="-47625"/>
              <a:chExt cx="337973" cy="877457"/>
            </a:xfrm>
          </p:grpSpPr>
          <p:sp>
            <p:nvSpPr>
              <p:cNvPr id="26" name="Freeform 7">
                <a:extLst>
                  <a:ext uri="{FF2B5EF4-FFF2-40B4-BE49-F238E27FC236}">
                    <a16:creationId xmlns:a16="http://schemas.microsoft.com/office/drawing/2014/main" id="{3A3E613F-1696-AA78-33F4-3CA5ABE9757E}"/>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7" name="TextBox 8">
                <a:extLst>
                  <a:ext uri="{FF2B5EF4-FFF2-40B4-BE49-F238E27FC236}">
                    <a16:creationId xmlns:a16="http://schemas.microsoft.com/office/drawing/2014/main" id="{787E5ACA-1F0F-04A3-D0AE-EDBAC2D5756E}"/>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0" name="Group 9">
              <a:extLst>
                <a:ext uri="{FF2B5EF4-FFF2-40B4-BE49-F238E27FC236}">
                  <a16:creationId xmlns:a16="http://schemas.microsoft.com/office/drawing/2014/main" id="{BF02E998-6141-3A92-D2ED-560B84B582E3}"/>
                </a:ext>
              </a:extLst>
            </p:cNvPr>
            <p:cNvGrpSpPr/>
            <p:nvPr/>
          </p:nvGrpSpPr>
          <p:grpSpPr>
            <a:xfrm>
              <a:off x="0" y="2461263"/>
              <a:ext cx="1063453" cy="8677457"/>
              <a:chOff x="0" y="-47625"/>
              <a:chExt cx="337973" cy="2757760"/>
            </a:xfrm>
          </p:grpSpPr>
          <p:sp>
            <p:nvSpPr>
              <p:cNvPr id="24" name="Freeform 10">
                <a:extLst>
                  <a:ext uri="{FF2B5EF4-FFF2-40B4-BE49-F238E27FC236}">
                    <a16:creationId xmlns:a16="http://schemas.microsoft.com/office/drawing/2014/main" id="{C6B60507-A887-3838-FD25-0B93F64B982D}"/>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5" name="TextBox 11">
                <a:extLst>
                  <a:ext uri="{FF2B5EF4-FFF2-40B4-BE49-F238E27FC236}">
                    <a16:creationId xmlns:a16="http://schemas.microsoft.com/office/drawing/2014/main" id="{1B82327A-BB18-23FC-A8D2-DC63C59011BD}"/>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1" name="Group 12">
              <a:extLst>
                <a:ext uri="{FF2B5EF4-FFF2-40B4-BE49-F238E27FC236}">
                  <a16:creationId xmlns:a16="http://schemas.microsoft.com/office/drawing/2014/main" id="{E79C6D7E-5763-1160-B43A-1D206F51444F}"/>
                </a:ext>
              </a:extLst>
            </p:cNvPr>
            <p:cNvGrpSpPr/>
            <p:nvPr/>
          </p:nvGrpSpPr>
          <p:grpSpPr>
            <a:xfrm>
              <a:off x="0" y="10988864"/>
              <a:ext cx="1063453" cy="2727136"/>
              <a:chOff x="0" y="-47625"/>
              <a:chExt cx="337973" cy="866704"/>
            </a:xfrm>
          </p:grpSpPr>
          <p:sp>
            <p:nvSpPr>
              <p:cNvPr id="22" name="Freeform 13">
                <a:extLst>
                  <a:ext uri="{FF2B5EF4-FFF2-40B4-BE49-F238E27FC236}">
                    <a16:creationId xmlns:a16="http://schemas.microsoft.com/office/drawing/2014/main" id="{2B49E4B6-398E-8831-3F6F-0A4894B20479}"/>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3" name="TextBox 14">
                <a:extLst>
                  <a:ext uri="{FF2B5EF4-FFF2-40B4-BE49-F238E27FC236}">
                    <a16:creationId xmlns:a16="http://schemas.microsoft.com/office/drawing/2014/main" id="{2A6A2E68-8E1A-DB30-5859-1B2BEC1D86CF}"/>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25996411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par>
                          <p:cTn id="8" fill="hold">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0"/>
                                        </p:tgtEl>
                                        <p:attrNameLst>
                                          <p:attrName>style.visibility</p:attrName>
                                        </p:attrNameLst>
                                      </p:cBhvr>
                                      <p:to>
                                        <p:strVal val="visible"/>
                                      </p:to>
                                    </p:set>
                                    <p:anim by="(-#ppt_w*2)" calcmode="lin" valueType="num">
                                      <p:cBhvr rctx="PPT">
                                        <p:cTn id="11" dur="500" autoRev="1" fill="hold">
                                          <p:stCondLst>
                                            <p:cond delay="0"/>
                                          </p:stCondLst>
                                        </p:cTn>
                                        <p:tgtEl>
                                          <p:spTgt spid="30"/>
                                        </p:tgtEl>
                                        <p:attrNameLst>
                                          <p:attrName>ppt_w</p:attrName>
                                        </p:attrNameLst>
                                      </p:cBhvr>
                                    </p:anim>
                                    <p:anim by="(#ppt_w*0.50)" calcmode="lin" valueType="num">
                                      <p:cBhvr>
                                        <p:cTn id="12" dur="500" decel="50000" autoRev="1" fill="hold">
                                          <p:stCondLst>
                                            <p:cond delay="0"/>
                                          </p:stCondLst>
                                        </p:cTn>
                                        <p:tgtEl>
                                          <p:spTgt spid="30"/>
                                        </p:tgtEl>
                                        <p:attrNameLst>
                                          <p:attrName>ppt_x</p:attrName>
                                        </p:attrNameLst>
                                      </p:cBhvr>
                                    </p:anim>
                                    <p:anim from="(-#ppt_h/2)" to="(#ppt_y)" calcmode="lin" valueType="num">
                                      <p:cBhvr>
                                        <p:cTn id="13" dur="1000" fill="hold">
                                          <p:stCondLst>
                                            <p:cond delay="0"/>
                                          </p:stCondLst>
                                        </p:cTn>
                                        <p:tgtEl>
                                          <p:spTgt spid="30"/>
                                        </p:tgtEl>
                                        <p:attrNameLst>
                                          <p:attrName>ppt_y</p:attrName>
                                        </p:attrNameLst>
                                      </p:cBhvr>
                                    </p:anim>
                                    <p:animRot by="21600000">
                                      <p:cBhvr>
                                        <p:cTn id="14" dur="1000" fill="hold">
                                          <p:stCondLst>
                                            <p:cond delay="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1D616808-E4E0-6F9F-4829-ACF3920CBEE2}"/>
            </a:ext>
          </a:extLst>
        </p:cNvPr>
        <p:cNvGrpSpPr/>
        <p:nvPr/>
      </p:nvGrpSpPr>
      <p:grpSpPr>
        <a:xfrm>
          <a:off x="0" y="0"/>
          <a:ext cx="0" cy="0"/>
          <a:chOff x="0" y="0"/>
          <a:chExt cx="0" cy="0"/>
        </a:xfrm>
      </p:grpSpPr>
      <p:sp>
        <p:nvSpPr>
          <p:cNvPr id="15" name="Freeform 15">
            <a:extLst>
              <a:ext uri="{FF2B5EF4-FFF2-40B4-BE49-F238E27FC236}">
                <a16:creationId xmlns:a16="http://schemas.microsoft.com/office/drawing/2014/main" id="{D27AA4FB-77E0-E977-8039-43B0215AD722}"/>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2"/>
            <a:stretch>
              <a:fillRect/>
            </a:stretch>
          </a:blipFill>
        </p:spPr>
        <p:txBody>
          <a:bodyPr/>
          <a:lstStyle/>
          <a:p>
            <a:endParaRPr lang="en-GB"/>
          </a:p>
        </p:txBody>
      </p:sp>
      <p:pic>
        <p:nvPicPr>
          <p:cNvPr id="2" name="Afbeelding 1" descr="Afbeelding met ster, Graphics, Lettertype, creativiteit&#10;&#10;Automatisch gegenereerde beschrijving">
            <a:extLst>
              <a:ext uri="{FF2B5EF4-FFF2-40B4-BE49-F238E27FC236}">
                <a16:creationId xmlns:a16="http://schemas.microsoft.com/office/drawing/2014/main" id="{67E4EFF7-DBBF-5C3B-E078-6BEBAA877116}"/>
              </a:ext>
            </a:extLst>
          </p:cNvPr>
          <p:cNvPicPr>
            <a:picLocks noChangeAspect="1"/>
          </p:cNvPicPr>
          <p:nvPr/>
        </p:nvPicPr>
        <p:blipFill>
          <a:blip r:embed="rId3"/>
          <a:stretch>
            <a:fillRect/>
          </a:stretch>
        </p:blipFill>
        <p:spPr>
          <a:xfrm>
            <a:off x="12203068" y="333905"/>
            <a:ext cx="6084928" cy="7424802"/>
          </a:xfrm>
          <a:prstGeom prst="rect">
            <a:avLst/>
          </a:prstGeom>
        </p:spPr>
      </p:pic>
      <p:grpSp>
        <p:nvGrpSpPr>
          <p:cNvPr id="3" name="Groep 2">
            <a:extLst>
              <a:ext uri="{FF2B5EF4-FFF2-40B4-BE49-F238E27FC236}">
                <a16:creationId xmlns:a16="http://schemas.microsoft.com/office/drawing/2014/main" id="{7B869353-33D6-3FBD-38B2-76D28CF98BF7}"/>
              </a:ext>
            </a:extLst>
          </p:cNvPr>
          <p:cNvGrpSpPr/>
          <p:nvPr/>
        </p:nvGrpSpPr>
        <p:grpSpPr>
          <a:xfrm>
            <a:off x="12336481" y="4950852"/>
            <a:ext cx="1232877" cy="1153262"/>
            <a:chOff x="12336481" y="4950852"/>
            <a:chExt cx="1232877" cy="1153262"/>
          </a:xfrm>
        </p:grpSpPr>
        <p:pic>
          <p:nvPicPr>
            <p:cNvPr id="4" name="Afbeelding 3" descr="Afbeelding met ster, creativiteit, astronomie&#10;&#10;Automatisch gegenereerde beschrijving">
              <a:extLst>
                <a:ext uri="{FF2B5EF4-FFF2-40B4-BE49-F238E27FC236}">
                  <a16:creationId xmlns:a16="http://schemas.microsoft.com/office/drawing/2014/main" id="{0CB313D9-7EB3-D5E9-6913-2C0F987F4F9D}"/>
                </a:ext>
              </a:extLst>
            </p:cNvPr>
            <p:cNvPicPr>
              <a:picLocks noChangeAspect="1"/>
            </p:cNvPicPr>
            <p:nvPr/>
          </p:nvPicPr>
          <p:blipFill>
            <a:blip r:embed="rId4"/>
            <a:stretch>
              <a:fillRect/>
            </a:stretch>
          </p:blipFill>
          <p:spPr>
            <a:xfrm>
              <a:off x="13019626" y="4950853"/>
              <a:ext cx="549732" cy="523791"/>
            </a:xfrm>
            <a:prstGeom prst="rect">
              <a:avLst/>
            </a:prstGeom>
          </p:spPr>
        </p:pic>
        <p:pic>
          <p:nvPicPr>
            <p:cNvPr id="16" name="Afbeelding 15" descr="Afbeelding met ster, creativiteit, astronomie&#10;&#10;Automatisch gegenereerde beschrijving">
              <a:extLst>
                <a:ext uri="{FF2B5EF4-FFF2-40B4-BE49-F238E27FC236}">
                  <a16:creationId xmlns:a16="http://schemas.microsoft.com/office/drawing/2014/main" id="{2624DF43-334F-8112-05F8-3B1FE02E7F05}"/>
                </a:ext>
              </a:extLst>
            </p:cNvPr>
            <p:cNvPicPr>
              <a:picLocks noChangeAspect="1"/>
            </p:cNvPicPr>
            <p:nvPr/>
          </p:nvPicPr>
          <p:blipFill>
            <a:blip r:embed="rId4"/>
            <a:stretch>
              <a:fillRect/>
            </a:stretch>
          </p:blipFill>
          <p:spPr>
            <a:xfrm>
              <a:off x="12336481" y="4950852"/>
              <a:ext cx="549732" cy="523791"/>
            </a:xfrm>
            <a:prstGeom prst="rect">
              <a:avLst/>
            </a:prstGeom>
          </p:spPr>
        </p:pic>
        <p:pic>
          <p:nvPicPr>
            <p:cNvPr id="17" name="Afbeelding 16" descr="Afbeelding met ster, creativiteit, astronomie&#10;&#10;Automatisch gegenereerde beschrijving">
              <a:extLst>
                <a:ext uri="{FF2B5EF4-FFF2-40B4-BE49-F238E27FC236}">
                  <a16:creationId xmlns:a16="http://schemas.microsoft.com/office/drawing/2014/main" id="{30C91406-DE44-68FF-9883-634EDAB0E088}"/>
                </a:ext>
              </a:extLst>
            </p:cNvPr>
            <p:cNvPicPr>
              <a:picLocks noChangeAspect="1"/>
            </p:cNvPicPr>
            <p:nvPr/>
          </p:nvPicPr>
          <p:blipFill>
            <a:blip r:embed="rId4"/>
            <a:stretch>
              <a:fillRect/>
            </a:stretch>
          </p:blipFill>
          <p:spPr>
            <a:xfrm>
              <a:off x="12336481" y="5574926"/>
              <a:ext cx="549732" cy="523791"/>
            </a:xfrm>
            <a:prstGeom prst="rect">
              <a:avLst/>
            </a:prstGeom>
          </p:spPr>
        </p:pic>
        <p:pic>
          <p:nvPicPr>
            <p:cNvPr id="18" name="Afbeelding 17" descr="Afbeelding met ster, creativiteit, astronomie&#10;&#10;Automatisch gegenereerde beschrijving">
              <a:extLst>
                <a:ext uri="{FF2B5EF4-FFF2-40B4-BE49-F238E27FC236}">
                  <a16:creationId xmlns:a16="http://schemas.microsoft.com/office/drawing/2014/main" id="{63A4F8AD-3DC7-5A44-F35A-9BC70D99DFEE}"/>
                </a:ext>
              </a:extLst>
            </p:cNvPr>
            <p:cNvPicPr>
              <a:picLocks noChangeAspect="1"/>
            </p:cNvPicPr>
            <p:nvPr/>
          </p:nvPicPr>
          <p:blipFill>
            <a:blip r:embed="rId4"/>
            <a:stretch>
              <a:fillRect/>
            </a:stretch>
          </p:blipFill>
          <p:spPr>
            <a:xfrm>
              <a:off x="13019626" y="5580323"/>
              <a:ext cx="549732" cy="523791"/>
            </a:xfrm>
            <a:prstGeom prst="rect">
              <a:avLst/>
            </a:prstGeom>
          </p:spPr>
        </p:pic>
      </p:grpSp>
      <p:sp>
        <p:nvSpPr>
          <p:cNvPr id="28" name="TextBox 37">
            <a:extLst>
              <a:ext uri="{FF2B5EF4-FFF2-40B4-BE49-F238E27FC236}">
                <a16:creationId xmlns:a16="http://schemas.microsoft.com/office/drawing/2014/main" id="{7876AF26-8CDC-3A02-73F8-89AB79C26A51}"/>
              </a:ext>
            </a:extLst>
          </p:cNvPr>
          <p:cNvSpPr txBox="1"/>
          <p:nvPr/>
        </p:nvSpPr>
        <p:spPr>
          <a:xfrm>
            <a:off x="1823196" y="1774373"/>
            <a:ext cx="10788151" cy="6352958"/>
          </a:xfrm>
          <a:prstGeom prst="rect">
            <a:avLst/>
          </a:prstGeom>
        </p:spPr>
        <p:txBody>
          <a:bodyPr wrap="square" lIns="0" tIns="0" rIns="0" bIns="0" rtlCol="0" anchor="t">
            <a:spAutoFit/>
          </a:bodyPr>
          <a:lstStyle/>
          <a:p>
            <a:pPr>
              <a:lnSpc>
                <a:spcPct val="150000"/>
              </a:lnSpc>
            </a:pPr>
            <a:r>
              <a:rPr lang="en-US" sz="4000" err="1">
                <a:solidFill>
                  <a:srgbClr val="FFFFFF"/>
                </a:solidFill>
                <a:latin typeface="PF DinText Pro 3"/>
              </a:rPr>
              <a:t>Dailycool</a:t>
            </a:r>
            <a:endParaRPr lang="en-US" sz="4000">
              <a:solidFill>
                <a:srgbClr val="FFFFFF"/>
              </a:solidFill>
              <a:latin typeface="PF DinText Pro 3"/>
            </a:endParaRPr>
          </a:p>
          <a:p>
            <a:pPr>
              <a:lnSpc>
                <a:spcPct val="150000"/>
              </a:lnSpc>
            </a:pPr>
            <a:r>
              <a:rPr lang="en-US" sz="4000">
                <a:solidFill>
                  <a:srgbClr val="FFFFFF"/>
                </a:solidFill>
                <a:latin typeface="PF DinText Pro 3"/>
              </a:rPr>
              <a:t>De Rooy Transport</a:t>
            </a:r>
          </a:p>
          <a:p>
            <a:pPr>
              <a:lnSpc>
                <a:spcPct val="150000"/>
              </a:lnSpc>
            </a:pPr>
            <a:r>
              <a:rPr lang="en-US" sz="4000">
                <a:solidFill>
                  <a:srgbClr val="FFFFFF"/>
                </a:solidFill>
                <a:latin typeface="PF DinText Pro 3"/>
              </a:rPr>
              <a:t>HAVI Logistics</a:t>
            </a:r>
          </a:p>
          <a:p>
            <a:pPr>
              <a:lnSpc>
                <a:spcPct val="150000"/>
              </a:lnSpc>
            </a:pPr>
            <a:r>
              <a:rPr lang="en-US" sz="4000">
                <a:solidFill>
                  <a:srgbClr val="FFFFFF"/>
                </a:solidFill>
                <a:latin typeface="PF DinText Pro 3"/>
              </a:rPr>
              <a:t>ID Logistics</a:t>
            </a:r>
            <a:br>
              <a:rPr lang="en-US" sz="4000">
                <a:solidFill>
                  <a:srgbClr val="FFFFFF"/>
                </a:solidFill>
                <a:latin typeface="PF DinText Pro 3"/>
              </a:rPr>
            </a:br>
            <a:r>
              <a:rPr lang="en-US" sz="4000">
                <a:solidFill>
                  <a:srgbClr val="FFFFFF"/>
                </a:solidFill>
                <a:latin typeface="PF DinText Pro 3"/>
              </a:rPr>
              <a:t>Lidl</a:t>
            </a:r>
          </a:p>
          <a:p>
            <a:pPr>
              <a:lnSpc>
                <a:spcPct val="150000"/>
              </a:lnSpc>
            </a:pPr>
            <a:r>
              <a:rPr lang="en-US" sz="4000">
                <a:solidFill>
                  <a:srgbClr val="FFFFFF"/>
                </a:solidFill>
                <a:latin typeface="PF DinText Pro 3"/>
              </a:rPr>
              <a:t>Rittal</a:t>
            </a:r>
            <a:br>
              <a:rPr lang="en-US" sz="4000">
                <a:solidFill>
                  <a:srgbClr val="FFFFFF"/>
                </a:solidFill>
                <a:latin typeface="PF DinText Pro 3"/>
              </a:rPr>
            </a:br>
            <a:r>
              <a:rPr lang="en-US" sz="4000">
                <a:solidFill>
                  <a:srgbClr val="FFFFFF"/>
                </a:solidFill>
                <a:latin typeface="PF DinText Pro 3"/>
              </a:rPr>
              <a:t>Van Der Wal</a:t>
            </a:r>
          </a:p>
        </p:txBody>
      </p:sp>
      <p:grpSp>
        <p:nvGrpSpPr>
          <p:cNvPr id="19" name="Group 5">
            <a:extLst>
              <a:ext uri="{FF2B5EF4-FFF2-40B4-BE49-F238E27FC236}">
                <a16:creationId xmlns:a16="http://schemas.microsoft.com/office/drawing/2014/main" id="{DF4D0A9F-F2BC-DA5D-9B88-C6E0453F1B41}"/>
              </a:ext>
            </a:extLst>
          </p:cNvPr>
          <p:cNvGrpSpPr/>
          <p:nvPr/>
        </p:nvGrpSpPr>
        <p:grpSpPr>
          <a:xfrm>
            <a:off x="0" y="-112391"/>
            <a:ext cx="515378" cy="10399392"/>
            <a:chOff x="0" y="-149855"/>
            <a:chExt cx="1063453" cy="13865855"/>
          </a:xfrm>
        </p:grpSpPr>
        <p:grpSp>
          <p:nvGrpSpPr>
            <p:cNvPr id="20" name="Group 6">
              <a:extLst>
                <a:ext uri="{FF2B5EF4-FFF2-40B4-BE49-F238E27FC236}">
                  <a16:creationId xmlns:a16="http://schemas.microsoft.com/office/drawing/2014/main" id="{2762507C-FA5D-A1F4-2358-943B8647E530}"/>
                </a:ext>
              </a:extLst>
            </p:cNvPr>
            <p:cNvGrpSpPr/>
            <p:nvPr/>
          </p:nvGrpSpPr>
          <p:grpSpPr>
            <a:xfrm>
              <a:off x="0" y="-149855"/>
              <a:ext cx="1063453" cy="2760973"/>
              <a:chOff x="0" y="-47625"/>
              <a:chExt cx="337973" cy="877457"/>
            </a:xfrm>
          </p:grpSpPr>
          <p:sp>
            <p:nvSpPr>
              <p:cNvPr id="27" name="Freeform 7">
                <a:extLst>
                  <a:ext uri="{FF2B5EF4-FFF2-40B4-BE49-F238E27FC236}">
                    <a16:creationId xmlns:a16="http://schemas.microsoft.com/office/drawing/2014/main" id="{B90D7A4B-4C9A-77DD-FF61-7D90911BEE04}"/>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9" name="TextBox 8">
                <a:extLst>
                  <a:ext uri="{FF2B5EF4-FFF2-40B4-BE49-F238E27FC236}">
                    <a16:creationId xmlns:a16="http://schemas.microsoft.com/office/drawing/2014/main" id="{838FAB88-E290-794F-B0C0-9D7D41A6DA26}"/>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1" name="Group 9">
              <a:extLst>
                <a:ext uri="{FF2B5EF4-FFF2-40B4-BE49-F238E27FC236}">
                  <a16:creationId xmlns:a16="http://schemas.microsoft.com/office/drawing/2014/main" id="{61D3C437-9CD5-FF1D-F5D1-4CEC007481BB}"/>
                </a:ext>
              </a:extLst>
            </p:cNvPr>
            <p:cNvGrpSpPr/>
            <p:nvPr/>
          </p:nvGrpSpPr>
          <p:grpSpPr>
            <a:xfrm>
              <a:off x="0" y="2461263"/>
              <a:ext cx="1063453" cy="8677457"/>
              <a:chOff x="0" y="-47625"/>
              <a:chExt cx="337973" cy="2757760"/>
            </a:xfrm>
          </p:grpSpPr>
          <p:sp>
            <p:nvSpPr>
              <p:cNvPr id="25" name="Freeform 10">
                <a:extLst>
                  <a:ext uri="{FF2B5EF4-FFF2-40B4-BE49-F238E27FC236}">
                    <a16:creationId xmlns:a16="http://schemas.microsoft.com/office/drawing/2014/main" id="{B6B2DD69-07A1-AF44-BB13-07D56F19974D}"/>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6" name="TextBox 11">
                <a:extLst>
                  <a:ext uri="{FF2B5EF4-FFF2-40B4-BE49-F238E27FC236}">
                    <a16:creationId xmlns:a16="http://schemas.microsoft.com/office/drawing/2014/main" id="{777DCF4A-A5AB-3DBE-05D6-DEF6B16F8D4E}"/>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22" name="Group 12">
              <a:extLst>
                <a:ext uri="{FF2B5EF4-FFF2-40B4-BE49-F238E27FC236}">
                  <a16:creationId xmlns:a16="http://schemas.microsoft.com/office/drawing/2014/main" id="{512ECE04-B407-5462-FDF4-B7666F087724}"/>
                </a:ext>
              </a:extLst>
            </p:cNvPr>
            <p:cNvGrpSpPr/>
            <p:nvPr/>
          </p:nvGrpSpPr>
          <p:grpSpPr>
            <a:xfrm>
              <a:off x="0" y="10988864"/>
              <a:ext cx="1063453" cy="2727136"/>
              <a:chOff x="0" y="-47625"/>
              <a:chExt cx="337973" cy="866704"/>
            </a:xfrm>
          </p:grpSpPr>
          <p:sp>
            <p:nvSpPr>
              <p:cNvPr id="23" name="Freeform 13">
                <a:extLst>
                  <a:ext uri="{FF2B5EF4-FFF2-40B4-BE49-F238E27FC236}">
                    <a16:creationId xmlns:a16="http://schemas.microsoft.com/office/drawing/2014/main" id="{965E019B-C755-B813-1356-6D2001BB7DC1}"/>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4" name="TextBox 14">
                <a:extLst>
                  <a:ext uri="{FF2B5EF4-FFF2-40B4-BE49-F238E27FC236}">
                    <a16:creationId xmlns:a16="http://schemas.microsoft.com/office/drawing/2014/main" id="{B58FBD37-78BD-3483-5658-1A847F44DB0B}"/>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3382714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2" name="Afbeelding 1" descr="Afbeelding met persoon, kleding, Theater, auditorium&#10;&#10;Automatisch gegenereerde beschrijving">
            <a:extLst>
              <a:ext uri="{FF2B5EF4-FFF2-40B4-BE49-F238E27FC236}">
                <a16:creationId xmlns:a16="http://schemas.microsoft.com/office/drawing/2014/main" id="{155948A8-E774-461C-06B0-CB7693E54F29}"/>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1398" t="14480" b="-109"/>
          <a:stretch/>
        </p:blipFill>
        <p:spPr>
          <a:xfrm>
            <a:off x="515379" y="17263"/>
            <a:ext cx="17766892" cy="10282240"/>
          </a:xfrm>
          <a:prstGeom prst="rect">
            <a:avLst/>
          </a:prstGeom>
        </p:spPr>
      </p:pic>
      <p:sp>
        <p:nvSpPr>
          <p:cNvPr id="15" name="Freeform 15"/>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4"/>
            <a:stretch>
              <a:fillRect/>
            </a:stretch>
          </a:blipFill>
        </p:spPr>
        <p:txBody>
          <a:bodyPr/>
          <a:lstStyle/>
          <a:p>
            <a:endParaRPr lang="en-GB"/>
          </a:p>
        </p:txBody>
      </p:sp>
      <p:sp>
        <p:nvSpPr>
          <p:cNvPr id="37" name="TextBox 37">
            <a:extLst>
              <a:ext uri="{FF2B5EF4-FFF2-40B4-BE49-F238E27FC236}">
                <a16:creationId xmlns:a16="http://schemas.microsoft.com/office/drawing/2014/main" id="{BF1F3A68-EDB8-9E4A-B945-CC1125B33801}"/>
              </a:ext>
            </a:extLst>
          </p:cNvPr>
          <p:cNvSpPr txBox="1"/>
          <p:nvPr/>
        </p:nvSpPr>
        <p:spPr>
          <a:xfrm>
            <a:off x="3712464" y="3439503"/>
            <a:ext cx="11996696" cy="1342291"/>
          </a:xfrm>
          <a:prstGeom prst="rect">
            <a:avLst/>
          </a:prstGeom>
        </p:spPr>
        <p:txBody>
          <a:bodyPr wrap="square" lIns="0" tIns="0" rIns="0" bIns="0" rtlCol="0" anchor="t">
            <a:spAutoFit/>
          </a:bodyPr>
          <a:lstStyle/>
          <a:p>
            <a:pPr algn="just">
              <a:lnSpc>
                <a:spcPts val="11200"/>
              </a:lnSpc>
            </a:pPr>
            <a:r>
              <a:rPr lang="en-US" sz="8800">
                <a:solidFill>
                  <a:srgbClr val="FFFFFF"/>
                </a:solidFill>
                <a:latin typeface="PF DinText Pro 3"/>
              </a:rPr>
              <a:t>STAR WINNAARS 2024</a:t>
            </a:r>
          </a:p>
        </p:txBody>
      </p:sp>
      <p:sp>
        <p:nvSpPr>
          <p:cNvPr id="28" name="TextBox 37">
            <a:extLst>
              <a:ext uri="{FF2B5EF4-FFF2-40B4-BE49-F238E27FC236}">
                <a16:creationId xmlns:a16="http://schemas.microsoft.com/office/drawing/2014/main" id="{08A21954-B3DA-7999-68D7-24F2A0353585}"/>
              </a:ext>
            </a:extLst>
          </p:cNvPr>
          <p:cNvSpPr txBox="1"/>
          <p:nvPr/>
        </p:nvSpPr>
        <p:spPr>
          <a:xfrm>
            <a:off x="2038968" y="5099994"/>
            <a:ext cx="14628771" cy="1453668"/>
          </a:xfrm>
          <a:prstGeom prst="rect">
            <a:avLst/>
          </a:prstGeom>
        </p:spPr>
        <p:txBody>
          <a:bodyPr wrap="square" lIns="0" tIns="0" rIns="0" bIns="0" rtlCol="0" anchor="t">
            <a:spAutoFit/>
          </a:bodyPr>
          <a:lstStyle/>
          <a:p>
            <a:pPr algn="ctr">
              <a:lnSpc>
                <a:spcPts val="11200"/>
              </a:lnSpc>
            </a:pPr>
            <a:r>
              <a:rPr lang="en-US" sz="12500">
                <a:solidFill>
                  <a:srgbClr val="FBBA00"/>
                </a:solidFill>
                <a:latin typeface="PF DinText Pro 3"/>
              </a:rPr>
              <a:t>GEFELICITEERD!</a:t>
            </a:r>
          </a:p>
        </p:txBody>
      </p:sp>
      <p:grpSp>
        <p:nvGrpSpPr>
          <p:cNvPr id="3" name="Group 5">
            <a:extLst>
              <a:ext uri="{FF2B5EF4-FFF2-40B4-BE49-F238E27FC236}">
                <a16:creationId xmlns:a16="http://schemas.microsoft.com/office/drawing/2014/main" id="{ACA835D7-3106-08FC-C2B4-EEC96E79A15C}"/>
              </a:ext>
            </a:extLst>
          </p:cNvPr>
          <p:cNvGrpSpPr/>
          <p:nvPr/>
        </p:nvGrpSpPr>
        <p:grpSpPr>
          <a:xfrm>
            <a:off x="0" y="-112391"/>
            <a:ext cx="515378" cy="10399392"/>
            <a:chOff x="0" y="-149855"/>
            <a:chExt cx="1063453" cy="13865855"/>
          </a:xfrm>
        </p:grpSpPr>
        <p:grpSp>
          <p:nvGrpSpPr>
            <p:cNvPr id="4" name="Group 6">
              <a:extLst>
                <a:ext uri="{FF2B5EF4-FFF2-40B4-BE49-F238E27FC236}">
                  <a16:creationId xmlns:a16="http://schemas.microsoft.com/office/drawing/2014/main" id="{95F0CAA4-33EC-E781-B805-ACE04EDC3692}"/>
                </a:ext>
              </a:extLst>
            </p:cNvPr>
            <p:cNvGrpSpPr/>
            <p:nvPr/>
          </p:nvGrpSpPr>
          <p:grpSpPr>
            <a:xfrm>
              <a:off x="0" y="-149855"/>
              <a:ext cx="1063453" cy="2760973"/>
              <a:chOff x="0" y="-47625"/>
              <a:chExt cx="337973" cy="877457"/>
            </a:xfrm>
          </p:grpSpPr>
          <p:sp>
            <p:nvSpPr>
              <p:cNvPr id="22" name="Freeform 7">
                <a:extLst>
                  <a:ext uri="{FF2B5EF4-FFF2-40B4-BE49-F238E27FC236}">
                    <a16:creationId xmlns:a16="http://schemas.microsoft.com/office/drawing/2014/main" id="{C2AAA08A-8F93-932C-2CEE-4170F27A80EE}"/>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3" name="TextBox 8">
                <a:extLst>
                  <a:ext uri="{FF2B5EF4-FFF2-40B4-BE49-F238E27FC236}">
                    <a16:creationId xmlns:a16="http://schemas.microsoft.com/office/drawing/2014/main" id="{68246B5B-7A3B-86ED-E115-505BCAF0FD23}"/>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9">
              <a:extLst>
                <a:ext uri="{FF2B5EF4-FFF2-40B4-BE49-F238E27FC236}">
                  <a16:creationId xmlns:a16="http://schemas.microsoft.com/office/drawing/2014/main" id="{224C5902-5D62-CF49-4179-7BDF41CF46FA}"/>
                </a:ext>
              </a:extLst>
            </p:cNvPr>
            <p:cNvGrpSpPr/>
            <p:nvPr/>
          </p:nvGrpSpPr>
          <p:grpSpPr>
            <a:xfrm>
              <a:off x="0" y="2461263"/>
              <a:ext cx="1063453" cy="8677457"/>
              <a:chOff x="0" y="-47625"/>
              <a:chExt cx="337973" cy="2757760"/>
            </a:xfrm>
          </p:grpSpPr>
          <p:sp>
            <p:nvSpPr>
              <p:cNvPr id="20" name="Freeform 10">
                <a:extLst>
                  <a:ext uri="{FF2B5EF4-FFF2-40B4-BE49-F238E27FC236}">
                    <a16:creationId xmlns:a16="http://schemas.microsoft.com/office/drawing/2014/main" id="{D3FCC75E-9FDE-DC8B-3F85-7E7D3DD70035}"/>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1" name="TextBox 11">
                <a:extLst>
                  <a:ext uri="{FF2B5EF4-FFF2-40B4-BE49-F238E27FC236}">
                    <a16:creationId xmlns:a16="http://schemas.microsoft.com/office/drawing/2014/main" id="{2659CE3A-4B45-D038-CA1D-6D275E505059}"/>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12">
              <a:extLst>
                <a:ext uri="{FF2B5EF4-FFF2-40B4-BE49-F238E27FC236}">
                  <a16:creationId xmlns:a16="http://schemas.microsoft.com/office/drawing/2014/main" id="{0A89A5ED-7073-6258-D5A6-F571393C7169}"/>
                </a:ext>
              </a:extLst>
            </p:cNvPr>
            <p:cNvGrpSpPr/>
            <p:nvPr/>
          </p:nvGrpSpPr>
          <p:grpSpPr>
            <a:xfrm>
              <a:off x="0" y="10988864"/>
              <a:ext cx="1063453" cy="2727136"/>
              <a:chOff x="0" y="-47625"/>
              <a:chExt cx="337973" cy="866704"/>
            </a:xfrm>
          </p:grpSpPr>
          <p:sp>
            <p:nvSpPr>
              <p:cNvPr id="18" name="Freeform 13">
                <a:extLst>
                  <a:ext uri="{FF2B5EF4-FFF2-40B4-BE49-F238E27FC236}">
                    <a16:creationId xmlns:a16="http://schemas.microsoft.com/office/drawing/2014/main" id="{AA95B81F-648F-A504-9944-122AD8AD5B21}"/>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9" name="TextBox 14">
                <a:extLst>
                  <a:ext uri="{FF2B5EF4-FFF2-40B4-BE49-F238E27FC236}">
                    <a16:creationId xmlns:a16="http://schemas.microsoft.com/office/drawing/2014/main" id="{F12208C4-AA4D-84CF-DCFC-059B260DCFA4}"/>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5328998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2BE675E1-3572-6741-887E-6BE7B67751B7}"/>
            </a:ext>
          </a:extLst>
        </p:cNvPr>
        <p:cNvGrpSpPr/>
        <p:nvPr/>
      </p:nvGrpSpPr>
      <p:grpSpPr>
        <a:xfrm>
          <a:off x="0" y="0"/>
          <a:ext cx="0" cy="0"/>
          <a:chOff x="0" y="0"/>
          <a:chExt cx="0" cy="0"/>
        </a:xfrm>
      </p:grpSpPr>
      <p:pic>
        <p:nvPicPr>
          <p:cNvPr id="2" name="Afbeelding 1" descr="Afbeelding met publiek, overdekt, Centrum voor uitvoerende kunsten, Theater&#10;&#10;Automatisch gegenereerde beschrijving">
            <a:extLst>
              <a:ext uri="{FF2B5EF4-FFF2-40B4-BE49-F238E27FC236}">
                <a16:creationId xmlns:a16="http://schemas.microsoft.com/office/drawing/2014/main" id="{23B84641-F9B3-4971-3E8A-C0F06EE40A44}"/>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152" t="5120" r="-62" b="8091"/>
          <a:stretch/>
        </p:blipFill>
        <p:spPr>
          <a:xfrm>
            <a:off x="515378" y="3266"/>
            <a:ext cx="17785818" cy="10295877"/>
          </a:xfrm>
          <a:prstGeom prst="rect">
            <a:avLst/>
          </a:prstGeom>
        </p:spPr>
      </p:pic>
      <p:sp>
        <p:nvSpPr>
          <p:cNvPr id="15" name="Freeform 15">
            <a:extLst>
              <a:ext uri="{FF2B5EF4-FFF2-40B4-BE49-F238E27FC236}">
                <a16:creationId xmlns:a16="http://schemas.microsoft.com/office/drawing/2014/main" id="{D6B572E6-E082-F857-DDDA-2E5B6C91D9D0}"/>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Rechthoek 53">
            <a:extLst>
              <a:ext uri="{FF2B5EF4-FFF2-40B4-BE49-F238E27FC236}">
                <a16:creationId xmlns:a16="http://schemas.microsoft.com/office/drawing/2014/main" id="{378749FE-257B-B3A2-822A-A79199269674}"/>
              </a:ext>
            </a:extLst>
          </p:cNvPr>
          <p:cNvSpPr/>
          <p:nvPr/>
        </p:nvSpPr>
        <p:spPr>
          <a:xfrm>
            <a:off x="3226373" y="6890652"/>
            <a:ext cx="12457044" cy="1862048"/>
          </a:xfrm>
          <a:prstGeom prst="rect">
            <a:avLst/>
          </a:prstGeom>
        </p:spPr>
        <p:txBody>
          <a:bodyPr wrap="square" lIns="137160" tIns="68580" rIns="137160" bIns="68580" anchor="t">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nl-NL" sz="4400" b="1" i="0" u="none" strike="noStrike" kern="1200" cap="none" spc="0" normalizeH="0" baseline="0" noProof="0">
                <a:ln>
                  <a:noFill/>
                </a:ln>
                <a:solidFill>
                  <a:prstClr val="white"/>
                </a:solidFill>
                <a:effectLst/>
                <a:uLnTx/>
                <a:uFillTx/>
                <a:latin typeface="DINPro-Medium"/>
                <a:ea typeface="+mn-ea"/>
                <a:cs typeface="Segoe UI"/>
              </a:rPr>
              <a:t>Walther Ploos van Amstel</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nl-NL" sz="2800" i="0" u="none" strike="noStrike" kern="1200" cap="none" spc="0" normalizeH="0" baseline="0" noProof="0">
                <a:ln>
                  <a:noFill/>
                </a:ln>
                <a:solidFill>
                  <a:prstClr val="white"/>
                </a:solidFill>
                <a:effectLst/>
                <a:uLnTx/>
                <a:uFillTx/>
                <a:latin typeface="DINPro-Medium"/>
                <a:ea typeface="+mn-ea"/>
                <a:cs typeface="Segoe UI"/>
              </a:rPr>
              <a:t>Rector Stadslogistiek Hogelschool van Amsterdam</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a:ln>
                  <a:noFill/>
                </a:ln>
                <a:solidFill>
                  <a:prstClr val="white"/>
                </a:solidFill>
                <a:effectLst/>
                <a:uLnTx/>
                <a:uFillTx/>
                <a:latin typeface="DINPro-Medium"/>
                <a:ea typeface="+mn-ea"/>
                <a:cs typeface="Segoe UI"/>
              </a:rPr>
              <a:t>Lid van Topteam Topsector Logistiek</a:t>
            </a:r>
          </a:p>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white"/>
              </a:solidFill>
              <a:effectLst/>
              <a:uLnTx/>
              <a:uFillTx/>
              <a:latin typeface="DINPro"/>
              <a:ea typeface="+mn-ea"/>
              <a:cs typeface="Segoe UI" panose="020B0502040204020203" pitchFamily="34" charset="0"/>
            </a:endParaRPr>
          </a:p>
        </p:txBody>
      </p:sp>
      <p:pic>
        <p:nvPicPr>
          <p:cNvPr id="1026" name="Picture 2" descr="Kennismaken met Walther Ploos van Amstel - Walther Ploos van Amstel">
            <a:extLst>
              <a:ext uri="{FF2B5EF4-FFF2-40B4-BE49-F238E27FC236}">
                <a16:creationId xmlns:a16="http://schemas.microsoft.com/office/drawing/2014/main" id="{ED4884AE-B5B6-5153-4A9A-865098C493E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706" r="15059"/>
          <a:stretch/>
        </p:blipFill>
        <p:spPr bwMode="auto">
          <a:xfrm>
            <a:off x="7305679" y="2701481"/>
            <a:ext cx="3676642" cy="3844110"/>
          </a:xfrm>
          <a:prstGeom prst="ellipse">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7CB0C502-A515-F713-92F9-7830D7D6CB44}"/>
              </a:ext>
            </a:extLst>
          </p:cNvPr>
          <p:cNvSpPr txBox="1"/>
          <p:nvPr/>
        </p:nvSpPr>
        <p:spPr>
          <a:xfrm>
            <a:off x="1316736" y="273912"/>
            <a:ext cx="12457044" cy="1410514"/>
          </a:xfrm>
          <a:prstGeom prst="rect">
            <a:avLst/>
          </a:prstGeom>
          <a:noFill/>
        </p:spPr>
        <p:txBody>
          <a:bodyPr wrap="square">
            <a:spAutoFit/>
          </a:bodyPr>
          <a:lstStyle/>
          <a:p>
            <a:pPr marL="0" marR="0" lvl="0" indent="0" algn="just" defTabSz="914400" rtl="0" eaLnBrk="1" fontAlgn="auto" latinLnBrk="0" hangingPunct="1">
              <a:lnSpc>
                <a:spcPts val="11200"/>
              </a:lnSpc>
              <a:spcBef>
                <a:spcPts val="0"/>
              </a:spcBef>
              <a:spcAft>
                <a:spcPts val="0"/>
              </a:spcAft>
              <a:buClrTx/>
              <a:buSzTx/>
              <a:buFontTx/>
              <a:buNone/>
              <a:tabLst/>
              <a:defRPr/>
            </a:pPr>
            <a:r>
              <a:rPr kumimoji="0" lang="en-US" sz="8000" b="0" i="0" u="none" strike="noStrike" kern="1200" cap="none" spc="0" normalizeH="0" baseline="0" noProof="0">
                <a:ln>
                  <a:noFill/>
                </a:ln>
                <a:solidFill>
                  <a:srgbClr val="FBBA00"/>
                </a:solidFill>
                <a:effectLst/>
                <a:uLnTx/>
                <a:uFillTx/>
                <a:latin typeface="PF DinText Pro 3"/>
                <a:ea typeface="+mn-ea"/>
                <a:cs typeface="+mn-cs"/>
              </a:rPr>
              <a:t>TOPSECTOR LOGISTIEK</a:t>
            </a:r>
          </a:p>
        </p:txBody>
      </p:sp>
      <p:grpSp>
        <p:nvGrpSpPr>
          <p:cNvPr id="3" name="Group 5">
            <a:extLst>
              <a:ext uri="{FF2B5EF4-FFF2-40B4-BE49-F238E27FC236}">
                <a16:creationId xmlns:a16="http://schemas.microsoft.com/office/drawing/2014/main" id="{2773B8B0-9F2F-6E17-450A-12D42FCC855A}"/>
              </a:ext>
            </a:extLst>
          </p:cNvPr>
          <p:cNvGrpSpPr/>
          <p:nvPr/>
        </p:nvGrpSpPr>
        <p:grpSpPr>
          <a:xfrm>
            <a:off x="0" y="-112391"/>
            <a:ext cx="515378" cy="10399392"/>
            <a:chOff x="0" y="-149855"/>
            <a:chExt cx="1063453" cy="13865855"/>
          </a:xfrm>
        </p:grpSpPr>
        <p:grpSp>
          <p:nvGrpSpPr>
            <p:cNvPr id="16" name="Group 6">
              <a:extLst>
                <a:ext uri="{FF2B5EF4-FFF2-40B4-BE49-F238E27FC236}">
                  <a16:creationId xmlns:a16="http://schemas.microsoft.com/office/drawing/2014/main" id="{112D6A97-6444-2D32-AA64-5B018B6973FC}"/>
                </a:ext>
              </a:extLst>
            </p:cNvPr>
            <p:cNvGrpSpPr/>
            <p:nvPr/>
          </p:nvGrpSpPr>
          <p:grpSpPr>
            <a:xfrm>
              <a:off x="0" y="-149855"/>
              <a:ext cx="1063453" cy="2760973"/>
              <a:chOff x="0" y="-47625"/>
              <a:chExt cx="337973" cy="877457"/>
            </a:xfrm>
          </p:grpSpPr>
          <p:sp>
            <p:nvSpPr>
              <p:cNvPr id="23" name="Freeform 7">
                <a:extLst>
                  <a:ext uri="{FF2B5EF4-FFF2-40B4-BE49-F238E27FC236}">
                    <a16:creationId xmlns:a16="http://schemas.microsoft.com/office/drawing/2014/main" id="{EA465443-B8B0-15B4-E616-A2C37B029FAC}"/>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4" name="TextBox 8">
                <a:extLst>
                  <a:ext uri="{FF2B5EF4-FFF2-40B4-BE49-F238E27FC236}">
                    <a16:creationId xmlns:a16="http://schemas.microsoft.com/office/drawing/2014/main" id="{565B3B2F-1FE4-DFF5-D451-6904528AF2D2}"/>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9">
              <a:extLst>
                <a:ext uri="{FF2B5EF4-FFF2-40B4-BE49-F238E27FC236}">
                  <a16:creationId xmlns:a16="http://schemas.microsoft.com/office/drawing/2014/main" id="{ADA30F9D-FB25-9FA7-4DBF-C490BC967C4B}"/>
                </a:ext>
              </a:extLst>
            </p:cNvPr>
            <p:cNvGrpSpPr/>
            <p:nvPr/>
          </p:nvGrpSpPr>
          <p:grpSpPr>
            <a:xfrm>
              <a:off x="0" y="2461263"/>
              <a:ext cx="1063453" cy="8677457"/>
              <a:chOff x="0" y="-47625"/>
              <a:chExt cx="337973" cy="2757760"/>
            </a:xfrm>
          </p:grpSpPr>
          <p:sp>
            <p:nvSpPr>
              <p:cNvPr id="21" name="Freeform 10">
                <a:extLst>
                  <a:ext uri="{FF2B5EF4-FFF2-40B4-BE49-F238E27FC236}">
                    <a16:creationId xmlns:a16="http://schemas.microsoft.com/office/drawing/2014/main" id="{0AFA4AA9-138D-1366-FA7F-14E1412B2D5C}"/>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2" name="TextBox 11">
                <a:extLst>
                  <a:ext uri="{FF2B5EF4-FFF2-40B4-BE49-F238E27FC236}">
                    <a16:creationId xmlns:a16="http://schemas.microsoft.com/office/drawing/2014/main" id="{8B58DDD6-1611-C423-F7AC-09B4E32B9754}"/>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8" name="Group 12">
              <a:extLst>
                <a:ext uri="{FF2B5EF4-FFF2-40B4-BE49-F238E27FC236}">
                  <a16:creationId xmlns:a16="http://schemas.microsoft.com/office/drawing/2014/main" id="{1460E3F2-4E20-4B07-7A9A-BB57E2300021}"/>
                </a:ext>
              </a:extLst>
            </p:cNvPr>
            <p:cNvGrpSpPr/>
            <p:nvPr/>
          </p:nvGrpSpPr>
          <p:grpSpPr>
            <a:xfrm>
              <a:off x="0" y="10988864"/>
              <a:ext cx="1063453" cy="2727136"/>
              <a:chOff x="0" y="-47625"/>
              <a:chExt cx="337973" cy="866704"/>
            </a:xfrm>
          </p:grpSpPr>
          <p:sp>
            <p:nvSpPr>
              <p:cNvPr id="19" name="Freeform 13">
                <a:extLst>
                  <a:ext uri="{FF2B5EF4-FFF2-40B4-BE49-F238E27FC236}">
                    <a16:creationId xmlns:a16="http://schemas.microsoft.com/office/drawing/2014/main" id="{7DEF64CC-0260-756E-DDD2-A4BCD4084DB4}"/>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0" name="TextBox 14">
                <a:extLst>
                  <a:ext uri="{FF2B5EF4-FFF2-40B4-BE49-F238E27FC236}">
                    <a16:creationId xmlns:a16="http://schemas.microsoft.com/office/drawing/2014/main" id="{55F69776-A6B2-0EBF-A01E-4D5D1D4236B3}"/>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1310570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C32523-D62D-A590-8290-DBA491B3A2D4}"/>
              </a:ext>
            </a:extLst>
          </p:cNvPr>
          <p:cNvSpPr>
            <a:spLocks noGrp="1"/>
          </p:cNvSpPr>
          <p:nvPr>
            <p:ph type="title"/>
          </p:nvPr>
        </p:nvSpPr>
        <p:spPr>
          <a:noFill/>
        </p:spPr>
        <p:txBody>
          <a:bodyPr>
            <a:normAutofit fontScale="90000"/>
          </a:bodyPr>
          <a:lstStyle/>
          <a:p>
            <a:r>
              <a:rPr lang="nl-NL"/>
              <a:t>Topsector Logistiek 3.0</a:t>
            </a:r>
            <a:br>
              <a:rPr lang="nl-NL"/>
            </a:br>
            <a:r>
              <a:rPr lang="nl-NL"/>
              <a:t>2024 – 2027</a:t>
            </a:r>
            <a:br>
              <a:rPr lang="nl-NL"/>
            </a:br>
            <a:br>
              <a:rPr lang="nl-NL"/>
            </a:br>
            <a:r>
              <a:rPr lang="nl-NL"/>
              <a:t>Verduurzamen:</a:t>
            </a:r>
            <a:br>
              <a:rPr lang="nl-NL"/>
            </a:br>
            <a:r>
              <a:rPr lang="nl-NL"/>
              <a:t>Echte ondernemers hebben</a:t>
            </a:r>
            <a:br>
              <a:rPr lang="nl-NL"/>
            </a:br>
            <a:r>
              <a:rPr lang="nl-NL"/>
              <a:t>geen pauzeknop</a:t>
            </a:r>
            <a:br>
              <a:rPr lang="nl-NL"/>
            </a:br>
            <a:r>
              <a:rPr lang="nl-NL" sz="3600"/>
              <a:t>Walther Ploos van Amstel</a:t>
            </a:r>
          </a:p>
        </p:txBody>
      </p:sp>
    </p:spTree>
    <p:extLst>
      <p:ext uri="{BB962C8B-B14F-4D97-AF65-F5344CB8AC3E}">
        <p14:creationId xmlns:p14="http://schemas.microsoft.com/office/powerpoint/2010/main" val="28784531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1999" y="827705"/>
            <a:ext cx="16836140" cy="1080000"/>
          </a:xfrm>
        </p:spPr>
        <p:txBody>
          <a:bodyPr>
            <a:noAutofit/>
          </a:bodyPr>
          <a:lstStyle/>
          <a:p>
            <a:r>
              <a:rPr lang="nl-NL" sz="4800" b="1">
                <a:solidFill>
                  <a:schemeClr val="tx1"/>
                </a:solidFill>
              </a:rPr>
              <a:t>Topsector Logistiek werkt samen aan leefbaarheid: </a:t>
            </a:r>
            <a:br>
              <a:rPr lang="nl-NL" sz="4800" b="1">
                <a:solidFill>
                  <a:schemeClr val="tx1"/>
                </a:solidFill>
              </a:rPr>
            </a:br>
            <a:r>
              <a:rPr lang="nl-NL" sz="4800" b="1">
                <a:solidFill>
                  <a:schemeClr val="tx1"/>
                </a:solidFill>
              </a:rPr>
              <a:t>naar een duurzaam, veerkrachtig en bestendig logistiek systeem</a:t>
            </a:r>
          </a:p>
        </p:txBody>
      </p:sp>
      <p:sp>
        <p:nvSpPr>
          <p:cNvPr id="3" name="Content Placeholder 2"/>
          <p:cNvSpPr>
            <a:spLocks noGrp="1"/>
          </p:cNvSpPr>
          <p:nvPr>
            <p:ph idx="1"/>
          </p:nvPr>
        </p:nvSpPr>
        <p:spPr>
          <a:xfrm>
            <a:off x="1242000" y="2879528"/>
            <a:ext cx="15773400" cy="6527007"/>
          </a:xfrm>
        </p:spPr>
        <p:txBody>
          <a:bodyPr>
            <a:normAutofit/>
          </a:bodyPr>
          <a:lstStyle/>
          <a:p>
            <a:pPr>
              <a:lnSpc>
                <a:spcPct val="107000"/>
              </a:lnSpc>
              <a:spcAft>
                <a:spcPts val="1200"/>
              </a:spcAft>
              <a:buSzPts val="1000"/>
              <a:buFont typeface="Wingdings" charset="2"/>
              <a:buChar char="§"/>
              <a:tabLst>
                <a:tab pos="685800" algn="l"/>
              </a:tabLst>
            </a:pPr>
            <a:r>
              <a:rPr lang="nl-NL" sz="3600" kern="0">
                <a:latin typeface="+mn-lt"/>
                <a:ea typeface="Times New Roman" panose="02020603050405020304" pitchFamily="18" charset="0"/>
                <a:cs typeface="Times New Roman" panose="02020603050405020304" pitchFamily="18" charset="0"/>
              </a:rPr>
              <a:t>Bijdragen aan maatschappelijke uitdagingen en strategische autonomie van Europa: Logistiek als sleutel tot oplossen van maatschappelijke uitdagingen en versterken van Europa’s strategische autonomie.</a:t>
            </a:r>
            <a:endParaRPr lang="nl-NL" sz="3600" kern="100">
              <a:latin typeface="+mn-lt"/>
              <a:ea typeface="Aptos" panose="020B0004020202020204" pitchFamily="34" charset="0"/>
              <a:cs typeface="Times New Roman" panose="02020603050405020304" pitchFamily="18" charset="0"/>
            </a:endParaRPr>
          </a:p>
          <a:p>
            <a:pPr>
              <a:lnSpc>
                <a:spcPct val="107000"/>
              </a:lnSpc>
              <a:spcAft>
                <a:spcPts val="1200"/>
              </a:spcAft>
              <a:buSzPts val="1000"/>
              <a:buFont typeface="Wingdings" charset="2"/>
              <a:buChar char="§"/>
              <a:tabLst>
                <a:tab pos="685800" algn="l"/>
              </a:tabLst>
            </a:pPr>
            <a:r>
              <a:rPr lang="nl-NL" sz="3600" kern="0">
                <a:latin typeface="+mn-lt"/>
                <a:ea typeface="Times New Roman" panose="02020603050405020304" pitchFamily="18" charset="0"/>
                <a:cs typeface="Times New Roman" panose="02020603050405020304" pitchFamily="18" charset="0"/>
              </a:rPr>
              <a:t>Logistiek als draaischijf van Europa: economische en strategische waarde.</a:t>
            </a:r>
            <a:br>
              <a:rPr lang="nl-NL" sz="3600" kern="0">
                <a:latin typeface="+mn-lt"/>
                <a:ea typeface="Times New Roman" panose="02020603050405020304" pitchFamily="18" charset="0"/>
                <a:cs typeface="Times New Roman" panose="02020603050405020304" pitchFamily="18" charset="0"/>
              </a:rPr>
            </a:br>
            <a:r>
              <a:rPr lang="nl-NL" sz="3600" kern="0">
                <a:latin typeface="+mn-lt"/>
                <a:ea typeface="Times New Roman" panose="02020603050405020304" pitchFamily="18" charset="0"/>
                <a:cs typeface="Times New Roman" panose="02020603050405020304" pitchFamily="18" charset="0"/>
              </a:rPr>
              <a:t>Behouden rol van Nederland als logistieke hub voor economische en strategische voordelen</a:t>
            </a:r>
            <a:r>
              <a:rPr lang="nl-NL" sz="3600" kern="0">
                <a:latin typeface="Aptos" panose="020B0004020202020204" pitchFamily="34" charset="0"/>
                <a:ea typeface="Times New Roman" panose="02020603050405020304" pitchFamily="18" charset="0"/>
                <a:cs typeface="Times New Roman" panose="02020603050405020304" pitchFamily="18" charset="0"/>
              </a:rPr>
              <a:t>.</a:t>
            </a:r>
          </a:p>
          <a:p>
            <a:pPr>
              <a:lnSpc>
                <a:spcPct val="107000"/>
              </a:lnSpc>
              <a:spcAft>
                <a:spcPts val="1200"/>
              </a:spcAft>
              <a:buSzPts val="1000"/>
              <a:buFont typeface="Wingdings" charset="2"/>
              <a:buChar char="§"/>
              <a:tabLst>
                <a:tab pos="685800" algn="l"/>
              </a:tabLst>
            </a:pPr>
            <a:r>
              <a:rPr lang="nl-NL" sz="3600"/>
              <a:t>Samen met bedrijven, overheden en kennisinstellingen werken aan energietransitie en circulaire economie, verduurzaming, schaarste in (milieu- en fysieke) ruimte en personeel en digitalisering.</a:t>
            </a:r>
          </a:p>
        </p:txBody>
      </p:sp>
    </p:spTree>
    <p:extLst>
      <p:ext uri="{BB962C8B-B14F-4D97-AF65-F5344CB8AC3E}">
        <p14:creationId xmlns:p14="http://schemas.microsoft.com/office/powerpoint/2010/main" val="15379455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67779-CD31-3475-118F-CD95F9C1FE39}"/>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02E220B0-799A-0B08-98EC-757FBB8D61FE}"/>
              </a:ext>
            </a:extLst>
          </p:cNvPr>
          <p:cNvSpPr/>
          <p:nvPr/>
        </p:nvSpPr>
        <p:spPr>
          <a:xfrm>
            <a:off x="1295579" y="1475656"/>
            <a:ext cx="17067899" cy="632114"/>
          </a:xfrm>
          <a:prstGeom prst="rect">
            <a:avLst/>
          </a:prstGeom>
          <a:solidFill>
            <a:srgbClr val="E2E5EC">
              <a:alpha val="51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7" name="Titel 1">
            <a:extLst>
              <a:ext uri="{FF2B5EF4-FFF2-40B4-BE49-F238E27FC236}">
                <a16:creationId xmlns:a16="http://schemas.microsoft.com/office/drawing/2014/main" id="{B214CC04-ED41-0769-A3DA-D1835834A7CC}"/>
              </a:ext>
            </a:extLst>
          </p:cNvPr>
          <p:cNvSpPr txBox="1">
            <a:spLocks/>
          </p:cNvSpPr>
          <p:nvPr/>
        </p:nvSpPr>
        <p:spPr>
          <a:xfrm>
            <a:off x="8490392" y="5517158"/>
            <a:ext cx="2493467" cy="736521"/>
          </a:xfrm>
          <a:prstGeom prst="rect">
            <a:avLst/>
          </a:prstGeom>
          <a:noFill/>
        </p:spPr>
        <p:txBody>
          <a:bodyPr vert="horz" lIns="137160" tIns="68580" rIns="137160" bIns="68580" rtlCol="0" anchor="ctr">
            <a:normAutofit/>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pPr algn="ctr"/>
            <a:r>
              <a:rPr lang="nl-NL" sz="3000" b="1"/>
              <a:t>Duurzaam</a:t>
            </a:r>
            <a:endParaRPr lang="nl-NL" sz="3600" b="1"/>
          </a:p>
        </p:txBody>
      </p:sp>
      <p:sp>
        <p:nvSpPr>
          <p:cNvPr id="5" name="Titel 4">
            <a:extLst>
              <a:ext uri="{FF2B5EF4-FFF2-40B4-BE49-F238E27FC236}">
                <a16:creationId xmlns:a16="http://schemas.microsoft.com/office/drawing/2014/main" id="{09B999FB-D1BB-A4B2-DDC5-6B5040D020CE}"/>
              </a:ext>
            </a:extLst>
          </p:cNvPr>
          <p:cNvSpPr>
            <a:spLocks noGrp="1"/>
          </p:cNvSpPr>
          <p:nvPr>
            <p:ph type="title"/>
          </p:nvPr>
        </p:nvSpPr>
        <p:spPr>
          <a:xfrm>
            <a:off x="1242000" y="216000"/>
            <a:ext cx="15773400" cy="1080000"/>
          </a:xfrm>
        </p:spPr>
        <p:txBody>
          <a:bodyPr>
            <a:normAutofit/>
          </a:bodyPr>
          <a:lstStyle/>
          <a:p>
            <a:r>
              <a:rPr lang="nl-NL" sz="4800" b="1">
                <a:solidFill>
                  <a:schemeClr val="tx1"/>
                </a:solidFill>
              </a:rPr>
              <a:t>Hoofddoelen van Topsector Logistiek</a:t>
            </a:r>
          </a:p>
        </p:txBody>
      </p:sp>
      <p:pic>
        <p:nvPicPr>
          <p:cNvPr id="11" name="Afbeelding 10">
            <a:extLst>
              <a:ext uri="{FF2B5EF4-FFF2-40B4-BE49-F238E27FC236}">
                <a16:creationId xmlns:a16="http://schemas.microsoft.com/office/drawing/2014/main" id="{783A6335-5C5E-300E-D398-51FBF4ACDC34}"/>
              </a:ext>
            </a:extLst>
          </p:cNvPr>
          <p:cNvPicPr>
            <a:picLocks noChangeAspect="1"/>
          </p:cNvPicPr>
          <p:nvPr/>
        </p:nvPicPr>
        <p:blipFill>
          <a:blip r:embed="rId3">
            <a:extLst>
              <a:ext uri="{28A0092B-C50C-407E-A947-70E740481C1C}">
                <a14:useLocalDpi xmlns:a14="http://schemas.microsoft.com/office/drawing/2010/main"/>
              </a:ext>
            </a:extLst>
          </a:blip>
          <a:srcRect t="-21584" r="-28286"/>
          <a:stretch/>
        </p:blipFill>
        <p:spPr>
          <a:xfrm>
            <a:off x="7435156" y="2290738"/>
            <a:ext cx="4603937" cy="3666677"/>
          </a:xfrm>
          <a:prstGeom prst="rect">
            <a:avLst/>
          </a:prstGeom>
        </p:spPr>
      </p:pic>
      <p:pic>
        <p:nvPicPr>
          <p:cNvPr id="12" name="Afbeelding 11">
            <a:extLst>
              <a:ext uri="{FF2B5EF4-FFF2-40B4-BE49-F238E27FC236}">
                <a16:creationId xmlns:a16="http://schemas.microsoft.com/office/drawing/2014/main" id="{53891A3F-3E69-AE1E-0835-FCB8201280D9}"/>
              </a:ext>
            </a:extLst>
          </p:cNvPr>
          <p:cNvPicPr>
            <a:picLocks noChangeAspect="1"/>
          </p:cNvPicPr>
          <p:nvPr/>
        </p:nvPicPr>
        <p:blipFill>
          <a:blip r:embed="rId4">
            <a:extLst>
              <a:ext uri="{28A0092B-C50C-407E-A947-70E740481C1C}">
                <a14:useLocalDpi xmlns:a14="http://schemas.microsoft.com/office/drawing/2010/main"/>
              </a:ext>
            </a:extLst>
          </a:blip>
          <a:srcRect r="-27004"/>
          <a:stretch/>
        </p:blipFill>
        <p:spPr>
          <a:xfrm>
            <a:off x="2151797" y="2387489"/>
            <a:ext cx="4683848" cy="3730319"/>
          </a:xfrm>
          <a:prstGeom prst="rect">
            <a:avLst/>
          </a:prstGeom>
        </p:spPr>
      </p:pic>
      <p:pic>
        <p:nvPicPr>
          <p:cNvPr id="13" name="Afbeelding 12">
            <a:extLst>
              <a:ext uri="{FF2B5EF4-FFF2-40B4-BE49-F238E27FC236}">
                <a16:creationId xmlns:a16="http://schemas.microsoft.com/office/drawing/2014/main" id="{835F2139-379E-32E9-10F5-A0617E4B8346}"/>
              </a:ext>
            </a:extLst>
          </p:cNvPr>
          <p:cNvPicPr>
            <a:picLocks noChangeAspect="1"/>
          </p:cNvPicPr>
          <p:nvPr/>
        </p:nvPicPr>
        <p:blipFill>
          <a:blip r:embed="rId5">
            <a:extLst>
              <a:ext uri="{28A0092B-C50C-407E-A947-70E740481C1C}">
                <a14:useLocalDpi xmlns:a14="http://schemas.microsoft.com/office/drawing/2010/main"/>
              </a:ext>
            </a:extLst>
          </a:blip>
          <a:srcRect r="-27004"/>
          <a:stretch/>
        </p:blipFill>
        <p:spPr>
          <a:xfrm>
            <a:off x="12688504" y="2258915"/>
            <a:ext cx="4683848" cy="3730319"/>
          </a:xfrm>
          <a:prstGeom prst="rect">
            <a:avLst/>
          </a:prstGeom>
        </p:spPr>
      </p:pic>
      <p:sp>
        <p:nvSpPr>
          <p:cNvPr id="15" name="Tekstvak 14">
            <a:extLst>
              <a:ext uri="{FF2B5EF4-FFF2-40B4-BE49-F238E27FC236}">
                <a16:creationId xmlns:a16="http://schemas.microsoft.com/office/drawing/2014/main" id="{44B21639-128E-C710-E84D-B08BA8E22FD4}"/>
              </a:ext>
            </a:extLst>
          </p:cNvPr>
          <p:cNvSpPr txBox="1"/>
          <p:nvPr/>
        </p:nvSpPr>
        <p:spPr>
          <a:xfrm>
            <a:off x="11707627" y="6209821"/>
            <a:ext cx="5091971" cy="2497223"/>
          </a:xfrm>
          <a:prstGeom prst="rect">
            <a:avLst/>
          </a:prstGeom>
          <a:noFill/>
        </p:spPr>
        <p:txBody>
          <a:bodyPr wrap="square">
            <a:noAutofit/>
          </a:bodyPr>
          <a:lstStyle/>
          <a:p>
            <a:pPr algn="ctr">
              <a:lnSpc>
                <a:spcPct val="107000"/>
              </a:lnSpc>
              <a:spcAft>
                <a:spcPts val="1200"/>
              </a:spcAft>
              <a:buSzPts val="1000"/>
              <a:tabLst>
                <a:tab pos="685800" algn="l"/>
              </a:tabLst>
            </a:pPr>
            <a:endParaRPr lang="nl-NL" sz="2700" kern="0">
              <a:latin typeface="Calibri" panose="020F0502020204030204" pitchFamily="34" charset="0"/>
              <a:ea typeface="Times New Roman" panose="02020603050405020304" pitchFamily="18" charset="0"/>
              <a:cs typeface="Calibri" panose="020F0502020204030204" pitchFamily="34" charset="0"/>
            </a:endParaRPr>
          </a:p>
        </p:txBody>
      </p:sp>
      <p:sp>
        <p:nvSpPr>
          <p:cNvPr id="16" name="Titel 1">
            <a:extLst>
              <a:ext uri="{FF2B5EF4-FFF2-40B4-BE49-F238E27FC236}">
                <a16:creationId xmlns:a16="http://schemas.microsoft.com/office/drawing/2014/main" id="{67B47F3A-710A-2210-B552-71D2956AD312}"/>
              </a:ext>
            </a:extLst>
          </p:cNvPr>
          <p:cNvSpPr txBox="1">
            <a:spLocks/>
          </p:cNvSpPr>
          <p:nvPr/>
        </p:nvSpPr>
        <p:spPr>
          <a:xfrm>
            <a:off x="3246989" y="5519990"/>
            <a:ext cx="2493467" cy="736521"/>
          </a:xfrm>
          <a:prstGeom prst="rect">
            <a:avLst/>
          </a:prstGeom>
          <a:noFill/>
        </p:spPr>
        <p:txBody>
          <a:bodyPr vert="horz" lIns="137160" tIns="68580" rIns="137160" bIns="68580" rtlCol="0" anchor="ctr">
            <a:normAutofit/>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pPr algn="ctr"/>
            <a:r>
              <a:rPr lang="nl-NL" sz="3000" b="1"/>
              <a:t>Veerkrachtig</a:t>
            </a:r>
            <a:endParaRPr lang="nl-NL" sz="3600" b="1"/>
          </a:p>
        </p:txBody>
      </p:sp>
      <p:sp>
        <p:nvSpPr>
          <p:cNvPr id="17" name="Titel 1">
            <a:extLst>
              <a:ext uri="{FF2B5EF4-FFF2-40B4-BE49-F238E27FC236}">
                <a16:creationId xmlns:a16="http://schemas.microsoft.com/office/drawing/2014/main" id="{CD1D0D9C-CFE4-D5BE-C317-47C6DA14CFE8}"/>
              </a:ext>
            </a:extLst>
          </p:cNvPr>
          <p:cNvSpPr txBox="1">
            <a:spLocks/>
          </p:cNvSpPr>
          <p:nvPr/>
        </p:nvSpPr>
        <p:spPr>
          <a:xfrm>
            <a:off x="13882664" y="5539049"/>
            <a:ext cx="2493467" cy="736521"/>
          </a:xfrm>
          <a:prstGeom prst="rect">
            <a:avLst/>
          </a:prstGeom>
          <a:noFill/>
        </p:spPr>
        <p:txBody>
          <a:bodyPr vert="horz" lIns="137160" tIns="68580" rIns="137160" bIns="68580" rtlCol="0" anchor="ctr">
            <a:normAutofit/>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pPr algn="ctr"/>
            <a:r>
              <a:rPr lang="nl-NL" sz="3000" b="1"/>
              <a:t>Bestendig</a:t>
            </a:r>
            <a:endParaRPr lang="nl-NL" sz="3600" b="1"/>
          </a:p>
        </p:txBody>
      </p:sp>
      <p:sp>
        <p:nvSpPr>
          <p:cNvPr id="6" name="Titel 1">
            <a:extLst>
              <a:ext uri="{FF2B5EF4-FFF2-40B4-BE49-F238E27FC236}">
                <a16:creationId xmlns:a16="http://schemas.microsoft.com/office/drawing/2014/main" id="{97F4A932-C2A0-CA94-B5BF-14B214050335}"/>
              </a:ext>
            </a:extLst>
          </p:cNvPr>
          <p:cNvSpPr txBox="1">
            <a:spLocks/>
          </p:cNvSpPr>
          <p:nvPr/>
        </p:nvSpPr>
        <p:spPr>
          <a:xfrm>
            <a:off x="1242001" y="1444087"/>
            <a:ext cx="16597058" cy="675512"/>
          </a:xfrm>
          <a:prstGeom prst="rect">
            <a:avLst/>
          </a:prstGeom>
          <a:noFill/>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r>
              <a:rPr lang="nl-NL" sz="3000"/>
              <a:t>Naar een veerkrachtig, duurzaam en bestendig logistiek systeem</a:t>
            </a:r>
            <a:endParaRPr lang="nl-NL" sz="3600"/>
          </a:p>
        </p:txBody>
      </p:sp>
      <p:sp>
        <p:nvSpPr>
          <p:cNvPr id="8" name="Rechthoek 7">
            <a:extLst>
              <a:ext uri="{FF2B5EF4-FFF2-40B4-BE49-F238E27FC236}">
                <a16:creationId xmlns:a16="http://schemas.microsoft.com/office/drawing/2014/main" id="{D7E9649C-AE05-BEB1-B6E2-FE1945C566A3}"/>
              </a:ext>
            </a:extLst>
          </p:cNvPr>
          <p:cNvSpPr/>
          <p:nvPr/>
        </p:nvSpPr>
        <p:spPr>
          <a:xfrm>
            <a:off x="1295579" y="7211662"/>
            <a:ext cx="16992422" cy="1910072"/>
          </a:xfrm>
          <a:prstGeom prst="rect">
            <a:avLst/>
          </a:prstGeom>
          <a:solidFill>
            <a:srgbClr val="E2E5EC">
              <a:alpha val="51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9" name="Tekstvak 8">
            <a:extLst>
              <a:ext uri="{FF2B5EF4-FFF2-40B4-BE49-F238E27FC236}">
                <a16:creationId xmlns:a16="http://schemas.microsoft.com/office/drawing/2014/main" id="{B5DA1E69-E6AD-EF1B-BA39-9A951E8569D1}"/>
              </a:ext>
            </a:extLst>
          </p:cNvPr>
          <p:cNvSpPr txBox="1"/>
          <p:nvPr/>
        </p:nvSpPr>
        <p:spPr>
          <a:xfrm>
            <a:off x="1295579" y="7340924"/>
            <a:ext cx="16992422" cy="1458131"/>
          </a:xfrm>
          <a:prstGeom prst="rect">
            <a:avLst/>
          </a:prstGeom>
          <a:noFill/>
        </p:spPr>
        <p:txBody>
          <a:bodyPr wrap="square">
            <a:noAutofit/>
          </a:bodyPr>
          <a:lstStyle/>
          <a:p>
            <a:pPr marL="514350" indent="-514350">
              <a:buClr>
                <a:srgbClr val="009FE3"/>
              </a:buClr>
              <a:buFont typeface="Arial" panose="020B0604020202020204" pitchFamily="34" charset="0"/>
              <a:buChar char="•"/>
            </a:pPr>
            <a:r>
              <a:rPr lang="nl-NL" sz="3000" kern="0">
                <a:solidFill>
                  <a:srgbClr val="013A57"/>
                </a:solidFill>
                <a:latin typeface="Calibri" panose="020F0502020204030204" pitchFamily="34" charset="0"/>
                <a:ea typeface="Times New Roman" panose="02020603050405020304" pitchFamily="18" charset="0"/>
                <a:cs typeface="Calibri" panose="020F0502020204030204" pitchFamily="34" charset="0"/>
              </a:rPr>
              <a:t>Om onze klimaatdoelen te realiseren</a:t>
            </a:r>
          </a:p>
          <a:p>
            <a:pPr marL="514350" indent="-514350">
              <a:buClr>
                <a:srgbClr val="009FE3"/>
              </a:buClr>
              <a:buFont typeface="Arial" panose="020B0604020202020204" pitchFamily="34" charset="0"/>
              <a:buChar char="•"/>
            </a:pPr>
            <a:r>
              <a:rPr lang="nl-NL" sz="3000" kern="0">
                <a:solidFill>
                  <a:srgbClr val="013A57"/>
                </a:solidFill>
                <a:latin typeface="Calibri" panose="020F0502020204030204" pitchFamily="34" charset="0"/>
                <a:ea typeface="Times New Roman" panose="02020603050405020304" pitchFamily="18" charset="0"/>
                <a:cs typeface="Calibri" panose="020F0502020204030204" pitchFamily="34" charset="0"/>
              </a:rPr>
              <a:t>Om goed om te kunnen gaan met verstoringen</a:t>
            </a:r>
          </a:p>
          <a:p>
            <a:pPr marL="514350" indent="-514350">
              <a:buClr>
                <a:srgbClr val="009FE3"/>
              </a:buClr>
              <a:buFont typeface="Arial" panose="020B0604020202020204" pitchFamily="34" charset="0"/>
              <a:buChar char="•"/>
            </a:pPr>
            <a:r>
              <a:rPr lang="nl-NL" sz="3000" kern="0">
                <a:solidFill>
                  <a:srgbClr val="013A57"/>
                </a:solidFill>
                <a:latin typeface="Calibri" panose="020F0502020204030204" pitchFamily="34" charset="0"/>
                <a:ea typeface="Times New Roman" panose="02020603050405020304" pitchFamily="18" charset="0"/>
                <a:cs typeface="Calibri" panose="020F0502020204030204" pitchFamily="34" charset="0"/>
              </a:rPr>
              <a:t>Om zo veel mogelijk te doen met schaarse middelen (arbeid, infra, ruimte)</a:t>
            </a:r>
          </a:p>
        </p:txBody>
      </p:sp>
      <p:cxnSp>
        <p:nvCxnSpPr>
          <p:cNvPr id="10" name="Rechte verbindingslijn 9">
            <a:extLst>
              <a:ext uri="{FF2B5EF4-FFF2-40B4-BE49-F238E27FC236}">
                <a16:creationId xmlns:a16="http://schemas.microsoft.com/office/drawing/2014/main" id="{A55480C5-026A-C494-775B-F15F4B22ED1D}"/>
              </a:ext>
            </a:extLst>
          </p:cNvPr>
          <p:cNvCxnSpPr>
            <a:cxnSpLocks/>
          </p:cNvCxnSpPr>
          <p:nvPr/>
        </p:nvCxnSpPr>
        <p:spPr>
          <a:xfrm flipH="1">
            <a:off x="1296001" y="7177723"/>
            <a:ext cx="17037422" cy="24095"/>
          </a:xfrm>
          <a:prstGeom prst="line">
            <a:avLst/>
          </a:prstGeom>
          <a:ln w="19050">
            <a:solidFill>
              <a:srgbClr val="013A57"/>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39363" y="7415575"/>
            <a:ext cx="3061893" cy="1577339"/>
          </a:xfrm>
          <a:prstGeom prst="rect">
            <a:avLst/>
          </a:prstGeom>
        </p:spPr>
      </p:pic>
    </p:spTree>
    <p:extLst>
      <p:ext uri="{BB962C8B-B14F-4D97-AF65-F5344CB8AC3E}">
        <p14:creationId xmlns:p14="http://schemas.microsoft.com/office/powerpoint/2010/main" val="2040356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422C-3017-7F10-0D37-65B17DADAF94}"/>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B817D8BE-40EB-73D1-B1A9-46E3B358F00B}"/>
              </a:ext>
            </a:extLst>
          </p:cNvPr>
          <p:cNvSpPr/>
          <p:nvPr/>
        </p:nvSpPr>
        <p:spPr>
          <a:xfrm>
            <a:off x="1295579" y="1453171"/>
            <a:ext cx="17067899" cy="632114"/>
          </a:xfrm>
          <a:prstGeom prst="rect">
            <a:avLst/>
          </a:prstGeom>
          <a:solidFill>
            <a:srgbClr val="E2E5EC">
              <a:alpha val="51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pic>
        <p:nvPicPr>
          <p:cNvPr id="12" name="Afbeelding 11" descr="Afbeelding met cirkel, bol, compactdisk, kunst&#10;&#10;Automatisch gegenereerde beschrijving">
            <a:extLst>
              <a:ext uri="{FF2B5EF4-FFF2-40B4-BE49-F238E27FC236}">
                <a16:creationId xmlns:a16="http://schemas.microsoft.com/office/drawing/2014/main" id="{F99ABA58-A912-4D5E-5570-4A76F6A674C9}"/>
              </a:ext>
            </a:extLst>
          </p:cNvPr>
          <p:cNvPicPr>
            <a:picLocks noChangeAspect="1"/>
          </p:cNvPicPr>
          <p:nvPr/>
        </p:nvPicPr>
        <p:blipFill>
          <a:blip r:embed="rId2">
            <a:extLst>
              <a:ext uri="{28A0092B-C50C-407E-A947-70E740481C1C}">
                <a14:useLocalDpi xmlns:a14="http://schemas.microsoft.com/office/drawing/2010/main"/>
              </a:ext>
            </a:extLst>
          </a:blip>
          <a:srcRect r="-3771"/>
          <a:stretch/>
        </p:blipFill>
        <p:spPr>
          <a:xfrm>
            <a:off x="13262757" y="2193797"/>
            <a:ext cx="4351458" cy="4112900"/>
          </a:xfrm>
          <a:prstGeom prst="rect">
            <a:avLst/>
          </a:prstGeom>
        </p:spPr>
      </p:pic>
      <p:pic>
        <p:nvPicPr>
          <p:cNvPr id="4" name="Afbeelding 3" descr="Afbeelding met cirkel, bol, compactdisk, kunst&#10;&#10;Automatisch gegenereerde beschrijving">
            <a:extLst>
              <a:ext uri="{FF2B5EF4-FFF2-40B4-BE49-F238E27FC236}">
                <a16:creationId xmlns:a16="http://schemas.microsoft.com/office/drawing/2014/main" id="{56A51177-7374-4D5F-D43F-B96C1FD3D85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045982" y="2449786"/>
            <a:ext cx="4284657" cy="3810809"/>
          </a:xfrm>
          <a:prstGeom prst="rect">
            <a:avLst/>
          </a:prstGeom>
        </p:spPr>
      </p:pic>
      <p:sp>
        <p:nvSpPr>
          <p:cNvPr id="3" name="Titel 1">
            <a:extLst>
              <a:ext uri="{FF2B5EF4-FFF2-40B4-BE49-F238E27FC236}">
                <a16:creationId xmlns:a16="http://schemas.microsoft.com/office/drawing/2014/main" id="{E728250E-CCA6-C205-DFC6-3F05A7C6D4B7}"/>
              </a:ext>
            </a:extLst>
          </p:cNvPr>
          <p:cNvSpPr txBox="1">
            <a:spLocks/>
          </p:cNvSpPr>
          <p:nvPr/>
        </p:nvSpPr>
        <p:spPr>
          <a:xfrm>
            <a:off x="1242000" y="216000"/>
            <a:ext cx="15773400" cy="1080000"/>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r>
              <a:rPr lang="nl-NL" sz="4800" b="1"/>
              <a:t>Toepassingsgebieden</a:t>
            </a:r>
          </a:p>
        </p:txBody>
      </p:sp>
      <p:pic>
        <p:nvPicPr>
          <p:cNvPr id="11" name="Afbeelding 10" descr="Afbeelding met schermopname, tekst, ontwerp&#10;&#10;Automatisch gegenereerde beschrijving">
            <a:extLst>
              <a:ext uri="{FF2B5EF4-FFF2-40B4-BE49-F238E27FC236}">
                <a16:creationId xmlns:a16="http://schemas.microsoft.com/office/drawing/2014/main" id="{C9345B00-EAE6-BC66-4B4B-08FEA67CD00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0423971" y="6135990"/>
            <a:ext cx="1861482" cy="2975505"/>
          </a:xfrm>
          <a:prstGeom prst="rect">
            <a:avLst/>
          </a:prstGeom>
        </p:spPr>
      </p:pic>
      <p:pic>
        <p:nvPicPr>
          <p:cNvPr id="13" name="Afbeelding 12" descr="Afbeelding met cirkel, bol, compactdisk, kunst&#10;&#10;Automatisch gegenereerde beschrijving">
            <a:extLst>
              <a:ext uri="{FF2B5EF4-FFF2-40B4-BE49-F238E27FC236}">
                <a16:creationId xmlns:a16="http://schemas.microsoft.com/office/drawing/2014/main" id="{74BCA78E-12DD-BC79-BB03-F3E53BD48184}"/>
              </a:ext>
            </a:extLst>
          </p:cNvPr>
          <p:cNvPicPr>
            <a:picLocks noChangeAspect="1"/>
          </p:cNvPicPr>
          <p:nvPr/>
        </p:nvPicPr>
        <p:blipFill>
          <a:blip r:embed="rId5">
            <a:extLst>
              <a:ext uri="{28A0092B-C50C-407E-A947-70E740481C1C}">
                <a14:useLocalDpi xmlns:a14="http://schemas.microsoft.com/office/drawing/2010/main"/>
              </a:ext>
            </a:extLst>
          </a:blip>
          <a:srcRect l="-5998"/>
          <a:stretch/>
        </p:blipFill>
        <p:spPr>
          <a:xfrm>
            <a:off x="9348950" y="2409210"/>
            <a:ext cx="4284659" cy="3810810"/>
          </a:xfrm>
          <a:prstGeom prst="rect">
            <a:avLst/>
          </a:prstGeom>
        </p:spPr>
      </p:pic>
      <p:pic>
        <p:nvPicPr>
          <p:cNvPr id="14" name="Afbeelding 13" descr="Afbeelding met cirkel, bol, compactdisk, kunst&#10;&#10;Automatisch gegenereerde beschrijving">
            <a:extLst>
              <a:ext uri="{FF2B5EF4-FFF2-40B4-BE49-F238E27FC236}">
                <a16:creationId xmlns:a16="http://schemas.microsoft.com/office/drawing/2014/main" id="{1C6DE1FF-8771-88A2-27E3-4898330A9DF4}"/>
              </a:ext>
            </a:extLst>
          </p:cNvPr>
          <p:cNvPicPr>
            <a:picLocks noChangeAspect="1"/>
          </p:cNvPicPr>
          <p:nvPr/>
        </p:nvPicPr>
        <p:blipFill>
          <a:blip r:embed="rId6">
            <a:extLst>
              <a:ext uri="{28A0092B-C50C-407E-A947-70E740481C1C}">
                <a14:useLocalDpi xmlns:a14="http://schemas.microsoft.com/office/drawing/2010/main"/>
              </a:ext>
            </a:extLst>
          </a:blip>
          <a:srcRect b="-2383"/>
          <a:stretch/>
        </p:blipFill>
        <p:spPr>
          <a:xfrm>
            <a:off x="5197466" y="2449785"/>
            <a:ext cx="4284659" cy="3810810"/>
          </a:xfrm>
          <a:prstGeom prst="rect">
            <a:avLst/>
          </a:prstGeom>
        </p:spPr>
      </p:pic>
      <p:pic>
        <p:nvPicPr>
          <p:cNvPr id="15" name="Afbeelding 14" descr="Afbeelding met schermopname, tekst, ontwerp&#10;&#10;Automatisch gegenereerde beschrijving">
            <a:extLst>
              <a:ext uri="{FF2B5EF4-FFF2-40B4-BE49-F238E27FC236}">
                <a16:creationId xmlns:a16="http://schemas.microsoft.com/office/drawing/2014/main" id="{5DF65411-5BE8-11CC-A021-106EFFA49C72}"/>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2139769" y="6157379"/>
            <a:ext cx="1985417" cy="2975505"/>
          </a:xfrm>
          <a:prstGeom prst="rect">
            <a:avLst/>
          </a:prstGeom>
        </p:spPr>
      </p:pic>
      <p:pic>
        <p:nvPicPr>
          <p:cNvPr id="7" name="Afbeelding 6" descr="Afbeelding met schermopname, tekst, ontwerp&#10;&#10;Automatisch gegenereerde beschrijving">
            <a:extLst>
              <a:ext uri="{FF2B5EF4-FFF2-40B4-BE49-F238E27FC236}">
                <a16:creationId xmlns:a16="http://schemas.microsoft.com/office/drawing/2014/main" id="{6F235FC4-C030-DEE4-4C72-891C308EFB9E}"/>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5871313" y="6135990"/>
            <a:ext cx="2677892" cy="2975505"/>
          </a:xfrm>
          <a:prstGeom prst="rect">
            <a:avLst/>
          </a:prstGeom>
        </p:spPr>
      </p:pic>
      <p:pic>
        <p:nvPicPr>
          <p:cNvPr id="8" name="Afbeelding 7" descr="Afbeelding met schermopname, tekst, ontwerp&#10;&#10;Automatisch gegenereerde beschrijving">
            <a:extLst>
              <a:ext uri="{FF2B5EF4-FFF2-40B4-BE49-F238E27FC236}">
                <a16:creationId xmlns:a16="http://schemas.microsoft.com/office/drawing/2014/main" id="{C70B4B67-B075-19BD-2EE3-FEBCF7216639}"/>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14160222" y="6178418"/>
            <a:ext cx="2641530" cy="2975505"/>
          </a:xfrm>
          <a:prstGeom prst="rect">
            <a:avLst/>
          </a:prstGeom>
        </p:spPr>
      </p:pic>
      <p:sp>
        <p:nvSpPr>
          <p:cNvPr id="6" name="Titel 1">
            <a:extLst>
              <a:ext uri="{FF2B5EF4-FFF2-40B4-BE49-F238E27FC236}">
                <a16:creationId xmlns:a16="http://schemas.microsoft.com/office/drawing/2014/main" id="{551790B8-823E-77A8-3A96-CBBDAA08F8C3}"/>
              </a:ext>
            </a:extLst>
          </p:cNvPr>
          <p:cNvSpPr txBox="1">
            <a:spLocks/>
          </p:cNvSpPr>
          <p:nvPr/>
        </p:nvSpPr>
        <p:spPr>
          <a:xfrm>
            <a:off x="1242001" y="1421602"/>
            <a:ext cx="16597058" cy="772196"/>
          </a:xfrm>
          <a:prstGeom prst="rect">
            <a:avLst/>
          </a:prstGeom>
          <a:noFill/>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br>
              <a:rPr lang="nl-NL" sz="3000"/>
            </a:br>
            <a:r>
              <a:rPr lang="nl-NL" sz="3000"/>
              <a:t>Topsector Logistiek richt zich op de volgende toepassingsgebieden</a:t>
            </a:r>
          </a:p>
          <a:p>
            <a:endParaRPr lang="nl-NL" sz="3600"/>
          </a:p>
        </p:txBody>
      </p:sp>
    </p:spTree>
    <p:extLst>
      <p:ext uri="{BB962C8B-B14F-4D97-AF65-F5344CB8AC3E}">
        <p14:creationId xmlns:p14="http://schemas.microsoft.com/office/powerpoint/2010/main" val="15670717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schermopname, cirkel, Graphics, ontwerp&#10;&#10;Automatisch gegenereerde beschrijving">
            <a:extLst>
              <a:ext uri="{FF2B5EF4-FFF2-40B4-BE49-F238E27FC236}">
                <a16:creationId xmlns:a16="http://schemas.microsoft.com/office/drawing/2014/main" id="{524FB3F6-CCC0-B0D1-DFBF-FA6F99A5A1F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40000" y="0"/>
            <a:ext cx="17621130" cy="10287000"/>
          </a:xfrm>
          <a:prstGeom prst="rect">
            <a:avLst/>
          </a:prstGeom>
        </p:spPr>
      </p:pic>
      <p:sp>
        <p:nvSpPr>
          <p:cNvPr id="8" name="Titel 1">
            <a:extLst>
              <a:ext uri="{FF2B5EF4-FFF2-40B4-BE49-F238E27FC236}">
                <a16:creationId xmlns:a16="http://schemas.microsoft.com/office/drawing/2014/main" id="{F5DDE830-7F0D-B28C-C850-9C115F7BA121}"/>
              </a:ext>
            </a:extLst>
          </p:cNvPr>
          <p:cNvSpPr txBox="1">
            <a:spLocks/>
          </p:cNvSpPr>
          <p:nvPr/>
        </p:nvSpPr>
        <p:spPr>
          <a:xfrm>
            <a:off x="1032456" y="1001109"/>
            <a:ext cx="10528173" cy="4455474"/>
          </a:xfrm>
          <a:prstGeom prst="rect">
            <a:avLst/>
          </a:prstGeom>
          <a:noFill/>
        </p:spPr>
        <p:txBody>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r>
              <a:rPr lang="nl-NL" sz="6600">
                <a:solidFill>
                  <a:schemeClr val="bg1"/>
                </a:solidFill>
              </a:rPr>
              <a:t>Partner</a:t>
            </a:r>
            <a:endParaRPr lang="nl-NL" sz="5400">
              <a:solidFill>
                <a:schemeClr val="bg1"/>
              </a:solidFill>
            </a:endParaRPr>
          </a:p>
        </p:txBody>
      </p:sp>
      <p:sp>
        <p:nvSpPr>
          <p:cNvPr id="9" name="Rechthoek 8">
            <a:extLst>
              <a:ext uri="{FF2B5EF4-FFF2-40B4-BE49-F238E27FC236}">
                <a16:creationId xmlns:a16="http://schemas.microsoft.com/office/drawing/2014/main" id="{763A6BBB-F5B4-F0E7-FF19-5911D2C529AC}"/>
              </a:ext>
            </a:extLst>
          </p:cNvPr>
          <p:cNvSpPr/>
          <p:nvPr/>
        </p:nvSpPr>
        <p:spPr>
          <a:xfrm flipV="1">
            <a:off x="540000" y="0"/>
            <a:ext cx="17748000" cy="1242000"/>
          </a:xfrm>
          <a:prstGeom prst="rect">
            <a:avLst/>
          </a:prstGeom>
          <a:solidFill>
            <a:srgbClr val="013A5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700"/>
          </a:p>
        </p:txBody>
      </p:sp>
      <p:sp>
        <p:nvSpPr>
          <p:cNvPr id="10" name="Titel 1">
            <a:extLst>
              <a:ext uri="{FF2B5EF4-FFF2-40B4-BE49-F238E27FC236}">
                <a16:creationId xmlns:a16="http://schemas.microsoft.com/office/drawing/2014/main" id="{D94E89CA-32F7-3996-B71A-ABFEF1F570F0}"/>
              </a:ext>
            </a:extLst>
          </p:cNvPr>
          <p:cNvSpPr txBox="1">
            <a:spLocks/>
          </p:cNvSpPr>
          <p:nvPr/>
        </p:nvSpPr>
        <p:spPr>
          <a:xfrm>
            <a:off x="1242000" y="216000"/>
            <a:ext cx="17253000" cy="1060290"/>
          </a:xfrm>
          <a:prstGeom prst="rect">
            <a:avLst/>
          </a:prstGeom>
          <a:noFill/>
        </p:spPr>
        <p:txBody>
          <a:bodyPr>
            <a:normAutofit/>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r>
              <a:rPr lang="nl-NL" sz="5400">
                <a:solidFill>
                  <a:schemeClr val="bg1"/>
                </a:solidFill>
              </a:rPr>
              <a:t>Partners &amp; Deelnemers Topsector Logistiek</a:t>
            </a:r>
          </a:p>
        </p:txBody>
      </p:sp>
    </p:spTree>
    <p:extLst>
      <p:ext uri="{BB962C8B-B14F-4D97-AF65-F5344CB8AC3E}">
        <p14:creationId xmlns:p14="http://schemas.microsoft.com/office/powerpoint/2010/main" val="18894915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4800" b="1">
                <a:solidFill>
                  <a:schemeClr val="tx1"/>
                </a:solidFill>
              </a:rPr>
              <a:t>Zero-emissie: dat is een gepasseerd station, toch?</a:t>
            </a:r>
          </a:p>
        </p:txBody>
      </p:sp>
      <p:pic>
        <p:nvPicPr>
          <p:cNvPr id="1026" name="Picture 2" descr="https://www.waltherploosvanamstel.nl/wp-content/uploads/2024/10/Screenshot-2024-10-25-at-06.54.5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2000" y="2873144"/>
            <a:ext cx="16497360" cy="67057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3130" y="1640881"/>
            <a:ext cx="3714750" cy="1415144"/>
          </a:xfrm>
          <a:prstGeom prst="rect">
            <a:avLst/>
          </a:prstGeom>
        </p:spPr>
      </p:pic>
    </p:spTree>
    <p:extLst>
      <p:ext uri="{BB962C8B-B14F-4D97-AF65-F5344CB8AC3E}">
        <p14:creationId xmlns:p14="http://schemas.microsoft.com/office/powerpoint/2010/main" val="5665861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4800" b="1">
                <a:solidFill>
                  <a:schemeClr val="tx1"/>
                </a:solidFill>
              </a:rPr>
              <a:t>Zero-emissie: dat is een gepasseerd station, toch?</a:t>
            </a:r>
            <a:endParaRPr lang="en-US" sz="480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4570" y="1942140"/>
            <a:ext cx="4604534" cy="2590050"/>
          </a:xfrm>
          <a:prstGeom prst="rect">
            <a:avLst/>
          </a:prstGeom>
        </p:spPr>
      </p:pic>
      <p:pic>
        <p:nvPicPr>
          <p:cNvPr id="6" name="Picture 5"/>
          <p:cNvPicPr>
            <a:picLocks noChangeAspect="1"/>
          </p:cNvPicPr>
          <p:nvPr/>
        </p:nvPicPr>
        <p:blipFill>
          <a:blip r:embed="rId3"/>
          <a:stretch>
            <a:fillRect/>
          </a:stretch>
        </p:blipFill>
        <p:spPr>
          <a:xfrm>
            <a:off x="12663499" y="4768934"/>
            <a:ext cx="4500377" cy="225018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96647" y="7255868"/>
            <a:ext cx="4500377" cy="180429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2000" y="1942141"/>
            <a:ext cx="10687728" cy="7118027"/>
          </a:xfrm>
          <a:prstGeom prst="rect">
            <a:avLst/>
          </a:prstGeom>
        </p:spPr>
      </p:pic>
      <p:sp>
        <p:nvSpPr>
          <p:cNvPr id="9" name="Content Placeholder 2"/>
          <p:cNvSpPr txBox="1">
            <a:spLocks/>
          </p:cNvSpPr>
          <p:nvPr/>
        </p:nvSpPr>
        <p:spPr>
          <a:xfrm>
            <a:off x="1831035" y="3237166"/>
            <a:ext cx="12832023" cy="4632671"/>
          </a:xfrm>
          <a:prstGeom prst="rect">
            <a:avLst/>
          </a:prstGeom>
          <a:solidFill>
            <a:srgbClr val="0070C0">
              <a:alpha val="70000"/>
            </a:srgbClr>
          </a:solidFill>
        </p:spPr>
        <p:txBody>
          <a:bodyPr vert="horz" lIns="102870" tIns="51435" rIns="102870" bIns="51435"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1371600">
              <a:spcBef>
                <a:spcPts val="1500"/>
              </a:spcBef>
            </a:pPr>
            <a:r>
              <a:rPr lang="nl-NL" sz="4200" b="1">
                <a:solidFill>
                  <a:srgbClr val="FFC000">
                    <a:lumMod val="20000"/>
                    <a:lumOff val="80000"/>
                  </a:srgbClr>
                </a:solidFill>
                <a:latin typeface="Calibri" panose="020F0502020204030204"/>
              </a:rPr>
              <a:t>Slim voertuig</a:t>
            </a:r>
          </a:p>
          <a:p>
            <a:pPr marL="342900" indent="-342900" defTabSz="1371600">
              <a:spcBef>
                <a:spcPts val="1500"/>
              </a:spcBef>
            </a:pPr>
            <a:r>
              <a:rPr lang="nl-NL" sz="4200" b="1">
                <a:solidFill>
                  <a:srgbClr val="FFC000">
                    <a:lumMod val="20000"/>
                    <a:lumOff val="80000"/>
                  </a:srgbClr>
                </a:solidFill>
                <a:latin typeface="Calibri" panose="020F0502020204030204"/>
              </a:rPr>
              <a:t>Slim rijden</a:t>
            </a:r>
          </a:p>
          <a:p>
            <a:pPr marL="342900" indent="-342900" defTabSz="1371600">
              <a:spcBef>
                <a:spcPts val="1500"/>
              </a:spcBef>
            </a:pPr>
            <a:r>
              <a:rPr lang="nl-NL" sz="4200" b="1">
                <a:solidFill>
                  <a:srgbClr val="FFC000">
                    <a:lumMod val="20000"/>
                    <a:lumOff val="80000"/>
                  </a:srgbClr>
                </a:solidFill>
                <a:latin typeface="Calibri" panose="020F0502020204030204"/>
              </a:rPr>
              <a:t>Slim financieren</a:t>
            </a:r>
          </a:p>
          <a:p>
            <a:pPr marL="342900" indent="-342900" defTabSz="1371600">
              <a:spcBef>
                <a:spcPts val="1500"/>
              </a:spcBef>
            </a:pPr>
            <a:r>
              <a:rPr lang="nl-NL" sz="4200" b="1">
                <a:solidFill>
                  <a:srgbClr val="FFC000">
                    <a:lumMod val="20000"/>
                    <a:lumOff val="80000"/>
                  </a:srgbClr>
                </a:solidFill>
                <a:latin typeface="Calibri" panose="020F0502020204030204"/>
              </a:rPr>
              <a:t>Slim plannen</a:t>
            </a:r>
          </a:p>
          <a:p>
            <a:pPr marL="342900" indent="-342900" defTabSz="1371600">
              <a:spcBef>
                <a:spcPts val="1500"/>
              </a:spcBef>
            </a:pPr>
            <a:r>
              <a:rPr lang="nl-NL" sz="4200" b="1">
                <a:solidFill>
                  <a:srgbClr val="FFC000">
                    <a:lumMod val="20000"/>
                    <a:lumOff val="80000"/>
                  </a:srgbClr>
                </a:solidFill>
                <a:latin typeface="Calibri" panose="020F0502020204030204"/>
              </a:rPr>
              <a:t>Slim energie regelen</a:t>
            </a:r>
          </a:p>
          <a:p>
            <a:pPr marL="342900" indent="-342900" defTabSz="1371600">
              <a:spcBef>
                <a:spcPts val="1500"/>
              </a:spcBef>
            </a:pPr>
            <a:r>
              <a:rPr lang="nl-NL" sz="4200" b="1">
                <a:solidFill>
                  <a:srgbClr val="FFC000">
                    <a:lumMod val="20000"/>
                    <a:lumOff val="80000"/>
                  </a:srgbClr>
                </a:solidFill>
                <a:latin typeface="Calibri" panose="020F0502020204030204"/>
              </a:rPr>
              <a:t>Slim logistiek concept</a:t>
            </a:r>
          </a:p>
        </p:txBody>
      </p:sp>
    </p:spTree>
    <p:extLst>
      <p:ext uri="{BB962C8B-B14F-4D97-AF65-F5344CB8AC3E}">
        <p14:creationId xmlns:p14="http://schemas.microsoft.com/office/powerpoint/2010/main" val="334600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a:solidFill>
                  <a:schemeClr val="tx1"/>
                </a:solidFill>
              </a:rPr>
              <a:t>Van zero-</a:t>
            </a:r>
            <a:r>
              <a:rPr lang="en-US" sz="4800" err="1">
                <a:solidFill>
                  <a:schemeClr val="tx1"/>
                </a:solidFill>
              </a:rPr>
              <a:t>emissie</a:t>
            </a:r>
            <a:r>
              <a:rPr lang="en-US" sz="4800">
                <a:solidFill>
                  <a:schemeClr val="tx1"/>
                </a:solidFill>
              </a:rPr>
              <a:t> </a:t>
            </a:r>
            <a:r>
              <a:rPr lang="en-US" sz="4800" err="1">
                <a:solidFill>
                  <a:schemeClr val="tx1"/>
                </a:solidFill>
              </a:rPr>
              <a:t>een</a:t>
            </a:r>
            <a:r>
              <a:rPr lang="en-US" sz="4800">
                <a:solidFill>
                  <a:schemeClr val="tx1"/>
                </a:solidFill>
              </a:rPr>
              <a:t> </a:t>
            </a:r>
            <a:r>
              <a:rPr lang="en-US" sz="4800" err="1">
                <a:solidFill>
                  <a:schemeClr val="tx1"/>
                </a:solidFill>
              </a:rPr>
              <a:t>positieve</a:t>
            </a:r>
            <a:r>
              <a:rPr lang="en-US" sz="4800">
                <a:solidFill>
                  <a:schemeClr val="tx1"/>
                </a:solidFill>
              </a:rPr>
              <a:t> impact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2000" y="1458000"/>
            <a:ext cx="8933220" cy="8481060"/>
          </a:xfrm>
          <a:prstGeom prst="rect">
            <a:avLst/>
          </a:prstGeom>
        </p:spPr>
      </p:pic>
      <p:pic>
        <p:nvPicPr>
          <p:cNvPr id="3078" name="Picture 6" descr="utoluwe binnenstad in volgende versnelling: 42 miljoen voor ser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52862" y="2354580"/>
            <a:ext cx="6057900" cy="30289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EAM-case distributiecentrum Lelystad - Durad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2862" y="5698531"/>
            <a:ext cx="6103620" cy="3433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457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err="1">
                <a:solidFill>
                  <a:schemeClr val="tx1"/>
                </a:solidFill>
              </a:rPr>
              <a:t>Dat</a:t>
            </a:r>
            <a:r>
              <a:rPr lang="en-US" sz="4800">
                <a:solidFill>
                  <a:schemeClr val="tx1"/>
                </a:solidFill>
              </a:rPr>
              <a:t> </a:t>
            </a:r>
            <a:r>
              <a:rPr lang="en-US" sz="4800" err="1">
                <a:solidFill>
                  <a:schemeClr val="tx1"/>
                </a:solidFill>
              </a:rPr>
              <a:t>lukt</a:t>
            </a:r>
            <a:r>
              <a:rPr lang="en-US" sz="4800">
                <a:solidFill>
                  <a:schemeClr val="tx1"/>
                </a:solidFill>
              </a:rPr>
              <a:t> </a:t>
            </a:r>
            <a:r>
              <a:rPr lang="en-US" sz="4800" err="1">
                <a:solidFill>
                  <a:schemeClr val="tx1"/>
                </a:solidFill>
              </a:rPr>
              <a:t>alleen</a:t>
            </a:r>
            <a:r>
              <a:rPr lang="en-US" sz="4800">
                <a:solidFill>
                  <a:schemeClr val="tx1"/>
                </a:solidFill>
              </a:rPr>
              <a:t> </a:t>
            </a:r>
            <a:r>
              <a:rPr lang="en-US" sz="4800" err="1">
                <a:solidFill>
                  <a:schemeClr val="tx1"/>
                </a:solidFill>
              </a:rPr>
              <a:t>als</a:t>
            </a:r>
            <a:r>
              <a:rPr lang="en-US" sz="4800">
                <a:solidFill>
                  <a:schemeClr val="tx1"/>
                </a:solidFill>
              </a:rPr>
              <a:t> we </a:t>
            </a:r>
            <a:r>
              <a:rPr lang="en-US" sz="4800" err="1">
                <a:solidFill>
                  <a:schemeClr val="tx1"/>
                </a:solidFill>
              </a:rPr>
              <a:t>dat</a:t>
            </a:r>
            <a:r>
              <a:rPr lang="en-US" sz="4800">
                <a:solidFill>
                  <a:schemeClr val="tx1"/>
                </a:solidFill>
              </a:rPr>
              <a:t> </a:t>
            </a:r>
            <a:r>
              <a:rPr lang="en-US" sz="4800" err="1">
                <a:solidFill>
                  <a:schemeClr val="tx1"/>
                </a:solidFill>
              </a:rPr>
              <a:t>samen</a:t>
            </a:r>
            <a:r>
              <a:rPr lang="en-US" sz="4800">
                <a:solidFill>
                  <a:schemeClr val="tx1"/>
                </a:solidFill>
              </a:rPr>
              <a:t> </a:t>
            </a:r>
            <a:r>
              <a:rPr lang="en-US" sz="4800" err="1">
                <a:solidFill>
                  <a:schemeClr val="tx1"/>
                </a:solidFill>
              </a:rPr>
              <a:t>doen</a:t>
            </a:r>
            <a:endParaRPr lang="en-US" sz="4800">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9395" y="1642787"/>
            <a:ext cx="8761368" cy="810715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3368" y="1819470"/>
            <a:ext cx="6918960" cy="4924230"/>
          </a:xfrm>
          <a:prstGeom prst="rect">
            <a:avLst/>
          </a:prstGeom>
        </p:spPr>
      </p:pic>
    </p:spTree>
    <p:extLst>
      <p:ext uri="{BB962C8B-B14F-4D97-AF65-F5344CB8AC3E}">
        <p14:creationId xmlns:p14="http://schemas.microsoft.com/office/powerpoint/2010/main" val="19019186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209839-B079-DD24-D79D-021408EF6252}"/>
              </a:ext>
            </a:extLst>
          </p:cNvPr>
          <p:cNvSpPr txBox="1">
            <a:spLocks/>
          </p:cNvSpPr>
          <p:nvPr/>
        </p:nvSpPr>
        <p:spPr>
          <a:xfrm>
            <a:off x="1034016" y="1001110"/>
            <a:ext cx="11244441" cy="1988345"/>
          </a:xfrm>
          <a:prstGeom prst="rect">
            <a:avLst/>
          </a:prstGeom>
        </p:spPr>
        <p:txBody>
          <a:bodyPr/>
          <a:lstStyle>
            <a:lvl1pPr algn="l" defTabSz="914400" rtl="0" eaLnBrk="1" latinLnBrk="0" hangingPunct="1">
              <a:lnSpc>
                <a:spcPct val="90000"/>
              </a:lnSpc>
              <a:spcBef>
                <a:spcPct val="0"/>
              </a:spcBef>
              <a:buNone/>
              <a:defRPr sz="4400" kern="1200" baseline="0">
                <a:solidFill>
                  <a:srgbClr val="013A57"/>
                </a:solidFill>
                <a:latin typeface="Calibri" panose="020F0502020204030204" pitchFamily="34" charset="0"/>
                <a:ea typeface="+mj-ea"/>
                <a:cs typeface="+mj-cs"/>
              </a:defRPr>
            </a:lvl1pPr>
          </a:lstStyle>
          <a:p>
            <a:pPr defTabSz="1371600"/>
            <a:r>
              <a:rPr lang="nl-NL" sz="6600">
                <a:solidFill>
                  <a:prstClr val="white"/>
                </a:solidFill>
              </a:rPr>
              <a:t>Afsluiting</a:t>
            </a:r>
          </a:p>
        </p:txBody>
      </p:sp>
      <p:sp>
        <p:nvSpPr>
          <p:cNvPr id="3" name="Titel 1">
            <a:extLst>
              <a:ext uri="{FF2B5EF4-FFF2-40B4-BE49-F238E27FC236}">
                <a16:creationId xmlns:a16="http://schemas.microsoft.com/office/drawing/2014/main" id="{4970D98E-2804-7613-4AFF-B7D3D48931E9}"/>
              </a:ext>
            </a:extLst>
          </p:cNvPr>
          <p:cNvSpPr txBox="1">
            <a:spLocks/>
          </p:cNvSpPr>
          <p:nvPr/>
        </p:nvSpPr>
        <p:spPr>
          <a:xfrm>
            <a:off x="1032456" y="2989454"/>
            <a:ext cx="9274065" cy="1274955"/>
          </a:xfrm>
          <a:prstGeom prst="rect">
            <a:avLst/>
          </a:prstGeom>
        </p:spPr>
        <p:txBody>
          <a:bodyPr vert="horz" lIns="137160" tIns="68580" rIns="137160" bIns="68580" rtlCol="0" anchor="t" anchorCtr="0">
            <a:normAutofit/>
          </a:bodyPr>
          <a:lstStyle>
            <a:lvl1pPr algn="l" defTabSz="914400" rtl="0" eaLnBrk="1" latinLnBrk="0" hangingPunct="1">
              <a:lnSpc>
                <a:spcPct val="90000"/>
              </a:lnSpc>
              <a:spcBef>
                <a:spcPct val="0"/>
              </a:spcBef>
              <a:buNone/>
              <a:defRPr sz="5400" kern="1200" baseline="0">
                <a:solidFill>
                  <a:schemeClr val="bg1"/>
                </a:solidFill>
                <a:latin typeface="Calibri" panose="020F0502020204030204" pitchFamily="34" charset="0"/>
                <a:ea typeface="+mj-ea"/>
                <a:cs typeface="+mj-cs"/>
              </a:defRPr>
            </a:lvl1pPr>
          </a:lstStyle>
          <a:p>
            <a:pPr defTabSz="1371600"/>
            <a:r>
              <a:rPr lang="nl-NL" sz="4200">
                <a:solidFill>
                  <a:prstClr val="white"/>
                </a:solidFill>
              </a:rPr>
              <a:t>Doe ook mee met de Topsector Logistiek</a:t>
            </a:r>
          </a:p>
        </p:txBody>
      </p:sp>
      <p:pic>
        <p:nvPicPr>
          <p:cNvPr id="4" name="Afbeelding 3">
            <a:extLst>
              <a:ext uri="{FF2B5EF4-FFF2-40B4-BE49-F238E27FC236}">
                <a16:creationId xmlns:a16="http://schemas.microsoft.com/office/drawing/2014/main" id="{B8D8755C-3A94-7A4F-4FD9-180F5BF46F0D}"/>
              </a:ext>
            </a:extLst>
          </p:cNvPr>
          <p:cNvPicPr>
            <a:picLocks noChangeAspect="1"/>
          </p:cNvPicPr>
          <p:nvPr/>
        </p:nvPicPr>
        <p:blipFill>
          <a:blip r:embed="rId2"/>
          <a:stretch>
            <a:fillRect/>
          </a:stretch>
        </p:blipFill>
        <p:spPr>
          <a:xfrm>
            <a:off x="911154" y="4876895"/>
            <a:ext cx="4194384" cy="22439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5632" y="3900620"/>
            <a:ext cx="7249556" cy="3734621"/>
          </a:xfrm>
          <a:prstGeom prst="rect">
            <a:avLst/>
          </a:prstGeom>
        </p:spPr>
      </p:pic>
    </p:spTree>
    <p:extLst>
      <p:ext uri="{BB962C8B-B14F-4D97-AF65-F5344CB8AC3E}">
        <p14:creationId xmlns:p14="http://schemas.microsoft.com/office/powerpoint/2010/main" val="23260234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53850-7DE3-214A-15E8-6C64A9862D4A}"/>
            </a:ext>
          </a:extLst>
        </p:cNvPr>
        <p:cNvGrpSpPr/>
        <p:nvPr/>
      </p:nvGrpSpPr>
      <p:grpSpPr>
        <a:xfrm>
          <a:off x="0" y="0"/>
          <a:ext cx="0" cy="0"/>
          <a:chOff x="0" y="0"/>
          <a:chExt cx="0" cy="0"/>
        </a:xfrm>
      </p:grpSpPr>
      <p:sp>
        <p:nvSpPr>
          <p:cNvPr id="15" name="Freeform 15">
            <a:extLst>
              <a:ext uri="{FF2B5EF4-FFF2-40B4-BE49-F238E27FC236}">
                <a16:creationId xmlns:a16="http://schemas.microsoft.com/office/drawing/2014/main" id="{232F45B3-D6B5-3542-50B3-958CB3C22232}"/>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28" name="TextBox 37">
            <a:extLst>
              <a:ext uri="{FF2B5EF4-FFF2-40B4-BE49-F238E27FC236}">
                <a16:creationId xmlns:a16="http://schemas.microsoft.com/office/drawing/2014/main" id="{11C3C0EE-72D8-7770-2B0C-BC253A63E238}"/>
              </a:ext>
            </a:extLst>
          </p:cNvPr>
          <p:cNvSpPr txBox="1"/>
          <p:nvPr/>
        </p:nvSpPr>
        <p:spPr>
          <a:xfrm>
            <a:off x="2185272" y="4458024"/>
            <a:ext cx="14628771" cy="1453668"/>
          </a:xfrm>
          <a:prstGeom prst="rect">
            <a:avLst/>
          </a:prstGeom>
        </p:spPr>
        <p:txBody>
          <a:bodyPr wrap="square" lIns="0" tIns="0" rIns="0" bIns="0" rtlCol="0" anchor="t">
            <a:spAutoFit/>
          </a:bodyPr>
          <a:lstStyle/>
          <a:p>
            <a:pPr algn="ctr">
              <a:lnSpc>
                <a:spcPts val="11200"/>
              </a:lnSpc>
            </a:pPr>
            <a:r>
              <a:rPr lang="en-US" sz="12500">
                <a:solidFill>
                  <a:srgbClr val="FBBA00"/>
                </a:solidFill>
                <a:latin typeface="PF DinText Pro 3"/>
              </a:rPr>
              <a:t>NETWERKSHOW</a:t>
            </a:r>
          </a:p>
        </p:txBody>
      </p:sp>
      <p:grpSp>
        <p:nvGrpSpPr>
          <p:cNvPr id="2" name="Group 5">
            <a:extLst>
              <a:ext uri="{FF2B5EF4-FFF2-40B4-BE49-F238E27FC236}">
                <a16:creationId xmlns:a16="http://schemas.microsoft.com/office/drawing/2014/main" id="{A580DE3B-CCD3-2E61-26C3-1E6069D0B7C7}"/>
              </a:ext>
            </a:extLst>
          </p:cNvPr>
          <p:cNvGrpSpPr/>
          <p:nvPr/>
        </p:nvGrpSpPr>
        <p:grpSpPr>
          <a:xfrm>
            <a:off x="0" y="-112391"/>
            <a:ext cx="515378" cy="10399392"/>
            <a:chOff x="0" y="-149855"/>
            <a:chExt cx="1063453" cy="13865855"/>
          </a:xfrm>
        </p:grpSpPr>
        <p:grpSp>
          <p:nvGrpSpPr>
            <p:cNvPr id="3" name="Group 6">
              <a:extLst>
                <a:ext uri="{FF2B5EF4-FFF2-40B4-BE49-F238E27FC236}">
                  <a16:creationId xmlns:a16="http://schemas.microsoft.com/office/drawing/2014/main" id="{76899F08-6D8D-B608-F04B-4967C44B153B}"/>
                </a:ext>
              </a:extLst>
            </p:cNvPr>
            <p:cNvGrpSpPr/>
            <p:nvPr/>
          </p:nvGrpSpPr>
          <p:grpSpPr>
            <a:xfrm>
              <a:off x="0" y="-149855"/>
              <a:ext cx="1063453" cy="2760973"/>
              <a:chOff x="0" y="-47625"/>
              <a:chExt cx="337973" cy="877457"/>
            </a:xfrm>
          </p:grpSpPr>
          <p:sp>
            <p:nvSpPr>
              <p:cNvPr id="21" name="Freeform 7">
                <a:extLst>
                  <a:ext uri="{FF2B5EF4-FFF2-40B4-BE49-F238E27FC236}">
                    <a16:creationId xmlns:a16="http://schemas.microsoft.com/office/drawing/2014/main" id="{F72DC69B-7CA0-FD69-A847-3BA15065A870}"/>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2" name="TextBox 8">
                <a:extLst>
                  <a:ext uri="{FF2B5EF4-FFF2-40B4-BE49-F238E27FC236}">
                    <a16:creationId xmlns:a16="http://schemas.microsoft.com/office/drawing/2014/main" id="{43E56514-E2C7-C0FB-8F93-83C3E5504085}"/>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4" name="Group 9">
              <a:extLst>
                <a:ext uri="{FF2B5EF4-FFF2-40B4-BE49-F238E27FC236}">
                  <a16:creationId xmlns:a16="http://schemas.microsoft.com/office/drawing/2014/main" id="{34FEDD0D-775E-DD06-741C-AEA8133F636A}"/>
                </a:ext>
              </a:extLst>
            </p:cNvPr>
            <p:cNvGrpSpPr/>
            <p:nvPr/>
          </p:nvGrpSpPr>
          <p:grpSpPr>
            <a:xfrm>
              <a:off x="0" y="2461263"/>
              <a:ext cx="1063453" cy="8677457"/>
              <a:chOff x="0" y="-47625"/>
              <a:chExt cx="337973" cy="2757760"/>
            </a:xfrm>
          </p:grpSpPr>
          <p:sp>
            <p:nvSpPr>
              <p:cNvPr id="19" name="Freeform 10">
                <a:extLst>
                  <a:ext uri="{FF2B5EF4-FFF2-40B4-BE49-F238E27FC236}">
                    <a16:creationId xmlns:a16="http://schemas.microsoft.com/office/drawing/2014/main" id="{1189A782-29E3-D0E3-E944-5AC7D8726EEA}"/>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0" name="TextBox 11">
                <a:extLst>
                  <a:ext uri="{FF2B5EF4-FFF2-40B4-BE49-F238E27FC236}">
                    <a16:creationId xmlns:a16="http://schemas.microsoft.com/office/drawing/2014/main" id="{B7DA4615-9F6F-BE1E-F34B-F8542A56AF70}"/>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12">
              <a:extLst>
                <a:ext uri="{FF2B5EF4-FFF2-40B4-BE49-F238E27FC236}">
                  <a16:creationId xmlns:a16="http://schemas.microsoft.com/office/drawing/2014/main" id="{39F44201-B04D-BEFD-94CD-01F2E8F6E7FC}"/>
                </a:ext>
              </a:extLst>
            </p:cNvPr>
            <p:cNvGrpSpPr/>
            <p:nvPr/>
          </p:nvGrpSpPr>
          <p:grpSpPr>
            <a:xfrm>
              <a:off x="0" y="10988864"/>
              <a:ext cx="1063453" cy="2727136"/>
              <a:chOff x="0" y="-47625"/>
              <a:chExt cx="337973" cy="866704"/>
            </a:xfrm>
          </p:grpSpPr>
          <p:sp>
            <p:nvSpPr>
              <p:cNvPr id="17" name="Freeform 13">
                <a:extLst>
                  <a:ext uri="{FF2B5EF4-FFF2-40B4-BE49-F238E27FC236}">
                    <a16:creationId xmlns:a16="http://schemas.microsoft.com/office/drawing/2014/main" id="{643D6DF7-65E9-E940-D1BC-A39BAB64D23B}"/>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8" name="TextBox 14">
                <a:extLst>
                  <a:ext uri="{FF2B5EF4-FFF2-40B4-BE49-F238E27FC236}">
                    <a16:creationId xmlns:a16="http://schemas.microsoft.com/office/drawing/2014/main" id="{BAE10845-A6FC-2B44-C248-3D398BCF8589}"/>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38810486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E6B7FF8A-8399-58CD-8E13-064949B41A74}"/>
            </a:ext>
          </a:extLst>
        </p:cNvPr>
        <p:cNvGrpSpPr/>
        <p:nvPr/>
      </p:nvGrpSpPr>
      <p:grpSpPr>
        <a:xfrm>
          <a:off x="0" y="0"/>
          <a:ext cx="0" cy="0"/>
          <a:chOff x="0" y="0"/>
          <a:chExt cx="0" cy="0"/>
        </a:xfrm>
      </p:grpSpPr>
      <p:pic>
        <p:nvPicPr>
          <p:cNvPr id="3" name="Afbeelding 2" descr="Afbeelding met kleding, persoon, overdekt, mensen&#10;&#10;Automatisch gegenereerde beschrijving">
            <a:extLst>
              <a:ext uri="{FF2B5EF4-FFF2-40B4-BE49-F238E27FC236}">
                <a16:creationId xmlns:a16="http://schemas.microsoft.com/office/drawing/2014/main" id="{621D5E40-FB7C-38E6-3230-B9AB232A7F4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162" t="4058" r="9526" b="17070"/>
          <a:stretch/>
        </p:blipFill>
        <p:spPr>
          <a:xfrm>
            <a:off x="515657" y="13211"/>
            <a:ext cx="17765871" cy="10278911"/>
          </a:xfrm>
          <a:prstGeom prst="rect">
            <a:avLst/>
          </a:prstGeom>
        </p:spPr>
      </p:pic>
      <p:sp>
        <p:nvSpPr>
          <p:cNvPr id="15" name="Freeform 15">
            <a:extLst>
              <a:ext uri="{FF2B5EF4-FFF2-40B4-BE49-F238E27FC236}">
                <a16:creationId xmlns:a16="http://schemas.microsoft.com/office/drawing/2014/main" id="{0BEB7B86-BB91-6602-6F45-2D199BBB8B8A}"/>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4"/>
            <a:stretch>
              <a:fillRect/>
            </a:stretch>
          </a:blipFill>
        </p:spPr>
        <p:txBody>
          <a:bodyPr/>
          <a:lstStyle/>
          <a:p>
            <a:endParaRPr lang="en-GB"/>
          </a:p>
        </p:txBody>
      </p:sp>
      <p:sp>
        <p:nvSpPr>
          <p:cNvPr id="40" name="TextBox 37">
            <a:extLst>
              <a:ext uri="{FF2B5EF4-FFF2-40B4-BE49-F238E27FC236}">
                <a16:creationId xmlns:a16="http://schemas.microsoft.com/office/drawing/2014/main" id="{C08A8FFE-50C9-A1DA-8127-8EED488180B2}"/>
              </a:ext>
            </a:extLst>
          </p:cNvPr>
          <p:cNvSpPr txBox="1"/>
          <p:nvPr/>
        </p:nvSpPr>
        <p:spPr>
          <a:xfrm>
            <a:off x="1370399" y="326006"/>
            <a:ext cx="14554474"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PROGRAMMA</a:t>
            </a:r>
          </a:p>
        </p:txBody>
      </p:sp>
      <p:pic>
        <p:nvPicPr>
          <p:cNvPr id="53" name="Afbeelding 52" descr="Afbeelding met patroon, Symmetrie, kunst, plein&#10;&#10;Automatisch gegenereerde beschrijving">
            <a:extLst>
              <a:ext uri="{FF2B5EF4-FFF2-40B4-BE49-F238E27FC236}">
                <a16:creationId xmlns:a16="http://schemas.microsoft.com/office/drawing/2014/main" id="{0D6D9DC4-D970-4BE8-53F1-494A044277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24516" y="3804496"/>
            <a:ext cx="2984952" cy="2988050"/>
          </a:xfrm>
          <a:prstGeom prst="rect">
            <a:avLst/>
          </a:prstGeom>
        </p:spPr>
      </p:pic>
      <p:pic>
        <p:nvPicPr>
          <p:cNvPr id="54" name="Afbeelding 53">
            <a:extLst>
              <a:ext uri="{FF2B5EF4-FFF2-40B4-BE49-F238E27FC236}">
                <a16:creationId xmlns:a16="http://schemas.microsoft.com/office/drawing/2014/main" id="{5B262A0A-89E1-1E97-4132-BF0E81EC5D33}"/>
              </a:ext>
            </a:extLst>
          </p:cNvPr>
          <p:cNvPicPr>
            <a:picLocks noChangeAspect="1"/>
          </p:cNvPicPr>
          <p:nvPr/>
        </p:nvPicPr>
        <p:blipFill>
          <a:blip r:embed="rId6"/>
          <a:stretch>
            <a:fillRect/>
          </a:stretch>
        </p:blipFill>
        <p:spPr>
          <a:xfrm>
            <a:off x="1370399" y="2496355"/>
            <a:ext cx="371171" cy="363747"/>
          </a:xfrm>
          <a:prstGeom prst="rect">
            <a:avLst/>
          </a:prstGeom>
        </p:spPr>
      </p:pic>
      <p:sp>
        <p:nvSpPr>
          <p:cNvPr id="57" name="Ondertitel 2">
            <a:extLst>
              <a:ext uri="{FF2B5EF4-FFF2-40B4-BE49-F238E27FC236}">
                <a16:creationId xmlns:a16="http://schemas.microsoft.com/office/drawing/2014/main" id="{D2C4784D-B1AC-5DBB-3DFF-5BEACD97E58E}"/>
              </a:ext>
            </a:extLst>
          </p:cNvPr>
          <p:cNvSpPr txBox="1">
            <a:spLocks/>
          </p:cNvSpPr>
          <p:nvPr/>
        </p:nvSpPr>
        <p:spPr>
          <a:xfrm>
            <a:off x="2113473" y="244327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strike="sngStrike">
                <a:solidFill>
                  <a:schemeClr val="bg1"/>
                </a:solidFill>
                <a:latin typeface="DINPro-Regular" panose="02000503030000020004" pitchFamily="2" charset="0"/>
              </a:rPr>
              <a:t>Plenair programma</a:t>
            </a:r>
          </a:p>
        </p:txBody>
      </p:sp>
      <p:pic>
        <p:nvPicPr>
          <p:cNvPr id="58" name="Afbeelding 57">
            <a:extLst>
              <a:ext uri="{FF2B5EF4-FFF2-40B4-BE49-F238E27FC236}">
                <a16:creationId xmlns:a16="http://schemas.microsoft.com/office/drawing/2014/main" id="{8A40185D-74E5-C2DC-64B1-E50868985AB3}"/>
              </a:ext>
            </a:extLst>
          </p:cNvPr>
          <p:cNvPicPr>
            <a:picLocks noChangeAspect="1"/>
          </p:cNvPicPr>
          <p:nvPr/>
        </p:nvPicPr>
        <p:blipFill>
          <a:blip r:embed="rId6"/>
          <a:stretch>
            <a:fillRect/>
          </a:stretch>
        </p:blipFill>
        <p:spPr>
          <a:xfrm>
            <a:off x="1370399" y="3066508"/>
            <a:ext cx="371171" cy="363747"/>
          </a:xfrm>
          <a:prstGeom prst="rect">
            <a:avLst/>
          </a:prstGeom>
        </p:spPr>
      </p:pic>
      <p:sp>
        <p:nvSpPr>
          <p:cNvPr id="59" name="Ondertitel 2">
            <a:extLst>
              <a:ext uri="{FF2B5EF4-FFF2-40B4-BE49-F238E27FC236}">
                <a16:creationId xmlns:a16="http://schemas.microsoft.com/office/drawing/2014/main" id="{7977D3B4-48DD-9224-111A-F91BF3DB137D}"/>
              </a:ext>
            </a:extLst>
          </p:cNvPr>
          <p:cNvSpPr txBox="1">
            <a:spLocks/>
          </p:cNvSpPr>
          <p:nvPr/>
        </p:nvSpPr>
        <p:spPr>
          <a:xfrm>
            <a:off x="2113472" y="3023276"/>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b="1">
                <a:solidFill>
                  <a:schemeClr val="bg1"/>
                </a:solidFill>
                <a:latin typeface="DINPro-Regular" panose="02000503030000020004" pitchFamily="2" charset="0"/>
              </a:rPr>
              <a:t>Nu:</a:t>
            </a:r>
            <a:r>
              <a:rPr lang="nl-NL" sz="2800">
                <a:solidFill>
                  <a:schemeClr val="bg1"/>
                </a:solidFill>
                <a:latin typeface="DINPro-Regular" panose="02000503030000020004" pitchFamily="2" charset="0"/>
              </a:rPr>
              <a:t> </a:t>
            </a:r>
            <a:r>
              <a:rPr lang="nl-NL" sz="2800" b="1">
                <a:solidFill>
                  <a:schemeClr val="bg1"/>
                </a:solidFill>
                <a:latin typeface="DINPro-Regular" panose="02000503030000020004" pitchFamily="2" charset="0"/>
              </a:rPr>
              <a:t>koffie op het innovatieplein</a:t>
            </a:r>
          </a:p>
        </p:txBody>
      </p:sp>
      <p:pic>
        <p:nvPicPr>
          <p:cNvPr id="60" name="Afbeelding 59">
            <a:extLst>
              <a:ext uri="{FF2B5EF4-FFF2-40B4-BE49-F238E27FC236}">
                <a16:creationId xmlns:a16="http://schemas.microsoft.com/office/drawing/2014/main" id="{9ECB1D14-A06D-94AC-8C14-C71F4439BEB7}"/>
              </a:ext>
            </a:extLst>
          </p:cNvPr>
          <p:cNvPicPr>
            <a:picLocks noChangeAspect="1"/>
          </p:cNvPicPr>
          <p:nvPr/>
        </p:nvPicPr>
        <p:blipFill>
          <a:blip r:embed="rId6"/>
          <a:stretch>
            <a:fillRect/>
          </a:stretch>
        </p:blipFill>
        <p:spPr>
          <a:xfrm>
            <a:off x="1370399" y="3652362"/>
            <a:ext cx="371171" cy="363747"/>
          </a:xfrm>
          <a:prstGeom prst="rect">
            <a:avLst/>
          </a:prstGeom>
        </p:spPr>
      </p:pic>
      <p:sp>
        <p:nvSpPr>
          <p:cNvPr id="61" name="Ondertitel 2">
            <a:extLst>
              <a:ext uri="{FF2B5EF4-FFF2-40B4-BE49-F238E27FC236}">
                <a16:creationId xmlns:a16="http://schemas.microsoft.com/office/drawing/2014/main" id="{081596FB-E514-6CE4-174A-B34ED1C82738}"/>
              </a:ext>
            </a:extLst>
          </p:cNvPr>
          <p:cNvSpPr txBox="1">
            <a:spLocks/>
          </p:cNvSpPr>
          <p:nvPr/>
        </p:nvSpPr>
        <p:spPr>
          <a:xfrm>
            <a:off x="2113472" y="3632477"/>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Break-out ronde 1 en 2</a:t>
            </a:r>
          </a:p>
        </p:txBody>
      </p:sp>
      <p:pic>
        <p:nvPicPr>
          <p:cNvPr id="62" name="Afbeelding 61">
            <a:extLst>
              <a:ext uri="{FF2B5EF4-FFF2-40B4-BE49-F238E27FC236}">
                <a16:creationId xmlns:a16="http://schemas.microsoft.com/office/drawing/2014/main" id="{F271553D-9F63-1E77-94C6-D11DAEA5F74E}"/>
              </a:ext>
            </a:extLst>
          </p:cNvPr>
          <p:cNvPicPr>
            <a:picLocks noChangeAspect="1"/>
          </p:cNvPicPr>
          <p:nvPr/>
        </p:nvPicPr>
        <p:blipFill>
          <a:blip r:embed="rId6"/>
          <a:stretch>
            <a:fillRect/>
          </a:stretch>
        </p:blipFill>
        <p:spPr>
          <a:xfrm>
            <a:off x="1370399" y="4241768"/>
            <a:ext cx="371171" cy="363747"/>
          </a:xfrm>
          <a:prstGeom prst="rect">
            <a:avLst/>
          </a:prstGeom>
        </p:spPr>
      </p:pic>
      <p:sp>
        <p:nvSpPr>
          <p:cNvPr id="63" name="Ondertitel 2">
            <a:extLst>
              <a:ext uri="{FF2B5EF4-FFF2-40B4-BE49-F238E27FC236}">
                <a16:creationId xmlns:a16="http://schemas.microsoft.com/office/drawing/2014/main" id="{034E5D90-8265-1BC8-99E9-0EE126BEC794}"/>
              </a:ext>
            </a:extLst>
          </p:cNvPr>
          <p:cNvSpPr txBox="1">
            <a:spLocks/>
          </p:cNvSpPr>
          <p:nvPr/>
        </p:nvSpPr>
        <p:spPr>
          <a:xfrm>
            <a:off x="2113472" y="4221883"/>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Lunch op het innovatieplein</a:t>
            </a:r>
          </a:p>
        </p:txBody>
      </p:sp>
      <p:pic>
        <p:nvPicPr>
          <p:cNvPr id="66" name="Afbeelding 65">
            <a:extLst>
              <a:ext uri="{FF2B5EF4-FFF2-40B4-BE49-F238E27FC236}">
                <a16:creationId xmlns:a16="http://schemas.microsoft.com/office/drawing/2014/main" id="{50D3CC58-F2B1-8689-68D3-C10CB2FA77A7}"/>
              </a:ext>
            </a:extLst>
          </p:cNvPr>
          <p:cNvPicPr>
            <a:picLocks noChangeAspect="1"/>
          </p:cNvPicPr>
          <p:nvPr/>
        </p:nvPicPr>
        <p:blipFill>
          <a:blip r:embed="rId6"/>
          <a:stretch>
            <a:fillRect/>
          </a:stretch>
        </p:blipFill>
        <p:spPr>
          <a:xfrm>
            <a:off x="1370399" y="4901917"/>
            <a:ext cx="371171" cy="363747"/>
          </a:xfrm>
          <a:prstGeom prst="rect">
            <a:avLst/>
          </a:prstGeom>
        </p:spPr>
      </p:pic>
      <p:sp>
        <p:nvSpPr>
          <p:cNvPr id="67" name="Ondertitel 2">
            <a:extLst>
              <a:ext uri="{FF2B5EF4-FFF2-40B4-BE49-F238E27FC236}">
                <a16:creationId xmlns:a16="http://schemas.microsoft.com/office/drawing/2014/main" id="{3D754491-A4CF-B89C-9BD7-D383C2B7256C}"/>
              </a:ext>
            </a:extLst>
          </p:cNvPr>
          <p:cNvSpPr txBox="1">
            <a:spLocks/>
          </p:cNvSpPr>
          <p:nvPr/>
        </p:nvSpPr>
        <p:spPr>
          <a:xfrm>
            <a:off x="2113473" y="4848837"/>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Break-out ronde 3 en 4</a:t>
            </a:r>
          </a:p>
        </p:txBody>
      </p:sp>
      <p:pic>
        <p:nvPicPr>
          <p:cNvPr id="68" name="Afbeelding 67">
            <a:extLst>
              <a:ext uri="{FF2B5EF4-FFF2-40B4-BE49-F238E27FC236}">
                <a16:creationId xmlns:a16="http://schemas.microsoft.com/office/drawing/2014/main" id="{DA3AC3BA-8396-25F7-0198-099C175F26D5}"/>
              </a:ext>
            </a:extLst>
          </p:cNvPr>
          <p:cNvPicPr>
            <a:picLocks noChangeAspect="1"/>
          </p:cNvPicPr>
          <p:nvPr/>
        </p:nvPicPr>
        <p:blipFill>
          <a:blip r:embed="rId6"/>
          <a:stretch>
            <a:fillRect/>
          </a:stretch>
        </p:blipFill>
        <p:spPr>
          <a:xfrm>
            <a:off x="1370399" y="5472070"/>
            <a:ext cx="371171" cy="363747"/>
          </a:xfrm>
          <a:prstGeom prst="rect">
            <a:avLst/>
          </a:prstGeom>
        </p:spPr>
      </p:pic>
      <p:sp>
        <p:nvSpPr>
          <p:cNvPr id="69" name="Ondertitel 2">
            <a:extLst>
              <a:ext uri="{FF2B5EF4-FFF2-40B4-BE49-F238E27FC236}">
                <a16:creationId xmlns:a16="http://schemas.microsoft.com/office/drawing/2014/main" id="{96C07E5A-F8F4-81F1-C894-7FC22F5F44B4}"/>
              </a:ext>
            </a:extLst>
          </p:cNvPr>
          <p:cNvSpPr txBox="1">
            <a:spLocks/>
          </p:cNvSpPr>
          <p:nvPr/>
        </p:nvSpPr>
        <p:spPr>
          <a:xfrm>
            <a:off x="2113472" y="5428838"/>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Koffie op het innovatieplein</a:t>
            </a:r>
          </a:p>
        </p:txBody>
      </p:sp>
      <p:pic>
        <p:nvPicPr>
          <p:cNvPr id="70" name="Afbeelding 69">
            <a:extLst>
              <a:ext uri="{FF2B5EF4-FFF2-40B4-BE49-F238E27FC236}">
                <a16:creationId xmlns:a16="http://schemas.microsoft.com/office/drawing/2014/main" id="{9A804200-504C-9CE4-083F-41431A4A8D08}"/>
              </a:ext>
            </a:extLst>
          </p:cNvPr>
          <p:cNvPicPr>
            <a:picLocks noChangeAspect="1"/>
          </p:cNvPicPr>
          <p:nvPr/>
        </p:nvPicPr>
        <p:blipFill>
          <a:blip r:embed="rId6"/>
          <a:stretch>
            <a:fillRect/>
          </a:stretch>
        </p:blipFill>
        <p:spPr>
          <a:xfrm>
            <a:off x="1370399" y="6057924"/>
            <a:ext cx="371171" cy="363747"/>
          </a:xfrm>
          <a:prstGeom prst="rect">
            <a:avLst/>
          </a:prstGeom>
        </p:spPr>
      </p:pic>
      <p:sp>
        <p:nvSpPr>
          <p:cNvPr id="71" name="Ondertitel 2">
            <a:extLst>
              <a:ext uri="{FF2B5EF4-FFF2-40B4-BE49-F238E27FC236}">
                <a16:creationId xmlns:a16="http://schemas.microsoft.com/office/drawing/2014/main" id="{3D777F06-8B41-D1D3-4434-26C269DD9AD7}"/>
              </a:ext>
            </a:extLst>
          </p:cNvPr>
          <p:cNvSpPr txBox="1">
            <a:spLocks/>
          </p:cNvSpPr>
          <p:nvPr/>
        </p:nvSpPr>
        <p:spPr>
          <a:xfrm>
            <a:off x="2113472" y="6038039"/>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Break-out ronde 5 en 6</a:t>
            </a:r>
          </a:p>
        </p:txBody>
      </p:sp>
      <p:pic>
        <p:nvPicPr>
          <p:cNvPr id="72" name="Afbeelding 71">
            <a:extLst>
              <a:ext uri="{FF2B5EF4-FFF2-40B4-BE49-F238E27FC236}">
                <a16:creationId xmlns:a16="http://schemas.microsoft.com/office/drawing/2014/main" id="{55B1967A-FCA5-523A-38E8-4EE098E3FC54}"/>
              </a:ext>
            </a:extLst>
          </p:cNvPr>
          <p:cNvPicPr>
            <a:picLocks noChangeAspect="1"/>
          </p:cNvPicPr>
          <p:nvPr/>
        </p:nvPicPr>
        <p:blipFill>
          <a:blip r:embed="rId6"/>
          <a:stretch>
            <a:fillRect/>
          </a:stretch>
        </p:blipFill>
        <p:spPr>
          <a:xfrm>
            <a:off x="1370399" y="6647330"/>
            <a:ext cx="371171" cy="363747"/>
          </a:xfrm>
          <a:prstGeom prst="rect">
            <a:avLst/>
          </a:prstGeom>
        </p:spPr>
      </p:pic>
      <p:sp>
        <p:nvSpPr>
          <p:cNvPr id="73" name="Ondertitel 2">
            <a:extLst>
              <a:ext uri="{FF2B5EF4-FFF2-40B4-BE49-F238E27FC236}">
                <a16:creationId xmlns:a16="http://schemas.microsoft.com/office/drawing/2014/main" id="{60C186E9-F023-D0F7-8491-1AAF3BA3AD26}"/>
              </a:ext>
            </a:extLst>
          </p:cNvPr>
          <p:cNvSpPr txBox="1">
            <a:spLocks/>
          </p:cNvSpPr>
          <p:nvPr/>
        </p:nvSpPr>
        <p:spPr>
          <a:xfrm>
            <a:off x="2113472" y="6627445"/>
            <a:ext cx="6643171" cy="6141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2800">
                <a:solidFill>
                  <a:schemeClr val="bg1"/>
                </a:solidFill>
                <a:latin typeface="DINPro-Regular" panose="02000503030000020004" pitchFamily="2" charset="0"/>
              </a:rPr>
              <a:t>Netwerkborrel</a:t>
            </a:r>
          </a:p>
        </p:txBody>
      </p:sp>
      <p:sp>
        <p:nvSpPr>
          <p:cNvPr id="74" name="Ondertitel 2">
            <a:extLst>
              <a:ext uri="{FF2B5EF4-FFF2-40B4-BE49-F238E27FC236}">
                <a16:creationId xmlns:a16="http://schemas.microsoft.com/office/drawing/2014/main" id="{15A6FCB6-5CAF-716B-B0BD-625AD7BEF27F}"/>
              </a:ext>
            </a:extLst>
          </p:cNvPr>
          <p:cNvSpPr txBox="1">
            <a:spLocks/>
          </p:cNvSpPr>
          <p:nvPr/>
        </p:nvSpPr>
        <p:spPr>
          <a:xfrm>
            <a:off x="13284617" y="2541340"/>
            <a:ext cx="3692646" cy="9060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sz="2800">
                <a:solidFill>
                  <a:schemeClr val="bg1"/>
                </a:solidFill>
                <a:latin typeface="DINPro-Regular" panose="02000503030000020004" pitchFamily="2" charset="0"/>
              </a:rPr>
              <a:t>Meer info op je mobiel?</a:t>
            </a:r>
            <a:br>
              <a:rPr lang="nl-NL" sz="2800">
                <a:solidFill>
                  <a:schemeClr val="bg1"/>
                </a:solidFill>
                <a:latin typeface="DINPro-Regular" panose="02000503030000020004" pitchFamily="2" charset="0"/>
              </a:rPr>
            </a:br>
            <a:r>
              <a:rPr lang="nl-NL" sz="2800">
                <a:solidFill>
                  <a:schemeClr val="bg1"/>
                </a:solidFill>
                <a:latin typeface="DINPro-Regular" panose="02000503030000020004" pitchFamily="2" charset="0"/>
              </a:rPr>
              <a:t>Scan de QR code:</a:t>
            </a:r>
          </a:p>
        </p:txBody>
      </p:sp>
      <p:grpSp>
        <p:nvGrpSpPr>
          <p:cNvPr id="2" name="Group 5">
            <a:extLst>
              <a:ext uri="{FF2B5EF4-FFF2-40B4-BE49-F238E27FC236}">
                <a16:creationId xmlns:a16="http://schemas.microsoft.com/office/drawing/2014/main" id="{533C1F52-E459-2CA4-F444-18B2FB5F2475}"/>
              </a:ext>
            </a:extLst>
          </p:cNvPr>
          <p:cNvGrpSpPr/>
          <p:nvPr/>
        </p:nvGrpSpPr>
        <p:grpSpPr>
          <a:xfrm>
            <a:off x="0" y="-112391"/>
            <a:ext cx="515378" cy="10399392"/>
            <a:chOff x="0" y="-149855"/>
            <a:chExt cx="1063453" cy="13865855"/>
          </a:xfrm>
        </p:grpSpPr>
        <p:grpSp>
          <p:nvGrpSpPr>
            <p:cNvPr id="4" name="Group 6">
              <a:extLst>
                <a:ext uri="{FF2B5EF4-FFF2-40B4-BE49-F238E27FC236}">
                  <a16:creationId xmlns:a16="http://schemas.microsoft.com/office/drawing/2014/main" id="{CF278174-7B98-5A4E-C140-C007A7BCD94F}"/>
                </a:ext>
              </a:extLst>
            </p:cNvPr>
            <p:cNvGrpSpPr/>
            <p:nvPr/>
          </p:nvGrpSpPr>
          <p:grpSpPr>
            <a:xfrm>
              <a:off x="0" y="-149855"/>
              <a:ext cx="1063453" cy="2760973"/>
              <a:chOff x="0" y="-47625"/>
              <a:chExt cx="337973" cy="877457"/>
            </a:xfrm>
          </p:grpSpPr>
          <p:sp>
            <p:nvSpPr>
              <p:cNvPr id="22" name="Freeform 7">
                <a:extLst>
                  <a:ext uri="{FF2B5EF4-FFF2-40B4-BE49-F238E27FC236}">
                    <a16:creationId xmlns:a16="http://schemas.microsoft.com/office/drawing/2014/main" id="{6D7F890E-B1F6-DFED-4754-F72E2E773F5E}"/>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3" name="TextBox 8">
                <a:extLst>
                  <a:ext uri="{FF2B5EF4-FFF2-40B4-BE49-F238E27FC236}">
                    <a16:creationId xmlns:a16="http://schemas.microsoft.com/office/drawing/2014/main" id="{DA1806AB-A573-99E3-808E-803CE5B3CB42}"/>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6" name="Group 9">
              <a:extLst>
                <a:ext uri="{FF2B5EF4-FFF2-40B4-BE49-F238E27FC236}">
                  <a16:creationId xmlns:a16="http://schemas.microsoft.com/office/drawing/2014/main" id="{A873D788-895D-0F91-955D-7065239BF65A}"/>
                </a:ext>
              </a:extLst>
            </p:cNvPr>
            <p:cNvGrpSpPr/>
            <p:nvPr/>
          </p:nvGrpSpPr>
          <p:grpSpPr>
            <a:xfrm>
              <a:off x="0" y="2461263"/>
              <a:ext cx="1063453" cy="8677457"/>
              <a:chOff x="0" y="-47625"/>
              <a:chExt cx="337973" cy="2757760"/>
            </a:xfrm>
          </p:grpSpPr>
          <p:sp>
            <p:nvSpPr>
              <p:cNvPr id="20" name="Freeform 10">
                <a:extLst>
                  <a:ext uri="{FF2B5EF4-FFF2-40B4-BE49-F238E27FC236}">
                    <a16:creationId xmlns:a16="http://schemas.microsoft.com/office/drawing/2014/main" id="{EC1A9F46-984C-2075-4860-6BECF6A27DB1}"/>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1" name="TextBox 11">
                <a:extLst>
                  <a:ext uri="{FF2B5EF4-FFF2-40B4-BE49-F238E27FC236}">
                    <a16:creationId xmlns:a16="http://schemas.microsoft.com/office/drawing/2014/main" id="{FC78B06D-98CE-FF0A-4618-548ACF990312}"/>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12">
              <a:extLst>
                <a:ext uri="{FF2B5EF4-FFF2-40B4-BE49-F238E27FC236}">
                  <a16:creationId xmlns:a16="http://schemas.microsoft.com/office/drawing/2014/main" id="{F0484D2D-D580-F455-4D07-CDDB7189FC37}"/>
                </a:ext>
              </a:extLst>
            </p:cNvPr>
            <p:cNvGrpSpPr/>
            <p:nvPr/>
          </p:nvGrpSpPr>
          <p:grpSpPr>
            <a:xfrm>
              <a:off x="0" y="10988864"/>
              <a:ext cx="1063453" cy="2727136"/>
              <a:chOff x="0" y="-47625"/>
              <a:chExt cx="337973" cy="866704"/>
            </a:xfrm>
          </p:grpSpPr>
          <p:sp>
            <p:nvSpPr>
              <p:cNvPr id="18" name="Freeform 13">
                <a:extLst>
                  <a:ext uri="{FF2B5EF4-FFF2-40B4-BE49-F238E27FC236}">
                    <a16:creationId xmlns:a16="http://schemas.microsoft.com/office/drawing/2014/main" id="{BC571FFE-B079-5D82-AEBC-EEEA4C7FFBDF}"/>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9" name="TextBox 14">
                <a:extLst>
                  <a:ext uri="{FF2B5EF4-FFF2-40B4-BE49-F238E27FC236}">
                    <a16:creationId xmlns:a16="http://schemas.microsoft.com/office/drawing/2014/main" id="{5C0F573E-B82D-CCB1-AB02-4C7C3CF237CD}"/>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9765963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p:cNvGrpSpPr/>
        <p:nvPr/>
      </p:nvGrpSpPr>
      <p:grpSpPr>
        <a:xfrm>
          <a:off x="0" y="0"/>
          <a:ext cx="0" cy="0"/>
          <a:chOff x="0" y="0"/>
          <a:chExt cx="0" cy="0"/>
        </a:xfrm>
      </p:grpSpPr>
      <p:pic>
        <p:nvPicPr>
          <p:cNvPr id="3" name="Afbeelding 2" descr="Afbeelding met kleding, person, persoon, mensen&#10;&#10;Automatisch gegenereerde beschrijving">
            <a:extLst>
              <a:ext uri="{FF2B5EF4-FFF2-40B4-BE49-F238E27FC236}">
                <a16:creationId xmlns:a16="http://schemas.microsoft.com/office/drawing/2014/main" id="{AFE20632-2642-8CC4-F653-189D0353EDEE}"/>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43" t="11078" r="2484" b="3806"/>
          <a:stretch/>
        </p:blipFill>
        <p:spPr>
          <a:xfrm>
            <a:off x="519537" y="20516"/>
            <a:ext cx="17767024" cy="10274395"/>
          </a:xfrm>
          <a:prstGeom prst="rect">
            <a:avLst/>
          </a:prstGeom>
        </p:spPr>
      </p:pic>
      <p:sp>
        <p:nvSpPr>
          <p:cNvPr id="40" name="TextBox 4">
            <a:extLst>
              <a:ext uri="{FF2B5EF4-FFF2-40B4-BE49-F238E27FC236}">
                <a16:creationId xmlns:a16="http://schemas.microsoft.com/office/drawing/2014/main" id="{DFD93303-078F-BE96-7843-3C22674F4C75}"/>
              </a:ext>
            </a:extLst>
          </p:cNvPr>
          <p:cNvSpPr txBox="1"/>
          <p:nvPr/>
        </p:nvSpPr>
        <p:spPr>
          <a:xfrm>
            <a:off x="53266" y="-1769363"/>
            <a:ext cx="18288000" cy="9448679"/>
          </a:xfrm>
          <a:prstGeom prst="rect">
            <a:avLst/>
          </a:prstGeom>
        </p:spPr>
        <p:txBody>
          <a:bodyPr lIns="50800" tIns="50800" rIns="50800" bIns="50800" rtlCol="0" anchor="ctr"/>
          <a:lstStyle/>
          <a:p>
            <a:pPr algn="ctr">
              <a:lnSpc>
                <a:spcPts val="2430"/>
              </a:lnSpc>
            </a:pPr>
            <a:endParaRPr/>
          </a:p>
        </p:txBody>
      </p:sp>
      <p:sp>
        <p:nvSpPr>
          <p:cNvPr id="15" name="Freeform 15"/>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4"/>
            <a:stretch>
              <a:fillRect/>
            </a:stretch>
          </a:blipFill>
        </p:spPr>
        <p:txBody>
          <a:bodyPr/>
          <a:lstStyle/>
          <a:p>
            <a:endParaRPr lang="en-GB"/>
          </a:p>
        </p:txBody>
      </p:sp>
      <p:sp>
        <p:nvSpPr>
          <p:cNvPr id="37" name="TextBox 37">
            <a:extLst>
              <a:ext uri="{FF2B5EF4-FFF2-40B4-BE49-F238E27FC236}">
                <a16:creationId xmlns:a16="http://schemas.microsoft.com/office/drawing/2014/main" id="{BF1F3A68-EDB8-9E4A-B945-CC1125B33801}"/>
              </a:ext>
            </a:extLst>
          </p:cNvPr>
          <p:cNvSpPr txBox="1"/>
          <p:nvPr/>
        </p:nvSpPr>
        <p:spPr>
          <a:xfrm>
            <a:off x="1370399" y="326006"/>
            <a:ext cx="14554474" cy="1318181"/>
          </a:xfrm>
          <a:prstGeom prst="rect">
            <a:avLst/>
          </a:prstGeom>
        </p:spPr>
        <p:txBody>
          <a:bodyPr wrap="square" lIns="0" tIns="0" rIns="0" bIns="0" rtlCol="0" anchor="t">
            <a:spAutoFit/>
          </a:bodyPr>
          <a:lstStyle/>
          <a:p>
            <a:pPr algn="just">
              <a:lnSpc>
                <a:spcPts val="11200"/>
              </a:lnSpc>
            </a:pPr>
            <a:r>
              <a:rPr lang="en-US" sz="8000">
                <a:solidFill>
                  <a:srgbClr val="FBBA00"/>
                </a:solidFill>
                <a:latin typeface="PF DinText Pro 3"/>
              </a:rPr>
              <a:t>INNOVATIEPLEIN</a:t>
            </a:r>
          </a:p>
        </p:txBody>
      </p:sp>
      <p:grpSp>
        <p:nvGrpSpPr>
          <p:cNvPr id="4112" name="Groep 4111">
            <a:extLst>
              <a:ext uri="{FF2B5EF4-FFF2-40B4-BE49-F238E27FC236}">
                <a16:creationId xmlns:a16="http://schemas.microsoft.com/office/drawing/2014/main" id="{9E3BBC06-92D6-B11C-FEE5-4CBF3C06E205}"/>
              </a:ext>
            </a:extLst>
          </p:cNvPr>
          <p:cNvGrpSpPr/>
          <p:nvPr/>
        </p:nvGrpSpPr>
        <p:grpSpPr>
          <a:xfrm>
            <a:off x="3936170" y="2146037"/>
            <a:ext cx="10415660" cy="7182330"/>
            <a:chOff x="6490357" y="3473888"/>
            <a:chExt cx="8553115" cy="5897977"/>
          </a:xfrm>
        </p:grpSpPr>
        <p:grpSp>
          <p:nvGrpSpPr>
            <p:cNvPr id="30" name="Group 14">
              <a:extLst>
                <a:ext uri="{FF2B5EF4-FFF2-40B4-BE49-F238E27FC236}">
                  <a16:creationId xmlns:a16="http://schemas.microsoft.com/office/drawing/2014/main" id="{5D53DB4C-BC47-64A5-8330-21E57EBF34BD}"/>
                </a:ext>
              </a:extLst>
            </p:cNvPr>
            <p:cNvGrpSpPr/>
            <p:nvPr/>
          </p:nvGrpSpPr>
          <p:grpSpPr>
            <a:xfrm>
              <a:off x="8230587" y="3473888"/>
              <a:ext cx="1474259" cy="1383893"/>
              <a:chOff x="0" y="-38100"/>
              <a:chExt cx="712400" cy="647710"/>
            </a:xfrm>
          </p:grpSpPr>
          <p:sp>
            <p:nvSpPr>
              <p:cNvPr id="152" name="Freeform 15">
                <a:extLst>
                  <a:ext uri="{FF2B5EF4-FFF2-40B4-BE49-F238E27FC236}">
                    <a16:creationId xmlns:a16="http://schemas.microsoft.com/office/drawing/2014/main" id="{48808DE5-38B7-A8B8-3B93-9E1A6E00CC7F}"/>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53" name="TextBox 16">
                <a:extLst>
                  <a:ext uri="{FF2B5EF4-FFF2-40B4-BE49-F238E27FC236}">
                    <a16:creationId xmlns:a16="http://schemas.microsoft.com/office/drawing/2014/main" id="{5173AF0F-E101-E159-B88A-A4802058CA17}"/>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31" name="Group 17">
              <a:extLst>
                <a:ext uri="{FF2B5EF4-FFF2-40B4-BE49-F238E27FC236}">
                  <a16:creationId xmlns:a16="http://schemas.microsoft.com/office/drawing/2014/main" id="{0B569DFD-FBBB-F6C1-F6EA-20E3519E7B2D}"/>
                </a:ext>
              </a:extLst>
            </p:cNvPr>
            <p:cNvGrpSpPr/>
            <p:nvPr/>
          </p:nvGrpSpPr>
          <p:grpSpPr>
            <a:xfrm>
              <a:off x="9962806" y="3473888"/>
              <a:ext cx="1474259" cy="1383893"/>
              <a:chOff x="0" y="-38100"/>
              <a:chExt cx="712400" cy="647710"/>
            </a:xfrm>
          </p:grpSpPr>
          <p:sp>
            <p:nvSpPr>
              <p:cNvPr id="150" name="Freeform 18">
                <a:extLst>
                  <a:ext uri="{FF2B5EF4-FFF2-40B4-BE49-F238E27FC236}">
                    <a16:creationId xmlns:a16="http://schemas.microsoft.com/office/drawing/2014/main" id="{F3CD93AD-F03A-A856-D0C4-946BAB646791}"/>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51" name="TextBox 19">
                <a:extLst>
                  <a:ext uri="{FF2B5EF4-FFF2-40B4-BE49-F238E27FC236}">
                    <a16:creationId xmlns:a16="http://schemas.microsoft.com/office/drawing/2014/main" id="{91F59EB6-C831-743D-2CDA-E4C4D150C5AC}"/>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32" name="Group 20">
              <a:extLst>
                <a:ext uri="{FF2B5EF4-FFF2-40B4-BE49-F238E27FC236}">
                  <a16:creationId xmlns:a16="http://schemas.microsoft.com/office/drawing/2014/main" id="{46E629E5-9B6D-E826-1944-D8114D862EC4}"/>
                </a:ext>
              </a:extLst>
            </p:cNvPr>
            <p:cNvGrpSpPr/>
            <p:nvPr/>
          </p:nvGrpSpPr>
          <p:grpSpPr>
            <a:xfrm>
              <a:off x="11764257" y="3473888"/>
              <a:ext cx="1474259" cy="1383893"/>
              <a:chOff x="0" y="-38100"/>
              <a:chExt cx="712400" cy="647710"/>
            </a:xfrm>
          </p:grpSpPr>
          <p:sp>
            <p:nvSpPr>
              <p:cNvPr id="148" name="Freeform 21">
                <a:extLst>
                  <a:ext uri="{FF2B5EF4-FFF2-40B4-BE49-F238E27FC236}">
                    <a16:creationId xmlns:a16="http://schemas.microsoft.com/office/drawing/2014/main" id="{824115E2-DE24-7584-4D4D-9F320CCE1A00}"/>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49" name="TextBox 22">
                <a:extLst>
                  <a:ext uri="{FF2B5EF4-FFF2-40B4-BE49-F238E27FC236}">
                    <a16:creationId xmlns:a16="http://schemas.microsoft.com/office/drawing/2014/main" id="{CF49E996-B0AC-CFDB-7BD9-1E6FFA333E9C}"/>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33" name="Group 23">
              <a:extLst>
                <a:ext uri="{FF2B5EF4-FFF2-40B4-BE49-F238E27FC236}">
                  <a16:creationId xmlns:a16="http://schemas.microsoft.com/office/drawing/2014/main" id="{CBC1D30D-6BE6-7AAF-F769-955E77E8DAF6}"/>
                </a:ext>
              </a:extLst>
            </p:cNvPr>
            <p:cNvGrpSpPr/>
            <p:nvPr/>
          </p:nvGrpSpPr>
          <p:grpSpPr>
            <a:xfrm>
              <a:off x="13569213" y="3473888"/>
              <a:ext cx="1474259" cy="1383893"/>
              <a:chOff x="0" y="-38100"/>
              <a:chExt cx="712400" cy="647710"/>
            </a:xfrm>
          </p:grpSpPr>
          <p:sp>
            <p:nvSpPr>
              <p:cNvPr id="146" name="Freeform 24">
                <a:extLst>
                  <a:ext uri="{FF2B5EF4-FFF2-40B4-BE49-F238E27FC236}">
                    <a16:creationId xmlns:a16="http://schemas.microsoft.com/office/drawing/2014/main" id="{B16D0670-3C76-D02F-96A4-73AD5A45781D}"/>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47" name="TextBox 25">
                <a:extLst>
                  <a:ext uri="{FF2B5EF4-FFF2-40B4-BE49-F238E27FC236}">
                    <a16:creationId xmlns:a16="http://schemas.microsoft.com/office/drawing/2014/main" id="{E9D682E3-A727-7240-0CB3-F3481624E074}"/>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34" name="Group 26">
              <a:extLst>
                <a:ext uri="{FF2B5EF4-FFF2-40B4-BE49-F238E27FC236}">
                  <a16:creationId xmlns:a16="http://schemas.microsoft.com/office/drawing/2014/main" id="{6A67F5BF-DC62-E035-658E-FA291769F864}"/>
                </a:ext>
              </a:extLst>
            </p:cNvPr>
            <p:cNvGrpSpPr/>
            <p:nvPr/>
          </p:nvGrpSpPr>
          <p:grpSpPr>
            <a:xfrm>
              <a:off x="8230587" y="4981235"/>
              <a:ext cx="1474259" cy="1383893"/>
              <a:chOff x="0" y="-38100"/>
              <a:chExt cx="712400" cy="647710"/>
            </a:xfrm>
          </p:grpSpPr>
          <p:sp>
            <p:nvSpPr>
              <p:cNvPr id="144" name="Freeform 27">
                <a:extLst>
                  <a:ext uri="{FF2B5EF4-FFF2-40B4-BE49-F238E27FC236}">
                    <a16:creationId xmlns:a16="http://schemas.microsoft.com/office/drawing/2014/main" id="{17A94192-13F2-B670-0535-39BFA0DE50A9}"/>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45" name="TextBox 28">
                <a:extLst>
                  <a:ext uri="{FF2B5EF4-FFF2-40B4-BE49-F238E27FC236}">
                    <a16:creationId xmlns:a16="http://schemas.microsoft.com/office/drawing/2014/main" id="{C7CD4D89-94E0-D437-0FFF-C0C51B96804C}"/>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35" name="Group 29">
              <a:extLst>
                <a:ext uri="{FF2B5EF4-FFF2-40B4-BE49-F238E27FC236}">
                  <a16:creationId xmlns:a16="http://schemas.microsoft.com/office/drawing/2014/main" id="{4DBBADEB-E47F-711F-CF4B-08EB7CD5DC14}"/>
                </a:ext>
              </a:extLst>
            </p:cNvPr>
            <p:cNvGrpSpPr/>
            <p:nvPr/>
          </p:nvGrpSpPr>
          <p:grpSpPr>
            <a:xfrm>
              <a:off x="9962806" y="4981235"/>
              <a:ext cx="1474259" cy="1383893"/>
              <a:chOff x="0" y="-38100"/>
              <a:chExt cx="712400" cy="647710"/>
            </a:xfrm>
          </p:grpSpPr>
          <p:sp>
            <p:nvSpPr>
              <p:cNvPr id="142" name="Freeform 30">
                <a:extLst>
                  <a:ext uri="{FF2B5EF4-FFF2-40B4-BE49-F238E27FC236}">
                    <a16:creationId xmlns:a16="http://schemas.microsoft.com/office/drawing/2014/main" id="{F66483AD-D238-7D2F-4776-539E018DC458}"/>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43" name="TextBox 31">
                <a:extLst>
                  <a:ext uri="{FF2B5EF4-FFF2-40B4-BE49-F238E27FC236}">
                    <a16:creationId xmlns:a16="http://schemas.microsoft.com/office/drawing/2014/main" id="{24EDD577-B2C8-CE05-3050-6D8512831CB0}"/>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36" name="Group 32">
              <a:extLst>
                <a:ext uri="{FF2B5EF4-FFF2-40B4-BE49-F238E27FC236}">
                  <a16:creationId xmlns:a16="http://schemas.microsoft.com/office/drawing/2014/main" id="{A06CE7E8-FCA2-813C-2E9A-AC358FE4A646}"/>
                </a:ext>
              </a:extLst>
            </p:cNvPr>
            <p:cNvGrpSpPr/>
            <p:nvPr/>
          </p:nvGrpSpPr>
          <p:grpSpPr>
            <a:xfrm>
              <a:off x="11764257" y="4981235"/>
              <a:ext cx="1474259" cy="1383893"/>
              <a:chOff x="0" y="-38100"/>
              <a:chExt cx="712400" cy="647710"/>
            </a:xfrm>
          </p:grpSpPr>
          <p:sp>
            <p:nvSpPr>
              <p:cNvPr id="140" name="Freeform 33">
                <a:extLst>
                  <a:ext uri="{FF2B5EF4-FFF2-40B4-BE49-F238E27FC236}">
                    <a16:creationId xmlns:a16="http://schemas.microsoft.com/office/drawing/2014/main" id="{56DDE9F0-AD51-5641-B81A-7F8ADAB9F651}"/>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41" name="TextBox 34">
                <a:extLst>
                  <a:ext uri="{FF2B5EF4-FFF2-40B4-BE49-F238E27FC236}">
                    <a16:creationId xmlns:a16="http://schemas.microsoft.com/office/drawing/2014/main" id="{65CC2EA8-E06D-37E3-EC1C-BF170BABC1BC}"/>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53" name="Group 35">
              <a:extLst>
                <a:ext uri="{FF2B5EF4-FFF2-40B4-BE49-F238E27FC236}">
                  <a16:creationId xmlns:a16="http://schemas.microsoft.com/office/drawing/2014/main" id="{2BFDACD1-69E9-E311-8CB2-B52E5B2C1F8D}"/>
                </a:ext>
              </a:extLst>
            </p:cNvPr>
            <p:cNvGrpSpPr/>
            <p:nvPr/>
          </p:nvGrpSpPr>
          <p:grpSpPr>
            <a:xfrm>
              <a:off x="13569213" y="4981235"/>
              <a:ext cx="1474259" cy="1383893"/>
              <a:chOff x="0" y="-38100"/>
              <a:chExt cx="712400" cy="647710"/>
            </a:xfrm>
          </p:grpSpPr>
          <p:sp>
            <p:nvSpPr>
              <p:cNvPr id="138" name="Freeform 36">
                <a:extLst>
                  <a:ext uri="{FF2B5EF4-FFF2-40B4-BE49-F238E27FC236}">
                    <a16:creationId xmlns:a16="http://schemas.microsoft.com/office/drawing/2014/main" id="{0532F974-8C2D-5A38-839A-9C8E1BE00AB8}"/>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39" name="TextBox 37">
                <a:extLst>
                  <a:ext uri="{FF2B5EF4-FFF2-40B4-BE49-F238E27FC236}">
                    <a16:creationId xmlns:a16="http://schemas.microsoft.com/office/drawing/2014/main" id="{A0F5CF8E-E16B-7A99-8210-21BF3D610F15}"/>
                  </a:ext>
                </a:extLst>
              </p:cNvPr>
              <p:cNvSpPr txBox="1"/>
              <p:nvPr/>
            </p:nvSpPr>
            <p:spPr>
              <a:xfrm>
                <a:off x="0" y="-38100"/>
                <a:ext cx="712400" cy="647710"/>
              </a:xfrm>
              <a:prstGeom prst="rect">
                <a:avLst/>
              </a:prstGeom>
            </p:spPr>
            <p:txBody>
              <a:bodyPr lIns="22465" tIns="22465" rIns="22465" bIns="22465" rtlCol="0" anchor="ctr"/>
              <a:lstStyle/>
              <a:p>
                <a:pPr algn="ctr">
                  <a:lnSpc>
                    <a:spcPts val="1352"/>
                  </a:lnSpc>
                </a:pPr>
                <a:endParaRPr/>
              </a:p>
            </p:txBody>
          </p:sp>
        </p:grpSp>
        <p:grpSp>
          <p:nvGrpSpPr>
            <p:cNvPr id="54" name="Group 38">
              <a:extLst>
                <a:ext uri="{FF2B5EF4-FFF2-40B4-BE49-F238E27FC236}">
                  <a16:creationId xmlns:a16="http://schemas.microsoft.com/office/drawing/2014/main" id="{274EC77D-F538-73A3-E244-A6DCF3F2F9F1}"/>
                </a:ext>
              </a:extLst>
            </p:cNvPr>
            <p:cNvGrpSpPr/>
            <p:nvPr/>
          </p:nvGrpSpPr>
          <p:grpSpPr>
            <a:xfrm>
              <a:off x="8230587" y="6479314"/>
              <a:ext cx="1474259" cy="1383893"/>
              <a:chOff x="0" y="-38100"/>
              <a:chExt cx="712400" cy="647710"/>
            </a:xfrm>
          </p:grpSpPr>
          <p:sp>
            <p:nvSpPr>
              <p:cNvPr id="136" name="Freeform 39">
                <a:extLst>
                  <a:ext uri="{FF2B5EF4-FFF2-40B4-BE49-F238E27FC236}">
                    <a16:creationId xmlns:a16="http://schemas.microsoft.com/office/drawing/2014/main" id="{4AA41DD8-6AE0-227C-8B05-A3364D696629}"/>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37" name="TextBox 40">
                <a:extLst>
                  <a:ext uri="{FF2B5EF4-FFF2-40B4-BE49-F238E27FC236}">
                    <a16:creationId xmlns:a16="http://schemas.microsoft.com/office/drawing/2014/main" id="{6C41D040-F4FE-57AE-B188-7A608E1C5A59}"/>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55" name="Group 41">
              <a:extLst>
                <a:ext uri="{FF2B5EF4-FFF2-40B4-BE49-F238E27FC236}">
                  <a16:creationId xmlns:a16="http://schemas.microsoft.com/office/drawing/2014/main" id="{3526844E-37EC-F8FD-2483-616FC6AA10CA}"/>
                </a:ext>
              </a:extLst>
            </p:cNvPr>
            <p:cNvGrpSpPr/>
            <p:nvPr/>
          </p:nvGrpSpPr>
          <p:grpSpPr>
            <a:xfrm>
              <a:off x="9962806" y="6479314"/>
              <a:ext cx="1474259" cy="1383893"/>
              <a:chOff x="0" y="-38100"/>
              <a:chExt cx="712400" cy="647710"/>
            </a:xfrm>
          </p:grpSpPr>
          <p:sp>
            <p:nvSpPr>
              <p:cNvPr id="134" name="Freeform 42">
                <a:extLst>
                  <a:ext uri="{FF2B5EF4-FFF2-40B4-BE49-F238E27FC236}">
                    <a16:creationId xmlns:a16="http://schemas.microsoft.com/office/drawing/2014/main" id="{E8B4FEE5-ACE8-A8E9-02FC-8ECAE95B1D09}"/>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35" name="TextBox 43">
                <a:extLst>
                  <a:ext uri="{FF2B5EF4-FFF2-40B4-BE49-F238E27FC236}">
                    <a16:creationId xmlns:a16="http://schemas.microsoft.com/office/drawing/2014/main" id="{79C3B530-94B8-B11C-E8C0-FDB2944FA5CC}"/>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56" name="Group 44">
              <a:extLst>
                <a:ext uri="{FF2B5EF4-FFF2-40B4-BE49-F238E27FC236}">
                  <a16:creationId xmlns:a16="http://schemas.microsoft.com/office/drawing/2014/main" id="{750B7B4B-0809-9B47-925F-F2D25CB9F88C}"/>
                </a:ext>
              </a:extLst>
            </p:cNvPr>
            <p:cNvGrpSpPr/>
            <p:nvPr/>
          </p:nvGrpSpPr>
          <p:grpSpPr>
            <a:xfrm>
              <a:off x="11764257" y="6479313"/>
              <a:ext cx="1474259" cy="1383893"/>
              <a:chOff x="0" y="-38100"/>
              <a:chExt cx="712400" cy="647710"/>
            </a:xfrm>
          </p:grpSpPr>
          <p:sp>
            <p:nvSpPr>
              <p:cNvPr id="132" name="Freeform 45">
                <a:extLst>
                  <a:ext uri="{FF2B5EF4-FFF2-40B4-BE49-F238E27FC236}">
                    <a16:creationId xmlns:a16="http://schemas.microsoft.com/office/drawing/2014/main" id="{2192FC62-DCA6-B802-8DD1-7104140195CA}"/>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33" name="TextBox 46">
                <a:extLst>
                  <a:ext uri="{FF2B5EF4-FFF2-40B4-BE49-F238E27FC236}">
                    <a16:creationId xmlns:a16="http://schemas.microsoft.com/office/drawing/2014/main" id="{2E201E0A-6E9B-E6ED-8EC5-53936E60F387}"/>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57" name="Group 47">
              <a:extLst>
                <a:ext uri="{FF2B5EF4-FFF2-40B4-BE49-F238E27FC236}">
                  <a16:creationId xmlns:a16="http://schemas.microsoft.com/office/drawing/2014/main" id="{257BDF6F-505C-2F11-530C-6E3761D9D3F3}"/>
                </a:ext>
              </a:extLst>
            </p:cNvPr>
            <p:cNvGrpSpPr/>
            <p:nvPr/>
          </p:nvGrpSpPr>
          <p:grpSpPr>
            <a:xfrm>
              <a:off x="13569213" y="6479314"/>
              <a:ext cx="1474259" cy="1383893"/>
              <a:chOff x="0" y="-38100"/>
              <a:chExt cx="712400" cy="647710"/>
            </a:xfrm>
          </p:grpSpPr>
          <p:sp>
            <p:nvSpPr>
              <p:cNvPr id="130" name="Freeform 48">
                <a:extLst>
                  <a:ext uri="{FF2B5EF4-FFF2-40B4-BE49-F238E27FC236}">
                    <a16:creationId xmlns:a16="http://schemas.microsoft.com/office/drawing/2014/main" id="{9CF37D27-31CD-166A-800B-B476A23ECE93}"/>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31" name="TextBox 49">
                <a:extLst>
                  <a:ext uri="{FF2B5EF4-FFF2-40B4-BE49-F238E27FC236}">
                    <a16:creationId xmlns:a16="http://schemas.microsoft.com/office/drawing/2014/main" id="{E3B43BE3-CCB9-6B4B-4FCF-D06C994E0304}"/>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66" name="Group 58">
              <a:extLst>
                <a:ext uri="{FF2B5EF4-FFF2-40B4-BE49-F238E27FC236}">
                  <a16:creationId xmlns:a16="http://schemas.microsoft.com/office/drawing/2014/main" id="{F48C2550-CCEE-6849-43E1-84828543A190}"/>
                </a:ext>
              </a:extLst>
            </p:cNvPr>
            <p:cNvGrpSpPr/>
            <p:nvPr/>
          </p:nvGrpSpPr>
          <p:grpSpPr>
            <a:xfrm>
              <a:off x="8230587" y="7987972"/>
              <a:ext cx="1474259" cy="1383893"/>
              <a:chOff x="0" y="-38100"/>
              <a:chExt cx="712400" cy="647710"/>
            </a:xfrm>
          </p:grpSpPr>
          <p:sp>
            <p:nvSpPr>
              <p:cNvPr id="128" name="Freeform 59">
                <a:extLst>
                  <a:ext uri="{FF2B5EF4-FFF2-40B4-BE49-F238E27FC236}">
                    <a16:creationId xmlns:a16="http://schemas.microsoft.com/office/drawing/2014/main" id="{660907B0-A080-0893-1C53-8F212944013F}"/>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29" name="TextBox 60">
                <a:extLst>
                  <a:ext uri="{FF2B5EF4-FFF2-40B4-BE49-F238E27FC236}">
                    <a16:creationId xmlns:a16="http://schemas.microsoft.com/office/drawing/2014/main" id="{6A8AE002-7F31-33D7-D329-FCD4967E9C61}"/>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67" name="Group 61">
              <a:extLst>
                <a:ext uri="{FF2B5EF4-FFF2-40B4-BE49-F238E27FC236}">
                  <a16:creationId xmlns:a16="http://schemas.microsoft.com/office/drawing/2014/main" id="{FEB52433-CEF5-5D72-E5FF-17C489E73C8A}"/>
                </a:ext>
              </a:extLst>
            </p:cNvPr>
            <p:cNvGrpSpPr/>
            <p:nvPr/>
          </p:nvGrpSpPr>
          <p:grpSpPr>
            <a:xfrm>
              <a:off x="9962806" y="7987972"/>
              <a:ext cx="1474259" cy="1383893"/>
              <a:chOff x="0" y="-38100"/>
              <a:chExt cx="712400" cy="647710"/>
            </a:xfrm>
          </p:grpSpPr>
          <p:sp>
            <p:nvSpPr>
              <p:cNvPr id="126" name="Freeform 62">
                <a:extLst>
                  <a:ext uri="{FF2B5EF4-FFF2-40B4-BE49-F238E27FC236}">
                    <a16:creationId xmlns:a16="http://schemas.microsoft.com/office/drawing/2014/main" id="{C57773A0-5EFE-D08B-6689-FAAFAB6C9699}"/>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27" name="TextBox 63">
                <a:extLst>
                  <a:ext uri="{FF2B5EF4-FFF2-40B4-BE49-F238E27FC236}">
                    <a16:creationId xmlns:a16="http://schemas.microsoft.com/office/drawing/2014/main" id="{AE63FA11-F0D7-DDFA-CC6B-48FBA07418F8}"/>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68" name="Group 64">
              <a:extLst>
                <a:ext uri="{FF2B5EF4-FFF2-40B4-BE49-F238E27FC236}">
                  <a16:creationId xmlns:a16="http://schemas.microsoft.com/office/drawing/2014/main" id="{9498EC05-5222-00E1-D34B-344F4B9833AA}"/>
                </a:ext>
              </a:extLst>
            </p:cNvPr>
            <p:cNvGrpSpPr/>
            <p:nvPr/>
          </p:nvGrpSpPr>
          <p:grpSpPr>
            <a:xfrm>
              <a:off x="11764257" y="7987972"/>
              <a:ext cx="1474259" cy="1383893"/>
              <a:chOff x="0" y="-38100"/>
              <a:chExt cx="712400" cy="647710"/>
            </a:xfrm>
          </p:grpSpPr>
          <p:sp>
            <p:nvSpPr>
              <p:cNvPr id="124" name="Freeform 65">
                <a:extLst>
                  <a:ext uri="{FF2B5EF4-FFF2-40B4-BE49-F238E27FC236}">
                    <a16:creationId xmlns:a16="http://schemas.microsoft.com/office/drawing/2014/main" id="{5153187E-B67F-18EB-A195-DF81F252EF22}"/>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25" name="TextBox 66">
                <a:extLst>
                  <a:ext uri="{FF2B5EF4-FFF2-40B4-BE49-F238E27FC236}">
                    <a16:creationId xmlns:a16="http://schemas.microsoft.com/office/drawing/2014/main" id="{A6C52AA8-EA6E-70B8-2B3D-67ECFC78B60F}"/>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69" name="Group 67">
              <a:extLst>
                <a:ext uri="{FF2B5EF4-FFF2-40B4-BE49-F238E27FC236}">
                  <a16:creationId xmlns:a16="http://schemas.microsoft.com/office/drawing/2014/main" id="{BB64CEA2-EA23-1A31-09D9-12B207E33CB2}"/>
                </a:ext>
              </a:extLst>
            </p:cNvPr>
            <p:cNvGrpSpPr/>
            <p:nvPr/>
          </p:nvGrpSpPr>
          <p:grpSpPr>
            <a:xfrm>
              <a:off x="13569213" y="7987972"/>
              <a:ext cx="1474259" cy="1383893"/>
              <a:chOff x="0" y="-38100"/>
              <a:chExt cx="712400" cy="647710"/>
            </a:xfrm>
          </p:grpSpPr>
          <p:sp>
            <p:nvSpPr>
              <p:cNvPr id="122" name="Freeform 68">
                <a:extLst>
                  <a:ext uri="{FF2B5EF4-FFF2-40B4-BE49-F238E27FC236}">
                    <a16:creationId xmlns:a16="http://schemas.microsoft.com/office/drawing/2014/main" id="{237BDA62-9A91-EBE5-319D-C4BA8659E9F6}"/>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23" name="TextBox 69">
                <a:extLst>
                  <a:ext uri="{FF2B5EF4-FFF2-40B4-BE49-F238E27FC236}">
                    <a16:creationId xmlns:a16="http://schemas.microsoft.com/office/drawing/2014/main" id="{A7509F3C-6677-3E5F-B13F-87EAB66140C5}"/>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86" name="Group 94">
              <a:extLst>
                <a:ext uri="{FF2B5EF4-FFF2-40B4-BE49-F238E27FC236}">
                  <a16:creationId xmlns:a16="http://schemas.microsoft.com/office/drawing/2014/main" id="{6CDC8898-D601-5819-C4FB-2AF923E47D67}"/>
                </a:ext>
              </a:extLst>
            </p:cNvPr>
            <p:cNvGrpSpPr/>
            <p:nvPr/>
          </p:nvGrpSpPr>
          <p:grpSpPr>
            <a:xfrm>
              <a:off x="6492231" y="6488239"/>
              <a:ext cx="1474259" cy="1383893"/>
              <a:chOff x="0" y="-38100"/>
              <a:chExt cx="712400" cy="647710"/>
            </a:xfrm>
          </p:grpSpPr>
          <p:sp>
            <p:nvSpPr>
              <p:cNvPr id="112" name="Freeform 95">
                <a:extLst>
                  <a:ext uri="{FF2B5EF4-FFF2-40B4-BE49-F238E27FC236}">
                    <a16:creationId xmlns:a16="http://schemas.microsoft.com/office/drawing/2014/main" id="{A55C4EC5-6C8E-C3A8-FA09-BFA434CDE562}"/>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13" name="TextBox 96">
                <a:extLst>
                  <a:ext uri="{FF2B5EF4-FFF2-40B4-BE49-F238E27FC236}">
                    <a16:creationId xmlns:a16="http://schemas.microsoft.com/office/drawing/2014/main" id="{A17E37EF-6377-2AD3-9AA1-B3226D80D8CF}"/>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88" name="Group 100">
              <a:extLst>
                <a:ext uri="{FF2B5EF4-FFF2-40B4-BE49-F238E27FC236}">
                  <a16:creationId xmlns:a16="http://schemas.microsoft.com/office/drawing/2014/main" id="{374DADF1-4AEC-49FE-A6DF-CEC8C3BB5AA6}"/>
                </a:ext>
              </a:extLst>
            </p:cNvPr>
            <p:cNvGrpSpPr/>
            <p:nvPr/>
          </p:nvGrpSpPr>
          <p:grpSpPr>
            <a:xfrm>
              <a:off x="6490357" y="3473888"/>
              <a:ext cx="1474259" cy="1383893"/>
              <a:chOff x="0" y="-38100"/>
              <a:chExt cx="712400" cy="647710"/>
            </a:xfrm>
          </p:grpSpPr>
          <p:sp>
            <p:nvSpPr>
              <p:cNvPr id="108" name="Freeform 101">
                <a:extLst>
                  <a:ext uri="{FF2B5EF4-FFF2-40B4-BE49-F238E27FC236}">
                    <a16:creationId xmlns:a16="http://schemas.microsoft.com/office/drawing/2014/main" id="{B420E92F-B56C-8B94-A233-A3A8B34734D0}"/>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09" name="TextBox 102">
                <a:extLst>
                  <a:ext uri="{FF2B5EF4-FFF2-40B4-BE49-F238E27FC236}">
                    <a16:creationId xmlns:a16="http://schemas.microsoft.com/office/drawing/2014/main" id="{3E4C2E31-E74E-5352-CBE8-E266C2638EBB}"/>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89" name="Group 103">
              <a:extLst>
                <a:ext uri="{FF2B5EF4-FFF2-40B4-BE49-F238E27FC236}">
                  <a16:creationId xmlns:a16="http://schemas.microsoft.com/office/drawing/2014/main" id="{8011B498-6F1B-5781-2713-C40419A53481}"/>
                </a:ext>
              </a:extLst>
            </p:cNvPr>
            <p:cNvGrpSpPr/>
            <p:nvPr/>
          </p:nvGrpSpPr>
          <p:grpSpPr>
            <a:xfrm>
              <a:off x="6501124" y="7986660"/>
              <a:ext cx="1485993" cy="1383893"/>
              <a:chOff x="-5670" y="-38100"/>
              <a:chExt cx="718070" cy="647710"/>
            </a:xfrm>
          </p:grpSpPr>
          <p:sp>
            <p:nvSpPr>
              <p:cNvPr id="106" name="Freeform 104">
                <a:extLst>
                  <a:ext uri="{FF2B5EF4-FFF2-40B4-BE49-F238E27FC236}">
                    <a16:creationId xmlns:a16="http://schemas.microsoft.com/office/drawing/2014/main" id="{592A5BAF-1F82-CBE6-CD98-FC5F00520899}"/>
                  </a:ext>
                </a:extLst>
              </p:cNvPr>
              <p:cNvSpPr/>
              <p:nvPr/>
            </p:nvSpPr>
            <p:spPr>
              <a:xfrm>
                <a:off x="-567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07" name="TextBox 105">
                <a:extLst>
                  <a:ext uri="{FF2B5EF4-FFF2-40B4-BE49-F238E27FC236}">
                    <a16:creationId xmlns:a16="http://schemas.microsoft.com/office/drawing/2014/main" id="{1F277133-4DB3-20AE-6E6F-50B3DD4A5E4F}"/>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grpSp>
          <p:nvGrpSpPr>
            <p:cNvPr id="96" name="Group 114">
              <a:extLst>
                <a:ext uri="{FF2B5EF4-FFF2-40B4-BE49-F238E27FC236}">
                  <a16:creationId xmlns:a16="http://schemas.microsoft.com/office/drawing/2014/main" id="{A0BF9432-1823-42D5-AF0C-A6661B2B67BC}"/>
                </a:ext>
              </a:extLst>
            </p:cNvPr>
            <p:cNvGrpSpPr/>
            <p:nvPr/>
          </p:nvGrpSpPr>
          <p:grpSpPr>
            <a:xfrm>
              <a:off x="6499263" y="4989817"/>
              <a:ext cx="1474259" cy="1383893"/>
              <a:chOff x="0" y="-38100"/>
              <a:chExt cx="712400" cy="647710"/>
            </a:xfrm>
          </p:grpSpPr>
          <p:sp>
            <p:nvSpPr>
              <p:cNvPr id="102" name="Freeform 115">
                <a:extLst>
                  <a:ext uri="{FF2B5EF4-FFF2-40B4-BE49-F238E27FC236}">
                    <a16:creationId xmlns:a16="http://schemas.microsoft.com/office/drawing/2014/main" id="{8870EEDB-1279-00FC-41F9-AB16DB6BA88A}"/>
                  </a:ext>
                </a:extLst>
              </p:cNvPr>
              <p:cNvSpPr/>
              <p:nvPr/>
            </p:nvSpPr>
            <p:spPr>
              <a:xfrm>
                <a:off x="0" y="0"/>
                <a:ext cx="712400" cy="609610"/>
              </a:xfrm>
              <a:custGeom>
                <a:avLst/>
                <a:gdLst/>
                <a:ahLst/>
                <a:cxnLst/>
                <a:rect l="l" t="t" r="r" b="b"/>
                <a:pathLst>
                  <a:path w="712400" h="609610">
                    <a:moveTo>
                      <a:pt x="0" y="0"/>
                    </a:moveTo>
                    <a:lnTo>
                      <a:pt x="712400" y="0"/>
                    </a:lnTo>
                    <a:lnTo>
                      <a:pt x="712400" y="609610"/>
                    </a:lnTo>
                    <a:lnTo>
                      <a:pt x="0" y="609610"/>
                    </a:lnTo>
                    <a:close/>
                  </a:path>
                </a:pathLst>
              </a:custGeom>
              <a:solidFill>
                <a:srgbClr val="97C141"/>
              </a:solidFill>
            </p:spPr>
            <p:txBody>
              <a:bodyPr/>
              <a:lstStyle/>
              <a:p>
                <a:endParaRPr lang="en-GB"/>
              </a:p>
            </p:txBody>
          </p:sp>
          <p:sp>
            <p:nvSpPr>
              <p:cNvPr id="103" name="TextBox 116">
                <a:extLst>
                  <a:ext uri="{FF2B5EF4-FFF2-40B4-BE49-F238E27FC236}">
                    <a16:creationId xmlns:a16="http://schemas.microsoft.com/office/drawing/2014/main" id="{3DE5D3C2-B497-C6CB-344D-D742ECA3B3E2}"/>
                  </a:ext>
                </a:extLst>
              </p:cNvPr>
              <p:cNvSpPr txBox="1"/>
              <p:nvPr/>
            </p:nvSpPr>
            <p:spPr>
              <a:xfrm>
                <a:off x="0" y="-38100"/>
                <a:ext cx="712400" cy="647710"/>
              </a:xfrm>
              <a:prstGeom prst="rect">
                <a:avLst/>
              </a:prstGeom>
            </p:spPr>
            <p:txBody>
              <a:bodyPr lIns="37691" tIns="37691" rIns="37691" bIns="37691" rtlCol="0" anchor="ctr"/>
              <a:lstStyle/>
              <a:p>
                <a:pPr algn="ctr">
                  <a:lnSpc>
                    <a:spcPts val="1352"/>
                  </a:lnSpc>
                </a:pPr>
                <a:endParaRPr/>
              </a:p>
            </p:txBody>
          </p:sp>
        </p:grpSp>
        <p:pic>
          <p:nvPicPr>
            <p:cNvPr id="4" name="Afbeelding 3" descr="Afbeelding met Lettertype, Graphics, logo, grafische vormgeving&#10;&#10;Automatisch gegenereerde beschrijving">
              <a:extLst>
                <a:ext uri="{FF2B5EF4-FFF2-40B4-BE49-F238E27FC236}">
                  <a16:creationId xmlns:a16="http://schemas.microsoft.com/office/drawing/2014/main" id="{5CEBCE4E-974E-AE03-A4BD-A6260A35896F}"/>
                </a:ext>
              </a:extLst>
            </p:cNvPr>
            <p:cNvPicPr>
              <a:picLocks noChangeAspect="1"/>
            </p:cNvPicPr>
            <p:nvPr/>
          </p:nvPicPr>
          <p:blipFill>
            <a:blip r:embed="rId5">
              <a:extLst>
                <a:ext uri="{28A0092B-C50C-407E-A947-70E740481C1C}">
                  <a14:useLocalDpi xmlns:a14="http://schemas.microsoft.com/office/drawing/2010/main" val="0"/>
                </a:ext>
              </a:extLst>
            </a:blip>
            <a:srcRect l="4766" t="24969" r="4454" b="30285"/>
            <a:stretch/>
          </p:blipFill>
          <p:spPr>
            <a:xfrm>
              <a:off x="6666561" y="3977544"/>
              <a:ext cx="1158980" cy="362215"/>
            </a:xfrm>
            <a:prstGeom prst="rect">
              <a:avLst/>
            </a:prstGeom>
          </p:spPr>
        </p:pic>
        <p:pic>
          <p:nvPicPr>
            <p:cNvPr id="41" name="Afbeelding 40" descr="Afbeelding met Lettertype, Graphics, logo, grafische vormgeving&#10;&#10;Automatisch gegenereerde beschrijving">
              <a:extLst>
                <a:ext uri="{FF2B5EF4-FFF2-40B4-BE49-F238E27FC236}">
                  <a16:creationId xmlns:a16="http://schemas.microsoft.com/office/drawing/2014/main" id="{F47B4981-7650-C67D-903D-069F41E795B5}"/>
                </a:ext>
              </a:extLst>
            </p:cNvPr>
            <p:cNvPicPr>
              <a:picLocks noChangeAspect="1"/>
            </p:cNvPicPr>
            <p:nvPr/>
          </p:nvPicPr>
          <p:blipFill>
            <a:blip r:embed="rId6">
              <a:extLst>
                <a:ext uri="{28A0092B-C50C-407E-A947-70E740481C1C}">
                  <a14:useLocalDpi xmlns:a14="http://schemas.microsoft.com/office/drawing/2010/main" val="0"/>
                </a:ext>
              </a:extLst>
            </a:blip>
            <a:srcRect l="21213" t="5118" r="22093"/>
            <a:stretch/>
          </p:blipFill>
          <p:spPr>
            <a:xfrm>
              <a:off x="12000189" y="3699193"/>
              <a:ext cx="1028261" cy="1091145"/>
            </a:xfrm>
            <a:prstGeom prst="rect">
              <a:avLst/>
            </a:prstGeom>
          </p:spPr>
        </p:pic>
        <p:pic>
          <p:nvPicPr>
            <p:cNvPr id="42" name="Afbeelding 41" descr="Afbeelding met zwart, duisternis&#10;&#10;Automatisch gegenereerde beschrijving">
              <a:extLst>
                <a:ext uri="{FF2B5EF4-FFF2-40B4-BE49-F238E27FC236}">
                  <a16:creationId xmlns:a16="http://schemas.microsoft.com/office/drawing/2014/main" id="{1B63301C-7053-9915-411E-E6238B73A4BF}"/>
                </a:ext>
              </a:extLst>
            </p:cNvPr>
            <p:cNvPicPr>
              <a:picLocks noChangeAspect="1"/>
            </p:cNvPicPr>
            <p:nvPr/>
          </p:nvPicPr>
          <p:blipFill>
            <a:blip r:embed="rId7">
              <a:extLst>
                <a:ext uri="{28A0092B-C50C-407E-A947-70E740481C1C}">
                  <a14:useLocalDpi xmlns:a14="http://schemas.microsoft.com/office/drawing/2010/main" val="0"/>
                </a:ext>
              </a:extLst>
            </a:blip>
            <a:srcRect l="32687" t="25129" r="31374" b="32990"/>
            <a:stretch/>
          </p:blipFill>
          <p:spPr>
            <a:xfrm>
              <a:off x="12107493" y="5265934"/>
              <a:ext cx="890325" cy="657835"/>
            </a:xfrm>
            <a:prstGeom prst="rect">
              <a:avLst/>
            </a:prstGeom>
          </p:spPr>
        </p:pic>
        <p:pic>
          <p:nvPicPr>
            <p:cNvPr id="43" name="Afbeelding 42" descr="Afbeelding met tekst, Lettertype, schermopname, logo&#10;&#10;Automatisch gegenereerde beschrijving">
              <a:extLst>
                <a:ext uri="{FF2B5EF4-FFF2-40B4-BE49-F238E27FC236}">
                  <a16:creationId xmlns:a16="http://schemas.microsoft.com/office/drawing/2014/main" id="{BF094357-DF6F-ABEB-F397-836013B8C35D}"/>
                </a:ext>
              </a:extLst>
            </p:cNvPr>
            <p:cNvPicPr>
              <a:picLocks noChangeAspect="1"/>
            </p:cNvPicPr>
            <p:nvPr/>
          </p:nvPicPr>
          <p:blipFill>
            <a:blip r:embed="rId8">
              <a:extLst>
                <a:ext uri="{28A0092B-C50C-407E-A947-70E740481C1C}">
                  <a14:useLocalDpi xmlns:a14="http://schemas.microsoft.com/office/drawing/2010/main" val="0"/>
                </a:ext>
              </a:extLst>
            </a:blip>
            <a:srcRect l="1408" t="20398" r="2589" b="20524"/>
            <a:stretch/>
          </p:blipFill>
          <p:spPr>
            <a:xfrm>
              <a:off x="9961956" y="3914378"/>
              <a:ext cx="1475957" cy="575876"/>
            </a:xfrm>
            <a:prstGeom prst="rect">
              <a:avLst/>
            </a:prstGeom>
          </p:spPr>
        </p:pic>
        <p:pic>
          <p:nvPicPr>
            <p:cNvPr id="44" name="Afbeelding 43" descr="Afbeelding met Graphics, Lettertype, schermopname, grafische vormgeving&#10;&#10;Automatisch gegenereerde beschrijving">
              <a:extLst>
                <a:ext uri="{FF2B5EF4-FFF2-40B4-BE49-F238E27FC236}">
                  <a16:creationId xmlns:a16="http://schemas.microsoft.com/office/drawing/2014/main" id="{3552C757-EE4B-0A77-70CF-C22D4DD6030E}"/>
                </a:ext>
              </a:extLst>
            </p:cNvPr>
            <p:cNvPicPr>
              <a:picLocks noChangeAspect="1"/>
            </p:cNvPicPr>
            <p:nvPr/>
          </p:nvPicPr>
          <p:blipFill>
            <a:blip r:embed="rId9">
              <a:extLst>
                <a:ext uri="{28A0092B-C50C-407E-A947-70E740481C1C}">
                  <a14:useLocalDpi xmlns:a14="http://schemas.microsoft.com/office/drawing/2010/main" val="0"/>
                </a:ext>
              </a:extLst>
            </a:blip>
            <a:srcRect l="29735" t="25412" r="27931" b="24298"/>
            <a:stretch/>
          </p:blipFill>
          <p:spPr>
            <a:xfrm>
              <a:off x="6827224" y="6783743"/>
              <a:ext cx="922256" cy="694649"/>
            </a:xfrm>
            <a:prstGeom prst="rect">
              <a:avLst/>
            </a:prstGeom>
          </p:spPr>
        </p:pic>
        <p:pic>
          <p:nvPicPr>
            <p:cNvPr id="45" name="Afbeelding 44" descr="Afbeelding met tekst, logo, Lettertype, Graphics&#10;&#10;Automatisch gegenereerde beschrijving">
              <a:extLst>
                <a:ext uri="{FF2B5EF4-FFF2-40B4-BE49-F238E27FC236}">
                  <a16:creationId xmlns:a16="http://schemas.microsoft.com/office/drawing/2014/main" id="{F10F679C-0BEF-7CA9-5D7B-044B04C2EA45}"/>
                </a:ext>
              </a:extLst>
            </p:cNvPr>
            <p:cNvPicPr>
              <a:picLocks noChangeAspect="1"/>
            </p:cNvPicPr>
            <p:nvPr/>
          </p:nvPicPr>
          <p:blipFill>
            <a:blip r:embed="rId10">
              <a:extLst>
                <a:ext uri="{28A0092B-C50C-407E-A947-70E740481C1C}">
                  <a14:useLocalDpi xmlns:a14="http://schemas.microsoft.com/office/drawing/2010/main" val="0"/>
                </a:ext>
              </a:extLst>
            </a:blip>
            <a:srcRect l="34535" t="26139" r="33161" b="28883"/>
            <a:stretch/>
          </p:blipFill>
          <p:spPr>
            <a:xfrm>
              <a:off x="6766463" y="5210979"/>
              <a:ext cx="959175" cy="846762"/>
            </a:xfrm>
            <a:prstGeom prst="rect">
              <a:avLst/>
            </a:prstGeom>
          </p:spPr>
        </p:pic>
        <p:pic>
          <p:nvPicPr>
            <p:cNvPr id="46" name="Afbeelding 45" descr="Afbeelding met Lettertype, Graphics, logo, schermopname&#10;&#10;Automatisch gegenereerde beschrijving">
              <a:extLst>
                <a:ext uri="{FF2B5EF4-FFF2-40B4-BE49-F238E27FC236}">
                  <a16:creationId xmlns:a16="http://schemas.microsoft.com/office/drawing/2014/main" id="{90B52CC1-1091-97D2-BE3E-8D76ADC184BB}"/>
                </a:ext>
              </a:extLst>
            </p:cNvPr>
            <p:cNvPicPr>
              <a:picLocks noChangeAspect="1"/>
            </p:cNvPicPr>
            <p:nvPr/>
          </p:nvPicPr>
          <p:blipFill>
            <a:blip r:embed="rId11">
              <a:extLst>
                <a:ext uri="{28A0092B-C50C-407E-A947-70E740481C1C}">
                  <a14:useLocalDpi xmlns:a14="http://schemas.microsoft.com/office/drawing/2010/main" val="0"/>
                </a:ext>
              </a:extLst>
            </a:blip>
            <a:srcRect l="758" t="22376" r="3697" b="22144"/>
            <a:stretch/>
          </p:blipFill>
          <p:spPr>
            <a:xfrm>
              <a:off x="13580243" y="5382693"/>
              <a:ext cx="1440482" cy="530338"/>
            </a:xfrm>
            <a:prstGeom prst="rect">
              <a:avLst/>
            </a:prstGeom>
          </p:spPr>
        </p:pic>
        <p:pic>
          <p:nvPicPr>
            <p:cNvPr id="47" name="Afbeelding 46" descr="Afbeelding met Lettertype, Graphics, grafische vormgeving, logo&#10;&#10;Automatisch gegenereerde beschrijving">
              <a:extLst>
                <a:ext uri="{FF2B5EF4-FFF2-40B4-BE49-F238E27FC236}">
                  <a16:creationId xmlns:a16="http://schemas.microsoft.com/office/drawing/2014/main" id="{966EC505-5139-44EF-D0EC-E1BB6D2BB34A}"/>
                </a:ext>
              </a:extLst>
            </p:cNvPr>
            <p:cNvPicPr>
              <a:picLocks noChangeAspect="1"/>
            </p:cNvPicPr>
            <p:nvPr/>
          </p:nvPicPr>
          <p:blipFill>
            <a:blip r:embed="rId12">
              <a:extLst>
                <a:ext uri="{28A0092B-C50C-407E-A947-70E740481C1C}">
                  <a14:useLocalDpi xmlns:a14="http://schemas.microsoft.com/office/drawing/2010/main" val="0"/>
                </a:ext>
              </a:extLst>
            </a:blip>
            <a:srcRect l="18523" t="35575" r="17357" b="34675"/>
            <a:stretch/>
          </p:blipFill>
          <p:spPr>
            <a:xfrm>
              <a:off x="9985669" y="5433486"/>
              <a:ext cx="1396875" cy="410928"/>
            </a:xfrm>
            <a:prstGeom prst="rect">
              <a:avLst/>
            </a:prstGeom>
          </p:spPr>
        </p:pic>
        <p:pic>
          <p:nvPicPr>
            <p:cNvPr id="48" name="Afbeelding 47" descr="Afbeelding met Lettertype, Graphics, schermopname, grafische vormgeving&#10;&#10;Automatisch gegenereerde beschrijving">
              <a:extLst>
                <a:ext uri="{FF2B5EF4-FFF2-40B4-BE49-F238E27FC236}">
                  <a16:creationId xmlns:a16="http://schemas.microsoft.com/office/drawing/2014/main" id="{56F594B5-9628-7DE5-8E05-4B7C9529725E}"/>
                </a:ext>
              </a:extLst>
            </p:cNvPr>
            <p:cNvPicPr>
              <a:picLocks noChangeAspect="1"/>
            </p:cNvPicPr>
            <p:nvPr/>
          </p:nvPicPr>
          <p:blipFill>
            <a:blip r:embed="rId13">
              <a:extLst>
                <a:ext uri="{28A0092B-C50C-407E-A947-70E740481C1C}">
                  <a14:useLocalDpi xmlns:a14="http://schemas.microsoft.com/office/drawing/2010/main" val="0"/>
                </a:ext>
              </a:extLst>
            </a:blip>
            <a:srcRect l="4454" t="30404" r="4438" b="31202"/>
            <a:stretch/>
          </p:blipFill>
          <p:spPr>
            <a:xfrm>
              <a:off x="8300619" y="5443606"/>
              <a:ext cx="1337728" cy="357438"/>
            </a:xfrm>
            <a:prstGeom prst="rect">
              <a:avLst/>
            </a:prstGeom>
          </p:spPr>
        </p:pic>
        <p:pic>
          <p:nvPicPr>
            <p:cNvPr id="49" name="Afbeelding 48" descr="Afbeelding met Graphics, grafische vormgeving, schermopname, Kleurrijkheid&#10;&#10;Automatisch gegenereerde beschrijving">
              <a:extLst>
                <a:ext uri="{FF2B5EF4-FFF2-40B4-BE49-F238E27FC236}">
                  <a16:creationId xmlns:a16="http://schemas.microsoft.com/office/drawing/2014/main" id="{ADB6D1B1-3FE0-4AD8-F415-C4092CCB5622}"/>
                </a:ext>
              </a:extLst>
            </p:cNvPr>
            <p:cNvPicPr>
              <a:picLocks noChangeAspect="1"/>
            </p:cNvPicPr>
            <p:nvPr/>
          </p:nvPicPr>
          <p:blipFill>
            <a:blip r:embed="rId14">
              <a:extLst>
                <a:ext uri="{28A0092B-C50C-407E-A947-70E740481C1C}">
                  <a14:useLocalDpi xmlns:a14="http://schemas.microsoft.com/office/drawing/2010/main" val="0"/>
                </a:ext>
              </a:extLst>
            </a:blip>
            <a:srcRect l="12807" t="35562" r="13536" b="32936"/>
            <a:stretch/>
          </p:blipFill>
          <p:spPr>
            <a:xfrm>
              <a:off x="13649111" y="3989196"/>
              <a:ext cx="1302747" cy="353275"/>
            </a:xfrm>
            <a:prstGeom prst="rect">
              <a:avLst/>
            </a:prstGeom>
          </p:spPr>
        </p:pic>
        <p:pic>
          <p:nvPicPr>
            <p:cNvPr id="50" name="Afbeelding 49" descr="Afbeelding met cirkel, Hemellichaam, astronomie&#10;&#10;Automatisch gegenereerde beschrijving">
              <a:extLst>
                <a:ext uri="{FF2B5EF4-FFF2-40B4-BE49-F238E27FC236}">
                  <a16:creationId xmlns:a16="http://schemas.microsoft.com/office/drawing/2014/main" id="{822B1FC4-98F6-AC5E-F9B2-3507AF7166CE}"/>
                </a:ext>
              </a:extLst>
            </p:cNvPr>
            <p:cNvPicPr>
              <a:picLocks noChangeAspect="1"/>
            </p:cNvPicPr>
            <p:nvPr/>
          </p:nvPicPr>
          <p:blipFill>
            <a:blip r:embed="rId15">
              <a:extLst>
                <a:ext uri="{28A0092B-C50C-407E-A947-70E740481C1C}">
                  <a14:useLocalDpi xmlns:a14="http://schemas.microsoft.com/office/drawing/2010/main" val="0"/>
                </a:ext>
              </a:extLst>
            </a:blip>
            <a:srcRect l="31199" t="24332" r="29295" b="27196"/>
            <a:stretch/>
          </p:blipFill>
          <p:spPr>
            <a:xfrm>
              <a:off x="8575818" y="3831871"/>
              <a:ext cx="890325" cy="692623"/>
            </a:xfrm>
            <a:prstGeom prst="rect">
              <a:avLst/>
            </a:prstGeom>
          </p:spPr>
        </p:pic>
        <p:pic>
          <p:nvPicPr>
            <p:cNvPr id="51" name="Afbeelding 50" descr="Afbeelding met Graphics, Lettertype, logo, grafische vormgeving&#10;&#10;Automatisch gegenereerde beschrijving">
              <a:extLst>
                <a:ext uri="{FF2B5EF4-FFF2-40B4-BE49-F238E27FC236}">
                  <a16:creationId xmlns:a16="http://schemas.microsoft.com/office/drawing/2014/main" id="{F92B0E63-3242-F61A-AAD2-1543809FEA49}"/>
                </a:ext>
              </a:extLst>
            </p:cNvPr>
            <p:cNvPicPr>
              <a:picLocks noChangeAspect="1"/>
            </p:cNvPicPr>
            <p:nvPr/>
          </p:nvPicPr>
          <p:blipFill>
            <a:blip r:embed="rId16"/>
            <a:stretch>
              <a:fillRect/>
            </a:stretch>
          </p:blipFill>
          <p:spPr>
            <a:xfrm>
              <a:off x="8342941" y="6974663"/>
              <a:ext cx="1217676" cy="474581"/>
            </a:xfrm>
            <a:prstGeom prst="rect">
              <a:avLst/>
            </a:prstGeom>
          </p:spPr>
        </p:pic>
        <p:pic>
          <p:nvPicPr>
            <p:cNvPr id="4096" name="Afbeelding 4095" descr="Afbeelding met Graphics, ontwerp&#10;&#10;Automatisch gegenereerde beschrijving">
              <a:extLst>
                <a:ext uri="{FF2B5EF4-FFF2-40B4-BE49-F238E27FC236}">
                  <a16:creationId xmlns:a16="http://schemas.microsoft.com/office/drawing/2014/main" id="{2CC8B12A-E40D-E847-4A9F-5F46204A52C6}"/>
                </a:ext>
              </a:extLst>
            </p:cNvPr>
            <p:cNvPicPr>
              <a:picLocks noChangeAspect="1"/>
            </p:cNvPicPr>
            <p:nvPr/>
          </p:nvPicPr>
          <p:blipFill>
            <a:blip r:embed="rId17">
              <a:extLst>
                <a:ext uri="{28A0092B-C50C-407E-A947-70E740481C1C}">
                  <a14:useLocalDpi xmlns:a14="http://schemas.microsoft.com/office/drawing/2010/main" val="0"/>
                </a:ext>
              </a:extLst>
            </a:blip>
            <a:srcRect l="19677" t="23783" r="15420" b="26843"/>
            <a:stretch/>
          </p:blipFill>
          <p:spPr>
            <a:xfrm>
              <a:off x="11882209" y="6741194"/>
              <a:ext cx="1238220" cy="941971"/>
            </a:xfrm>
            <a:prstGeom prst="rect">
              <a:avLst/>
            </a:prstGeom>
          </p:spPr>
        </p:pic>
        <p:pic>
          <p:nvPicPr>
            <p:cNvPr id="4099" name="Afbeelding 4098" descr="Afbeelding met tekst, visitekaartje, schermopname, Lettertype&#10;&#10;Automatisch gegenereerde beschrijving">
              <a:extLst>
                <a:ext uri="{FF2B5EF4-FFF2-40B4-BE49-F238E27FC236}">
                  <a16:creationId xmlns:a16="http://schemas.microsoft.com/office/drawing/2014/main" id="{72AF67D6-77A2-5CC8-90F5-28EB81AF08C7}"/>
                </a:ext>
              </a:extLst>
            </p:cNvPr>
            <p:cNvPicPr>
              <a:picLocks noChangeAspect="1"/>
            </p:cNvPicPr>
            <p:nvPr/>
          </p:nvPicPr>
          <p:blipFill>
            <a:blip r:embed="rId18">
              <a:extLst>
                <a:ext uri="{28A0092B-C50C-407E-A947-70E740481C1C}">
                  <a14:useLocalDpi xmlns:a14="http://schemas.microsoft.com/office/drawing/2010/main" val="0"/>
                </a:ext>
              </a:extLst>
            </a:blip>
            <a:srcRect l="18850" t="33502" r="9730" b="41402"/>
            <a:stretch/>
          </p:blipFill>
          <p:spPr>
            <a:xfrm>
              <a:off x="10006658" y="6906654"/>
              <a:ext cx="1375886" cy="483470"/>
            </a:xfrm>
            <a:prstGeom prst="rect">
              <a:avLst/>
            </a:prstGeom>
          </p:spPr>
        </p:pic>
        <p:pic>
          <p:nvPicPr>
            <p:cNvPr id="4101" name="Afbeelding 4100" descr="Afbeelding met tekst, schermopname, cirkel, maan&#10;&#10;Automatisch gegenereerde beschrijving">
              <a:extLst>
                <a:ext uri="{FF2B5EF4-FFF2-40B4-BE49-F238E27FC236}">
                  <a16:creationId xmlns:a16="http://schemas.microsoft.com/office/drawing/2014/main" id="{794F2F01-7E31-C141-A1DB-0B1A441A302D}"/>
                </a:ext>
              </a:extLst>
            </p:cNvPr>
            <p:cNvPicPr>
              <a:picLocks noChangeAspect="1"/>
            </p:cNvPicPr>
            <p:nvPr/>
          </p:nvPicPr>
          <p:blipFill>
            <a:blip r:embed="rId19">
              <a:extLst>
                <a:ext uri="{28A0092B-C50C-407E-A947-70E740481C1C}">
                  <a14:useLocalDpi xmlns:a14="http://schemas.microsoft.com/office/drawing/2010/main" val="0"/>
                </a:ext>
              </a:extLst>
            </a:blip>
            <a:srcRect l="19176" t="38462" r="16243" b="44105"/>
            <a:stretch/>
          </p:blipFill>
          <p:spPr>
            <a:xfrm>
              <a:off x="8262178" y="8522815"/>
              <a:ext cx="1517610" cy="409649"/>
            </a:xfrm>
            <a:prstGeom prst="rect">
              <a:avLst/>
            </a:prstGeom>
          </p:spPr>
        </p:pic>
        <p:pic>
          <p:nvPicPr>
            <p:cNvPr id="4103" name="Afbeelding 4102" descr="Afbeelding met schermopname, Lettertype, Graphics, grafische vormgeving&#10;&#10;Automatisch gegenereerde beschrijving">
              <a:extLst>
                <a:ext uri="{FF2B5EF4-FFF2-40B4-BE49-F238E27FC236}">
                  <a16:creationId xmlns:a16="http://schemas.microsoft.com/office/drawing/2014/main" id="{4F60935D-ABE6-E267-E6CE-252108D97A78}"/>
                </a:ext>
              </a:extLst>
            </p:cNvPr>
            <p:cNvPicPr>
              <a:picLocks noChangeAspect="1"/>
            </p:cNvPicPr>
            <p:nvPr/>
          </p:nvPicPr>
          <p:blipFill>
            <a:blip r:embed="rId20">
              <a:extLst>
                <a:ext uri="{28A0092B-C50C-407E-A947-70E740481C1C}">
                  <a14:useLocalDpi xmlns:a14="http://schemas.microsoft.com/office/drawing/2010/main" val="0"/>
                </a:ext>
              </a:extLst>
            </a:blip>
            <a:srcRect l="16092" t="37390" r="9203" b="40213"/>
            <a:stretch/>
          </p:blipFill>
          <p:spPr>
            <a:xfrm>
              <a:off x="13620094" y="6982271"/>
              <a:ext cx="1347573" cy="404008"/>
            </a:xfrm>
            <a:prstGeom prst="rect">
              <a:avLst/>
            </a:prstGeom>
          </p:spPr>
        </p:pic>
        <p:pic>
          <p:nvPicPr>
            <p:cNvPr id="4105" name="Afbeelding 4104" descr="Afbeelding met tekst, visitekaartje, schermopname, Lettertype&#10;&#10;Automatisch gegenereerde beschrijving">
              <a:extLst>
                <a:ext uri="{FF2B5EF4-FFF2-40B4-BE49-F238E27FC236}">
                  <a16:creationId xmlns:a16="http://schemas.microsoft.com/office/drawing/2014/main" id="{FEDA6599-D3E8-EF06-A34E-059CE244532A}"/>
                </a:ext>
              </a:extLst>
            </p:cNvPr>
            <p:cNvPicPr>
              <a:picLocks noChangeAspect="1"/>
            </p:cNvPicPr>
            <p:nvPr/>
          </p:nvPicPr>
          <p:blipFill>
            <a:blip r:embed="rId21">
              <a:extLst>
                <a:ext uri="{28A0092B-C50C-407E-A947-70E740481C1C}">
                  <a14:useLocalDpi xmlns:a14="http://schemas.microsoft.com/office/drawing/2010/main" val="0"/>
                </a:ext>
              </a:extLst>
            </a:blip>
            <a:srcRect l="18790" t="31838" r="16308" b="43065"/>
            <a:stretch/>
          </p:blipFill>
          <p:spPr>
            <a:xfrm>
              <a:off x="10069445" y="8448994"/>
              <a:ext cx="1250311" cy="483470"/>
            </a:xfrm>
            <a:prstGeom prst="rect">
              <a:avLst/>
            </a:prstGeom>
          </p:spPr>
        </p:pic>
        <p:pic>
          <p:nvPicPr>
            <p:cNvPr id="4107" name="Afbeelding 4106" descr="Afbeelding met tekst, schermopname, Lettertype, Graphics&#10;&#10;Automatisch gegenereerde beschrijving">
              <a:extLst>
                <a:ext uri="{FF2B5EF4-FFF2-40B4-BE49-F238E27FC236}">
                  <a16:creationId xmlns:a16="http://schemas.microsoft.com/office/drawing/2014/main" id="{2D52508D-6492-7983-4805-75F17D5D7DD5}"/>
                </a:ext>
              </a:extLst>
            </p:cNvPr>
            <p:cNvPicPr>
              <a:picLocks noChangeAspect="1"/>
            </p:cNvPicPr>
            <p:nvPr/>
          </p:nvPicPr>
          <p:blipFill>
            <a:blip r:embed="rId22">
              <a:extLst>
                <a:ext uri="{28A0092B-C50C-407E-A947-70E740481C1C}">
                  <a14:useLocalDpi xmlns:a14="http://schemas.microsoft.com/office/drawing/2010/main" val="0"/>
                </a:ext>
              </a:extLst>
            </a:blip>
            <a:srcRect l="26842" t="32349" r="28824" b="50000"/>
            <a:stretch/>
          </p:blipFill>
          <p:spPr>
            <a:xfrm>
              <a:off x="11743475" y="8428225"/>
              <a:ext cx="1472432" cy="586209"/>
            </a:xfrm>
            <a:prstGeom prst="rect">
              <a:avLst/>
            </a:prstGeom>
          </p:spPr>
        </p:pic>
        <p:pic>
          <p:nvPicPr>
            <p:cNvPr id="4109" name="Afbeelding 4108" descr="Afbeelding met Lettertype, tekst, Graphics, schermopname&#10;&#10;Automatisch gegenereerde beschrijving">
              <a:extLst>
                <a:ext uri="{FF2B5EF4-FFF2-40B4-BE49-F238E27FC236}">
                  <a16:creationId xmlns:a16="http://schemas.microsoft.com/office/drawing/2014/main" id="{1FB704B3-6B54-4C98-4E84-537DD4733C2D}"/>
                </a:ext>
              </a:extLst>
            </p:cNvPr>
            <p:cNvPicPr>
              <a:picLocks noChangeAspect="1"/>
            </p:cNvPicPr>
            <p:nvPr/>
          </p:nvPicPr>
          <p:blipFill>
            <a:blip r:embed="rId23">
              <a:extLst>
                <a:ext uri="{28A0092B-C50C-407E-A947-70E740481C1C}">
                  <a14:useLocalDpi xmlns:a14="http://schemas.microsoft.com/office/drawing/2010/main" val="0"/>
                </a:ext>
              </a:extLst>
            </a:blip>
            <a:srcRect l="13185" t="25811" r="11760" b="33934"/>
            <a:stretch/>
          </p:blipFill>
          <p:spPr>
            <a:xfrm>
              <a:off x="6652636" y="8369781"/>
              <a:ext cx="1201933" cy="644653"/>
            </a:xfrm>
            <a:prstGeom prst="rect">
              <a:avLst/>
            </a:prstGeom>
          </p:spPr>
        </p:pic>
        <p:pic>
          <p:nvPicPr>
            <p:cNvPr id="4111" name="Afbeelding 4110" descr="Afbeelding met Lettertype, Graphics, cirkel, tekst&#10;&#10;Automatisch gegenereerde beschrijving">
              <a:extLst>
                <a:ext uri="{FF2B5EF4-FFF2-40B4-BE49-F238E27FC236}">
                  <a16:creationId xmlns:a16="http://schemas.microsoft.com/office/drawing/2014/main" id="{FC498FD9-4032-E1BA-3B7A-47E80D294F6C}"/>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3806609" y="8239707"/>
              <a:ext cx="901700" cy="901700"/>
            </a:xfrm>
            <a:prstGeom prst="rect">
              <a:avLst/>
            </a:prstGeom>
          </p:spPr>
        </p:pic>
      </p:grpSp>
      <p:grpSp>
        <p:nvGrpSpPr>
          <p:cNvPr id="2" name="Group 5">
            <a:extLst>
              <a:ext uri="{FF2B5EF4-FFF2-40B4-BE49-F238E27FC236}">
                <a16:creationId xmlns:a16="http://schemas.microsoft.com/office/drawing/2014/main" id="{27A3F1A0-2799-112B-7BF8-D0A5B6DDBCAD}"/>
              </a:ext>
            </a:extLst>
          </p:cNvPr>
          <p:cNvGrpSpPr/>
          <p:nvPr/>
        </p:nvGrpSpPr>
        <p:grpSpPr>
          <a:xfrm>
            <a:off x="0" y="-112391"/>
            <a:ext cx="515378" cy="10399392"/>
            <a:chOff x="0" y="-149855"/>
            <a:chExt cx="1063453" cy="13865855"/>
          </a:xfrm>
        </p:grpSpPr>
        <p:grpSp>
          <p:nvGrpSpPr>
            <p:cNvPr id="16" name="Group 6">
              <a:extLst>
                <a:ext uri="{FF2B5EF4-FFF2-40B4-BE49-F238E27FC236}">
                  <a16:creationId xmlns:a16="http://schemas.microsoft.com/office/drawing/2014/main" id="{558C3A77-2587-0E67-CDC2-7404A15BB9A0}"/>
                </a:ext>
              </a:extLst>
            </p:cNvPr>
            <p:cNvGrpSpPr/>
            <p:nvPr/>
          </p:nvGrpSpPr>
          <p:grpSpPr>
            <a:xfrm>
              <a:off x="0" y="-149855"/>
              <a:ext cx="1063453" cy="2760973"/>
              <a:chOff x="0" y="-47625"/>
              <a:chExt cx="337973" cy="877457"/>
            </a:xfrm>
          </p:grpSpPr>
          <p:sp>
            <p:nvSpPr>
              <p:cNvPr id="23" name="Freeform 7">
                <a:extLst>
                  <a:ext uri="{FF2B5EF4-FFF2-40B4-BE49-F238E27FC236}">
                    <a16:creationId xmlns:a16="http://schemas.microsoft.com/office/drawing/2014/main" id="{863934DF-B0D1-3EE9-40B5-FF2C69287EAE}"/>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4" name="TextBox 8">
                <a:extLst>
                  <a:ext uri="{FF2B5EF4-FFF2-40B4-BE49-F238E27FC236}">
                    <a16:creationId xmlns:a16="http://schemas.microsoft.com/office/drawing/2014/main" id="{A6493AF6-D6D9-D0DD-CAEA-CF9D4A69343F}"/>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7" name="Group 9">
              <a:extLst>
                <a:ext uri="{FF2B5EF4-FFF2-40B4-BE49-F238E27FC236}">
                  <a16:creationId xmlns:a16="http://schemas.microsoft.com/office/drawing/2014/main" id="{5147F9C0-5E46-8A2F-01DA-507AA36528C3}"/>
                </a:ext>
              </a:extLst>
            </p:cNvPr>
            <p:cNvGrpSpPr/>
            <p:nvPr/>
          </p:nvGrpSpPr>
          <p:grpSpPr>
            <a:xfrm>
              <a:off x="0" y="2461263"/>
              <a:ext cx="1063453" cy="8677457"/>
              <a:chOff x="0" y="-47625"/>
              <a:chExt cx="337973" cy="2757760"/>
            </a:xfrm>
          </p:grpSpPr>
          <p:sp>
            <p:nvSpPr>
              <p:cNvPr id="21" name="Freeform 10">
                <a:extLst>
                  <a:ext uri="{FF2B5EF4-FFF2-40B4-BE49-F238E27FC236}">
                    <a16:creationId xmlns:a16="http://schemas.microsoft.com/office/drawing/2014/main" id="{4FAE0BDF-4831-5662-2C29-1EF01250175B}"/>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22" name="TextBox 11">
                <a:extLst>
                  <a:ext uri="{FF2B5EF4-FFF2-40B4-BE49-F238E27FC236}">
                    <a16:creationId xmlns:a16="http://schemas.microsoft.com/office/drawing/2014/main" id="{DDB53849-475D-B41C-B5DF-B33F3AC9C9D6}"/>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8" name="Group 12">
              <a:extLst>
                <a:ext uri="{FF2B5EF4-FFF2-40B4-BE49-F238E27FC236}">
                  <a16:creationId xmlns:a16="http://schemas.microsoft.com/office/drawing/2014/main" id="{570D0278-FC25-9229-FF56-9A7AF7AB7646}"/>
                </a:ext>
              </a:extLst>
            </p:cNvPr>
            <p:cNvGrpSpPr/>
            <p:nvPr/>
          </p:nvGrpSpPr>
          <p:grpSpPr>
            <a:xfrm>
              <a:off x="0" y="10988864"/>
              <a:ext cx="1063453" cy="2727136"/>
              <a:chOff x="0" y="-47625"/>
              <a:chExt cx="337973" cy="866704"/>
            </a:xfrm>
          </p:grpSpPr>
          <p:sp>
            <p:nvSpPr>
              <p:cNvPr id="19" name="Freeform 13">
                <a:extLst>
                  <a:ext uri="{FF2B5EF4-FFF2-40B4-BE49-F238E27FC236}">
                    <a16:creationId xmlns:a16="http://schemas.microsoft.com/office/drawing/2014/main" id="{8F6905A3-19A2-5392-EBFD-82747DB60CA8}"/>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20" name="TextBox 14">
                <a:extLst>
                  <a:ext uri="{FF2B5EF4-FFF2-40B4-BE49-F238E27FC236}">
                    <a16:creationId xmlns:a16="http://schemas.microsoft.com/office/drawing/2014/main" id="{25DF8A68-84D8-C1CA-10F6-370EEA33FF17}"/>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4699398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6465F"/>
        </a:solidFill>
        <a:effectLst/>
      </p:bgPr>
    </p:bg>
    <p:spTree>
      <p:nvGrpSpPr>
        <p:cNvPr id="1" name="">
          <a:extLst>
            <a:ext uri="{FF2B5EF4-FFF2-40B4-BE49-F238E27FC236}">
              <a16:creationId xmlns:a16="http://schemas.microsoft.com/office/drawing/2014/main" id="{97DF7C07-59C6-97E3-E2C4-79B5B4F4B6DD}"/>
            </a:ext>
          </a:extLst>
        </p:cNvPr>
        <p:cNvGrpSpPr/>
        <p:nvPr/>
      </p:nvGrpSpPr>
      <p:grpSpPr>
        <a:xfrm>
          <a:off x="0" y="0"/>
          <a:ext cx="0" cy="0"/>
          <a:chOff x="0" y="0"/>
          <a:chExt cx="0" cy="0"/>
        </a:xfrm>
      </p:grpSpPr>
      <p:sp>
        <p:nvSpPr>
          <p:cNvPr id="27" name="Freeform 27">
            <a:extLst>
              <a:ext uri="{FF2B5EF4-FFF2-40B4-BE49-F238E27FC236}">
                <a16:creationId xmlns:a16="http://schemas.microsoft.com/office/drawing/2014/main" id="{56ABA38C-82B2-2D09-2CC8-4FA195B024FB}"/>
              </a:ext>
            </a:extLst>
          </p:cNvPr>
          <p:cNvSpPr/>
          <p:nvPr/>
        </p:nvSpPr>
        <p:spPr>
          <a:xfrm>
            <a:off x="15855464" y="7890383"/>
            <a:ext cx="1917158" cy="1917158"/>
          </a:xfrm>
          <a:custGeom>
            <a:avLst/>
            <a:gdLst/>
            <a:ahLst/>
            <a:cxnLst/>
            <a:rect l="l" t="t" r="r" b="b"/>
            <a:pathLst>
              <a:path w="1917158" h="1917158">
                <a:moveTo>
                  <a:pt x="0" y="0"/>
                </a:moveTo>
                <a:lnTo>
                  <a:pt x="1917157" y="0"/>
                </a:lnTo>
                <a:lnTo>
                  <a:pt x="1917157" y="1917158"/>
                </a:lnTo>
                <a:lnTo>
                  <a:pt x="0" y="1917158"/>
                </a:lnTo>
                <a:lnTo>
                  <a:pt x="0" y="0"/>
                </a:lnTo>
                <a:close/>
              </a:path>
            </a:pathLst>
          </a:custGeom>
          <a:blipFill>
            <a:blip r:embed="rId3"/>
            <a:stretch>
              <a:fillRect/>
            </a:stretch>
          </a:blipFill>
        </p:spPr>
        <p:txBody>
          <a:bodyPr/>
          <a:lstStyle/>
          <a:p>
            <a:endParaRPr lang="en-GB"/>
          </a:p>
        </p:txBody>
      </p:sp>
      <p:sp>
        <p:nvSpPr>
          <p:cNvPr id="37" name="TextBox 37">
            <a:extLst>
              <a:ext uri="{FF2B5EF4-FFF2-40B4-BE49-F238E27FC236}">
                <a16:creationId xmlns:a16="http://schemas.microsoft.com/office/drawing/2014/main" id="{E65E2695-C9EA-CB6E-C9BD-DF6C71E79A97}"/>
              </a:ext>
            </a:extLst>
          </p:cNvPr>
          <p:cNvSpPr txBox="1"/>
          <p:nvPr/>
        </p:nvSpPr>
        <p:spPr>
          <a:xfrm>
            <a:off x="9654211" y="4577754"/>
            <a:ext cx="7590573" cy="1436291"/>
          </a:xfrm>
          <a:prstGeom prst="rect">
            <a:avLst/>
          </a:prstGeom>
        </p:spPr>
        <p:txBody>
          <a:bodyPr wrap="square" lIns="0" tIns="0" rIns="0" bIns="0" rtlCol="0" anchor="t">
            <a:spAutoFit/>
          </a:bodyPr>
          <a:lstStyle/>
          <a:p>
            <a:pPr algn="ctr">
              <a:lnSpc>
                <a:spcPts val="11200"/>
              </a:lnSpc>
            </a:pPr>
            <a:r>
              <a:rPr lang="en-US" sz="11500">
                <a:solidFill>
                  <a:srgbClr val="FFFFFF"/>
                </a:solidFill>
                <a:latin typeface="PF DinText Pro 3"/>
              </a:rPr>
              <a:t>ACT NOW!</a:t>
            </a:r>
          </a:p>
        </p:txBody>
      </p:sp>
      <p:sp>
        <p:nvSpPr>
          <p:cNvPr id="45" name="AutoShape 2">
            <a:extLst>
              <a:ext uri="{FF2B5EF4-FFF2-40B4-BE49-F238E27FC236}">
                <a16:creationId xmlns:a16="http://schemas.microsoft.com/office/drawing/2014/main" id="{7709FBFE-AE31-FBF9-829F-DDD4EEBE50C0}"/>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47" name="Afbeelding 46" descr="Afbeelding met tekst, Graphics, grafische vormgeving, logo&#10;&#10;Automatisch gegenereerde beschrijving">
            <a:extLst>
              <a:ext uri="{FF2B5EF4-FFF2-40B4-BE49-F238E27FC236}">
                <a16:creationId xmlns:a16="http://schemas.microsoft.com/office/drawing/2014/main" id="{2EEF1A51-6314-8C93-B44C-0B3639046E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379" y="2239543"/>
            <a:ext cx="6957059" cy="5797549"/>
          </a:xfrm>
          <a:prstGeom prst="rect">
            <a:avLst/>
          </a:prstGeom>
        </p:spPr>
      </p:pic>
      <p:grpSp>
        <p:nvGrpSpPr>
          <p:cNvPr id="2" name="Group 5">
            <a:extLst>
              <a:ext uri="{FF2B5EF4-FFF2-40B4-BE49-F238E27FC236}">
                <a16:creationId xmlns:a16="http://schemas.microsoft.com/office/drawing/2014/main" id="{8D2C2F42-2925-7237-B572-D04B729E8D92}"/>
              </a:ext>
            </a:extLst>
          </p:cNvPr>
          <p:cNvGrpSpPr/>
          <p:nvPr/>
        </p:nvGrpSpPr>
        <p:grpSpPr>
          <a:xfrm>
            <a:off x="0" y="-112391"/>
            <a:ext cx="515378" cy="10399392"/>
            <a:chOff x="0" y="-149855"/>
            <a:chExt cx="1063453" cy="13865855"/>
          </a:xfrm>
        </p:grpSpPr>
        <p:grpSp>
          <p:nvGrpSpPr>
            <p:cNvPr id="3" name="Group 6">
              <a:extLst>
                <a:ext uri="{FF2B5EF4-FFF2-40B4-BE49-F238E27FC236}">
                  <a16:creationId xmlns:a16="http://schemas.microsoft.com/office/drawing/2014/main" id="{3A902118-6866-A1A4-4514-B64F87F1B5AF}"/>
                </a:ext>
              </a:extLst>
            </p:cNvPr>
            <p:cNvGrpSpPr/>
            <p:nvPr/>
          </p:nvGrpSpPr>
          <p:grpSpPr>
            <a:xfrm>
              <a:off x="0" y="-149855"/>
              <a:ext cx="1063453" cy="2760973"/>
              <a:chOff x="0" y="-47625"/>
              <a:chExt cx="337973" cy="877457"/>
            </a:xfrm>
          </p:grpSpPr>
          <p:sp>
            <p:nvSpPr>
              <p:cNvPr id="20" name="Freeform 7">
                <a:extLst>
                  <a:ext uri="{FF2B5EF4-FFF2-40B4-BE49-F238E27FC236}">
                    <a16:creationId xmlns:a16="http://schemas.microsoft.com/office/drawing/2014/main" id="{A5C9E540-FB0F-C130-5AF5-A1CC8483AE37}"/>
                  </a:ext>
                </a:extLst>
              </p:cNvPr>
              <p:cNvSpPr/>
              <p:nvPr/>
            </p:nvSpPr>
            <p:spPr>
              <a:xfrm>
                <a:off x="0" y="0"/>
                <a:ext cx="337973" cy="829832"/>
              </a:xfrm>
              <a:custGeom>
                <a:avLst/>
                <a:gdLst/>
                <a:ahLst/>
                <a:cxnLst/>
                <a:rect l="l" t="t" r="r" b="b"/>
                <a:pathLst>
                  <a:path w="337973" h="829832">
                    <a:moveTo>
                      <a:pt x="0" y="0"/>
                    </a:moveTo>
                    <a:lnTo>
                      <a:pt x="337973" y="0"/>
                    </a:lnTo>
                    <a:lnTo>
                      <a:pt x="337973" y="829832"/>
                    </a:lnTo>
                    <a:lnTo>
                      <a:pt x="0" y="829832"/>
                    </a:lnTo>
                    <a:close/>
                  </a:path>
                </a:pathLst>
              </a:custGeom>
              <a:solidFill>
                <a:srgbClr val="007AC2"/>
              </a:solidFill>
            </p:spPr>
            <p:txBody>
              <a:bodyPr/>
              <a:lstStyle/>
              <a:p>
                <a:endParaRPr lang="en-GB"/>
              </a:p>
            </p:txBody>
          </p:sp>
          <p:sp>
            <p:nvSpPr>
              <p:cNvPr id="21" name="TextBox 8">
                <a:extLst>
                  <a:ext uri="{FF2B5EF4-FFF2-40B4-BE49-F238E27FC236}">
                    <a16:creationId xmlns:a16="http://schemas.microsoft.com/office/drawing/2014/main" id="{01A53256-A8C4-6585-2AD9-D8164CB4F44B}"/>
                  </a:ext>
                </a:extLst>
              </p:cNvPr>
              <p:cNvSpPr txBox="1"/>
              <p:nvPr/>
            </p:nvSpPr>
            <p:spPr>
              <a:xfrm>
                <a:off x="0" y="-47625"/>
                <a:ext cx="337973" cy="877457"/>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4" name="Group 9">
              <a:extLst>
                <a:ext uri="{FF2B5EF4-FFF2-40B4-BE49-F238E27FC236}">
                  <a16:creationId xmlns:a16="http://schemas.microsoft.com/office/drawing/2014/main" id="{443DF1C3-6CE9-62A0-0BCC-7EB47FD5CE05}"/>
                </a:ext>
              </a:extLst>
            </p:cNvPr>
            <p:cNvGrpSpPr/>
            <p:nvPr/>
          </p:nvGrpSpPr>
          <p:grpSpPr>
            <a:xfrm>
              <a:off x="0" y="2461263"/>
              <a:ext cx="1063453" cy="8677457"/>
              <a:chOff x="0" y="-47625"/>
              <a:chExt cx="337973" cy="2757760"/>
            </a:xfrm>
          </p:grpSpPr>
          <p:sp>
            <p:nvSpPr>
              <p:cNvPr id="18" name="Freeform 10">
                <a:extLst>
                  <a:ext uri="{FF2B5EF4-FFF2-40B4-BE49-F238E27FC236}">
                    <a16:creationId xmlns:a16="http://schemas.microsoft.com/office/drawing/2014/main" id="{D05EFE84-7511-ACE8-A989-61FF5510A62F}"/>
                  </a:ext>
                </a:extLst>
              </p:cNvPr>
              <p:cNvSpPr/>
              <p:nvPr/>
            </p:nvSpPr>
            <p:spPr>
              <a:xfrm>
                <a:off x="0" y="0"/>
                <a:ext cx="337973" cy="2710135"/>
              </a:xfrm>
              <a:custGeom>
                <a:avLst/>
                <a:gdLst/>
                <a:ahLst/>
                <a:cxnLst/>
                <a:rect l="l" t="t" r="r" b="b"/>
                <a:pathLst>
                  <a:path w="337973" h="2710135">
                    <a:moveTo>
                      <a:pt x="0" y="0"/>
                    </a:moveTo>
                    <a:lnTo>
                      <a:pt x="337973" y="0"/>
                    </a:lnTo>
                    <a:lnTo>
                      <a:pt x="337973" y="2710135"/>
                    </a:lnTo>
                    <a:lnTo>
                      <a:pt x="0" y="2710135"/>
                    </a:lnTo>
                    <a:close/>
                  </a:path>
                </a:pathLst>
              </a:custGeom>
              <a:solidFill>
                <a:srgbClr val="97C141"/>
              </a:solidFill>
            </p:spPr>
            <p:txBody>
              <a:bodyPr/>
              <a:lstStyle/>
              <a:p>
                <a:endParaRPr lang="en-GB"/>
              </a:p>
            </p:txBody>
          </p:sp>
          <p:sp>
            <p:nvSpPr>
              <p:cNvPr id="19" name="TextBox 11">
                <a:extLst>
                  <a:ext uri="{FF2B5EF4-FFF2-40B4-BE49-F238E27FC236}">
                    <a16:creationId xmlns:a16="http://schemas.microsoft.com/office/drawing/2014/main" id="{13465196-A1F2-E735-452C-9C2BA0221A90}"/>
                  </a:ext>
                </a:extLst>
              </p:cNvPr>
              <p:cNvSpPr txBox="1"/>
              <p:nvPr/>
            </p:nvSpPr>
            <p:spPr>
              <a:xfrm>
                <a:off x="0" y="-47625"/>
                <a:ext cx="337973" cy="2757760"/>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nvGrpSpPr>
            <p:cNvPr id="15" name="Group 12">
              <a:extLst>
                <a:ext uri="{FF2B5EF4-FFF2-40B4-BE49-F238E27FC236}">
                  <a16:creationId xmlns:a16="http://schemas.microsoft.com/office/drawing/2014/main" id="{7A4F9FDD-A001-4F21-D2C7-7AAD9E01784A}"/>
                </a:ext>
              </a:extLst>
            </p:cNvPr>
            <p:cNvGrpSpPr/>
            <p:nvPr/>
          </p:nvGrpSpPr>
          <p:grpSpPr>
            <a:xfrm>
              <a:off x="0" y="10988864"/>
              <a:ext cx="1063453" cy="2727136"/>
              <a:chOff x="0" y="-47625"/>
              <a:chExt cx="337973" cy="866704"/>
            </a:xfrm>
          </p:grpSpPr>
          <p:sp>
            <p:nvSpPr>
              <p:cNvPr id="16" name="Freeform 13">
                <a:extLst>
                  <a:ext uri="{FF2B5EF4-FFF2-40B4-BE49-F238E27FC236}">
                    <a16:creationId xmlns:a16="http://schemas.microsoft.com/office/drawing/2014/main" id="{E6882FF2-0B75-279D-FA4B-3687A7244D86}"/>
                  </a:ext>
                </a:extLst>
              </p:cNvPr>
              <p:cNvSpPr/>
              <p:nvPr/>
            </p:nvSpPr>
            <p:spPr>
              <a:xfrm>
                <a:off x="0" y="0"/>
                <a:ext cx="337973" cy="819079"/>
              </a:xfrm>
              <a:custGeom>
                <a:avLst/>
                <a:gdLst/>
                <a:ahLst/>
                <a:cxnLst/>
                <a:rect l="l" t="t" r="r" b="b"/>
                <a:pathLst>
                  <a:path w="337973" h="819079">
                    <a:moveTo>
                      <a:pt x="0" y="0"/>
                    </a:moveTo>
                    <a:lnTo>
                      <a:pt x="337973" y="0"/>
                    </a:lnTo>
                    <a:lnTo>
                      <a:pt x="337973" y="819079"/>
                    </a:lnTo>
                    <a:lnTo>
                      <a:pt x="0" y="819079"/>
                    </a:lnTo>
                    <a:close/>
                  </a:path>
                </a:pathLst>
              </a:custGeom>
              <a:solidFill>
                <a:srgbClr val="4F8550"/>
              </a:solidFill>
            </p:spPr>
            <p:txBody>
              <a:bodyPr/>
              <a:lstStyle/>
              <a:p>
                <a:endParaRPr lang="en-GB"/>
              </a:p>
            </p:txBody>
          </p:sp>
          <p:sp>
            <p:nvSpPr>
              <p:cNvPr id="17" name="TextBox 14">
                <a:extLst>
                  <a:ext uri="{FF2B5EF4-FFF2-40B4-BE49-F238E27FC236}">
                    <a16:creationId xmlns:a16="http://schemas.microsoft.com/office/drawing/2014/main" id="{B0F44C54-407C-6FC1-F02D-494ED80E56BE}"/>
                  </a:ext>
                </a:extLst>
              </p:cNvPr>
              <p:cNvSpPr txBox="1"/>
              <p:nvPr/>
            </p:nvSpPr>
            <p:spPr>
              <a:xfrm>
                <a:off x="0" y="-47625"/>
                <a:ext cx="337973" cy="866704"/>
              </a:xfrm>
              <a:prstGeom prst="rect">
                <a:avLst/>
              </a:prstGeom>
            </p:spPr>
            <p:txBody>
              <a:bodyPr lIns="50800" tIns="50800" rIns="50800" bIns="50800" rtlCol="0" anchor="ctr"/>
              <a:lstStyle/>
              <a:p>
                <a:pPr algn="ctr">
                  <a:lnSpc>
                    <a:spcPts val="1408"/>
                  </a:lnSpc>
                </a:pPr>
                <a:endParaRPr/>
              </a:p>
              <a:p>
                <a:pPr algn="ctr">
                  <a:lnSpc>
                    <a:spcPts val="1408"/>
                  </a:lnSpc>
                </a:pPr>
                <a:endParaRPr/>
              </a:p>
            </p:txBody>
          </p:sp>
        </p:grpSp>
      </p:grpSp>
    </p:spTree>
    <p:extLst>
      <p:ext uri="{BB962C8B-B14F-4D97-AF65-F5344CB8AC3E}">
        <p14:creationId xmlns:p14="http://schemas.microsoft.com/office/powerpoint/2010/main" val="18632664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0DF00A87CBBE4C8CD9A1468D3FF216" ma:contentTypeVersion="18" ma:contentTypeDescription="Een nieuw document maken." ma:contentTypeScope="" ma:versionID="724b172e058c064a8b35fcf5a888e5a8">
  <xsd:schema xmlns:xsd="http://www.w3.org/2001/XMLSchema" xmlns:xs="http://www.w3.org/2001/XMLSchema" xmlns:p="http://schemas.microsoft.com/office/2006/metadata/properties" xmlns:ns2="68ee22ab-3f18-481f-bd99-894791353098" xmlns:ns3="ebd6202d-b24a-4f29-9a13-8fb6e2ab5e4c" targetNamespace="http://schemas.microsoft.com/office/2006/metadata/properties" ma:root="true" ma:fieldsID="62ea2da0e386c5565b562ab0b15bbd69" ns2:_="" ns3:_="">
    <xsd:import namespace="68ee22ab-3f18-481f-bd99-894791353098"/>
    <xsd:import namespace="ebd6202d-b24a-4f29-9a13-8fb6e2ab5e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ee22ab-3f18-481f-bd99-8947913530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4aa6de86-0b56-40c5-bde1-372edbdf9f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d6202d-b24a-4f29-9a13-8fb6e2ab5e4c"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e74ae572-47c4-49d1-b452-750d8dca7209}" ma:internalName="TaxCatchAll" ma:showField="CatchAllData" ma:web="ebd6202d-b24a-4f29-9a13-8fb6e2ab5e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8ee22ab-3f18-481f-bd99-894791353098">
      <Terms xmlns="http://schemas.microsoft.com/office/infopath/2007/PartnerControls"/>
    </lcf76f155ced4ddcb4097134ff3c332f>
    <TaxCatchAll xmlns="ebd6202d-b24a-4f29-9a13-8fb6e2ab5e4c" xsi:nil="true"/>
  </documentManagement>
</p:properties>
</file>

<file path=customXml/itemProps1.xml><?xml version="1.0" encoding="utf-8"?>
<ds:datastoreItem xmlns:ds="http://schemas.openxmlformats.org/officeDocument/2006/customXml" ds:itemID="{1C5FC387-3B09-41A5-82E0-87BBBA6F7EF3}">
  <ds:schemaRefs>
    <ds:schemaRef ds:uri="68ee22ab-3f18-481f-bd99-894791353098"/>
    <ds:schemaRef ds:uri="ebd6202d-b24a-4f29-9a13-8fb6e2ab5e4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4D8DA8E-7D81-40BB-A081-98A392BF604A}">
  <ds:schemaRefs>
    <ds:schemaRef ds:uri="http://schemas.microsoft.com/sharepoint/v3/contenttype/forms"/>
  </ds:schemaRefs>
</ds:datastoreItem>
</file>

<file path=customXml/itemProps3.xml><?xml version="1.0" encoding="utf-8"?>
<ds:datastoreItem xmlns:ds="http://schemas.openxmlformats.org/officeDocument/2006/customXml" ds:itemID="{1857AEE5-8662-4958-AE8E-8D0FE6657751}">
  <ds:schemaRefs>
    <ds:schemaRef ds:uri="68ee22ab-3f18-481f-bd99-894791353098"/>
    <ds:schemaRef ds:uri="ebd6202d-b24a-4f29-9a13-8fb6e2ab5e4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37</Slides>
  <Notes>15</Notes>
  <HiddenSlides>0</HiddenSlide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Office Theme</vt: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Lean &amp; Green International &gt; 10 years</vt:lpstr>
      <vt:lpstr>Lean &amp; Green 3.0 – Building blocks </vt:lpstr>
      <vt:lpstr>PowerPoint Presentation</vt:lpstr>
      <vt:lpstr>PowerPoint Presentation</vt:lpstr>
      <vt:lpstr>Proposed L&amp;G Governance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Topsector Logistiek 3.0 2024 – 2027  Verduurzamen: Echte ondernemers hebben geen pauzeknop Walther Ploos van Amstel</vt:lpstr>
      <vt:lpstr>Topsector Logistiek werkt samen aan leefbaarheid:  naar een duurzaam, veerkrachtig en bestendig logistiek systeem</vt:lpstr>
      <vt:lpstr>Hoofddoelen van Topsector Logistiek</vt:lpstr>
      <vt:lpstr>PowerPoint Presentation</vt:lpstr>
      <vt:lpstr>PowerPoint Presentation</vt:lpstr>
      <vt:lpstr>Zero-emissie: dat is een gepasseerd station, toch?</vt:lpstr>
      <vt:lpstr>Zero-emissie: dat is een gepasseerd station, toch?</vt:lpstr>
      <vt:lpstr>Van zero-emissie een positieve impact</vt:lpstr>
      <vt:lpstr>Dat lukt alleen als we dat samen doen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Presentatie plenair</dc:title>
  <cp:revision>1</cp:revision>
  <dcterms:created xsi:type="dcterms:W3CDTF">2006-08-16T00:00:00Z</dcterms:created>
  <dcterms:modified xsi:type="dcterms:W3CDTF">2024-11-26T11:23:52Z</dcterms:modified>
  <dc:identifier>DAF0sjZGh8s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0x010100B70DF00A87CBBE4C8CD9A1468D3FF216</vt:lpwstr>
  </property>
  <property fmtid="{D5CDD505-2E9C-101B-9397-08002B2CF9AE}" pid="3" name="MediaServiceImageTags">
    <vt:lpwstr/>
  </property>
</Properties>
</file>