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2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  <p:sldMasterId id="2147483660" r:id="rId5"/>
    <p:sldMasterId id="2147483698" r:id="rId6"/>
  </p:sldMasterIdLst>
  <p:notesMasterIdLst>
    <p:notesMasterId r:id="rId29"/>
  </p:notesMasterIdLst>
  <p:sldIdLst>
    <p:sldId id="268" r:id="rId7"/>
    <p:sldId id="878" r:id="rId8"/>
    <p:sldId id="2145707592" r:id="rId9"/>
    <p:sldId id="2145707518" r:id="rId10"/>
    <p:sldId id="2145707594" r:id="rId11"/>
    <p:sldId id="565" r:id="rId12"/>
    <p:sldId id="2145707595" r:id="rId13"/>
    <p:sldId id="2145707590" r:id="rId14"/>
    <p:sldId id="2145707588" r:id="rId15"/>
    <p:sldId id="2145707593" r:id="rId16"/>
    <p:sldId id="275" r:id="rId17"/>
    <p:sldId id="563" r:id="rId18"/>
    <p:sldId id="2145707453" r:id="rId19"/>
    <p:sldId id="397" r:id="rId20"/>
    <p:sldId id="2145707596" r:id="rId21"/>
    <p:sldId id="258" r:id="rId22"/>
    <p:sldId id="261" r:id="rId23"/>
    <p:sldId id="266" r:id="rId24"/>
    <p:sldId id="267" r:id="rId25"/>
    <p:sldId id="269" r:id="rId26"/>
    <p:sldId id="270" r:id="rId27"/>
    <p:sldId id="262" r:id="rId28"/>
  </p:sldIdLst>
  <p:sldSz cx="18288000" cy="10287000"/>
  <p:notesSz cx="6858000" cy="9144000"/>
  <p:embeddedFontLst>
    <p:embeddedFont>
      <p:font typeface="Amasis MT Pro Black" panose="02040A04050005020304" pitchFamily="18" charset="0"/>
      <p:bold r:id="rId30"/>
      <p:boldItalic r:id="rId31"/>
    </p:embeddedFont>
    <p:embeddedFont>
      <p:font typeface="DIN Next Bold Italics" panose="020B0604020202020204" charset="0"/>
      <p:regular r:id="rId32"/>
      <p:bold r:id="rId33"/>
      <p:italic r:id="rId34"/>
      <p:boldItalic r:id="rId35"/>
    </p:embeddedFont>
    <p:embeddedFont>
      <p:font typeface="Verdana" panose="020B0604030504040204" pitchFamily="34" charset="0"/>
      <p:regular r:id="rId36"/>
      <p:bold r:id="rId37"/>
      <p:italic r:id="rId38"/>
      <p:boldItalic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575DB2-0D97-4474-A38E-745190A40871}" v="24" dt="2025-11-25T08:45:00.7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9" d="100"/>
          <a:sy n="49" d="100"/>
        </p:scale>
        <p:origin x="20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font" Target="fonts/font10.fntdata"/><Relationship Id="rId21" Type="http://schemas.openxmlformats.org/officeDocument/2006/relationships/slide" Target="slides/slide15.xml"/><Relationship Id="rId34" Type="http://schemas.openxmlformats.org/officeDocument/2006/relationships/font" Target="fonts/font5.fntdata"/><Relationship Id="rId42" Type="http://schemas.openxmlformats.org/officeDocument/2006/relationships/theme" Target="theme/theme1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font" Target="fonts/font7.fntdata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font" Target="fonts/font2.fntdata"/><Relationship Id="rId44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tableStyles" Target="tableStyles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20" Type="http://schemas.openxmlformats.org/officeDocument/2006/relationships/slide" Target="slides/slide14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enda Vernee | Connekt" userId="f666d766-4f12-4457-9b4c-ab194504b0d3" providerId="ADAL" clId="{35012F42-75AE-476B-AC35-ED8495D13921}"/>
    <pc:docChg chg="undo custSel addSld delSld modSld sldOrd">
      <pc:chgData name="Brenda Vernee | Connekt" userId="f666d766-4f12-4457-9b4c-ab194504b0d3" providerId="ADAL" clId="{35012F42-75AE-476B-AC35-ED8495D13921}" dt="2025-11-25T08:45:00.715" v="583"/>
      <pc:docMkLst>
        <pc:docMk/>
      </pc:docMkLst>
      <pc:sldChg chg="addSp modSp mod ord">
        <pc:chgData name="Brenda Vernee | Connekt" userId="f666d766-4f12-4457-9b4c-ab194504b0d3" providerId="ADAL" clId="{35012F42-75AE-476B-AC35-ED8495D13921}" dt="2025-11-22T11:01:20.284" v="529"/>
        <pc:sldMkLst>
          <pc:docMk/>
          <pc:sldMk cId="0" sldId="258"/>
        </pc:sldMkLst>
        <pc:spChg chg="mod">
          <ac:chgData name="Brenda Vernee | Connekt" userId="f666d766-4f12-4457-9b4c-ab194504b0d3" providerId="ADAL" clId="{35012F42-75AE-476B-AC35-ED8495D13921}" dt="2025-11-22T10:43:25.848" v="97" actId="255"/>
          <ac:spMkLst>
            <pc:docMk/>
            <pc:sldMk cId="0" sldId="258"/>
            <ac:spMk id="8" creationId="{00000000-0000-0000-0000-000000000000}"/>
          </ac:spMkLst>
        </pc:spChg>
        <pc:spChg chg="add mod">
          <ac:chgData name="Brenda Vernee | Connekt" userId="f666d766-4f12-4457-9b4c-ab194504b0d3" providerId="ADAL" clId="{35012F42-75AE-476B-AC35-ED8495D13921}" dt="2025-11-22T11:01:20.284" v="529"/>
          <ac:spMkLst>
            <pc:docMk/>
            <pc:sldMk cId="0" sldId="258"/>
            <ac:spMk id="9" creationId="{5337E4DA-53F3-92F5-6CB7-7497F06E9402}"/>
          </ac:spMkLst>
        </pc:spChg>
      </pc:sldChg>
      <pc:sldChg chg="addSp modSp mod ord">
        <pc:chgData name="Brenda Vernee | Connekt" userId="f666d766-4f12-4457-9b4c-ab194504b0d3" providerId="ADAL" clId="{35012F42-75AE-476B-AC35-ED8495D13921}" dt="2025-11-22T11:01:18.139" v="528" actId="1076"/>
        <pc:sldMkLst>
          <pc:docMk/>
          <pc:sldMk cId="0" sldId="261"/>
        </pc:sldMkLst>
        <pc:spChg chg="mod">
          <ac:chgData name="Brenda Vernee | Connekt" userId="f666d766-4f12-4457-9b4c-ab194504b0d3" providerId="ADAL" clId="{35012F42-75AE-476B-AC35-ED8495D13921}" dt="2025-11-22T11:01:18.139" v="528" actId="1076"/>
          <ac:spMkLst>
            <pc:docMk/>
            <pc:sldMk cId="0" sldId="261"/>
            <ac:spMk id="2" creationId="{00000000-0000-0000-0000-000000000000}"/>
          </ac:spMkLst>
        </pc:spChg>
        <pc:spChg chg="add mod">
          <ac:chgData name="Brenda Vernee | Connekt" userId="f666d766-4f12-4457-9b4c-ab194504b0d3" providerId="ADAL" clId="{35012F42-75AE-476B-AC35-ED8495D13921}" dt="2025-11-22T11:01:12.074" v="527" actId="1076"/>
          <ac:spMkLst>
            <pc:docMk/>
            <pc:sldMk cId="0" sldId="261"/>
            <ac:spMk id="9" creationId="{098AAA8F-D010-847B-EA91-894BAB524066}"/>
          </ac:spMkLst>
        </pc:spChg>
      </pc:sldChg>
      <pc:sldChg chg="addSp modSp add mod ord">
        <pc:chgData name="Brenda Vernee | Connekt" userId="f666d766-4f12-4457-9b4c-ab194504b0d3" providerId="ADAL" clId="{35012F42-75AE-476B-AC35-ED8495D13921}" dt="2025-11-22T11:01:05.622" v="525" actId="1076"/>
        <pc:sldMkLst>
          <pc:docMk/>
          <pc:sldMk cId="3909417322" sldId="266"/>
        </pc:sldMkLst>
        <pc:spChg chg="mod">
          <ac:chgData name="Brenda Vernee | Connekt" userId="f666d766-4f12-4457-9b4c-ab194504b0d3" providerId="ADAL" clId="{35012F42-75AE-476B-AC35-ED8495D13921}" dt="2025-11-22T11:01:05.622" v="525" actId="1076"/>
          <ac:spMkLst>
            <pc:docMk/>
            <pc:sldMk cId="3909417322" sldId="266"/>
            <ac:spMk id="8" creationId="{046E4258-2F03-AC13-CCD4-C79EDEA7F9FD}"/>
          </ac:spMkLst>
        </pc:spChg>
        <pc:spChg chg="add mod">
          <ac:chgData name="Brenda Vernee | Connekt" userId="f666d766-4f12-4457-9b4c-ab194504b0d3" providerId="ADAL" clId="{35012F42-75AE-476B-AC35-ED8495D13921}" dt="2025-11-22T11:00:57.192" v="524" actId="1076"/>
          <ac:spMkLst>
            <pc:docMk/>
            <pc:sldMk cId="3909417322" sldId="266"/>
            <ac:spMk id="9" creationId="{ED10EEAE-CF69-C41C-D4D1-3BAA8AA45323}"/>
          </ac:spMkLst>
        </pc:spChg>
      </pc:sldChg>
      <pc:sldChg chg="addSp modSp add mod ord">
        <pc:chgData name="Brenda Vernee | Connekt" userId="f666d766-4f12-4457-9b4c-ab194504b0d3" providerId="ADAL" clId="{35012F42-75AE-476B-AC35-ED8495D13921}" dt="2025-11-22T11:00:51.484" v="522" actId="1076"/>
        <pc:sldMkLst>
          <pc:docMk/>
          <pc:sldMk cId="2178292440" sldId="267"/>
        </pc:sldMkLst>
        <pc:spChg chg="mod">
          <ac:chgData name="Brenda Vernee | Connekt" userId="f666d766-4f12-4457-9b4c-ab194504b0d3" providerId="ADAL" clId="{35012F42-75AE-476B-AC35-ED8495D13921}" dt="2025-11-22T10:50:51.496" v="462" actId="6549"/>
          <ac:spMkLst>
            <pc:docMk/>
            <pc:sldMk cId="2178292440" sldId="267"/>
            <ac:spMk id="2" creationId="{59913FDB-41D0-E7CB-66FC-8EF3B0A40557}"/>
          </ac:spMkLst>
        </pc:spChg>
        <pc:spChg chg="add mod">
          <ac:chgData name="Brenda Vernee | Connekt" userId="f666d766-4f12-4457-9b4c-ab194504b0d3" providerId="ADAL" clId="{35012F42-75AE-476B-AC35-ED8495D13921}" dt="2025-11-22T11:00:51.484" v="522" actId="1076"/>
          <ac:spMkLst>
            <pc:docMk/>
            <pc:sldMk cId="2178292440" sldId="267"/>
            <ac:spMk id="9" creationId="{DF1CA2DB-D655-449F-2C76-F28781C32988}"/>
          </ac:spMkLst>
        </pc:spChg>
      </pc:sldChg>
      <pc:sldChg chg="add ord">
        <pc:chgData name="Brenda Vernee | Connekt" userId="f666d766-4f12-4457-9b4c-ab194504b0d3" providerId="ADAL" clId="{35012F42-75AE-476B-AC35-ED8495D13921}" dt="2025-11-22T10:48:57.058" v="458"/>
        <pc:sldMkLst>
          <pc:docMk/>
          <pc:sldMk cId="4076329727" sldId="268"/>
        </pc:sldMkLst>
      </pc:sldChg>
      <pc:sldChg chg="addSp delSp modSp add mod ord modAnim">
        <pc:chgData name="Brenda Vernee | Connekt" userId="f666d766-4f12-4457-9b4c-ab194504b0d3" providerId="ADAL" clId="{35012F42-75AE-476B-AC35-ED8495D13921}" dt="2025-11-22T10:58:55.212" v="471" actId="14100"/>
        <pc:sldMkLst>
          <pc:docMk/>
          <pc:sldMk cId="2720066962" sldId="269"/>
        </pc:sldMkLst>
        <pc:picChg chg="add mod">
          <ac:chgData name="Brenda Vernee | Connekt" userId="f666d766-4f12-4457-9b4c-ab194504b0d3" providerId="ADAL" clId="{35012F42-75AE-476B-AC35-ED8495D13921}" dt="2025-11-22T10:58:55.212" v="471" actId="14100"/>
          <ac:picMkLst>
            <pc:docMk/>
            <pc:sldMk cId="2720066962" sldId="269"/>
            <ac:picMk id="9" creationId="{13B4D105-BB08-5158-249F-23A1A3E48E8F}"/>
          </ac:picMkLst>
        </pc:picChg>
      </pc:sldChg>
      <pc:sldChg chg="addSp modSp add mod ord">
        <pc:chgData name="Brenda Vernee | Connekt" userId="f666d766-4f12-4457-9b4c-ab194504b0d3" providerId="ADAL" clId="{35012F42-75AE-476B-AC35-ED8495D13921}" dt="2025-11-22T11:03:12.050" v="530" actId="1076"/>
        <pc:sldMkLst>
          <pc:docMk/>
          <pc:sldMk cId="2063597401" sldId="270"/>
        </pc:sldMkLst>
        <pc:spChg chg="mod">
          <ac:chgData name="Brenda Vernee | Connekt" userId="f666d766-4f12-4457-9b4c-ab194504b0d3" providerId="ADAL" clId="{35012F42-75AE-476B-AC35-ED8495D13921}" dt="2025-11-22T11:00:13.711" v="515" actId="20577"/>
          <ac:spMkLst>
            <pc:docMk/>
            <pc:sldMk cId="2063597401" sldId="270"/>
            <ac:spMk id="8" creationId="{A7246152-5570-40B1-384E-32BFCF77C046}"/>
          </ac:spMkLst>
        </pc:spChg>
        <pc:spChg chg="add mod">
          <ac:chgData name="Brenda Vernee | Connekt" userId="f666d766-4f12-4457-9b4c-ab194504b0d3" providerId="ADAL" clId="{35012F42-75AE-476B-AC35-ED8495D13921}" dt="2025-11-22T11:03:12.050" v="530" actId="1076"/>
          <ac:spMkLst>
            <pc:docMk/>
            <pc:sldMk cId="2063597401" sldId="270"/>
            <ac:spMk id="9" creationId="{0D332C6E-982A-0698-8A6F-1ABCDDF29650}"/>
          </ac:spMkLst>
        </pc:spChg>
      </pc:sldChg>
      <pc:sldChg chg="add">
        <pc:chgData name="Brenda Vernee | Connekt" userId="f666d766-4f12-4457-9b4c-ab194504b0d3" providerId="ADAL" clId="{35012F42-75AE-476B-AC35-ED8495D13921}" dt="2025-11-22T11:10:38.636" v="561"/>
        <pc:sldMkLst>
          <pc:docMk/>
          <pc:sldMk cId="549572996" sldId="275"/>
        </pc:sldMkLst>
      </pc:sldChg>
      <pc:sldChg chg="addSp delSp add mod">
        <pc:chgData name="Brenda Vernee | Connekt" userId="f666d766-4f12-4457-9b4c-ab194504b0d3" providerId="ADAL" clId="{35012F42-75AE-476B-AC35-ED8495D13921}" dt="2025-11-22T11:13:45.006" v="573" actId="478"/>
        <pc:sldMkLst>
          <pc:docMk/>
          <pc:sldMk cId="4083376595" sldId="397"/>
        </pc:sldMkLst>
      </pc:sldChg>
      <pc:sldChg chg="add">
        <pc:chgData name="Brenda Vernee | Connekt" userId="f666d766-4f12-4457-9b4c-ab194504b0d3" providerId="ADAL" clId="{35012F42-75AE-476B-AC35-ED8495D13921}" dt="2025-11-22T11:10:38.636" v="561"/>
        <pc:sldMkLst>
          <pc:docMk/>
          <pc:sldMk cId="3446013784" sldId="563"/>
        </pc:sldMkLst>
      </pc:sldChg>
      <pc:sldChg chg="add">
        <pc:chgData name="Brenda Vernee | Connekt" userId="f666d766-4f12-4457-9b4c-ab194504b0d3" providerId="ADAL" clId="{35012F42-75AE-476B-AC35-ED8495D13921}" dt="2025-11-22T11:10:38.636" v="561"/>
        <pc:sldMkLst>
          <pc:docMk/>
          <pc:sldMk cId="100891123" sldId="565"/>
        </pc:sldMkLst>
      </pc:sldChg>
      <pc:sldChg chg="addSp delSp modSp add del mod">
        <pc:chgData name="Brenda Vernee | Connekt" userId="f666d766-4f12-4457-9b4c-ab194504b0d3" providerId="ADAL" clId="{35012F42-75AE-476B-AC35-ED8495D13921}" dt="2025-11-22T11:10:58.628" v="562"/>
        <pc:sldMkLst>
          <pc:docMk/>
          <pc:sldMk cId="1519543383" sldId="878"/>
        </pc:sldMkLst>
        <pc:spChg chg="del">
          <ac:chgData name="Brenda Vernee | Connekt" userId="f666d766-4f12-4457-9b4c-ab194504b0d3" providerId="ADAL" clId="{35012F42-75AE-476B-AC35-ED8495D13921}" dt="2025-11-22T11:08:13.842" v="539" actId="478"/>
          <ac:spMkLst>
            <pc:docMk/>
            <pc:sldMk cId="1519543383" sldId="878"/>
            <ac:spMk id="6" creationId="{00000000-0000-0000-0000-000000000000}"/>
          </ac:spMkLst>
        </pc:spChg>
        <pc:spChg chg="mod">
          <ac:chgData name="Brenda Vernee | Connekt" userId="f666d766-4f12-4457-9b4c-ab194504b0d3" providerId="ADAL" clId="{35012F42-75AE-476B-AC35-ED8495D13921}" dt="2025-11-22T11:08:17.990" v="544" actId="6549"/>
          <ac:spMkLst>
            <pc:docMk/>
            <pc:sldMk cId="1519543383" sldId="878"/>
            <ac:spMk id="7" creationId="{00000000-0000-0000-0000-000000000000}"/>
          </ac:spMkLst>
        </pc:spChg>
        <pc:spChg chg="del">
          <ac:chgData name="Brenda Vernee | Connekt" userId="f666d766-4f12-4457-9b4c-ab194504b0d3" providerId="ADAL" clId="{35012F42-75AE-476B-AC35-ED8495D13921}" dt="2025-11-22T11:08:18.813" v="545" actId="478"/>
          <ac:spMkLst>
            <pc:docMk/>
            <pc:sldMk cId="1519543383" sldId="878"/>
            <ac:spMk id="18" creationId="{E5AA0E03-B13E-A876-4A3D-C214B69C4664}"/>
          </ac:spMkLst>
        </pc:spChg>
        <pc:picChg chg="del">
          <ac:chgData name="Brenda Vernee | Connekt" userId="f666d766-4f12-4457-9b4c-ab194504b0d3" providerId="ADAL" clId="{35012F42-75AE-476B-AC35-ED8495D13921}" dt="2025-11-22T11:08:11.215" v="538" actId="478"/>
          <ac:picMkLst>
            <pc:docMk/>
            <pc:sldMk cId="1519543383" sldId="878"/>
            <ac:picMk id="9" creationId="{00000000-0000-0000-0000-000000000000}"/>
          </ac:picMkLst>
        </pc:picChg>
      </pc:sldChg>
      <pc:sldChg chg="add setBg">
        <pc:chgData name="Brenda Vernee | Connekt" userId="f666d766-4f12-4457-9b4c-ab194504b0d3" providerId="ADAL" clId="{35012F42-75AE-476B-AC35-ED8495D13921}" dt="2025-11-25T08:45:00.715" v="583"/>
        <pc:sldMkLst>
          <pc:docMk/>
          <pc:sldMk cId="1457449976" sldId="2145707453"/>
        </pc:sldMkLst>
      </pc:sldChg>
      <pc:sldChg chg="add">
        <pc:chgData name="Brenda Vernee | Connekt" userId="f666d766-4f12-4457-9b4c-ab194504b0d3" providerId="ADAL" clId="{35012F42-75AE-476B-AC35-ED8495D13921}" dt="2025-11-22T11:09:51.522" v="554"/>
        <pc:sldMkLst>
          <pc:docMk/>
          <pc:sldMk cId="9419660" sldId="2145707518"/>
        </pc:sldMkLst>
      </pc:sldChg>
      <pc:sldChg chg="add setBg">
        <pc:chgData name="Brenda Vernee | Connekt" userId="f666d766-4f12-4457-9b4c-ab194504b0d3" providerId="ADAL" clId="{35012F42-75AE-476B-AC35-ED8495D13921}" dt="2025-11-25T08:44:52.734" v="581"/>
        <pc:sldMkLst>
          <pc:docMk/>
          <pc:sldMk cId="341027168" sldId="2145707588"/>
        </pc:sldMkLst>
      </pc:sldChg>
      <pc:sldChg chg="add setBg">
        <pc:chgData name="Brenda Vernee | Connekt" userId="f666d766-4f12-4457-9b4c-ab194504b0d3" providerId="ADAL" clId="{35012F42-75AE-476B-AC35-ED8495D13921}" dt="2025-11-25T08:44:49.883" v="580"/>
        <pc:sldMkLst>
          <pc:docMk/>
          <pc:sldMk cId="2865017652" sldId="2145707590"/>
        </pc:sldMkLst>
      </pc:sldChg>
      <pc:sldChg chg="add setBg">
        <pc:chgData name="Brenda Vernee | Connekt" userId="f666d766-4f12-4457-9b4c-ab194504b0d3" providerId="ADAL" clId="{35012F42-75AE-476B-AC35-ED8495D13921}" dt="2025-11-25T08:44:41.733" v="578"/>
        <pc:sldMkLst>
          <pc:docMk/>
          <pc:sldMk cId="3671391162" sldId="2145707592"/>
        </pc:sldMkLst>
      </pc:sldChg>
      <pc:sldChg chg="add setBg">
        <pc:chgData name="Brenda Vernee | Connekt" userId="f666d766-4f12-4457-9b4c-ab194504b0d3" providerId="ADAL" clId="{35012F42-75AE-476B-AC35-ED8495D13921}" dt="2025-11-25T08:44:56.101" v="582"/>
        <pc:sldMkLst>
          <pc:docMk/>
          <pc:sldMk cId="1077930585" sldId="2145707593"/>
        </pc:sldMkLst>
      </pc:sldChg>
      <pc:sldChg chg="add setBg">
        <pc:chgData name="Brenda Vernee | Connekt" userId="f666d766-4f12-4457-9b4c-ab194504b0d3" providerId="ADAL" clId="{35012F42-75AE-476B-AC35-ED8495D13921}" dt="2025-11-25T08:44:45.384" v="579"/>
        <pc:sldMkLst>
          <pc:docMk/>
          <pc:sldMk cId="2867193267" sldId="2145707594"/>
        </pc:sldMkLst>
      </pc:sldChg>
      <pc:sldChg chg="modSp add mod">
        <pc:chgData name="Brenda Vernee | Connekt" userId="f666d766-4f12-4457-9b4c-ab194504b0d3" providerId="ADAL" clId="{35012F42-75AE-476B-AC35-ED8495D13921}" dt="2025-11-22T11:12:00.579" v="570" actId="20577"/>
        <pc:sldMkLst>
          <pc:docMk/>
          <pc:sldMk cId="1817314244" sldId="2145707595"/>
        </pc:sldMkLst>
        <pc:spChg chg="mod">
          <ac:chgData name="Brenda Vernee | Connekt" userId="f666d766-4f12-4457-9b4c-ab194504b0d3" providerId="ADAL" clId="{35012F42-75AE-476B-AC35-ED8495D13921}" dt="2025-11-22T11:12:00.579" v="570" actId="20577"/>
          <ac:spMkLst>
            <pc:docMk/>
            <pc:sldMk cId="1817314244" sldId="2145707595"/>
            <ac:spMk id="8" creationId="{76EF28D2-2CAC-C8D0-0F6A-E6D3F10AE255}"/>
          </ac:spMkLst>
        </pc:spChg>
      </pc:sldChg>
      <pc:sldChg chg="add ord">
        <pc:chgData name="Brenda Vernee | Connekt" userId="f666d766-4f12-4457-9b4c-ab194504b0d3" providerId="ADAL" clId="{35012F42-75AE-476B-AC35-ED8495D13921}" dt="2025-11-22T11:13:59.308" v="577"/>
        <pc:sldMkLst>
          <pc:docMk/>
          <pc:sldMk cId="1315390650" sldId="2145707596"/>
        </pc:sldMkLst>
      </pc:sldChg>
      <pc:sldMasterChg chg="delSldLayout">
        <pc:chgData name="Brenda Vernee | Connekt" userId="f666d766-4f12-4457-9b4c-ab194504b0d3" providerId="ADAL" clId="{35012F42-75AE-476B-AC35-ED8495D13921}" dt="2025-11-22T11:08:39.045" v="549" actId="47"/>
        <pc:sldMasterMkLst>
          <pc:docMk/>
          <pc:sldMasterMk cId="0" sldId="2147483648"/>
        </pc:sldMasterMkLst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>
        <c:manualLayout>
          <c:layoutTarget val="inner"/>
          <c:xMode val="edge"/>
          <c:yMode val="edge"/>
          <c:x val="0.1804036142905196"/>
          <c:y val="9.4387548793735829E-2"/>
          <c:w val="0.63266079714773882"/>
          <c:h val="0.87840489450377002"/>
        </c:manualLayout>
      </c:layout>
      <c:pie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Verdeling bruto opbrengsten in 2027 (€ 1084 mln.)</c:v>
                </c:pt>
              </c:strCache>
            </c:strRef>
          </c:tx>
          <c:explosion val="1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BD52-41AA-8CC0-F7DC8F0B3701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19050">
                <a:solidFill>
                  <a:schemeClr val="accent3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D52-41AA-8CC0-F7DC8F0B3701}"/>
              </c:ext>
            </c:extLst>
          </c:dPt>
          <c:dPt>
            <c:idx val="2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BD52-41AA-8CC0-F7DC8F0B3701}"/>
              </c:ext>
            </c:extLst>
          </c:dPt>
          <c:dPt>
            <c:idx val="3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D52-41AA-8CC0-F7DC8F0B3701}"/>
              </c:ext>
            </c:extLst>
          </c:dPt>
          <c:dLbls>
            <c:dLbl>
              <c:idx val="0"/>
              <c:layout>
                <c:manualLayout>
                  <c:x val="-0.21000318739861495"/>
                  <c:y val="5.3632654336243583E-2"/>
                </c:manualLayout>
              </c:layout>
              <c:tx>
                <c:rich>
                  <a:bodyPr/>
                  <a:lstStyle/>
                  <a:p>
                    <a:fld id="{255AD467-24E6-4B8F-AD59-CDEDEA8D72D3}" type="CATEGORYNAME">
                      <a:rPr lang="en-US"/>
                      <a:pPr/>
                      <a:t>[CATEGORIENAAM]</a:t>
                    </a:fld>
                    <a:r>
                      <a:rPr lang="en-US" baseline="0" dirty="0"/>
                      <a:t>
</a:t>
                    </a:r>
                    <a:fld id="{2155DD3B-B824-43AE-9722-F748B1B14DA4}" type="VALUE">
                      <a:rPr lang="en-US" baseline="0" smtClean="0"/>
                      <a:pPr/>
                      <a:t>[WAARDE]</a:t>
                    </a:fld>
                    <a:r>
                      <a:rPr lang="en-US" baseline="0" dirty="0" err="1"/>
                      <a:t>mln</a:t>
                    </a:r>
                    <a:r>
                      <a:rPr lang="en-US" baseline="0" dirty="0"/>
                      <a:t>.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BD52-41AA-8CC0-F7DC8F0B3701}"/>
                </c:ext>
              </c:extLst>
            </c:dLbl>
            <c:dLbl>
              <c:idx val="1"/>
              <c:layout>
                <c:manualLayout>
                  <c:x val="0.13955047797143885"/>
                  <c:y val="-0.21335515091155152"/>
                </c:manualLayout>
              </c:layout>
              <c:tx>
                <c:rich>
                  <a:bodyPr/>
                  <a:lstStyle/>
                  <a:p>
                    <a:fld id="{BB0ED47C-3D46-4FC2-819D-21B269E3A826}" type="CATEGORYNAME">
                      <a:rPr lang="en-US"/>
                      <a:pPr/>
                      <a:t>[CATEGORIENAAM]</a:t>
                    </a:fld>
                    <a:r>
                      <a:rPr lang="en-US" baseline="0" dirty="0"/>
                      <a:t>
</a:t>
                    </a:r>
                    <a:fld id="{A95809D3-F030-4F3A-8A76-A5B064E27DD1}" type="VALUE">
                      <a:rPr lang="en-US" baseline="0" smtClean="0"/>
                      <a:pPr/>
                      <a:t>[WAARDE]</a:t>
                    </a:fld>
                    <a:r>
                      <a:rPr lang="en-US" baseline="0" dirty="0" err="1"/>
                      <a:t>mln</a:t>
                    </a:r>
                    <a:r>
                      <a:rPr lang="en-US" baseline="0" dirty="0"/>
                      <a:t>.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BD52-41AA-8CC0-F7DC8F0B3701}"/>
                </c:ext>
              </c:extLst>
            </c:dLbl>
            <c:dLbl>
              <c:idx val="2"/>
              <c:layout>
                <c:manualLayout>
                  <c:x val="0.20866748422540746"/>
                  <c:y val="9.0399744951163111E-2"/>
                </c:manualLayout>
              </c:layout>
              <c:tx>
                <c:rich>
                  <a:bodyPr/>
                  <a:lstStyle/>
                  <a:p>
                    <a:fld id="{37DC9D5C-E0C2-42B6-AA2B-1EE36A5A3284}" type="CATEGORYNAME">
                      <a:rPr lang="en-US"/>
                      <a:pPr/>
                      <a:t>[CATEGORIENAAM]</a:t>
                    </a:fld>
                    <a:r>
                      <a:rPr lang="en-US" baseline="0" dirty="0"/>
                      <a:t>
</a:t>
                    </a:r>
                    <a:fld id="{27DBF038-D045-47BD-AE29-5AB274FFADAB}" type="VALUE">
                      <a:rPr lang="en-US" baseline="0" smtClean="0"/>
                      <a:pPr/>
                      <a:t>[WAARDE]</a:t>
                    </a:fld>
                    <a:r>
                      <a:rPr lang="en-US" baseline="0" dirty="0" err="1"/>
                      <a:t>mln</a:t>
                    </a:r>
                    <a:r>
                      <a:rPr lang="en-US" baseline="0" dirty="0"/>
                      <a:t>.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BD52-41AA-8CC0-F7DC8F0B3701}"/>
                </c:ext>
              </c:extLst>
            </c:dLbl>
            <c:dLbl>
              <c:idx val="3"/>
              <c:layout>
                <c:manualLayout>
                  <c:x val="0.1150820877026103"/>
                  <c:y val="0.17575161771339898"/>
                </c:manualLayout>
              </c:layout>
              <c:tx>
                <c:rich>
                  <a:bodyPr/>
                  <a:lstStyle/>
                  <a:p>
                    <a:fld id="{A01B311E-8001-4F28-A5C0-9AF7E4B65DF9}" type="CATEGORYNAME">
                      <a:rPr lang="en-US"/>
                      <a:pPr/>
                      <a:t>[CATEGORIENAAM]</a:t>
                    </a:fld>
                    <a:r>
                      <a:rPr lang="en-US" baseline="0" dirty="0"/>
                      <a:t>
</a:t>
                    </a:r>
                    <a:fld id="{C48F8E6B-D30C-47CF-8BAC-8E227BC79B34}" type="VALUE">
                      <a:rPr lang="en-US" baseline="0" smtClean="0"/>
                      <a:pPr/>
                      <a:t>[WAARDE]</a:t>
                    </a:fld>
                    <a:r>
                      <a:rPr lang="en-US" baseline="0" dirty="0" err="1"/>
                      <a:t>mln</a:t>
                    </a:r>
                    <a:r>
                      <a:rPr lang="en-US" baseline="0" dirty="0"/>
                      <a:t>.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BD52-41AA-8CC0-F7DC8F0B3701}"/>
                </c:ext>
              </c:extLst>
            </c:dLbl>
            <c:spPr>
              <a:noFill/>
              <a:ln>
                <a:solidFill>
                  <a:schemeClr val="accent3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nl-NL"/>
              </a:p>
            </c:txPr>
            <c:dLblPos val="ctr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Blad1!$A$2:$A$5</c:f>
              <c:strCache>
                <c:ptCount val="4"/>
                <c:pt idx="0">
                  <c:v>Terugsluis</c:v>
                </c:pt>
                <c:pt idx="1">
                  <c:v>Fiscale derving</c:v>
                </c:pt>
                <c:pt idx="2">
                  <c:v>Exploitatiekosten</c:v>
                </c:pt>
                <c:pt idx="3">
                  <c:v>Terugbetaling Realisatiekosten</c:v>
                </c:pt>
              </c:strCache>
            </c:strRef>
          </c:cat>
          <c:val>
            <c:numRef>
              <c:f>Blad1!$B$2:$B$5</c:f>
              <c:numCache>
                <c:formatCode>"€"#,##0_);[Red]\("€"#,##0\)</c:formatCode>
                <c:ptCount val="4"/>
                <c:pt idx="0">
                  <c:v>469</c:v>
                </c:pt>
                <c:pt idx="1">
                  <c:v>328</c:v>
                </c:pt>
                <c:pt idx="2">
                  <c:v>148</c:v>
                </c:pt>
                <c:pt idx="3">
                  <c:v>139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52-41AA-8CC0-F7DC8F0B370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B19E71-C08B-4B35-B39B-62CD4EE519E6}" type="datetimeFigureOut">
              <a:rPr lang="nl-NL" smtClean="0"/>
              <a:t>25-11-2025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516661-BED6-49A0-8272-6CCF5ABA94F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59445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501649-886C-4324-AD4C-E61C88D47728}" type="slidenum">
              <a:rPr kumimoji="0" lang="nl-NL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nl-NL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23701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501649-886C-4324-AD4C-E61C88D47728}" type="slidenum">
              <a:rPr kumimoji="0" lang="nl-NL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nl-NL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04659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501649-886C-4324-AD4C-E61C88D47728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81964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dirty="0"/>
              <a:t>Resultaat bereikt op basis van: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l-NL" dirty="0"/>
              <a:t>Modelstudies uitwijk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l-NL" dirty="0"/>
              <a:t>Ervaringen wegbeheerders en sector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501649-886C-4324-AD4C-E61C88D47728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98725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501649-886C-4324-AD4C-E61C88D47728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nl-N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94750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501649-886C-4324-AD4C-E61C88D47728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90265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501649-886C-4324-AD4C-E61C88D47728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2646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>
              <a:lnSpc>
                <a:spcPct val="107000"/>
              </a:lnSpc>
              <a:buFont typeface="Arial" panose="020B0604020202020204" pitchFamily="34" charset="0"/>
              <a:buNone/>
            </a:pPr>
            <a:endParaRPr lang="nl-NL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501649-886C-4324-AD4C-E61C88D47728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20942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501649-886C-4324-AD4C-E61C88D47728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39591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4A9B1-9A67-3B7F-F349-CE02EA7AD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48D3E42D-8EA5-EFAA-7ED2-6D1F9E56AD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2A7BE83E-3E64-9C9B-95A9-BA7896F12C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nl-NL" sz="11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E4E0AC6-BA9A-33B9-8521-38F644D9B5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501649-886C-4324-AD4C-E61C88D47728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02678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831882" y="2824200"/>
            <a:ext cx="7506000" cy="3504600"/>
          </a:xfrm>
        </p:spPr>
        <p:txBody>
          <a:bodyPr tIns="90000" bIns="90000" anchor="b">
            <a:normAutofit/>
          </a:bodyPr>
          <a:lstStyle>
            <a:lvl1pPr algn="l">
              <a:defRPr sz="54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9831882" y="6323400"/>
            <a:ext cx="7506000" cy="2008800"/>
          </a:xfrm>
        </p:spPr>
        <p:txBody>
          <a:bodyPr lIns="104400" tIns="90000" rIns="90000" bIns="46800"/>
          <a:lstStyle>
            <a:lvl1pPr marL="0" indent="0" algn="l">
              <a:buNone/>
              <a:defRPr sz="3600">
                <a:solidFill>
                  <a:schemeClr val="tx1"/>
                </a:solidFill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nl-NL"/>
              <a:t>Klik om de ondertitelstijl van het model te bewerken</a:t>
            </a:r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4611018-E0D5-BF45-B124-6BD0F554E3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7" y="0"/>
            <a:ext cx="18288000" cy="2524125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4" y="0"/>
            <a:ext cx="18273917" cy="252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6910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636">
          <p15:clr>
            <a:srgbClr val="FBAE40"/>
          </p15:clr>
        </p15:guide>
        <p15:guide id="2" pos="404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 numCol="1" spcCol="468000"/>
          <a:lstStyle/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391601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afbeelding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hoek 15"/>
          <p:cNvSpPr/>
          <p:nvPr userDrawn="1"/>
        </p:nvSpPr>
        <p:spPr>
          <a:xfrm>
            <a:off x="9144000" y="0"/>
            <a:ext cx="9144000" cy="10287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700"/>
          </a:p>
        </p:txBody>
      </p:sp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763" y="0"/>
            <a:ext cx="18297525" cy="1600200"/>
          </a:xfrm>
          <a:prstGeom prst="rect">
            <a:avLst/>
          </a:prstGeom>
        </p:spPr>
      </p:pic>
      <p:sp>
        <p:nvSpPr>
          <p:cNvPr id="24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9829800" y="8748080"/>
            <a:ext cx="7506000" cy="58404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>
              <a:defRPr sz="2700">
                <a:solidFill>
                  <a:schemeClr val="bg1"/>
                </a:solidFill>
              </a:defRPr>
            </a:lvl2pPr>
            <a:lvl3pPr>
              <a:defRPr sz="2700">
                <a:solidFill>
                  <a:schemeClr val="bg1"/>
                </a:solidFill>
              </a:defRPr>
            </a:lvl3pPr>
            <a:lvl4pPr>
              <a:defRPr sz="2700">
                <a:solidFill>
                  <a:schemeClr val="bg1"/>
                </a:solidFill>
              </a:defRPr>
            </a:lvl4pPr>
            <a:lvl5pPr>
              <a:defRPr sz="27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7" name="Titel 1"/>
          <p:cNvSpPr>
            <a:spLocks noGrp="1"/>
          </p:cNvSpPr>
          <p:nvPr>
            <p:ph type="ctrTitle"/>
          </p:nvPr>
        </p:nvSpPr>
        <p:spPr>
          <a:xfrm>
            <a:off x="9829800" y="2828201"/>
            <a:ext cx="7506000" cy="3504600"/>
          </a:xfrm>
        </p:spPr>
        <p:txBody>
          <a:bodyPr tIns="90000" bIns="90000"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8" name="Ondertitel 2"/>
          <p:cNvSpPr>
            <a:spLocks noGrp="1"/>
          </p:cNvSpPr>
          <p:nvPr>
            <p:ph type="subTitle" idx="1"/>
          </p:nvPr>
        </p:nvSpPr>
        <p:spPr>
          <a:xfrm>
            <a:off x="9829800" y="6327401"/>
            <a:ext cx="7506000" cy="2420679"/>
          </a:xfrm>
        </p:spPr>
        <p:txBody>
          <a:bodyPr lIns="104400" tIns="90000" rIns="90000" bIns="46800"/>
          <a:lstStyle>
            <a:lvl1pPr marL="0" indent="0" algn="l">
              <a:buNone/>
              <a:defRPr sz="3600">
                <a:solidFill>
                  <a:schemeClr val="bg1"/>
                </a:solidFill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nl-NL"/>
              <a:t>Klik om de ondertitelstijl van het model te bewerken</a:t>
            </a:r>
            <a:endParaRPr lang="nl-NL" dirty="0"/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5FF1452E-61D4-2248-8677-11F4BF81792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2524125"/>
          </a:xfrm>
          <a:prstGeom prst="rect">
            <a:avLst/>
          </a:prstGeom>
        </p:spPr>
      </p:pic>
      <p:sp>
        <p:nvSpPr>
          <p:cNvPr id="21" name="Tijdelijke aanduiding voor afbeelding 22">
            <a:extLst>
              <a:ext uri="{FF2B5EF4-FFF2-40B4-BE49-F238E27FC236}">
                <a16:creationId xmlns:a16="http://schemas.microsoft.com/office/drawing/2014/main" id="{55BAFB1C-5D11-944A-96BB-FA74D8B08F85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" y="0"/>
            <a:ext cx="9148763" cy="10287000"/>
          </a:xfrm>
          <a:custGeom>
            <a:avLst/>
            <a:gdLst>
              <a:gd name="connsiteX0" fmla="*/ 0 w 6099175"/>
              <a:gd name="connsiteY0" fmla="*/ 0 h 6858000"/>
              <a:gd name="connsiteX1" fmla="*/ 5782375 w 6099175"/>
              <a:gd name="connsiteY1" fmla="*/ 0 h 6858000"/>
              <a:gd name="connsiteX2" fmla="*/ 5782375 w 6099175"/>
              <a:gd name="connsiteY2" fmla="*/ 1278000 h 6858000"/>
              <a:gd name="connsiteX3" fmla="*/ 6099175 w 6099175"/>
              <a:gd name="connsiteY3" fmla="*/ 1278000 h 6858000"/>
              <a:gd name="connsiteX4" fmla="*/ 6099175 w 6099175"/>
              <a:gd name="connsiteY4" fmla="*/ 6858000 h 6858000"/>
              <a:gd name="connsiteX5" fmla="*/ 0 w 609917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9175" h="6858000">
                <a:moveTo>
                  <a:pt x="0" y="0"/>
                </a:moveTo>
                <a:lnTo>
                  <a:pt x="5782375" y="0"/>
                </a:lnTo>
                <a:lnTo>
                  <a:pt x="5782375" y="1278000"/>
                </a:lnTo>
                <a:lnTo>
                  <a:pt x="6099175" y="1278000"/>
                </a:lnTo>
                <a:lnTo>
                  <a:pt x="6099175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 lIns="612000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pic>
        <p:nvPicPr>
          <p:cNvPr id="4" name="Afbeelding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4" y="0"/>
            <a:ext cx="18273917" cy="252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1030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afbeelding horizonta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52023" y="5141119"/>
            <a:ext cx="16385859" cy="2589719"/>
          </a:xfrm>
        </p:spPr>
        <p:txBody>
          <a:bodyPr lIns="57600" tIns="90000" bIns="90000" anchor="b">
            <a:normAutofit/>
          </a:bodyPr>
          <a:lstStyle>
            <a:lvl1pPr algn="l">
              <a:defRPr sz="5400" b="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952023" y="7743601"/>
            <a:ext cx="16385859" cy="996479"/>
          </a:xfrm>
        </p:spPr>
        <p:txBody>
          <a:bodyPr lIns="72000" tIns="90000">
            <a:normAutofit/>
          </a:bodyPr>
          <a:lstStyle>
            <a:lvl1pPr marL="0" indent="0" algn="l">
              <a:buNone/>
              <a:defRPr sz="3600">
                <a:solidFill>
                  <a:schemeClr val="tx1"/>
                </a:solidFill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nl-NL"/>
              <a:t>Klik om de ondertitelstijl van het model te bewerken</a:t>
            </a:r>
            <a:endParaRPr lang="nl-NL" dirty="0"/>
          </a:p>
        </p:txBody>
      </p:sp>
      <p:sp>
        <p:nvSpPr>
          <p:cNvPr id="17" name="Tijdelijke aanduiding voor tekst 16"/>
          <p:cNvSpPr>
            <a:spLocks noGrp="1"/>
          </p:cNvSpPr>
          <p:nvPr>
            <p:ph type="body" sz="quarter" idx="10" hasCustomPrompt="1"/>
          </p:nvPr>
        </p:nvSpPr>
        <p:spPr>
          <a:xfrm>
            <a:off x="950118" y="8744079"/>
            <a:ext cx="7708107" cy="584040"/>
          </a:xfrm>
        </p:spPr>
        <p:txBody>
          <a:bodyPr lIns="86400" anchor="b" anchorCtr="0">
            <a:no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>
              <a:defRPr sz="2700">
                <a:solidFill>
                  <a:schemeClr val="bg1"/>
                </a:solidFill>
              </a:defRPr>
            </a:lvl2pPr>
            <a:lvl3pPr>
              <a:defRPr sz="2700">
                <a:solidFill>
                  <a:schemeClr val="bg1"/>
                </a:solidFill>
              </a:defRPr>
            </a:lvl3pPr>
            <a:lvl4pPr>
              <a:defRPr sz="2700">
                <a:solidFill>
                  <a:schemeClr val="bg1"/>
                </a:solidFill>
              </a:defRPr>
            </a:lvl4pPr>
            <a:lvl5pPr>
              <a:defRPr sz="27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F2AC70C0-3F62-AD40-8225-7DFC4A386A7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2524125"/>
          </a:xfrm>
          <a:prstGeom prst="rect">
            <a:avLst/>
          </a:prstGeom>
        </p:spPr>
      </p:pic>
      <p:sp>
        <p:nvSpPr>
          <p:cNvPr id="12" name="Tijdelijke aanduiding voor afbeelding 12">
            <a:extLst>
              <a:ext uri="{FF2B5EF4-FFF2-40B4-BE49-F238E27FC236}">
                <a16:creationId xmlns:a16="http://schemas.microsoft.com/office/drawing/2014/main" id="{E71B0B9D-1DF0-634C-BB24-80EFB4F29B1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1"/>
            <a:ext cx="18288000" cy="5141120"/>
          </a:xfrm>
          <a:custGeom>
            <a:avLst/>
            <a:gdLst>
              <a:gd name="connsiteX0" fmla="*/ 5779200 w 12192000"/>
              <a:gd name="connsiteY0" fmla="*/ 1 h 3427413"/>
              <a:gd name="connsiteX1" fmla="*/ 5779200 w 12192000"/>
              <a:gd name="connsiteY1" fmla="*/ 1278001 h 3427413"/>
              <a:gd name="connsiteX2" fmla="*/ 6412800 w 12192000"/>
              <a:gd name="connsiteY2" fmla="*/ 1278001 h 3427413"/>
              <a:gd name="connsiteX3" fmla="*/ 6412800 w 12192000"/>
              <a:gd name="connsiteY3" fmla="*/ 1 h 3427413"/>
              <a:gd name="connsiteX4" fmla="*/ 0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5779200" y="1"/>
                </a:moveTo>
                <a:lnTo>
                  <a:pt x="5779200" y="1278001"/>
                </a:lnTo>
                <a:lnTo>
                  <a:pt x="6412800" y="1278001"/>
                </a:lnTo>
                <a:lnTo>
                  <a:pt x="6412800" y="1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  <a:endParaRPr lang="nl-NL" dirty="0"/>
          </a:p>
        </p:txBody>
      </p:sp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4" y="0"/>
            <a:ext cx="18273917" cy="252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0518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185">
          <p15:clr>
            <a:srgbClr val="FBAE40"/>
          </p15:clr>
        </p15:guide>
        <p15:guide id="2" orient="horz" pos="2656">
          <p15:clr>
            <a:srgbClr val="FBAE40"/>
          </p15:clr>
        </p15:guide>
        <p15:guide id="3" pos="4044">
          <p15:clr>
            <a:srgbClr val="FBAE40"/>
          </p15:clr>
        </p15:guide>
        <p15:guide id="4" pos="3636">
          <p15:clr>
            <a:srgbClr val="FBAE40"/>
          </p15:clr>
        </p15:guide>
        <p15:guide id="5" orient="horz" pos="3135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/>
          <p:cNvSpPr/>
          <p:nvPr userDrawn="1"/>
        </p:nvSpPr>
        <p:spPr>
          <a:xfrm>
            <a:off x="9144000" y="0"/>
            <a:ext cx="9144000" cy="10287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700"/>
          </a:p>
        </p:txBody>
      </p:sp>
      <p:pic>
        <p:nvPicPr>
          <p:cNvPr id="14" name="Afbeelding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763" y="0"/>
            <a:ext cx="18297525" cy="1600200"/>
          </a:xfrm>
          <a:prstGeom prst="rect">
            <a:avLst/>
          </a:prstGeom>
        </p:spPr>
      </p:pic>
      <p:sp>
        <p:nvSpPr>
          <p:cNvPr id="18" name="Tijdelijke aanduiding voor datum 17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9" name="Tijdelijke aanduiding voor voettekst 18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20" name="Tijdelijke aanduiding voor dianummer 19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24" name="Ondertitel 2"/>
          <p:cNvSpPr>
            <a:spLocks noGrp="1"/>
          </p:cNvSpPr>
          <p:nvPr>
            <p:ph type="subTitle" idx="1"/>
          </p:nvPr>
        </p:nvSpPr>
        <p:spPr>
          <a:xfrm>
            <a:off x="9834264" y="5141120"/>
            <a:ext cx="7506000" cy="3606960"/>
          </a:xfrm>
        </p:spPr>
        <p:txBody>
          <a:bodyPr lIns="104400" tIns="90000" rIns="90000" bIns="46800"/>
          <a:lstStyle>
            <a:lvl1pPr marL="0" indent="0" algn="l">
              <a:buNone/>
              <a:defRPr sz="3600">
                <a:solidFill>
                  <a:schemeClr val="bg1"/>
                </a:solidFill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nl-NL"/>
              <a:t>Klik om de ondertitelstijl van het model te bewerken</a:t>
            </a:r>
            <a:endParaRPr lang="nl-NL" dirty="0"/>
          </a:p>
        </p:txBody>
      </p:sp>
      <p:sp>
        <p:nvSpPr>
          <p:cNvPr id="25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9829800" y="8748080"/>
            <a:ext cx="7506000" cy="58404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>
              <a:defRPr sz="2700">
                <a:solidFill>
                  <a:schemeClr val="bg1"/>
                </a:solidFill>
              </a:defRPr>
            </a:lvl2pPr>
            <a:lvl3pPr>
              <a:defRPr sz="2700">
                <a:solidFill>
                  <a:schemeClr val="bg1"/>
                </a:solidFill>
              </a:defRPr>
            </a:lvl3pPr>
            <a:lvl4pPr>
              <a:defRPr sz="2700">
                <a:solidFill>
                  <a:schemeClr val="bg1"/>
                </a:solidFill>
              </a:defRPr>
            </a:lvl4pPr>
            <a:lvl5pPr>
              <a:defRPr sz="27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21" name="Titel 1"/>
          <p:cNvSpPr>
            <a:spLocks noGrp="1"/>
          </p:cNvSpPr>
          <p:nvPr>
            <p:ph type="ctrTitle"/>
          </p:nvPr>
        </p:nvSpPr>
        <p:spPr>
          <a:xfrm>
            <a:off x="9831882" y="3036095"/>
            <a:ext cx="7506000" cy="2105025"/>
          </a:xfrm>
        </p:spPr>
        <p:txBody>
          <a:bodyPr tIns="90000" bIns="90000"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7DF6F61C-97D5-AA49-8399-84317D3394E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2524125"/>
          </a:xfrm>
          <a:prstGeom prst="rect">
            <a:avLst/>
          </a:prstGeom>
        </p:spPr>
      </p:pic>
      <p:pic>
        <p:nvPicPr>
          <p:cNvPr id="12" name="Afbeelding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4" y="0"/>
            <a:ext cx="18273917" cy="252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6249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horizont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8288000" cy="51411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70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52500" y="2819401"/>
            <a:ext cx="16385382" cy="2321720"/>
          </a:xfrm>
        </p:spPr>
        <p:txBody>
          <a:bodyPr anchor="ctr" anchorCtr="0">
            <a:normAutofit/>
          </a:bodyPr>
          <a:lstStyle>
            <a:lvl1pPr>
              <a:defRPr sz="72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763" y="0"/>
            <a:ext cx="18297525" cy="1600200"/>
          </a:xfrm>
          <a:prstGeom prst="rect">
            <a:avLst/>
          </a:prstGeom>
        </p:spPr>
      </p:pic>
      <p:sp>
        <p:nvSpPr>
          <p:cNvPr id="15" name="Tijdelijke aanduiding voor datum 1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6" name="Tijdelijke aanduiding voor voettekst 1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7" name="Tijdelijke aanduiding voor dianummer 1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9" name="Ondertitel 2"/>
          <p:cNvSpPr>
            <a:spLocks noGrp="1"/>
          </p:cNvSpPr>
          <p:nvPr>
            <p:ph type="subTitle" idx="1"/>
          </p:nvPr>
        </p:nvSpPr>
        <p:spPr>
          <a:xfrm>
            <a:off x="952500" y="5624231"/>
            <a:ext cx="16387764" cy="3115848"/>
          </a:xfrm>
        </p:spPr>
        <p:txBody>
          <a:bodyPr lIns="104400" tIns="90000" rIns="90000" bIns="46800"/>
          <a:lstStyle>
            <a:lvl1pPr marL="0" indent="0" algn="l">
              <a:buNone/>
              <a:defRPr sz="3600">
                <a:solidFill>
                  <a:schemeClr val="tx1"/>
                </a:solidFill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nl-NL" dirty="0"/>
              <a:t>Klik om de ondertitelstijl van het model te bewerken</a:t>
            </a:r>
          </a:p>
        </p:txBody>
      </p:sp>
      <p:sp>
        <p:nvSpPr>
          <p:cNvPr id="10" name="Tijdelijke aanduiding voor tekst 16"/>
          <p:cNvSpPr>
            <a:spLocks noGrp="1"/>
          </p:cNvSpPr>
          <p:nvPr>
            <p:ph type="body" sz="quarter" idx="10" hasCustomPrompt="1"/>
          </p:nvPr>
        </p:nvSpPr>
        <p:spPr>
          <a:xfrm>
            <a:off x="950118" y="8744079"/>
            <a:ext cx="7508082" cy="584040"/>
          </a:xfrm>
        </p:spPr>
        <p:txBody>
          <a:bodyPr lIns="86400" anchor="b" anchorCtr="0">
            <a:no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>
              <a:defRPr sz="2700">
                <a:solidFill>
                  <a:schemeClr val="bg1"/>
                </a:solidFill>
              </a:defRPr>
            </a:lvl2pPr>
            <a:lvl3pPr>
              <a:defRPr sz="2700">
                <a:solidFill>
                  <a:schemeClr val="bg1"/>
                </a:solidFill>
              </a:defRPr>
            </a:lvl3pPr>
            <a:lvl4pPr>
              <a:defRPr sz="2700">
                <a:solidFill>
                  <a:schemeClr val="bg1"/>
                </a:solidFill>
              </a:defRPr>
            </a:lvl4pPr>
            <a:lvl5pPr>
              <a:defRPr sz="27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3E728E48-643E-544D-A813-C0BAB23F9F2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2524125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4" y="0"/>
            <a:ext cx="18273917" cy="252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8522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9144000" cy="10287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700"/>
          </a:p>
        </p:txBody>
      </p:sp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952499" y="3955258"/>
            <a:ext cx="7505702" cy="2376488"/>
          </a:xfrm>
        </p:spPr>
        <p:txBody>
          <a:bodyPr anchor="ctr" anchorCtr="0">
            <a:normAutofit/>
          </a:bodyPr>
          <a:lstStyle>
            <a:lvl1pPr algn="r">
              <a:defRPr sz="54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3" name="Tijdelijke aanduiding voor tekst 4"/>
          <p:cNvSpPr>
            <a:spLocks noGrp="1"/>
          </p:cNvSpPr>
          <p:nvPr>
            <p:ph type="body" sz="quarter" idx="15" hasCustomPrompt="1"/>
          </p:nvPr>
        </p:nvSpPr>
        <p:spPr>
          <a:xfrm>
            <a:off x="11687598" y="1375389"/>
            <a:ext cx="5650284" cy="1226343"/>
          </a:xfrm>
        </p:spPr>
        <p:txBody>
          <a:bodyPr anchor="b" anchorCtr="0">
            <a:normAutofit/>
          </a:bodyPr>
          <a:lstStyle>
            <a:lvl1pPr marL="0" indent="0">
              <a:buNone/>
              <a:defRPr sz="2700"/>
            </a:lvl1pPr>
            <a:lvl2pPr marL="469800" indent="0">
              <a:buNone/>
              <a:defRPr/>
            </a:lvl2pPr>
            <a:lvl3pPr marL="945000" indent="0">
              <a:buNone/>
              <a:defRPr/>
            </a:lvl3pPr>
            <a:lvl4pPr marL="1414800" indent="0">
              <a:buNone/>
              <a:defRPr/>
            </a:lvl4pPr>
            <a:lvl5pPr marL="1890000" indent="0">
              <a:buNone/>
              <a:defRPr/>
            </a:lvl5pPr>
          </a:lstStyle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14" name="Tijdelijke aanduiding voor tekst 4"/>
          <p:cNvSpPr>
            <a:spLocks noGrp="1"/>
          </p:cNvSpPr>
          <p:nvPr>
            <p:ph type="body" sz="quarter" idx="16" hasCustomPrompt="1"/>
          </p:nvPr>
        </p:nvSpPr>
        <p:spPr>
          <a:xfrm>
            <a:off x="11687598" y="3092867"/>
            <a:ext cx="5650284" cy="1226343"/>
          </a:xfrm>
        </p:spPr>
        <p:txBody>
          <a:bodyPr anchor="b" anchorCtr="0">
            <a:normAutofit/>
          </a:bodyPr>
          <a:lstStyle>
            <a:lvl1pPr marL="0" indent="0">
              <a:buNone/>
              <a:defRPr sz="2700"/>
            </a:lvl1pPr>
            <a:lvl2pPr marL="469800" indent="0">
              <a:buNone/>
              <a:defRPr/>
            </a:lvl2pPr>
            <a:lvl3pPr marL="945000" indent="0">
              <a:buNone/>
              <a:defRPr/>
            </a:lvl3pPr>
            <a:lvl4pPr marL="1414800" indent="0">
              <a:buNone/>
              <a:defRPr/>
            </a:lvl4pPr>
            <a:lvl5pPr marL="1890000" indent="0">
              <a:buNone/>
              <a:defRPr/>
            </a:lvl5pPr>
          </a:lstStyle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15" name="Tijdelijke aanduiding voor tekst 4"/>
          <p:cNvSpPr>
            <a:spLocks noGrp="1"/>
          </p:cNvSpPr>
          <p:nvPr>
            <p:ph type="body" sz="quarter" idx="17" hasCustomPrompt="1"/>
          </p:nvPr>
        </p:nvSpPr>
        <p:spPr>
          <a:xfrm>
            <a:off x="11687598" y="4816800"/>
            <a:ext cx="5650284" cy="1226343"/>
          </a:xfrm>
        </p:spPr>
        <p:txBody>
          <a:bodyPr anchor="b" anchorCtr="0">
            <a:normAutofit/>
          </a:bodyPr>
          <a:lstStyle>
            <a:lvl1pPr marL="0" indent="0">
              <a:buNone/>
              <a:defRPr sz="2700"/>
            </a:lvl1pPr>
            <a:lvl2pPr marL="469800" indent="0">
              <a:buNone/>
              <a:defRPr/>
            </a:lvl2pPr>
            <a:lvl3pPr marL="945000" indent="0">
              <a:buNone/>
              <a:defRPr/>
            </a:lvl3pPr>
            <a:lvl4pPr marL="1414800" indent="0">
              <a:buNone/>
              <a:defRPr/>
            </a:lvl4pPr>
            <a:lvl5pPr marL="1890000" indent="0">
              <a:buNone/>
              <a:defRPr/>
            </a:lvl5pPr>
          </a:lstStyle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16" name="Tijdelijke aanduiding voor tekst 4"/>
          <p:cNvSpPr>
            <a:spLocks noGrp="1"/>
          </p:cNvSpPr>
          <p:nvPr>
            <p:ph type="body" sz="quarter" idx="18" hasCustomPrompt="1"/>
          </p:nvPr>
        </p:nvSpPr>
        <p:spPr>
          <a:xfrm>
            <a:off x="11687598" y="6528600"/>
            <a:ext cx="5650284" cy="1226343"/>
          </a:xfrm>
        </p:spPr>
        <p:txBody>
          <a:bodyPr anchor="b" anchorCtr="0">
            <a:normAutofit/>
          </a:bodyPr>
          <a:lstStyle>
            <a:lvl1pPr marL="0" indent="0">
              <a:buNone/>
              <a:defRPr sz="2700"/>
            </a:lvl1pPr>
            <a:lvl2pPr marL="469800" indent="0">
              <a:buNone/>
              <a:defRPr/>
            </a:lvl2pPr>
            <a:lvl3pPr marL="945000" indent="0">
              <a:buNone/>
              <a:defRPr/>
            </a:lvl3pPr>
            <a:lvl4pPr marL="1414800" indent="0">
              <a:buNone/>
              <a:defRPr/>
            </a:lvl4pPr>
            <a:lvl5pPr marL="1890000" indent="0">
              <a:buNone/>
              <a:defRPr/>
            </a:lvl5pPr>
          </a:lstStyle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17" name="Tijdelijke aanduiding voor tekst 4"/>
          <p:cNvSpPr>
            <a:spLocks noGrp="1"/>
          </p:cNvSpPr>
          <p:nvPr>
            <p:ph type="body" sz="quarter" idx="19" hasCustomPrompt="1"/>
          </p:nvPr>
        </p:nvSpPr>
        <p:spPr>
          <a:xfrm>
            <a:off x="11687598" y="8245800"/>
            <a:ext cx="5650284" cy="1226343"/>
          </a:xfrm>
        </p:spPr>
        <p:txBody>
          <a:bodyPr anchor="b" anchorCtr="0">
            <a:normAutofit/>
          </a:bodyPr>
          <a:lstStyle>
            <a:lvl1pPr marL="0" indent="0">
              <a:buNone/>
              <a:defRPr sz="2700"/>
            </a:lvl1pPr>
            <a:lvl2pPr marL="469800" indent="0">
              <a:buNone/>
              <a:defRPr/>
            </a:lvl2pPr>
            <a:lvl3pPr marL="945000" indent="0">
              <a:buNone/>
              <a:defRPr/>
            </a:lvl3pPr>
            <a:lvl4pPr marL="1414800" indent="0">
              <a:buNone/>
              <a:defRPr/>
            </a:lvl4pPr>
            <a:lvl5pPr marL="1890000" indent="0">
              <a:buNone/>
              <a:defRPr/>
            </a:lvl5pPr>
          </a:lstStyle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22" name="Tijdelijke aanduiding voor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9628091" y="1497668"/>
            <a:ext cx="2059508" cy="1226345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72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23" name="Tijdelijke aanduiding voor tekst 2"/>
          <p:cNvSpPr>
            <a:spLocks noGrp="1"/>
          </p:cNvSpPr>
          <p:nvPr>
            <p:ph type="body" sz="quarter" idx="11" hasCustomPrompt="1"/>
          </p:nvPr>
        </p:nvSpPr>
        <p:spPr>
          <a:xfrm>
            <a:off x="9628091" y="3215512"/>
            <a:ext cx="2059508" cy="1226345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72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24" name="Tijdelijke aanduiding voor tekst 2"/>
          <p:cNvSpPr>
            <a:spLocks noGrp="1"/>
          </p:cNvSpPr>
          <p:nvPr>
            <p:ph type="body" sz="quarter" idx="12" hasCustomPrompt="1"/>
          </p:nvPr>
        </p:nvSpPr>
        <p:spPr>
          <a:xfrm>
            <a:off x="9628091" y="4933355"/>
            <a:ext cx="2059508" cy="1226345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72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25" name="Tijdelijke aanduiding voor tekst 2"/>
          <p:cNvSpPr>
            <a:spLocks noGrp="1"/>
          </p:cNvSpPr>
          <p:nvPr>
            <p:ph type="body" sz="quarter" idx="13" hasCustomPrompt="1"/>
          </p:nvPr>
        </p:nvSpPr>
        <p:spPr>
          <a:xfrm>
            <a:off x="9628091" y="6651199"/>
            <a:ext cx="2059508" cy="1226345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72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26" name="Tijdelijke aanduiding voor tekst 2"/>
          <p:cNvSpPr>
            <a:spLocks noGrp="1"/>
          </p:cNvSpPr>
          <p:nvPr>
            <p:ph type="body" sz="quarter" idx="14" hasCustomPrompt="1"/>
          </p:nvPr>
        </p:nvSpPr>
        <p:spPr>
          <a:xfrm>
            <a:off x="9628091" y="8369042"/>
            <a:ext cx="2059508" cy="1226345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72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AF260D0C-1E71-C54C-BC16-D1CBE1023D9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58200" y="1613"/>
            <a:ext cx="1371600" cy="151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8428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 met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 userDrawn="1"/>
        </p:nvSpPr>
        <p:spPr>
          <a:xfrm>
            <a:off x="9144000" y="0"/>
            <a:ext cx="9144000" cy="10287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700"/>
          </a:p>
        </p:txBody>
      </p:sp>
      <p:sp>
        <p:nvSpPr>
          <p:cNvPr id="11" name="Tijdelijke aanduiding voor tekst 11"/>
          <p:cNvSpPr>
            <a:spLocks noGrp="1"/>
          </p:cNvSpPr>
          <p:nvPr>
            <p:ph type="body" sz="quarter" idx="13" hasCustomPrompt="1"/>
          </p:nvPr>
        </p:nvSpPr>
        <p:spPr>
          <a:xfrm>
            <a:off x="9829800" y="3434401"/>
            <a:ext cx="7506000" cy="5897720"/>
          </a:xfrm>
        </p:spPr>
        <p:txBody>
          <a:bodyPr/>
          <a:lstStyle>
            <a:lvl1pPr marL="685800" indent="-68580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 marL="1026000" indent="-324000"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9829800" y="1576801"/>
            <a:ext cx="7506000" cy="142207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2" name="Tijdelijke aanduiding voor afbeelding 11">
            <a:extLst>
              <a:ext uri="{FF2B5EF4-FFF2-40B4-BE49-F238E27FC236}">
                <a16:creationId xmlns:a16="http://schemas.microsoft.com/office/drawing/2014/main" id="{65CDA938-34ED-EC47-B19D-D582D052909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7363" cy="10287000"/>
          </a:xfrm>
          <a:custGeom>
            <a:avLst/>
            <a:gdLst>
              <a:gd name="connsiteX0" fmla="*/ 0 w 6098242"/>
              <a:gd name="connsiteY0" fmla="*/ 0 h 6858000"/>
              <a:gd name="connsiteX1" fmla="*/ 5860200 w 6098242"/>
              <a:gd name="connsiteY1" fmla="*/ 0 h 6858000"/>
              <a:gd name="connsiteX2" fmla="*/ 5860200 w 6098242"/>
              <a:gd name="connsiteY2" fmla="*/ 712800 h 6858000"/>
              <a:gd name="connsiteX3" fmla="*/ 6098242 w 6098242"/>
              <a:gd name="connsiteY3" fmla="*/ 712800 h 6858000"/>
              <a:gd name="connsiteX4" fmla="*/ 6098242 w 6098242"/>
              <a:gd name="connsiteY4" fmla="*/ 6858000 h 6858000"/>
              <a:gd name="connsiteX5" fmla="*/ 0 w 6098242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8242" h="6858000">
                <a:moveTo>
                  <a:pt x="0" y="0"/>
                </a:moveTo>
                <a:lnTo>
                  <a:pt x="5860200" y="0"/>
                </a:lnTo>
                <a:lnTo>
                  <a:pt x="5860200" y="712800"/>
                </a:lnTo>
                <a:lnTo>
                  <a:pt x="6098242" y="712800"/>
                </a:lnTo>
                <a:lnTo>
                  <a:pt x="6098242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 lIns="612000" anchor="ctr" anchorCtr="0">
            <a:noAutofit/>
          </a:bodyPr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7" name="Tijdelijke aanduiding voor datum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8" name="Tijdelijke aanduiding voor voettekst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9" name="Tijdelijke aanduiding voor dianumm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CC44ED47-A238-2D42-9C79-E60FB982066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58200" y="1613"/>
            <a:ext cx="1371600" cy="151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3059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9144000" cy="10287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70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52499" y="3955256"/>
            <a:ext cx="7505702" cy="2376488"/>
          </a:xfrm>
        </p:spPr>
        <p:txBody>
          <a:bodyPr anchor="b">
            <a:normAutofit/>
          </a:bodyPr>
          <a:lstStyle>
            <a:lvl1pPr algn="r">
              <a:defRPr sz="54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952499" y="6331744"/>
            <a:ext cx="7505702" cy="3000377"/>
          </a:xfrm>
        </p:spPr>
        <p:txBody>
          <a:bodyPr tIns="90000" rIns="100800"/>
          <a:lstStyle>
            <a:lvl1pPr marL="0" indent="0" algn="r">
              <a:buNone/>
              <a:defRPr sz="3600">
                <a:solidFill>
                  <a:schemeClr val="bg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952499" y="1757363"/>
            <a:ext cx="7505702" cy="2195511"/>
          </a:xfrm>
        </p:spPr>
        <p:txBody>
          <a:bodyPr rIns="0" anchor="b" anchorCtr="0">
            <a:normAutofit/>
          </a:bodyPr>
          <a:lstStyle>
            <a:lvl1pPr marL="0" indent="0" algn="r">
              <a:buNone/>
              <a:defRPr sz="14400" b="1" i="0">
                <a:solidFill>
                  <a:schemeClr val="bg1"/>
                </a:solidFill>
              </a:defRPr>
            </a:lvl1pPr>
            <a:lvl2pPr marL="469800" indent="0" algn="r">
              <a:buNone/>
              <a:defRPr/>
            </a:lvl2pPr>
            <a:lvl3pPr marL="945000" indent="0" algn="r">
              <a:buNone/>
              <a:defRPr/>
            </a:lvl3pPr>
            <a:lvl4pPr marL="1414800" indent="0" algn="r">
              <a:buNone/>
              <a:defRPr/>
            </a:lvl4pPr>
            <a:lvl5pPr marL="1890000" indent="0" algn="r">
              <a:buNone/>
              <a:defRPr/>
            </a:lvl5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5FCF7695-4593-1943-B84E-F8C54CACBE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58200" y="1613"/>
            <a:ext cx="1371600" cy="151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9148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sz="half" idx="1" hasCustomPrompt="1"/>
          </p:nvPr>
        </p:nvSpPr>
        <p:spPr>
          <a:xfrm>
            <a:off x="952500" y="3414713"/>
            <a:ext cx="7839075" cy="591740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9829799" y="3414713"/>
            <a:ext cx="7506000" cy="5917407"/>
          </a:xfrm>
        </p:spPr>
        <p:txBody>
          <a:bodyPr/>
          <a:lstStyle/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voettekst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808111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952502" y="3459056"/>
            <a:ext cx="7506000" cy="972000"/>
          </a:xfrm>
          <a:noFill/>
        </p:spPr>
        <p:txBody>
          <a:bodyPr lIns="180000" tIns="180000" rIns="180000" bIns="72000" anchor="b">
            <a:noAutofit/>
          </a:bodyPr>
          <a:lstStyle>
            <a:lvl1pPr marL="0" indent="0">
              <a:buNone/>
              <a:defRPr sz="2700" b="1" cap="all" baseline="0">
                <a:solidFill>
                  <a:schemeClr val="tx2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952502" y="4430607"/>
            <a:ext cx="7506000" cy="4901514"/>
          </a:xfrm>
          <a:noFill/>
        </p:spPr>
        <p:txBody>
          <a:bodyPr lIns="180000" tIns="180000" rIns="180000" bIns="72000"/>
          <a:lstStyle/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9829800" y="3459056"/>
            <a:ext cx="7506000" cy="970842"/>
          </a:xfrm>
          <a:noFill/>
        </p:spPr>
        <p:txBody>
          <a:bodyPr lIns="180000" tIns="180000" rIns="180000" bIns="72000" anchor="b">
            <a:noAutofit/>
          </a:bodyPr>
          <a:lstStyle>
            <a:lvl1pPr marL="0" indent="0">
              <a:buNone/>
              <a:defRPr sz="2700" b="1" cap="all" baseline="0">
                <a:solidFill>
                  <a:schemeClr val="tx2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 hasCustomPrompt="1"/>
          </p:nvPr>
        </p:nvSpPr>
        <p:spPr>
          <a:xfrm>
            <a:off x="9829800" y="4430607"/>
            <a:ext cx="7508082" cy="4901514"/>
          </a:xfrm>
          <a:noFill/>
        </p:spPr>
        <p:txBody>
          <a:bodyPr lIns="180000" tIns="180000" rIns="180000" bIns="72000"/>
          <a:lstStyle/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6" name="Tijdelijke aanduiding voor datum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7" name="Tijdelijke aanduiding voor voettekst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670190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88">
          <p15:clr>
            <a:srgbClr val="FBAE40"/>
          </p15:clr>
        </p15:guide>
        <p15:guide id="2" pos="3693">
          <p15:clr>
            <a:srgbClr val="FBAE40"/>
          </p15:clr>
        </p15:guide>
        <p15:guide id="3" orient="horz" pos="166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2" name="Tijdelijke aanduiding voor datum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voettekst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4" name="Tijdelijke aanduiding voor dianumm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414664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datum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845183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952500" y="5141120"/>
            <a:ext cx="7505700" cy="41909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30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10" name="Tijdelijke aanduiding voor inhoud 9"/>
          <p:cNvSpPr>
            <a:spLocks noGrp="1"/>
          </p:cNvSpPr>
          <p:nvPr>
            <p:ph sz="quarter" idx="13" hasCustomPrompt="1"/>
          </p:nvPr>
        </p:nvSpPr>
        <p:spPr>
          <a:xfrm>
            <a:off x="9831882" y="1578770"/>
            <a:ext cx="7506000" cy="7753350"/>
          </a:xfrm>
        </p:spPr>
        <p:txBody>
          <a:bodyPr/>
          <a:lstStyle/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952500" y="1578770"/>
            <a:ext cx="7505700" cy="1422071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7" name="Tijdelijke aanduiding voor datum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8" name="Tijdelijke aanduiding voor voettekst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9" name="Tijdelijke aanduiding voor dianumm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300381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952500" y="1578771"/>
            <a:ext cx="16385382" cy="6037200"/>
          </a:xfrm>
        </p:spPr>
        <p:txBody>
          <a:bodyPr anchor="b" anchorCtr="0">
            <a:normAutofit/>
          </a:bodyPr>
          <a:lstStyle>
            <a:lvl1pPr algn="l">
              <a:defRPr sz="12000" b="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952500" y="7615973"/>
            <a:ext cx="8191500" cy="1716147"/>
          </a:xfrm>
        </p:spPr>
        <p:txBody>
          <a:bodyPr lIns="162000" tIns="90000" rIns="90000">
            <a:normAutofit/>
          </a:bodyPr>
          <a:lstStyle>
            <a:lvl1pPr marL="0" indent="0" algn="l">
              <a:buNone/>
              <a:defRPr sz="3600">
                <a:solidFill>
                  <a:schemeClr val="tx2"/>
                </a:solidFill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nl-NL"/>
              <a:t>Klik om de ondertitelstijl van het model te bewerken</a:t>
            </a:r>
            <a:endParaRPr lang="nl-NL" dirty="0"/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446674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659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952500" y="1578771"/>
            <a:ext cx="16385382" cy="6037200"/>
          </a:xfrm>
        </p:spPr>
        <p:txBody>
          <a:bodyPr anchor="b" anchorCtr="0">
            <a:normAutofit/>
          </a:bodyPr>
          <a:lstStyle>
            <a:lvl1pPr algn="l">
              <a:defRPr sz="12000" b="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952500" y="7615972"/>
            <a:ext cx="8191500" cy="1716149"/>
          </a:xfrm>
        </p:spPr>
        <p:txBody>
          <a:bodyPr lIns="162000" tIns="90000">
            <a:normAutofit/>
          </a:bodyPr>
          <a:lstStyle>
            <a:lvl1pPr marL="0" indent="0" algn="l">
              <a:buNone/>
              <a:defRPr sz="3600">
                <a:solidFill>
                  <a:schemeClr val="tx1"/>
                </a:solidFill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nl-NL"/>
              <a:t>Klik om de ondertitelstijl van het model te bewerken</a:t>
            </a:r>
            <a:endParaRPr lang="nl-NL" dirty="0"/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453234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659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9144000" y="-2382"/>
            <a:ext cx="9144000" cy="1028938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indent="0" algn="l">
              <a:buFont typeface="Arial" charset="0"/>
              <a:buNone/>
            </a:pPr>
            <a:endParaRPr lang="nl-NL" sz="1500">
              <a:solidFill>
                <a:schemeClr val="bg1"/>
              </a:solidFill>
            </a:endParaRP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952500" y="3955257"/>
            <a:ext cx="7505699" cy="2376486"/>
          </a:xfrm>
        </p:spPr>
        <p:txBody>
          <a:bodyPr anchor="ctr" anchorCtr="0"/>
          <a:lstStyle>
            <a:lvl1pPr>
              <a:defRPr sz="600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9831882" y="1600201"/>
            <a:ext cx="7506000" cy="7731920"/>
          </a:xfrm>
        </p:spPr>
        <p:txBody>
          <a:bodyPr anchor="ctr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1AB1A3E9-97CB-CA43-9E2C-4CE700C68A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58200" y="1613"/>
            <a:ext cx="1371600" cy="151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991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  <p15:guide id="3" pos="5609">
          <p15:clr>
            <a:srgbClr val="FBAE40"/>
          </p15:clr>
        </p15:guide>
        <p15:guide id="4" pos="5904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9144000" cy="10287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70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952499" y="3955259"/>
            <a:ext cx="7506000" cy="2376486"/>
          </a:xfrm>
        </p:spPr>
        <p:txBody>
          <a:bodyPr anchor="ctr" anchorCtr="0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0" hasCustomPrompt="1"/>
          </p:nvPr>
        </p:nvSpPr>
        <p:spPr>
          <a:xfrm>
            <a:off x="9829799" y="1578770"/>
            <a:ext cx="7506000" cy="7753350"/>
          </a:xfrm>
        </p:spPr>
        <p:txBody>
          <a:bodyPr anchor="ctr" anchorCtr="0"/>
          <a:lstStyle/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E770F96-3C80-EF44-950D-D974353140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58200" y="1613"/>
            <a:ext cx="1371600" cy="151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3286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952500" y="5141120"/>
            <a:ext cx="7505700" cy="41910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30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952500" y="1578770"/>
            <a:ext cx="7505700" cy="1422071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7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9144000" y="-3571"/>
            <a:ext cx="9144000" cy="10290572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746308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kl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9144000" cy="10287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700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5" hasCustomPrompt="1"/>
          </p:nvPr>
        </p:nvSpPr>
        <p:spPr>
          <a:xfrm>
            <a:off x="952500" y="3434400"/>
            <a:ext cx="7508082" cy="590312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51309" y="1576801"/>
            <a:ext cx="7506891" cy="142207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20" name="Tijdelijke aanduiding voor datum 19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21" name="Tijdelijke aanduiding voor voettekst 20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22" name="Tijdelijke aanduiding voor dianummer 21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E2861002-9B37-3648-AC12-62C3BB3C1FD0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9144000" y="-3571"/>
            <a:ext cx="9144000" cy="10290572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B9945B71-DBE8-C64D-A8FF-A06662931A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58200" y="1613"/>
            <a:ext cx="1371600" cy="151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4404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tekst 10"/>
          <p:cNvSpPr>
            <a:spLocks noGrp="1"/>
          </p:cNvSpPr>
          <p:nvPr>
            <p:ph type="body" sz="quarter" idx="16" hasCustomPrompt="1"/>
          </p:nvPr>
        </p:nvSpPr>
        <p:spPr>
          <a:xfrm>
            <a:off x="952500" y="3434401"/>
            <a:ext cx="7505700" cy="5897720"/>
          </a:xfrm>
        </p:spPr>
        <p:txBody>
          <a:bodyPr/>
          <a:lstStyle/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52500" y="1576801"/>
            <a:ext cx="7505700" cy="1422071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1817E04A-B9A8-0D44-BBB8-122507EA0819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9144000" y="-3571"/>
            <a:ext cx="9144000" cy="10290572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644777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77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orizontaal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8288000" cy="51411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70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52500" y="1578770"/>
            <a:ext cx="16385382" cy="3562350"/>
          </a:xfrm>
        </p:spPr>
        <p:txBody>
          <a:bodyPr anchor="ctr" anchorCtr="0">
            <a:normAutofit/>
          </a:bodyPr>
          <a:lstStyle>
            <a:lvl1pPr>
              <a:defRPr sz="72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952500" y="5624231"/>
            <a:ext cx="16385382" cy="3707888"/>
          </a:xfrm>
        </p:spPr>
        <p:txBody>
          <a:bodyPr numCol="2" spcCol="468000"/>
          <a:lstStyle/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38466592-3EDA-8A4C-9A9E-0690EAD4E0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58200" y="1613"/>
            <a:ext cx="1371600" cy="151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1498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orizontaal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5145881"/>
            <a:ext cx="18288000" cy="51411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70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52500" y="1578770"/>
            <a:ext cx="16385382" cy="3562350"/>
          </a:xfrm>
        </p:spPr>
        <p:txBody>
          <a:bodyPr anchor="ctr" anchorCtr="0">
            <a:normAutofit/>
          </a:bodyPr>
          <a:lstStyle>
            <a:lvl1pPr>
              <a:defRPr sz="720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952500" y="5624231"/>
            <a:ext cx="16385382" cy="3707888"/>
          </a:xfrm>
        </p:spPr>
        <p:txBody>
          <a:bodyPr numCol="2" spcCol="46800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2170007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kleu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18288000" cy="5141120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>
            <a:lvl1pPr>
              <a:buClr>
                <a:schemeClr val="bg2"/>
              </a:buClr>
              <a:tabLst>
                <a:tab pos="2428875" algn="l"/>
              </a:tabLst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51308" y="5832001"/>
            <a:ext cx="7506893" cy="3500120"/>
          </a:xfrm>
        </p:spPr>
        <p:txBody>
          <a:bodyPr anchor="t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6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9831882" y="5832001"/>
            <a:ext cx="7506000" cy="3500120"/>
          </a:xfrm>
        </p:spPr>
        <p:txBody>
          <a:bodyPr tIns="50400" numCol="1" spcCol="468000" anchor="t" anchorCtr="0"/>
          <a:lstStyle/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939633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18288000" cy="5141120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9829799" y="5832001"/>
            <a:ext cx="7506000" cy="3500120"/>
          </a:xfrm>
        </p:spPr>
        <p:txBody>
          <a:bodyPr tIns="50400" numCol="1" spcCol="468000" anchor="t" anchorCtr="0"/>
          <a:lstStyle/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51309" y="5832001"/>
            <a:ext cx="7506891" cy="3500120"/>
          </a:xfrm>
        </p:spPr>
        <p:txBody>
          <a:bodyPr anchor="t" anchorCtr="0"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7875300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. kleur zonder tit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18288000" cy="5141120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>
            <a:lvl1pPr>
              <a:tabLst>
                <a:tab pos="2428875" algn="l"/>
              </a:tabLst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952500" y="5832001"/>
            <a:ext cx="16385382" cy="3500120"/>
          </a:xfrm>
        </p:spPr>
        <p:txBody>
          <a:bodyPr tIns="50400" numCol="2" spcCol="468000"/>
          <a:lstStyle/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666155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. wit zonde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18288000" cy="5141120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952500" y="5832001"/>
            <a:ext cx="16385382" cy="3500120"/>
          </a:xfrm>
        </p:spPr>
        <p:txBody>
          <a:bodyPr tIns="50400" numCol="2" spcCol="468000"/>
          <a:lstStyle/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6852153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kleur tit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/>
          </p:nvPr>
        </p:nvSpPr>
        <p:spPr>
          <a:xfrm>
            <a:off x="0" y="5141120"/>
            <a:ext cx="18288000" cy="5145881"/>
          </a:xfrm>
          <a:prstGeom prst="rect">
            <a:avLst/>
          </a:prstGeom>
          <a:noFill/>
        </p:spPr>
        <p:txBody>
          <a:bodyPr wrap="square" lIns="612000">
            <a:noAutofit/>
          </a:bodyPr>
          <a:lstStyle>
            <a:lvl1pPr>
              <a:buClr>
                <a:schemeClr val="bg2"/>
              </a:buCl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50400" y="1576800"/>
            <a:ext cx="16386573" cy="1420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852317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wit tite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/>
          </p:nvPr>
        </p:nvSpPr>
        <p:spPr>
          <a:xfrm>
            <a:off x="0" y="5141120"/>
            <a:ext cx="18288000" cy="5145881"/>
          </a:xfrm>
          <a:prstGeom prst="rect">
            <a:avLst/>
          </a:prstGeom>
          <a:noFill/>
        </p:spPr>
        <p:txBody>
          <a:bodyPr wrap="square" lIns="61200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951309" y="1576800"/>
            <a:ext cx="16386573" cy="14202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971226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144395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titel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0" y="7730664"/>
            <a:ext cx="18288000" cy="864000"/>
          </a:xfrm>
          <a:solidFill>
            <a:schemeClr val="tx2"/>
          </a:solidFill>
        </p:spPr>
        <p:txBody>
          <a:bodyPr lIns="756000" anchor="ctr" anchorCtr="0">
            <a:no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0" y="8738120"/>
            <a:ext cx="18288000" cy="594000"/>
          </a:xfrm>
          <a:solidFill>
            <a:schemeClr val="bg1"/>
          </a:solidFill>
        </p:spPr>
        <p:txBody>
          <a:bodyPr lIns="756000" anchor="ctr" anchorCtr="0">
            <a:normAutofit/>
          </a:bodyPr>
          <a:lstStyle>
            <a:lvl1pPr marL="0" indent="0">
              <a:buNone/>
              <a:defRPr sz="3000" i="0">
                <a:solidFill>
                  <a:schemeClr val="tx1"/>
                </a:solidFill>
              </a:defRPr>
            </a:lvl1pPr>
            <a:lvl2pPr marL="469800" indent="0">
              <a:buNone/>
              <a:defRPr/>
            </a:lvl2pPr>
            <a:lvl3pPr marL="945000" indent="0">
              <a:buNone/>
              <a:defRPr/>
            </a:lvl3pPr>
            <a:lvl4pPr marL="1414800" indent="0">
              <a:buNone/>
              <a:defRPr/>
            </a:lvl4pPr>
            <a:lvl5pPr marL="1890000" indent="0">
              <a:buNone/>
              <a:defRPr/>
            </a:lvl5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51080591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3" hasCustomPrompt="1"/>
          </p:nvPr>
        </p:nvSpPr>
        <p:spPr>
          <a:xfrm>
            <a:off x="952500" y="3414713"/>
            <a:ext cx="16385382" cy="5917407"/>
          </a:xfrm>
        </p:spPr>
        <p:txBody>
          <a:bodyPr/>
          <a:lstStyle/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2026038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4" hasCustomPrompt="1"/>
          </p:nvPr>
        </p:nvSpPr>
        <p:spPr>
          <a:xfrm>
            <a:off x="11938289" y="3414713"/>
            <a:ext cx="5400000" cy="5905500"/>
          </a:xfrm>
        </p:spPr>
        <p:txBody>
          <a:bodyPr/>
          <a:lstStyle>
            <a:lvl1pPr marL="0" indent="0">
              <a:buNone/>
              <a:defRPr sz="3000"/>
            </a:lvl1pPr>
            <a:lvl2pPr marL="469800" indent="0">
              <a:buNone/>
              <a:defRPr sz="2700"/>
            </a:lvl2pPr>
            <a:lvl3pPr marL="945000" indent="0">
              <a:buNone/>
              <a:defRPr sz="2400"/>
            </a:lvl3pPr>
            <a:lvl4pPr marL="1414800" indent="0">
              <a:buNone/>
              <a:defRPr sz="2400"/>
            </a:lvl4pPr>
            <a:lvl5pPr marL="1890000" indent="0">
              <a:buNone/>
              <a:defRPr/>
            </a:lvl5pPr>
          </a:lstStyle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5" hasCustomPrompt="1"/>
          </p:nvPr>
        </p:nvSpPr>
        <p:spPr>
          <a:xfrm>
            <a:off x="952500" y="3414713"/>
            <a:ext cx="10768446" cy="5917407"/>
          </a:xfrm>
        </p:spPr>
        <p:txBody>
          <a:bodyPr/>
          <a:lstStyle/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3512678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9144000" y="0"/>
            <a:ext cx="9144000" cy="10287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700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4" hasCustomPrompt="1"/>
          </p:nvPr>
        </p:nvSpPr>
        <p:spPr>
          <a:xfrm>
            <a:off x="9825036" y="3434399"/>
            <a:ext cx="7506000" cy="5897720"/>
          </a:xfrm>
        </p:spPr>
        <p:txBody>
          <a:bodyPr anchor="t" anchorCtr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825036" y="1576801"/>
            <a:ext cx="7506000" cy="142207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9" hasCustomPrompt="1"/>
          </p:nvPr>
        </p:nvSpPr>
        <p:spPr>
          <a:xfrm>
            <a:off x="952500" y="1600199"/>
            <a:ext cx="7505700" cy="7731920"/>
          </a:xfrm>
        </p:spPr>
        <p:txBody>
          <a:bodyPr/>
          <a:lstStyle/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voettekst 14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0E8BB49C-81EE-D640-B093-EE3BB39828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58200" y="1613"/>
            <a:ext cx="1371600" cy="151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533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8288000" cy="51411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70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952500" y="2813426"/>
            <a:ext cx="16385382" cy="2327694"/>
          </a:xfrm>
        </p:spPr>
        <p:txBody>
          <a:bodyPr anchor="ctr" anchorCtr="0">
            <a:normAutofit/>
          </a:bodyPr>
          <a:lstStyle>
            <a:lvl1pPr>
              <a:defRPr sz="72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7735130" y="5769033"/>
            <a:ext cx="7020000" cy="1037826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3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7735130" y="6959264"/>
            <a:ext cx="7020000" cy="1037826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3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7735130" y="8108292"/>
            <a:ext cx="7020000" cy="1037826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3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6817172" y="5882049"/>
            <a:ext cx="811805" cy="810000"/>
          </a:xfrm>
          <a:blipFill>
            <a:blip r:embed="rId2" cstate="print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5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6817172" y="7061073"/>
            <a:ext cx="811805" cy="810000"/>
          </a:xfrm>
          <a:blipFill>
            <a:blip r:embed="rId3" cstate="print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5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6817172" y="8221308"/>
            <a:ext cx="811805" cy="810000"/>
          </a:xfrm>
          <a:blipFill>
            <a:blip r:embed="rId4" cstate="print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5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A89A82B9-7DCD-4B4C-A1E7-70EA56CC3EB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252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77016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9144000" cy="1028700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70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952500" y="3848100"/>
            <a:ext cx="7505700" cy="2590800"/>
          </a:xfrm>
        </p:spPr>
        <p:txBody>
          <a:bodyPr anchor="ctr" anchorCtr="0">
            <a:normAutofit/>
          </a:bodyPr>
          <a:lstStyle>
            <a:lvl1pPr>
              <a:defRPr sz="72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10764428" y="3429000"/>
            <a:ext cx="6573455" cy="1037826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3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10764428" y="4619231"/>
            <a:ext cx="6573455" cy="1037826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3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10764428" y="5768259"/>
            <a:ext cx="6573455" cy="1037826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3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9846470" y="3542016"/>
            <a:ext cx="811805" cy="810000"/>
          </a:xfrm>
          <a:blipFill>
            <a:blip r:embed="rId2" cstate="print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5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9846470" y="4721040"/>
            <a:ext cx="811805" cy="810000"/>
          </a:xfrm>
          <a:blipFill>
            <a:blip r:embed="rId3" cstate="print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5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9846470" y="5881275"/>
            <a:ext cx="811805" cy="810000"/>
          </a:xfrm>
          <a:blipFill>
            <a:blip r:embed="rId4" cstate="print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5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A3124508-A1C5-A546-B635-25BCABA3FC1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252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74032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C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952500" y="2813426"/>
            <a:ext cx="16385382" cy="2327693"/>
          </a:xfrm>
        </p:spPr>
        <p:txBody>
          <a:bodyPr anchor="ctr" anchorCtr="0">
            <a:normAutofit/>
          </a:bodyPr>
          <a:lstStyle>
            <a:lvl1pPr>
              <a:defRPr sz="7200"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6336470" y="5769033"/>
            <a:ext cx="7020000" cy="1037826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3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6336470" y="6959264"/>
            <a:ext cx="7020000" cy="1037826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3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6336470" y="8108292"/>
            <a:ext cx="7020000" cy="1037826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3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5418512" y="5882049"/>
            <a:ext cx="811805" cy="810000"/>
          </a:xfrm>
          <a:blipFill>
            <a:blip r:embed="rId2" cstate="print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5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5418512" y="7061073"/>
            <a:ext cx="811805" cy="810000"/>
          </a:xfrm>
          <a:blipFill>
            <a:blip r:embed="rId3" cstate="print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5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5418512" y="8221308"/>
            <a:ext cx="811805" cy="810000"/>
          </a:xfrm>
          <a:blipFill>
            <a:blip r:embed="rId4" cstate="print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5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2A7CF36B-46BB-C94E-AE21-AE6C325851B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252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9117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831882" y="2824200"/>
            <a:ext cx="7506000" cy="3504600"/>
          </a:xfrm>
        </p:spPr>
        <p:txBody>
          <a:bodyPr tIns="90000" bIns="90000" anchor="b">
            <a:normAutofit/>
          </a:bodyPr>
          <a:lstStyle>
            <a:lvl1pPr algn="l">
              <a:defRPr sz="54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9831882" y="6323400"/>
            <a:ext cx="7506000" cy="2008800"/>
          </a:xfrm>
        </p:spPr>
        <p:txBody>
          <a:bodyPr lIns="104400" tIns="90000" rIns="90000" bIns="46800"/>
          <a:lstStyle>
            <a:lvl1pPr marL="0" indent="0" algn="l">
              <a:buNone/>
              <a:defRPr sz="3600">
                <a:solidFill>
                  <a:schemeClr val="tx1"/>
                </a:solidFill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nl-NL"/>
              <a:t>Klik om de ondertitelstijl van het model te bewerken</a:t>
            </a:r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4611018-E0D5-BF45-B124-6BD0F554E3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7" y="0"/>
            <a:ext cx="18288000" cy="2524125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4" y="0"/>
            <a:ext cx="18273917" cy="252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3611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636">
          <p15:clr>
            <a:srgbClr val="FBAE40"/>
          </p15:clr>
        </p15:guide>
        <p15:guide id="2" pos="4044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 numCol="2" spcCol="468000"/>
          <a:lstStyle/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7748552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afbeelding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hoek 15"/>
          <p:cNvSpPr/>
          <p:nvPr userDrawn="1"/>
        </p:nvSpPr>
        <p:spPr>
          <a:xfrm>
            <a:off x="9144000" y="0"/>
            <a:ext cx="9144000" cy="10287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700"/>
          </a:p>
        </p:txBody>
      </p:sp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763" y="0"/>
            <a:ext cx="18297525" cy="1600200"/>
          </a:xfrm>
          <a:prstGeom prst="rect">
            <a:avLst/>
          </a:prstGeom>
        </p:spPr>
      </p:pic>
      <p:sp>
        <p:nvSpPr>
          <p:cNvPr id="24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9829800" y="8748080"/>
            <a:ext cx="7506000" cy="58404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>
              <a:defRPr sz="2700">
                <a:solidFill>
                  <a:schemeClr val="bg1"/>
                </a:solidFill>
              </a:defRPr>
            </a:lvl2pPr>
            <a:lvl3pPr>
              <a:defRPr sz="2700">
                <a:solidFill>
                  <a:schemeClr val="bg1"/>
                </a:solidFill>
              </a:defRPr>
            </a:lvl3pPr>
            <a:lvl4pPr>
              <a:defRPr sz="2700">
                <a:solidFill>
                  <a:schemeClr val="bg1"/>
                </a:solidFill>
              </a:defRPr>
            </a:lvl4pPr>
            <a:lvl5pPr>
              <a:defRPr sz="27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7" name="Titel 1"/>
          <p:cNvSpPr>
            <a:spLocks noGrp="1"/>
          </p:cNvSpPr>
          <p:nvPr>
            <p:ph type="ctrTitle"/>
          </p:nvPr>
        </p:nvSpPr>
        <p:spPr>
          <a:xfrm>
            <a:off x="9829800" y="2828201"/>
            <a:ext cx="7506000" cy="3504600"/>
          </a:xfrm>
        </p:spPr>
        <p:txBody>
          <a:bodyPr tIns="90000" bIns="90000"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8" name="Ondertitel 2"/>
          <p:cNvSpPr>
            <a:spLocks noGrp="1"/>
          </p:cNvSpPr>
          <p:nvPr>
            <p:ph type="subTitle" idx="1"/>
          </p:nvPr>
        </p:nvSpPr>
        <p:spPr>
          <a:xfrm>
            <a:off x="9829800" y="6327401"/>
            <a:ext cx="7506000" cy="2420679"/>
          </a:xfrm>
        </p:spPr>
        <p:txBody>
          <a:bodyPr lIns="104400" tIns="90000" rIns="90000" bIns="46800"/>
          <a:lstStyle>
            <a:lvl1pPr marL="0" indent="0" algn="l">
              <a:buNone/>
              <a:defRPr sz="3600">
                <a:solidFill>
                  <a:schemeClr val="bg1"/>
                </a:solidFill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nl-NL"/>
              <a:t>Klik om de ondertitelstijl van het model te bewerken</a:t>
            </a:r>
            <a:endParaRPr lang="nl-NL" dirty="0"/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5FF1452E-61D4-2248-8677-11F4BF81792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2524125"/>
          </a:xfrm>
          <a:prstGeom prst="rect">
            <a:avLst/>
          </a:prstGeom>
        </p:spPr>
      </p:pic>
      <p:sp>
        <p:nvSpPr>
          <p:cNvPr id="21" name="Tijdelijke aanduiding voor afbeelding 22">
            <a:extLst>
              <a:ext uri="{FF2B5EF4-FFF2-40B4-BE49-F238E27FC236}">
                <a16:creationId xmlns:a16="http://schemas.microsoft.com/office/drawing/2014/main" id="{55BAFB1C-5D11-944A-96BB-FA74D8B08F85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" y="0"/>
            <a:ext cx="9148763" cy="10287000"/>
          </a:xfrm>
          <a:custGeom>
            <a:avLst/>
            <a:gdLst>
              <a:gd name="connsiteX0" fmla="*/ 0 w 6099175"/>
              <a:gd name="connsiteY0" fmla="*/ 0 h 6858000"/>
              <a:gd name="connsiteX1" fmla="*/ 5782375 w 6099175"/>
              <a:gd name="connsiteY1" fmla="*/ 0 h 6858000"/>
              <a:gd name="connsiteX2" fmla="*/ 5782375 w 6099175"/>
              <a:gd name="connsiteY2" fmla="*/ 1278000 h 6858000"/>
              <a:gd name="connsiteX3" fmla="*/ 6099175 w 6099175"/>
              <a:gd name="connsiteY3" fmla="*/ 1278000 h 6858000"/>
              <a:gd name="connsiteX4" fmla="*/ 6099175 w 6099175"/>
              <a:gd name="connsiteY4" fmla="*/ 6858000 h 6858000"/>
              <a:gd name="connsiteX5" fmla="*/ 0 w 609917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9175" h="6858000">
                <a:moveTo>
                  <a:pt x="0" y="0"/>
                </a:moveTo>
                <a:lnTo>
                  <a:pt x="5782375" y="0"/>
                </a:lnTo>
                <a:lnTo>
                  <a:pt x="5782375" y="1278000"/>
                </a:lnTo>
                <a:lnTo>
                  <a:pt x="6099175" y="1278000"/>
                </a:lnTo>
                <a:lnTo>
                  <a:pt x="6099175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 lIns="612000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pic>
        <p:nvPicPr>
          <p:cNvPr id="4" name="Afbeelding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4" y="0"/>
            <a:ext cx="18273917" cy="252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68368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afbeelding horizonta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52023" y="5141119"/>
            <a:ext cx="16385859" cy="2589719"/>
          </a:xfrm>
        </p:spPr>
        <p:txBody>
          <a:bodyPr lIns="57600" tIns="90000" bIns="90000" anchor="b">
            <a:normAutofit/>
          </a:bodyPr>
          <a:lstStyle>
            <a:lvl1pPr algn="l">
              <a:defRPr sz="5400" b="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952023" y="7743601"/>
            <a:ext cx="16385859" cy="996479"/>
          </a:xfrm>
        </p:spPr>
        <p:txBody>
          <a:bodyPr lIns="72000" tIns="90000">
            <a:normAutofit/>
          </a:bodyPr>
          <a:lstStyle>
            <a:lvl1pPr marL="0" indent="0" algn="l">
              <a:buNone/>
              <a:defRPr sz="3600">
                <a:solidFill>
                  <a:schemeClr val="tx1"/>
                </a:solidFill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nl-NL"/>
              <a:t>Klik om de ondertitelstijl van het model te bewerken</a:t>
            </a:r>
            <a:endParaRPr lang="nl-NL" dirty="0"/>
          </a:p>
        </p:txBody>
      </p:sp>
      <p:sp>
        <p:nvSpPr>
          <p:cNvPr id="17" name="Tijdelijke aanduiding voor tekst 16"/>
          <p:cNvSpPr>
            <a:spLocks noGrp="1"/>
          </p:cNvSpPr>
          <p:nvPr>
            <p:ph type="body" sz="quarter" idx="10" hasCustomPrompt="1"/>
          </p:nvPr>
        </p:nvSpPr>
        <p:spPr>
          <a:xfrm>
            <a:off x="950118" y="8744079"/>
            <a:ext cx="7708107" cy="584040"/>
          </a:xfrm>
        </p:spPr>
        <p:txBody>
          <a:bodyPr lIns="86400" anchor="b" anchorCtr="0">
            <a:no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>
              <a:defRPr sz="2700">
                <a:solidFill>
                  <a:schemeClr val="bg1"/>
                </a:solidFill>
              </a:defRPr>
            </a:lvl2pPr>
            <a:lvl3pPr>
              <a:defRPr sz="2700">
                <a:solidFill>
                  <a:schemeClr val="bg1"/>
                </a:solidFill>
              </a:defRPr>
            </a:lvl3pPr>
            <a:lvl4pPr>
              <a:defRPr sz="2700">
                <a:solidFill>
                  <a:schemeClr val="bg1"/>
                </a:solidFill>
              </a:defRPr>
            </a:lvl4pPr>
            <a:lvl5pPr>
              <a:defRPr sz="27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F2AC70C0-3F62-AD40-8225-7DFC4A386A7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2524125"/>
          </a:xfrm>
          <a:prstGeom prst="rect">
            <a:avLst/>
          </a:prstGeom>
        </p:spPr>
      </p:pic>
      <p:sp>
        <p:nvSpPr>
          <p:cNvPr id="12" name="Tijdelijke aanduiding voor afbeelding 12">
            <a:extLst>
              <a:ext uri="{FF2B5EF4-FFF2-40B4-BE49-F238E27FC236}">
                <a16:creationId xmlns:a16="http://schemas.microsoft.com/office/drawing/2014/main" id="{E71B0B9D-1DF0-634C-BB24-80EFB4F29B1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1"/>
            <a:ext cx="18288000" cy="5141120"/>
          </a:xfrm>
          <a:custGeom>
            <a:avLst/>
            <a:gdLst>
              <a:gd name="connsiteX0" fmla="*/ 5779200 w 12192000"/>
              <a:gd name="connsiteY0" fmla="*/ 1 h 3427413"/>
              <a:gd name="connsiteX1" fmla="*/ 5779200 w 12192000"/>
              <a:gd name="connsiteY1" fmla="*/ 1278001 h 3427413"/>
              <a:gd name="connsiteX2" fmla="*/ 6412800 w 12192000"/>
              <a:gd name="connsiteY2" fmla="*/ 1278001 h 3427413"/>
              <a:gd name="connsiteX3" fmla="*/ 6412800 w 12192000"/>
              <a:gd name="connsiteY3" fmla="*/ 1 h 3427413"/>
              <a:gd name="connsiteX4" fmla="*/ 0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5779200" y="1"/>
                </a:moveTo>
                <a:lnTo>
                  <a:pt x="5779200" y="1278001"/>
                </a:lnTo>
                <a:lnTo>
                  <a:pt x="6412800" y="1278001"/>
                </a:lnTo>
                <a:lnTo>
                  <a:pt x="6412800" y="1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  <a:endParaRPr lang="nl-NL" dirty="0"/>
          </a:p>
        </p:txBody>
      </p:sp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4" y="0"/>
            <a:ext cx="18273917" cy="252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7555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185">
          <p15:clr>
            <a:srgbClr val="FBAE40"/>
          </p15:clr>
        </p15:guide>
        <p15:guide id="2" orient="horz" pos="2656">
          <p15:clr>
            <a:srgbClr val="FBAE40"/>
          </p15:clr>
        </p15:guide>
        <p15:guide id="3" pos="4044">
          <p15:clr>
            <a:srgbClr val="FBAE40"/>
          </p15:clr>
        </p15:guide>
        <p15:guide id="4" pos="3636">
          <p15:clr>
            <a:srgbClr val="FBAE40"/>
          </p15:clr>
        </p15:guide>
        <p15:guide id="5" orient="horz" pos="3135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/>
          <p:cNvSpPr/>
          <p:nvPr userDrawn="1"/>
        </p:nvSpPr>
        <p:spPr>
          <a:xfrm>
            <a:off x="9144000" y="0"/>
            <a:ext cx="9144000" cy="10287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700"/>
          </a:p>
        </p:txBody>
      </p:sp>
      <p:pic>
        <p:nvPicPr>
          <p:cNvPr id="14" name="Afbeelding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763" y="0"/>
            <a:ext cx="18297525" cy="1600200"/>
          </a:xfrm>
          <a:prstGeom prst="rect">
            <a:avLst/>
          </a:prstGeom>
        </p:spPr>
      </p:pic>
      <p:sp>
        <p:nvSpPr>
          <p:cNvPr id="18" name="Tijdelijke aanduiding voor datum 17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9" name="Tijdelijke aanduiding voor voettekst 18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20" name="Tijdelijke aanduiding voor dianummer 19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24" name="Ondertitel 2"/>
          <p:cNvSpPr>
            <a:spLocks noGrp="1"/>
          </p:cNvSpPr>
          <p:nvPr>
            <p:ph type="subTitle" idx="1"/>
          </p:nvPr>
        </p:nvSpPr>
        <p:spPr>
          <a:xfrm>
            <a:off x="9834264" y="5141120"/>
            <a:ext cx="7506000" cy="3606960"/>
          </a:xfrm>
        </p:spPr>
        <p:txBody>
          <a:bodyPr lIns="104400" tIns="90000" rIns="90000" bIns="46800"/>
          <a:lstStyle>
            <a:lvl1pPr marL="0" indent="0" algn="l">
              <a:buNone/>
              <a:defRPr sz="3600">
                <a:solidFill>
                  <a:schemeClr val="bg1"/>
                </a:solidFill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nl-NL"/>
              <a:t>Klik om de ondertitelstijl van het model te bewerken</a:t>
            </a:r>
            <a:endParaRPr lang="nl-NL" dirty="0"/>
          </a:p>
        </p:txBody>
      </p:sp>
      <p:sp>
        <p:nvSpPr>
          <p:cNvPr id="25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9829800" y="8748080"/>
            <a:ext cx="7506000" cy="58404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>
              <a:defRPr sz="2700">
                <a:solidFill>
                  <a:schemeClr val="bg1"/>
                </a:solidFill>
              </a:defRPr>
            </a:lvl2pPr>
            <a:lvl3pPr>
              <a:defRPr sz="2700">
                <a:solidFill>
                  <a:schemeClr val="bg1"/>
                </a:solidFill>
              </a:defRPr>
            </a:lvl3pPr>
            <a:lvl4pPr>
              <a:defRPr sz="2700">
                <a:solidFill>
                  <a:schemeClr val="bg1"/>
                </a:solidFill>
              </a:defRPr>
            </a:lvl4pPr>
            <a:lvl5pPr>
              <a:defRPr sz="27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21" name="Titel 1"/>
          <p:cNvSpPr>
            <a:spLocks noGrp="1"/>
          </p:cNvSpPr>
          <p:nvPr>
            <p:ph type="ctrTitle"/>
          </p:nvPr>
        </p:nvSpPr>
        <p:spPr>
          <a:xfrm>
            <a:off x="9831882" y="3036095"/>
            <a:ext cx="7506000" cy="2105025"/>
          </a:xfrm>
        </p:spPr>
        <p:txBody>
          <a:bodyPr tIns="90000" bIns="90000"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7DF6F61C-97D5-AA49-8399-84317D3394E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2524125"/>
          </a:xfrm>
          <a:prstGeom prst="rect">
            <a:avLst/>
          </a:prstGeom>
        </p:spPr>
      </p:pic>
      <p:pic>
        <p:nvPicPr>
          <p:cNvPr id="12" name="Afbeelding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4" y="0"/>
            <a:ext cx="18273917" cy="252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93763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horizont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8288000" cy="51411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70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52500" y="2819401"/>
            <a:ext cx="16385382" cy="2321720"/>
          </a:xfrm>
        </p:spPr>
        <p:txBody>
          <a:bodyPr anchor="ctr" anchorCtr="0">
            <a:normAutofit/>
          </a:bodyPr>
          <a:lstStyle>
            <a:lvl1pPr>
              <a:defRPr sz="72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763" y="0"/>
            <a:ext cx="18297525" cy="1600200"/>
          </a:xfrm>
          <a:prstGeom prst="rect">
            <a:avLst/>
          </a:prstGeom>
        </p:spPr>
      </p:pic>
      <p:sp>
        <p:nvSpPr>
          <p:cNvPr id="15" name="Tijdelijke aanduiding voor datum 1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6" name="Tijdelijke aanduiding voor voettekst 1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7" name="Tijdelijke aanduiding voor dianummer 1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9" name="Ondertitel 2"/>
          <p:cNvSpPr>
            <a:spLocks noGrp="1"/>
          </p:cNvSpPr>
          <p:nvPr>
            <p:ph type="subTitle" idx="1"/>
          </p:nvPr>
        </p:nvSpPr>
        <p:spPr>
          <a:xfrm>
            <a:off x="952500" y="5624231"/>
            <a:ext cx="16387764" cy="3115848"/>
          </a:xfrm>
        </p:spPr>
        <p:txBody>
          <a:bodyPr lIns="104400" tIns="90000" rIns="90000" bIns="46800"/>
          <a:lstStyle>
            <a:lvl1pPr marL="0" indent="0" algn="l">
              <a:buNone/>
              <a:defRPr sz="3600">
                <a:solidFill>
                  <a:schemeClr val="tx1"/>
                </a:solidFill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nl-NL"/>
              <a:t>Klik om de ondertitelstijl van het model te bewerken</a:t>
            </a:r>
            <a:endParaRPr lang="nl-NL" dirty="0"/>
          </a:p>
        </p:txBody>
      </p:sp>
      <p:sp>
        <p:nvSpPr>
          <p:cNvPr id="10" name="Tijdelijke aanduiding voor tekst 16"/>
          <p:cNvSpPr>
            <a:spLocks noGrp="1"/>
          </p:cNvSpPr>
          <p:nvPr>
            <p:ph type="body" sz="quarter" idx="10" hasCustomPrompt="1"/>
          </p:nvPr>
        </p:nvSpPr>
        <p:spPr>
          <a:xfrm>
            <a:off x="950118" y="8744079"/>
            <a:ext cx="7508082" cy="584040"/>
          </a:xfrm>
        </p:spPr>
        <p:txBody>
          <a:bodyPr lIns="86400" anchor="b" anchorCtr="0">
            <a:no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>
              <a:defRPr sz="2700">
                <a:solidFill>
                  <a:schemeClr val="bg1"/>
                </a:solidFill>
              </a:defRPr>
            </a:lvl2pPr>
            <a:lvl3pPr>
              <a:defRPr sz="2700">
                <a:solidFill>
                  <a:schemeClr val="bg1"/>
                </a:solidFill>
              </a:defRPr>
            </a:lvl3pPr>
            <a:lvl4pPr>
              <a:defRPr sz="2700">
                <a:solidFill>
                  <a:schemeClr val="bg1"/>
                </a:solidFill>
              </a:defRPr>
            </a:lvl4pPr>
            <a:lvl5pPr>
              <a:defRPr sz="27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3E728E48-643E-544D-A813-C0BAB23F9F2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2524125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4" y="0"/>
            <a:ext cx="18273917" cy="252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00921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9144000" cy="10287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700"/>
          </a:p>
        </p:txBody>
      </p:sp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952499" y="3955258"/>
            <a:ext cx="7505702" cy="2376488"/>
          </a:xfrm>
        </p:spPr>
        <p:txBody>
          <a:bodyPr anchor="ctr" anchorCtr="0">
            <a:normAutofit/>
          </a:bodyPr>
          <a:lstStyle>
            <a:lvl1pPr algn="r">
              <a:defRPr sz="54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3" name="Tijdelijke aanduiding voor tekst 4"/>
          <p:cNvSpPr>
            <a:spLocks noGrp="1"/>
          </p:cNvSpPr>
          <p:nvPr>
            <p:ph type="body" sz="quarter" idx="15"/>
          </p:nvPr>
        </p:nvSpPr>
        <p:spPr>
          <a:xfrm>
            <a:off x="11687598" y="1375389"/>
            <a:ext cx="5650284" cy="1226343"/>
          </a:xfrm>
        </p:spPr>
        <p:txBody>
          <a:bodyPr anchor="b" anchorCtr="0">
            <a:normAutofit/>
          </a:bodyPr>
          <a:lstStyle>
            <a:lvl1pPr marL="0" indent="0">
              <a:buNone/>
              <a:defRPr sz="2700"/>
            </a:lvl1pPr>
            <a:lvl2pPr marL="469800" indent="0">
              <a:buNone/>
              <a:defRPr/>
            </a:lvl2pPr>
            <a:lvl3pPr marL="945000" indent="0">
              <a:buNone/>
              <a:defRPr/>
            </a:lvl3pPr>
            <a:lvl4pPr marL="1414800" indent="0">
              <a:buNone/>
              <a:defRPr/>
            </a:lvl4pPr>
            <a:lvl5pPr marL="1890000" indent="0">
              <a:buNone/>
              <a:defRPr/>
            </a:lvl5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4" name="Tijdelijke aanduiding voor tekst 4"/>
          <p:cNvSpPr>
            <a:spLocks noGrp="1"/>
          </p:cNvSpPr>
          <p:nvPr>
            <p:ph type="body" sz="quarter" idx="16"/>
          </p:nvPr>
        </p:nvSpPr>
        <p:spPr>
          <a:xfrm>
            <a:off x="11687598" y="3092867"/>
            <a:ext cx="5650284" cy="1226343"/>
          </a:xfrm>
        </p:spPr>
        <p:txBody>
          <a:bodyPr anchor="b" anchorCtr="0">
            <a:normAutofit/>
          </a:bodyPr>
          <a:lstStyle>
            <a:lvl1pPr marL="0" indent="0">
              <a:buNone/>
              <a:defRPr sz="2700"/>
            </a:lvl1pPr>
            <a:lvl2pPr marL="469800" indent="0">
              <a:buNone/>
              <a:defRPr/>
            </a:lvl2pPr>
            <a:lvl3pPr marL="945000" indent="0">
              <a:buNone/>
              <a:defRPr/>
            </a:lvl3pPr>
            <a:lvl4pPr marL="1414800" indent="0">
              <a:buNone/>
              <a:defRPr/>
            </a:lvl4pPr>
            <a:lvl5pPr marL="1890000" indent="0">
              <a:buNone/>
              <a:defRPr/>
            </a:lvl5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5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11687598" y="4816800"/>
            <a:ext cx="5650284" cy="1226343"/>
          </a:xfrm>
        </p:spPr>
        <p:txBody>
          <a:bodyPr anchor="b" anchorCtr="0">
            <a:normAutofit/>
          </a:bodyPr>
          <a:lstStyle>
            <a:lvl1pPr marL="0" indent="0">
              <a:buNone/>
              <a:defRPr sz="2700"/>
            </a:lvl1pPr>
            <a:lvl2pPr marL="469800" indent="0">
              <a:buNone/>
              <a:defRPr/>
            </a:lvl2pPr>
            <a:lvl3pPr marL="945000" indent="0">
              <a:buNone/>
              <a:defRPr/>
            </a:lvl3pPr>
            <a:lvl4pPr marL="1414800" indent="0">
              <a:buNone/>
              <a:defRPr/>
            </a:lvl4pPr>
            <a:lvl5pPr marL="1890000" indent="0">
              <a:buNone/>
              <a:defRPr/>
            </a:lvl5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6" name="Tijdelijke aanduiding voor tekst 4"/>
          <p:cNvSpPr>
            <a:spLocks noGrp="1"/>
          </p:cNvSpPr>
          <p:nvPr>
            <p:ph type="body" sz="quarter" idx="18"/>
          </p:nvPr>
        </p:nvSpPr>
        <p:spPr>
          <a:xfrm>
            <a:off x="11687598" y="6528600"/>
            <a:ext cx="5650284" cy="1226343"/>
          </a:xfrm>
        </p:spPr>
        <p:txBody>
          <a:bodyPr anchor="b" anchorCtr="0">
            <a:normAutofit/>
          </a:bodyPr>
          <a:lstStyle>
            <a:lvl1pPr marL="0" indent="0">
              <a:buNone/>
              <a:defRPr sz="2700"/>
            </a:lvl1pPr>
            <a:lvl2pPr marL="469800" indent="0">
              <a:buNone/>
              <a:defRPr/>
            </a:lvl2pPr>
            <a:lvl3pPr marL="945000" indent="0">
              <a:buNone/>
              <a:defRPr/>
            </a:lvl3pPr>
            <a:lvl4pPr marL="1414800" indent="0">
              <a:buNone/>
              <a:defRPr/>
            </a:lvl4pPr>
            <a:lvl5pPr marL="1890000" indent="0">
              <a:buNone/>
              <a:defRPr/>
            </a:lvl5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7" name="Tijdelijke aanduiding voor tekst 4"/>
          <p:cNvSpPr>
            <a:spLocks noGrp="1"/>
          </p:cNvSpPr>
          <p:nvPr>
            <p:ph type="body" sz="quarter" idx="19"/>
          </p:nvPr>
        </p:nvSpPr>
        <p:spPr>
          <a:xfrm>
            <a:off x="11687598" y="8245800"/>
            <a:ext cx="5650284" cy="1226343"/>
          </a:xfrm>
        </p:spPr>
        <p:txBody>
          <a:bodyPr anchor="b" anchorCtr="0">
            <a:normAutofit/>
          </a:bodyPr>
          <a:lstStyle>
            <a:lvl1pPr marL="0" indent="0">
              <a:buNone/>
              <a:defRPr sz="2700"/>
            </a:lvl1pPr>
            <a:lvl2pPr marL="469800" indent="0">
              <a:buNone/>
              <a:defRPr/>
            </a:lvl2pPr>
            <a:lvl3pPr marL="945000" indent="0">
              <a:buNone/>
              <a:defRPr/>
            </a:lvl3pPr>
            <a:lvl4pPr marL="1414800" indent="0">
              <a:buNone/>
              <a:defRPr/>
            </a:lvl4pPr>
            <a:lvl5pPr marL="1890000" indent="0">
              <a:buNone/>
              <a:defRPr/>
            </a:lvl5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22" name="Tijdelijke aanduiding voor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9628091" y="1497668"/>
            <a:ext cx="2059508" cy="1226345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72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23" name="Tijdelijke aanduiding voor tekst 2"/>
          <p:cNvSpPr>
            <a:spLocks noGrp="1"/>
          </p:cNvSpPr>
          <p:nvPr>
            <p:ph type="body" sz="quarter" idx="11" hasCustomPrompt="1"/>
          </p:nvPr>
        </p:nvSpPr>
        <p:spPr>
          <a:xfrm>
            <a:off x="9628091" y="3215512"/>
            <a:ext cx="2059508" cy="1226345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72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24" name="Tijdelijke aanduiding voor tekst 2"/>
          <p:cNvSpPr>
            <a:spLocks noGrp="1"/>
          </p:cNvSpPr>
          <p:nvPr>
            <p:ph type="body" sz="quarter" idx="12" hasCustomPrompt="1"/>
          </p:nvPr>
        </p:nvSpPr>
        <p:spPr>
          <a:xfrm>
            <a:off x="9628091" y="4933355"/>
            <a:ext cx="2059508" cy="1226345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72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25" name="Tijdelijke aanduiding voor tekst 2"/>
          <p:cNvSpPr>
            <a:spLocks noGrp="1"/>
          </p:cNvSpPr>
          <p:nvPr>
            <p:ph type="body" sz="quarter" idx="13" hasCustomPrompt="1"/>
          </p:nvPr>
        </p:nvSpPr>
        <p:spPr>
          <a:xfrm>
            <a:off x="9628091" y="6651199"/>
            <a:ext cx="2059508" cy="1226345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72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26" name="Tijdelijke aanduiding voor tekst 2"/>
          <p:cNvSpPr>
            <a:spLocks noGrp="1"/>
          </p:cNvSpPr>
          <p:nvPr>
            <p:ph type="body" sz="quarter" idx="14" hasCustomPrompt="1"/>
          </p:nvPr>
        </p:nvSpPr>
        <p:spPr>
          <a:xfrm>
            <a:off x="9628091" y="8369042"/>
            <a:ext cx="2059508" cy="1226345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72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AF260D0C-1E71-C54C-BC16-D1CBE1023D9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8458200" y="1613"/>
            <a:ext cx="1371600" cy="151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12163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 met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 userDrawn="1"/>
        </p:nvSpPr>
        <p:spPr>
          <a:xfrm>
            <a:off x="9144000" y="0"/>
            <a:ext cx="9144000" cy="10287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700"/>
          </a:p>
        </p:txBody>
      </p:sp>
      <p:sp>
        <p:nvSpPr>
          <p:cNvPr id="11" name="Tijdelijke aanduiding voor tekst 11"/>
          <p:cNvSpPr>
            <a:spLocks noGrp="1"/>
          </p:cNvSpPr>
          <p:nvPr>
            <p:ph type="body" sz="quarter" idx="13"/>
          </p:nvPr>
        </p:nvSpPr>
        <p:spPr>
          <a:xfrm>
            <a:off x="9829800" y="3434401"/>
            <a:ext cx="7506000" cy="5897720"/>
          </a:xfrm>
        </p:spPr>
        <p:txBody>
          <a:bodyPr/>
          <a:lstStyle>
            <a:lvl1pPr marL="685800" indent="-68580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 marL="1026000" indent="-324000"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9829800" y="1576801"/>
            <a:ext cx="7506000" cy="142207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2" name="Tijdelijke aanduiding voor afbeelding 11">
            <a:extLst>
              <a:ext uri="{FF2B5EF4-FFF2-40B4-BE49-F238E27FC236}">
                <a16:creationId xmlns:a16="http://schemas.microsoft.com/office/drawing/2014/main" id="{65CDA938-34ED-EC47-B19D-D582D052909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7363" cy="10287000"/>
          </a:xfrm>
          <a:custGeom>
            <a:avLst/>
            <a:gdLst>
              <a:gd name="connsiteX0" fmla="*/ 0 w 6098242"/>
              <a:gd name="connsiteY0" fmla="*/ 0 h 6858000"/>
              <a:gd name="connsiteX1" fmla="*/ 5860200 w 6098242"/>
              <a:gd name="connsiteY1" fmla="*/ 0 h 6858000"/>
              <a:gd name="connsiteX2" fmla="*/ 5860200 w 6098242"/>
              <a:gd name="connsiteY2" fmla="*/ 712800 h 6858000"/>
              <a:gd name="connsiteX3" fmla="*/ 6098242 w 6098242"/>
              <a:gd name="connsiteY3" fmla="*/ 712800 h 6858000"/>
              <a:gd name="connsiteX4" fmla="*/ 6098242 w 6098242"/>
              <a:gd name="connsiteY4" fmla="*/ 6858000 h 6858000"/>
              <a:gd name="connsiteX5" fmla="*/ 0 w 6098242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8242" h="6858000">
                <a:moveTo>
                  <a:pt x="0" y="0"/>
                </a:moveTo>
                <a:lnTo>
                  <a:pt x="5860200" y="0"/>
                </a:lnTo>
                <a:lnTo>
                  <a:pt x="5860200" y="712800"/>
                </a:lnTo>
                <a:lnTo>
                  <a:pt x="6098242" y="712800"/>
                </a:lnTo>
                <a:lnTo>
                  <a:pt x="6098242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 lIns="612000" anchor="ctr" anchorCtr="0">
            <a:noAutofit/>
          </a:bodyPr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7" name="Tijdelijke aanduiding voor datum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8" name="Tijdelijke aanduiding voor voettekst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9" name="Tijdelijke aanduiding voor dianumm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CC44ED47-A238-2D42-9C79-E60FB982066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8458200" y="1613"/>
            <a:ext cx="1371600" cy="151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65415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9144000" cy="10287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70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52499" y="3955256"/>
            <a:ext cx="7505702" cy="2376488"/>
          </a:xfrm>
        </p:spPr>
        <p:txBody>
          <a:bodyPr anchor="b">
            <a:normAutofit/>
          </a:bodyPr>
          <a:lstStyle>
            <a:lvl1pPr algn="r">
              <a:defRPr sz="54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52499" y="6331744"/>
            <a:ext cx="7505702" cy="3000377"/>
          </a:xfrm>
        </p:spPr>
        <p:txBody>
          <a:bodyPr tIns="90000" rIns="100800"/>
          <a:lstStyle>
            <a:lvl1pPr marL="0" indent="0" algn="r">
              <a:buNone/>
              <a:defRPr sz="3600">
                <a:solidFill>
                  <a:schemeClr val="bg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952499" y="1757363"/>
            <a:ext cx="7505702" cy="2195511"/>
          </a:xfrm>
        </p:spPr>
        <p:txBody>
          <a:bodyPr rIns="0" anchor="b" anchorCtr="0">
            <a:normAutofit/>
          </a:bodyPr>
          <a:lstStyle>
            <a:lvl1pPr marL="0" indent="0" algn="r">
              <a:buNone/>
              <a:defRPr sz="14400" b="1" i="0">
                <a:solidFill>
                  <a:schemeClr val="bg1"/>
                </a:solidFill>
              </a:defRPr>
            </a:lvl1pPr>
            <a:lvl2pPr marL="469800" indent="0" algn="r">
              <a:buNone/>
              <a:defRPr/>
            </a:lvl2pPr>
            <a:lvl3pPr marL="945000" indent="0" algn="r">
              <a:buNone/>
              <a:defRPr/>
            </a:lvl3pPr>
            <a:lvl4pPr marL="1414800" indent="0" algn="r">
              <a:buNone/>
              <a:defRPr/>
            </a:lvl4pPr>
            <a:lvl5pPr marL="1890000" indent="0" algn="r">
              <a:buNone/>
              <a:defRPr/>
            </a:lvl5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5FCF7695-4593-1943-B84E-F8C54CACBE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8458200" y="1613"/>
            <a:ext cx="1371600" cy="151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2745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952500" y="3414713"/>
            <a:ext cx="7839075" cy="5917407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9829799" y="3414713"/>
            <a:ext cx="7506000" cy="5917407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voettekst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9796485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52502" y="3459056"/>
            <a:ext cx="7506000" cy="972000"/>
          </a:xfrm>
          <a:noFill/>
        </p:spPr>
        <p:txBody>
          <a:bodyPr lIns="180000" tIns="180000" rIns="180000" bIns="72000" anchor="b">
            <a:noAutofit/>
          </a:bodyPr>
          <a:lstStyle>
            <a:lvl1pPr marL="0" indent="0">
              <a:buNone/>
              <a:defRPr sz="2700" b="1" cap="all" baseline="0">
                <a:solidFill>
                  <a:schemeClr val="tx2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952502" y="4430607"/>
            <a:ext cx="7506000" cy="4901514"/>
          </a:xfrm>
          <a:noFill/>
        </p:spPr>
        <p:txBody>
          <a:bodyPr lIns="180000" tIns="180000" rIns="180000" bIns="72000"/>
          <a:lstStyle/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9829800" y="3459056"/>
            <a:ext cx="7506000" cy="970842"/>
          </a:xfrm>
          <a:noFill/>
        </p:spPr>
        <p:txBody>
          <a:bodyPr lIns="180000" tIns="180000" rIns="180000" bIns="72000" anchor="b">
            <a:noAutofit/>
          </a:bodyPr>
          <a:lstStyle>
            <a:lvl1pPr marL="0" indent="0">
              <a:buNone/>
              <a:defRPr sz="2700" b="1" cap="all" baseline="0">
                <a:solidFill>
                  <a:schemeClr val="tx2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9829800" y="4430607"/>
            <a:ext cx="7508082" cy="4901514"/>
          </a:xfrm>
          <a:noFill/>
        </p:spPr>
        <p:txBody>
          <a:bodyPr lIns="180000" tIns="180000" rIns="180000" bIns="72000"/>
          <a:lstStyle/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6" name="Tijdelijke aanduiding voor datum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7" name="Tijdelijke aanduiding voor voettekst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754610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88">
          <p15:clr>
            <a:srgbClr val="FBAE40"/>
          </p15:clr>
        </p15:guide>
        <p15:guide id="2" pos="3693">
          <p15:clr>
            <a:srgbClr val="FBAE40"/>
          </p15:clr>
        </p15:guide>
        <p15:guide id="3" orient="horz" pos="1661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2" name="Tijdelijke aanduiding voor datum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voettekst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4" name="Tijdelijke aanduiding voor dianumm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7933332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datum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7529576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952500" y="5141120"/>
            <a:ext cx="7505700" cy="41909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30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0" name="Tijdelijke aanduiding voor inhoud 9"/>
          <p:cNvSpPr>
            <a:spLocks noGrp="1"/>
          </p:cNvSpPr>
          <p:nvPr>
            <p:ph sz="quarter" idx="13"/>
          </p:nvPr>
        </p:nvSpPr>
        <p:spPr>
          <a:xfrm>
            <a:off x="9831882" y="1578770"/>
            <a:ext cx="7506000" cy="7753350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952500" y="1578770"/>
            <a:ext cx="7505700" cy="1422071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7" name="Tijdelijke aanduiding voor datum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8" name="Tijdelijke aanduiding voor voettekst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9" name="Tijdelijke aanduiding voor dianumm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0911841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952500" y="1578771"/>
            <a:ext cx="16385382" cy="6037200"/>
          </a:xfrm>
        </p:spPr>
        <p:txBody>
          <a:bodyPr anchor="b" anchorCtr="0">
            <a:normAutofit/>
          </a:bodyPr>
          <a:lstStyle>
            <a:lvl1pPr algn="l">
              <a:defRPr sz="12000" b="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952500" y="7615973"/>
            <a:ext cx="8191500" cy="1716147"/>
          </a:xfrm>
        </p:spPr>
        <p:txBody>
          <a:bodyPr lIns="162000" tIns="90000" rIns="90000">
            <a:normAutofit/>
          </a:bodyPr>
          <a:lstStyle>
            <a:lvl1pPr marL="0" indent="0" algn="l">
              <a:buNone/>
              <a:defRPr sz="3600">
                <a:solidFill>
                  <a:schemeClr val="tx2"/>
                </a:solidFill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nl-NL"/>
              <a:t>Klik om de ondertitelstijl van het model te bewerken</a:t>
            </a:r>
            <a:endParaRPr lang="nl-NL" dirty="0"/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424974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659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952500" y="1578771"/>
            <a:ext cx="16385382" cy="6037200"/>
          </a:xfrm>
        </p:spPr>
        <p:txBody>
          <a:bodyPr anchor="b" anchorCtr="0">
            <a:normAutofit/>
          </a:bodyPr>
          <a:lstStyle>
            <a:lvl1pPr algn="l">
              <a:defRPr sz="12000" b="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952500" y="7615972"/>
            <a:ext cx="8191500" cy="1716149"/>
          </a:xfrm>
        </p:spPr>
        <p:txBody>
          <a:bodyPr lIns="162000" tIns="90000">
            <a:normAutofit/>
          </a:bodyPr>
          <a:lstStyle>
            <a:lvl1pPr marL="0" indent="0" algn="l">
              <a:buNone/>
              <a:defRPr sz="3600">
                <a:solidFill>
                  <a:schemeClr val="tx1"/>
                </a:solidFill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nl-NL"/>
              <a:t>Klik om de ondertitelstijl van het model te bewerken</a:t>
            </a:r>
            <a:endParaRPr lang="nl-NL" dirty="0"/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800430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659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9144000" y="-2382"/>
            <a:ext cx="9144000" cy="1028938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indent="0" algn="l">
              <a:buFont typeface="Arial" charset="0"/>
              <a:buNone/>
            </a:pPr>
            <a:endParaRPr lang="nl-NL" sz="1500">
              <a:solidFill>
                <a:schemeClr val="bg1"/>
              </a:solidFill>
            </a:endParaRP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952500" y="3955257"/>
            <a:ext cx="7505699" cy="2376486"/>
          </a:xfrm>
        </p:spPr>
        <p:txBody>
          <a:bodyPr anchor="ctr" anchorCtr="0"/>
          <a:lstStyle>
            <a:lvl1pPr>
              <a:defRPr sz="600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9831882" y="1600201"/>
            <a:ext cx="7506000" cy="7731920"/>
          </a:xfrm>
        </p:spPr>
        <p:txBody>
          <a:bodyPr anchor="ctr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1AB1A3E9-97CB-CA43-9E2C-4CE700C68A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8458200" y="1613"/>
            <a:ext cx="1371600" cy="151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3272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  <p15:guide id="3" pos="5609">
          <p15:clr>
            <a:srgbClr val="FBAE40"/>
          </p15:clr>
        </p15:guide>
        <p15:guide id="4" pos="5904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9144000" cy="10287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70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952499" y="3955259"/>
            <a:ext cx="7506000" cy="2376486"/>
          </a:xfrm>
        </p:spPr>
        <p:txBody>
          <a:bodyPr anchor="ctr" anchorCtr="0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0"/>
          </p:nvPr>
        </p:nvSpPr>
        <p:spPr>
          <a:xfrm>
            <a:off x="9829799" y="1578770"/>
            <a:ext cx="7506000" cy="7753350"/>
          </a:xfrm>
        </p:spPr>
        <p:txBody>
          <a:bodyPr anchor="ctr" anchorCtr="0"/>
          <a:lstStyle/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E770F96-3C80-EF44-950D-D974353140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8458200" y="1613"/>
            <a:ext cx="1371600" cy="151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1950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952500" y="5141120"/>
            <a:ext cx="7505700" cy="41910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30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952500" y="1578770"/>
            <a:ext cx="7505700" cy="1422071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7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9144000" y="-3571"/>
            <a:ext cx="9144000" cy="10290572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0783347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kl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9144000" cy="10287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700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5"/>
          </p:nvPr>
        </p:nvSpPr>
        <p:spPr>
          <a:xfrm>
            <a:off x="952500" y="3434400"/>
            <a:ext cx="7508082" cy="590312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51309" y="1576801"/>
            <a:ext cx="7506891" cy="142207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20" name="Tijdelijke aanduiding voor datum 19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21" name="Tijdelijke aanduiding voor voettekst 20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22" name="Tijdelijke aanduiding voor dianummer 21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E2861002-9B37-3648-AC12-62C3BB3C1FD0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9144000" y="-3571"/>
            <a:ext cx="9144000" cy="10290572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B9945B71-DBE8-C64D-A8FF-A06662931A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8458200" y="1613"/>
            <a:ext cx="1371600" cy="151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1340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tekst 10"/>
          <p:cNvSpPr>
            <a:spLocks noGrp="1"/>
          </p:cNvSpPr>
          <p:nvPr>
            <p:ph type="body" sz="quarter" idx="16"/>
          </p:nvPr>
        </p:nvSpPr>
        <p:spPr>
          <a:xfrm>
            <a:off x="952500" y="3434401"/>
            <a:ext cx="7505700" cy="5897720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52500" y="1576801"/>
            <a:ext cx="7505700" cy="1422071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1817E04A-B9A8-0D44-BBB8-122507EA0819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9144000" y="-3571"/>
            <a:ext cx="9144000" cy="10290572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336581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77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orizontaal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8288000" cy="51411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70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52500" y="1578770"/>
            <a:ext cx="16385382" cy="3562350"/>
          </a:xfrm>
        </p:spPr>
        <p:txBody>
          <a:bodyPr anchor="ctr" anchorCtr="0">
            <a:normAutofit/>
          </a:bodyPr>
          <a:lstStyle>
            <a:lvl1pPr>
              <a:defRPr sz="72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952500" y="5624231"/>
            <a:ext cx="16385382" cy="3707888"/>
          </a:xfrm>
        </p:spPr>
        <p:txBody>
          <a:bodyPr numCol="2" spcCol="468000"/>
          <a:lstStyle/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38466592-3EDA-8A4C-9A9E-0690EAD4E0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8458200" y="1613"/>
            <a:ext cx="1371600" cy="151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71395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orizontaal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5145881"/>
            <a:ext cx="18288000" cy="51411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70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52500" y="1578770"/>
            <a:ext cx="16385382" cy="3562350"/>
          </a:xfrm>
        </p:spPr>
        <p:txBody>
          <a:bodyPr anchor="ctr" anchorCtr="0">
            <a:normAutofit/>
          </a:bodyPr>
          <a:lstStyle>
            <a:lvl1pPr>
              <a:defRPr sz="720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952500" y="5624231"/>
            <a:ext cx="16385382" cy="3707888"/>
          </a:xfrm>
        </p:spPr>
        <p:txBody>
          <a:bodyPr numCol="2" spcCol="46800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063967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kleu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18288000" cy="5141120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>
            <a:lvl1pPr>
              <a:buClr>
                <a:schemeClr val="bg2"/>
              </a:buClr>
              <a:tabLst>
                <a:tab pos="2428875" algn="l"/>
              </a:tabLst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51308" y="5832001"/>
            <a:ext cx="7506893" cy="3500120"/>
          </a:xfrm>
        </p:spPr>
        <p:txBody>
          <a:bodyPr anchor="t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6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9831882" y="5832001"/>
            <a:ext cx="7506000" cy="3500120"/>
          </a:xfrm>
        </p:spPr>
        <p:txBody>
          <a:bodyPr tIns="50400" numCol="1" spcCol="468000" anchor="t" anchorCtr="0"/>
          <a:lstStyle/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283582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18288000" cy="5141120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9829799" y="5832001"/>
            <a:ext cx="7506000" cy="3500120"/>
          </a:xfrm>
        </p:spPr>
        <p:txBody>
          <a:bodyPr tIns="50400" numCol="1" spcCol="468000" anchor="t" anchorCtr="0"/>
          <a:lstStyle/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51309" y="5832001"/>
            <a:ext cx="7506891" cy="3500120"/>
          </a:xfrm>
        </p:spPr>
        <p:txBody>
          <a:bodyPr anchor="t" anchorCtr="0"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8894408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. kleur zonder tit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18288000" cy="5141120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>
            <a:lvl1pPr>
              <a:tabLst>
                <a:tab pos="2428875" algn="l"/>
              </a:tabLst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952500" y="5832001"/>
            <a:ext cx="16385382" cy="3500120"/>
          </a:xfrm>
        </p:spPr>
        <p:txBody>
          <a:bodyPr tIns="50400" numCol="2" spcCol="468000"/>
          <a:lstStyle/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455622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. wit zonde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18288000" cy="5141120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952500" y="5832001"/>
            <a:ext cx="16385382" cy="3500120"/>
          </a:xfrm>
        </p:spPr>
        <p:txBody>
          <a:bodyPr tIns="50400" numCol="2" spcCol="468000"/>
          <a:lstStyle/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7289286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kleur tit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/>
          </p:nvPr>
        </p:nvSpPr>
        <p:spPr>
          <a:xfrm>
            <a:off x="0" y="5141120"/>
            <a:ext cx="18288000" cy="5145881"/>
          </a:xfrm>
          <a:prstGeom prst="rect">
            <a:avLst/>
          </a:prstGeom>
          <a:noFill/>
        </p:spPr>
        <p:txBody>
          <a:bodyPr wrap="square" lIns="612000">
            <a:noAutofit/>
          </a:bodyPr>
          <a:lstStyle>
            <a:lvl1pPr>
              <a:buClr>
                <a:schemeClr val="bg2"/>
              </a:buCl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50400" y="1576800"/>
            <a:ext cx="16386573" cy="1420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360060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wit tite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/>
          </p:nvPr>
        </p:nvSpPr>
        <p:spPr>
          <a:xfrm>
            <a:off x="0" y="5141120"/>
            <a:ext cx="18288000" cy="5145881"/>
          </a:xfrm>
          <a:prstGeom prst="rect">
            <a:avLst/>
          </a:prstGeom>
          <a:noFill/>
        </p:spPr>
        <p:txBody>
          <a:bodyPr wrap="square" lIns="61200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951309" y="1576800"/>
            <a:ext cx="16386573" cy="14202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845800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778373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titel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0" y="7730664"/>
            <a:ext cx="18288000" cy="864000"/>
          </a:xfrm>
          <a:solidFill>
            <a:schemeClr val="tx2"/>
          </a:solidFill>
        </p:spPr>
        <p:txBody>
          <a:bodyPr lIns="756000" anchor="ctr" anchorCtr="0">
            <a:no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0" y="8738120"/>
            <a:ext cx="18288000" cy="594000"/>
          </a:xfrm>
          <a:solidFill>
            <a:schemeClr val="bg1"/>
          </a:solidFill>
        </p:spPr>
        <p:txBody>
          <a:bodyPr lIns="756000" anchor="ctr" anchorCtr="0">
            <a:normAutofit/>
          </a:bodyPr>
          <a:lstStyle>
            <a:lvl1pPr marL="0" indent="0">
              <a:buNone/>
              <a:defRPr sz="3000" i="0">
                <a:solidFill>
                  <a:schemeClr val="tx1"/>
                </a:solidFill>
              </a:defRPr>
            </a:lvl1pPr>
            <a:lvl2pPr marL="469800" indent="0">
              <a:buNone/>
              <a:defRPr/>
            </a:lvl2pPr>
            <a:lvl3pPr marL="945000" indent="0">
              <a:buNone/>
              <a:defRPr/>
            </a:lvl3pPr>
            <a:lvl4pPr marL="1414800" indent="0">
              <a:buNone/>
              <a:defRPr/>
            </a:lvl4pPr>
            <a:lvl5pPr marL="1890000" indent="0">
              <a:buNone/>
              <a:defRPr/>
            </a:lvl5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244190200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3"/>
          </p:nvPr>
        </p:nvSpPr>
        <p:spPr>
          <a:xfrm>
            <a:off x="952500" y="3414713"/>
            <a:ext cx="16385382" cy="5917407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8696942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4"/>
          </p:nvPr>
        </p:nvSpPr>
        <p:spPr>
          <a:xfrm>
            <a:off x="11938289" y="3414713"/>
            <a:ext cx="5400000" cy="5905500"/>
          </a:xfrm>
        </p:spPr>
        <p:txBody>
          <a:bodyPr/>
          <a:lstStyle>
            <a:lvl1pPr marL="0" indent="0">
              <a:buNone/>
              <a:defRPr sz="3000"/>
            </a:lvl1pPr>
            <a:lvl2pPr marL="469800" indent="0">
              <a:buNone/>
              <a:defRPr sz="2700"/>
            </a:lvl2pPr>
            <a:lvl3pPr marL="945000" indent="0">
              <a:buNone/>
              <a:defRPr sz="2400"/>
            </a:lvl3pPr>
            <a:lvl4pPr marL="1414800" indent="0">
              <a:buNone/>
              <a:defRPr sz="2400"/>
            </a:lvl4pPr>
            <a:lvl5pPr marL="1890000" indent="0">
              <a:buNone/>
              <a:defRPr/>
            </a:lvl5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5"/>
          </p:nvPr>
        </p:nvSpPr>
        <p:spPr>
          <a:xfrm>
            <a:off x="952500" y="3414713"/>
            <a:ext cx="10768446" cy="5917407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7148285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9144000" y="0"/>
            <a:ext cx="9144000" cy="10287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700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4"/>
          </p:nvPr>
        </p:nvSpPr>
        <p:spPr>
          <a:xfrm>
            <a:off x="9825036" y="3434399"/>
            <a:ext cx="7506000" cy="5897720"/>
          </a:xfrm>
        </p:spPr>
        <p:txBody>
          <a:bodyPr anchor="t" anchorCtr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825036" y="1576801"/>
            <a:ext cx="7506000" cy="142207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9"/>
          </p:nvPr>
        </p:nvSpPr>
        <p:spPr>
          <a:xfrm>
            <a:off x="952500" y="1600199"/>
            <a:ext cx="7505700" cy="7731920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voettekst 14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0E8BB49C-81EE-D640-B093-EE3BB39828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8458200" y="1613"/>
            <a:ext cx="1371600" cy="151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6720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8288000" cy="51411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70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952500" y="2813426"/>
            <a:ext cx="16385382" cy="2327694"/>
          </a:xfrm>
        </p:spPr>
        <p:txBody>
          <a:bodyPr anchor="ctr" anchorCtr="0">
            <a:normAutofit/>
          </a:bodyPr>
          <a:lstStyle>
            <a:lvl1pPr>
              <a:defRPr sz="72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7735130" y="5769033"/>
            <a:ext cx="7020000" cy="1037826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3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7735130" y="6959264"/>
            <a:ext cx="7020000" cy="1037826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3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7735130" y="8108292"/>
            <a:ext cx="7020000" cy="1037826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3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6817172" y="5882049"/>
            <a:ext cx="811805" cy="810000"/>
          </a:xfrm>
          <a:blipFill>
            <a:blip r:embed="rId2" cstate="print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5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6817172" y="7061073"/>
            <a:ext cx="811805" cy="810000"/>
          </a:xfrm>
          <a:blipFill>
            <a:blip r:embed="rId3" cstate="print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5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6817172" y="8221308"/>
            <a:ext cx="811805" cy="810000"/>
          </a:xfrm>
          <a:blipFill>
            <a:blip r:embed="rId4" cstate="print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5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A89A82B9-7DCD-4B4C-A1E7-70EA56CC3EB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252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33587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9144000" cy="1028700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70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952500" y="3848100"/>
            <a:ext cx="7505700" cy="2590800"/>
          </a:xfrm>
        </p:spPr>
        <p:txBody>
          <a:bodyPr anchor="ctr" anchorCtr="0">
            <a:normAutofit/>
          </a:bodyPr>
          <a:lstStyle>
            <a:lvl1pPr>
              <a:defRPr sz="72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10764428" y="3429000"/>
            <a:ext cx="6573455" cy="1037826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3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10764428" y="4619231"/>
            <a:ext cx="6573455" cy="1037826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3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10764428" y="5768259"/>
            <a:ext cx="6573455" cy="1037826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3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9846470" y="3542016"/>
            <a:ext cx="811805" cy="810000"/>
          </a:xfrm>
          <a:blipFill>
            <a:blip r:embed="rId2" cstate="print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5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9846470" y="4721040"/>
            <a:ext cx="811805" cy="810000"/>
          </a:xfrm>
          <a:blipFill>
            <a:blip r:embed="rId3" cstate="print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5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9846470" y="5881275"/>
            <a:ext cx="811805" cy="810000"/>
          </a:xfrm>
          <a:blipFill>
            <a:blip r:embed="rId4" cstate="print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5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A3124508-A1C5-A546-B635-25BCABA3FC1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252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37507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C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952500" y="2813426"/>
            <a:ext cx="16385382" cy="2327693"/>
          </a:xfrm>
        </p:spPr>
        <p:txBody>
          <a:bodyPr anchor="ctr" anchorCtr="0">
            <a:normAutofit/>
          </a:bodyPr>
          <a:lstStyle>
            <a:lvl1pPr>
              <a:defRPr sz="7200"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6336470" y="5769033"/>
            <a:ext cx="7020000" cy="1037826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3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6336470" y="6959264"/>
            <a:ext cx="7020000" cy="1037826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3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6336470" y="8108292"/>
            <a:ext cx="7020000" cy="1037826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3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5418512" y="5882049"/>
            <a:ext cx="811805" cy="810000"/>
          </a:xfrm>
          <a:blipFill>
            <a:blip r:embed="rId2" cstate="print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5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5418512" y="7061073"/>
            <a:ext cx="811805" cy="810000"/>
          </a:xfrm>
          <a:blipFill>
            <a:blip r:embed="rId3" cstate="print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5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5418512" y="8221308"/>
            <a:ext cx="811805" cy="810000"/>
          </a:xfrm>
          <a:blipFill>
            <a:blip r:embed="rId4" cstate="print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5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2A7CF36B-46BB-C94E-AE21-AE6C325851B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252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8805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9" Type="http://schemas.openxmlformats.org/officeDocument/2006/relationships/image" Target="../media/image1.png"/><Relationship Id="rId21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45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44.xml"/><Relationship Id="rId38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37" Type="http://schemas.openxmlformats.org/officeDocument/2006/relationships/slideLayout" Target="../slideLayouts/slideLayout48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36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35" Type="http://schemas.openxmlformats.org/officeDocument/2006/relationships/slideLayout" Target="../slideLayouts/slideLayout46.xml"/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61.xml"/><Relationship Id="rId18" Type="http://schemas.openxmlformats.org/officeDocument/2006/relationships/slideLayout" Target="../slideLayouts/slideLayout66.xml"/><Relationship Id="rId26" Type="http://schemas.openxmlformats.org/officeDocument/2006/relationships/slideLayout" Target="../slideLayouts/slideLayout74.xml"/><Relationship Id="rId39" Type="http://schemas.openxmlformats.org/officeDocument/2006/relationships/image" Target="../media/image12.png"/><Relationship Id="rId21" Type="http://schemas.openxmlformats.org/officeDocument/2006/relationships/slideLayout" Target="../slideLayouts/slideLayout69.xml"/><Relationship Id="rId34" Type="http://schemas.openxmlformats.org/officeDocument/2006/relationships/slideLayout" Target="../slideLayouts/slideLayout82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17" Type="http://schemas.openxmlformats.org/officeDocument/2006/relationships/slideLayout" Target="../slideLayouts/slideLayout65.xml"/><Relationship Id="rId25" Type="http://schemas.openxmlformats.org/officeDocument/2006/relationships/slideLayout" Target="../slideLayouts/slideLayout73.xml"/><Relationship Id="rId33" Type="http://schemas.openxmlformats.org/officeDocument/2006/relationships/slideLayout" Target="../slideLayouts/slideLayout81.xml"/><Relationship Id="rId38" Type="http://schemas.openxmlformats.org/officeDocument/2006/relationships/theme" Target="../theme/theme3.xml"/><Relationship Id="rId2" Type="http://schemas.openxmlformats.org/officeDocument/2006/relationships/slideLayout" Target="../slideLayouts/slideLayout50.xml"/><Relationship Id="rId16" Type="http://schemas.openxmlformats.org/officeDocument/2006/relationships/slideLayout" Target="../slideLayouts/slideLayout64.xml"/><Relationship Id="rId20" Type="http://schemas.openxmlformats.org/officeDocument/2006/relationships/slideLayout" Target="../slideLayouts/slideLayout68.xml"/><Relationship Id="rId29" Type="http://schemas.openxmlformats.org/officeDocument/2006/relationships/slideLayout" Target="../slideLayouts/slideLayout77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24" Type="http://schemas.openxmlformats.org/officeDocument/2006/relationships/slideLayout" Target="../slideLayouts/slideLayout72.xml"/><Relationship Id="rId32" Type="http://schemas.openxmlformats.org/officeDocument/2006/relationships/slideLayout" Target="../slideLayouts/slideLayout80.xml"/><Relationship Id="rId37" Type="http://schemas.openxmlformats.org/officeDocument/2006/relationships/slideLayout" Target="../slideLayouts/slideLayout85.xml"/><Relationship Id="rId5" Type="http://schemas.openxmlformats.org/officeDocument/2006/relationships/slideLayout" Target="../slideLayouts/slideLayout53.xml"/><Relationship Id="rId15" Type="http://schemas.openxmlformats.org/officeDocument/2006/relationships/slideLayout" Target="../slideLayouts/slideLayout63.xml"/><Relationship Id="rId23" Type="http://schemas.openxmlformats.org/officeDocument/2006/relationships/slideLayout" Target="../slideLayouts/slideLayout71.xml"/><Relationship Id="rId28" Type="http://schemas.openxmlformats.org/officeDocument/2006/relationships/slideLayout" Target="../slideLayouts/slideLayout76.xml"/><Relationship Id="rId36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58.xml"/><Relationship Id="rId19" Type="http://schemas.openxmlformats.org/officeDocument/2006/relationships/slideLayout" Target="../slideLayouts/slideLayout67.xml"/><Relationship Id="rId31" Type="http://schemas.openxmlformats.org/officeDocument/2006/relationships/slideLayout" Target="../slideLayouts/slideLayout79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slideLayout" Target="../slideLayouts/slideLayout62.xml"/><Relationship Id="rId22" Type="http://schemas.openxmlformats.org/officeDocument/2006/relationships/slideLayout" Target="../slideLayouts/slideLayout70.xml"/><Relationship Id="rId27" Type="http://schemas.openxmlformats.org/officeDocument/2006/relationships/slideLayout" Target="../slideLayouts/slideLayout75.xml"/><Relationship Id="rId30" Type="http://schemas.openxmlformats.org/officeDocument/2006/relationships/slideLayout" Target="../slideLayouts/slideLayout78.xml"/><Relationship Id="rId35" Type="http://schemas.openxmlformats.org/officeDocument/2006/relationships/slideLayout" Target="../slideLayouts/slideLayout83.xml"/><Relationship Id="rId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952500" y="1578770"/>
            <a:ext cx="16385382" cy="142207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52500" y="3434228"/>
            <a:ext cx="16385382" cy="58978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  <a:p>
            <a:pPr lvl="5"/>
            <a:r>
              <a:rPr lang="nl-NL" dirty="0"/>
              <a:t>Zesde niveau</a:t>
            </a:r>
          </a:p>
          <a:p>
            <a:pPr lvl="6"/>
            <a:r>
              <a:rPr lang="nl-NL" dirty="0"/>
              <a:t>Zevende niveau</a:t>
            </a:r>
          </a:p>
          <a:p>
            <a:pPr lvl="7"/>
            <a:r>
              <a:rPr lang="nl-NL" dirty="0"/>
              <a:t>Achtste niveau</a:t>
            </a:r>
          </a:p>
          <a:p>
            <a:pPr lvl="8"/>
            <a:r>
              <a:rPr lang="nl-NL" dirty="0"/>
              <a:t>Negende niveau</a:t>
            </a:r>
          </a:p>
          <a:p>
            <a:pPr lvl="8"/>
            <a:endParaRPr lang="nl-NL" dirty="0"/>
          </a:p>
        </p:txBody>
      </p:sp>
      <p:sp>
        <p:nvSpPr>
          <p:cNvPr id="11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952500" y="9815232"/>
            <a:ext cx="7505700" cy="396408"/>
          </a:xfrm>
          <a:prstGeom prst="rect">
            <a:avLst/>
          </a:prstGeom>
        </p:spPr>
        <p:txBody>
          <a:bodyPr vert="horz" lIns="91440" tIns="0" rIns="91440" bIns="45720" rtlCol="0" anchor="t" anchorCtr="0"/>
          <a:lstStyle>
            <a:lvl1pPr algn="l">
              <a:defRPr sz="1575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4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952500" y="9332120"/>
            <a:ext cx="7505700" cy="483113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575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5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9829799" y="9332120"/>
            <a:ext cx="7508084" cy="483113"/>
          </a:xfrm>
          <a:prstGeom prst="rect">
            <a:avLst/>
          </a:prstGeom>
        </p:spPr>
        <p:txBody>
          <a:bodyPr vert="horz" lIns="91440" tIns="45720" rIns="0" bIns="45720" rtlCol="0" anchor="b" anchorCtr="0"/>
          <a:lstStyle>
            <a:lvl1pPr algn="r">
              <a:defRPr sz="1575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994C5400-D7ED-1E44-BA9E-5361256F8F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58200" y="1613"/>
            <a:ext cx="1371600" cy="151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800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</p:sldLayoutIdLst>
  <p:hf hdr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5400" b="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475200" indent="-475200" algn="l" defTabSz="1371600" rtl="0" eaLnBrk="1" latinLnBrk="0" hangingPunct="1">
        <a:lnSpc>
          <a:spcPct val="90000"/>
        </a:lnSpc>
        <a:spcBef>
          <a:spcPts val="1800"/>
        </a:spcBef>
        <a:buClr>
          <a:schemeClr val="tx2"/>
        </a:buClr>
        <a:buSzPct val="80000"/>
        <a:buFont typeface="Verdana" panose="020B0604030504040204" pitchFamily="34" charset="0"/>
        <a:buChar char="›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45000" indent="-475200" algn="l" defTabSz="1371600" rtl="0" eaLnBrk="1" latinLnBrk="0" hangingPunct="1">
        <a:lnSpc>
          <a:spcPct val="90000"/>
        </a:lnSpc>
        <a:spcBef>
          <a:spcPts val="1500"/>
        </a:spcBef>
        <a:buClr>
          <a:schemeClr val="tx2"/>
        </a:buClr>
        <a:buFont typeface="Verdana" panose="020B0604030504040204" pitchFamily="34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20200" indent="-475200" algn="l" defTabSz="1371600" rtl="0" eaLnBrk="1" latinLnBrk="0" hangingPunct="1">
        <a:lnSpc>
          <a:spcPct val="90000"/>
        </a:lnSpc>
        <a:spcBef>
          <a:spcPts val="1200"/>
        </a:spcBef>
        <a:buClr>
          <a:schemeClr val="tx2"/>
        </a:buClr>
        <a:buFont typeface="Wingdings" panose="05000000000000000000" pitchFamily="2" charset="2"/>
        <a:buChar char="§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90000" indent="-475200" algn="l" defTabSz="1371600" rtl="0" eaLnBrk="1" latinLnBrk="0" hangingPunct="1">
        <a:lnSpc>
          <a:spcPct val="90000"/>
        </a:lnSpc>
        <a:spcBef>
          <a:spcPts val="900"/>
        </a:spcBef>
        <a:buClr>
          <a:schemeClr val="tx2"/>
        </a:buClr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365200" indent="-475200" algn="l" defTabSz="1371600" rtl="0" eaLnBrk="1" latinLnBrk="0" hangingPunct="1">
        <a:lnSpc>
          <a:spcPct val="90000"/>
        </a:lnSpc>
        <a:spcBef>
          <a:spcPts val="900"/>
        </a:spcBef>
        <a:buFont typeface="Verdana" panose="020B0604030504040204" pitchFamily="34" charset="0"/>
        <a:buChar char="–"/>
        <a:defRPr sz="2400" kern="1200">
          <a:solidFill>
            <a:schemeClr val="tx2"/>
          </a:solidFill>
          <a:latin typeface="+mn-lt"/>
          <a:ea typeface="+mn-ea"/>
          <a:cs typeface="+mn-cs"/>
        </a:defRPr>
      </a:lvl5pPr>
      <a:lvl6pPr marL="2835000" indent="-475200" algn="l" defTabSz="137160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6pPr>
      <a:lvl7pPr marL="108000" indent="-108000" algn="l" defTabSz="1371600" rtl="0" eaLnBrk="1" latinLnBrk="0" hangingPunct="1">
        <a:lnSpc>
          <a:spcPct val="90000"/>
        </a:lnSpc>
        <a:spcBef>
          <a:spcPts val="900"/>
        </a:spcBef>
        <a:buSzPct val="25000"/>
        <a:buFont typeface="Verdana" panose="020B0604030504040204" pitchFamily="34" charset="0"/>
        <a:buChar char=" "/>
        <a:defRPr sz="1800" b="1" i="0" kern="1200">
          <a:solidFill>
            <a:schemeClr val="tx2"/>
          </a:solidFill>
          <a:latin typeface="+mn-lt"/>
          <a:ea typeface="+mn-ea"/>
          <a:cs typeface="+mn-cs"/>
        </a:defRPr>
      </a:lvl7pPr>
      <a:lvl8pPr marL="108000" indent="-108000" algn="l" defTabSz="1371600" rtl="0" eaLnBrk="1" latinLnBrk="0" hangingPunct="1">
        <a:lnSpc>
          <a:spcPct val="90000"/>
        </a:lnSpc>
        <a:spcBef>
          <a:spcPts val="900"/>
        </a:spcBef>
        <a:buSzPct val="25000"/>
        <a:buFont typeface="Verdana" panose="020B0604030504040204" pitchFamily="34" charset="0"/>
        <a:buChar char=" "/>
        <a:defRPr sz="18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24000" indent="-216000" algn="l" defTabSz="1371600" rtl="0" eaLnBrk="1" latinLnBrk="0" hangingPunct="1">
        <a:lnSpc>
          <a:spcPct val="90000"/>
        </a:lnSpc>
        <a:spcBef>
          <a:spcPts val="900"/>
        </a:spcBef>
        <a:buClr>
          <a:schemeClr val="tx2"/>
        </a:buClr>
        <a:buFont typeface="Verdana" panose="020B0604030504040204" pitchFamily="34" charset="0"/>
        <a:buChar char="–"/>
        <a:defRPr sz="18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281">
          <p15:clr>
            <a:srgbClr val="F26B43"/>
          </p15:clr>
        </p15:guide>
        <p15:guide id="8" orient="horz" pos="3919">
          <p15:clr>
            <a:srgbClr val="F26B43"/>
          </p15:clr>
        </p15:guide>
        <p15:guide id="9" pos="3840">
          <p15:clr>
            <a:srgbClr val="F26B43"/>
          </p15:clr>
        </p15:guide>
        <p15:guide id="10" orient="horz" pos="2159">
          <p15:clr>
            <a:srgbClr val="F26B43"/>
          </p15:clr>
        </p15:guide>
        <p15:guide id="11" pos="400">
          <p15:clr>
            <a:srgbClr val="F26B43"/>
          </p15:clr>
        </p15:guide>
        <p15:guide id="12" pos="4128">
          <p15:clr>
            <a:srgbClr val="F26B43"/>
          </p15:clr>
        </p15:guide>
        <p15:guide id="13" pos="3552">
          <p15:clr>
            <a:srgbClr val="F26B43"/>
          </p15:clr>
        </p15:guide>
        <p15:guide id="14" orient="horz" pos="1275">
          <p15:clr>
            <a:srgbClr val="F26B43"/>
          </p15:clr>
        </p15:guide>
        <p15:guide id="15" orient="horz" pos="1434">
          <p15:clr>
            <a:srgbClr val="F26B43"/>
          </p15:clr>
        </p15:guide>
        <p15:guide id="16" pos="461">
          <p15:clr>
            <a:srgbClr val="F26B43"/>
          </p15:clr>
        </p15:guide>
        <p15:guide id="17" orient="horz" pos="663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952500" y="1578770"/>
            <a:ext cx="16385382" cy="142207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52500" y="3434228"/>
            <a:ext cx="16385382" cy="58978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  <a:p>
            <a:pPr lvl="5"/>
            <a:r>
              <a:rPr lang="nl-NL" dirty="0"/>
              <a:t>Zesde niveau</a:t>
            </a:r>
          </a:p>
          <a:p>
            <a:pPr lvl="6"/>
            <a:r>
              <a:rPr lang="nl-NL" dirty="0"/>
              <a:t>Zevende niveau</a:t>
            </a:r>
          </a:p>
          <a:p>
            <a:pPr lvl="7"/>
            <a:r>
              <a:rPr lang="nl-NL" dirty="0"/>
              <a:t>Achtste niveau</a:t>
            </a:r>
          </a:p>
          <a:p>
            <a:pPr lvl="8"/>
            <a:r>
              <a:rPr lang="nl-NL" dirty="0"/>
              <a:t>Negende niveau</a:t>
            </a:r>
          </a:p>
          <a:p>
            <a:pPr lvl="8"/>
            <a:endParaRPr lang="nl-NL" dirty="0"/>
          </a:p>
        </p:txBody>
      </p:sp>
      <p:sp>
        <p:nvSpPr>
          <p:cNvPr id="11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952500" y="9815232"/>
            <a:ext cx="7505700" cy="396408"/>
          </a:xfrm>
          <a:prstGeom prst="rect">
            <a:avLst/>
          </a:prstGeom>
        </p:spPr>
        <p:txBody>
          <a:bodyPr vert="horz" lIns="91440" tIns="0" rIns="91440" bIns="45720" rtlCol="0" anchor="t" anchorCtr="0"/>
          <a:lstStyle>
            <a:lvl1pPr algn="l">
              <a:defRPr sz="1575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4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952500" y="9332120"/>
            <a:ext cx="7505700" cy="483113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575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5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9829799" y="9332120"/>
            <a:ext cx="7508084" cy="483113"/>
          </a:xfrm>
          <a:prstGeom prst="rect">
            <a:avLst/>
          </a:prstGeom>
        </p:spPr>
        <p:txBody>
          <a:bodyPr vert="horz" lIns="91440" tIns="45720" rIns="0" bIns="45720" rtlCol="0" anchor="b" anchorCtr="0"/>
          <a:lstStyle>
            <a:lvl1pPr algn="r">
              <a:defRPr sz="1575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994C5400-D7ED-1E44-BA9E-5361256F8F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8458200" y="1613"/>
            <a:ext cx="1371600" cy="151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822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14" r:id="rId16"/>
    <p:sldLayoutId id="2147483715" r:id="rId17"/>
    <p:sldLayoutId id="2147483716" r:id="rId18"/>
    <p:sldLayoutId id="2147483717" r:id="rId19"/>
    <p:sldLayoutId id="2147483718" r:id="rId20"/>
    <p:sldLayoutId id="2147483719" r:id="rId21"/>
    <p:sldLayoutId id="2147483720" r:id="rId22"/>
    <p:sldLayoutId id="2147483721" r:id="rId23"/>
    <p:sldLayoutId id="2147483722" r:id="rId24"/>
    <p:sldLayoutId id="2147483723" r:id="rId25"/>
    <p:sldLayoutId id="2147483724" r:id="rId26"/>
    <p:sldLayoutId id="2147483725" r:id="rId27"/>
    <p:sldLayoutId id="2147483726" r:id="rId28"/>
    <p:sldLayoutId id="2147483727" r:id="rId29"/>
    <p:sldLayoutId id="2147483728" r:id="rId30"/>
    <p:sldLayoutId id="2147483729" r:id="rId31"/>
    <p:sldLayoutId id="2147483730" r:id="rId32"/>
    <p:sldLayoutId id="2147483731" r:id="rId33"/>
    <p:sldLayoutId id="2147483732" r:id="rId34"/>
    <p:sldLayoutId id="2147483733" r:id="rId35"/>
    <p:sldLayoutId id="2147483734" r:id="rId36"/>
    <p:sldLayoutId id="2147483735" r:id="rId37"/>
  </p:sldLayoutIdLst>
  <p:hf hdr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5400" b="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475200" indent="-475200" algn="l" defTabSz="1371600" rtl="0" eaLnBrk="1" latinLnBrk="0" hangingPunct="1">
        <a:lnSpc>
          <a:spcPct val="90000"/>
        </a:lnSpc>
        <a:spcBef>
          <a:spcPts val="1800"/>
        </a:spcBef>
        <a:buClr>
          <a:schemeClr val="tx2"/>
        </a:buClr>
        <a:buSzPct val="80000"/>
        <a:buFont typeface="Verdana" panose="020B0604030504040204" pitchFamily="34" charset="0"/>
        <a:buChar char="›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45000" indent="-475200" algn="l" defTabSz="1371600" rtl="0" eaLnBrk="1" latinLnBrk="0" hangingPunct="1">
        <a:lnSpc>
          <a:spcPct val="90000"/>
        </a:lnSpc>
        <a:spcBef>
          <a:spcPts val="1500"/>
        </a:spcBef>
        <a:buClr>
          <a:schemeClr val="tx2"/>
        </a:buClr>
        <a:buFont typeface="Verdana" panose="020B0604030504040204" pitchFamily="34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20200" indent="-475200" algn="l" defTabSz="1371600" rtl="0" eaLnBrk="1" latinLnBrk="0" hangingPunct="1">
        <a:lnSpc>
          <a:spcPct val="90000"/>
        </a:lnSpc>
        <a:spcBef>
          <a:spcPts val="1200"/>
        </a:spcBef>
        <a:buClr>
          <a:schemeClr val="tx2"/>
        </a:buClr>
        <a:buFont typeface="Wingdings" panose="05000000000000000000" pitchFamily="2" charset="2"/>
        <a:buChar char="§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90000" indent="-475200" algn="l" defTabSz="1371600" rtl="0" eaLnBrk="1" latinLnBrk="0" hangingPunct="1">
        <a:lnSpc>
          <a:spcPct val="90000"/>
        </a:lnSpc>
        <a:spcBef>
          <a:spcPts val="900"/>
        </a:spcBef>
        <a:buClr>
          <a:schemeClr val="tx2"/>
        </a:buClr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365200" indent="-475200" algn="l" defTabSz="1371600" rtl="0" eaLnBrk="1" latinLnBrk="0" hangingPunct="1">
        <a:lnSpc>
          <a:spcPct val="90000"/>
        </a:lnSpc>
        <a:spcBef>
          <a:spcPts val="900"/>
        </a:spcBef>
        <a:buFont typeface="Verdana" panose="020B0604030504040204" pitchFamily="34" charset="0"/>
        <a:buChar char="–"/>
        <a:defRPr sz="2400" kern="1200">
          <a:solidFill>
            <a:schemeClr val="tx2"/>
          </a:solidFill>
          <a:latin typeface="+mn-lt"/>
          <a:ea typeface="+mn-ea"/>
          <a:cs typeface="+mn-cs"/>
        </a:defRPr>
      </a:lvl5pPr>
      <a:lvl6pPr marL="2835000" indent="-475200" algn="l" defTabSz="137160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6pPr>
      <a:lvl7pPr marL="108000" indent="-108000" algn="l" defTabSz="1371600" rtl="0" eaLnBrk="1" latinLnBrk="0" hangingPunct="1">
        <a:lnSpc>
          <a:spcPct val="90000"/>
        </a:lnSpc>
        <a:spcBef>
          <a:spcPts val="900"/>
        </a:spcBef>
        <a:buSzPct val="25000"/>
        <a:buFont typeface="Verdana" panose="020B0604030504040204" pitchFamily="34" charset="0"/>
        <a:buChar char=" "/>
        <a:defRPr sz="1800" b="1" i="0" kern="1200">
          <a:solidFill>
            <a:schemeClr val="tx2"/>
          </a:solidFill>
          <a:latin typeface="+mn-lt"/>
          <a:ea typeface="+mn-ea"/>
          <a:cs typeface="+mn-cs"/>
        </a:defRPr>
      </a:lvl7pPr>
      <a:lvl8pPr marL="108000" indent="-108000" algn="l" defTabSz="1371600" rtl="0" eaLnBrk="1" latinLnBrk="0" hangingPunct="1">
        <a:lnSpc>
          <a:spcPct val="90000"/>
        </a:lnSpc>
        <a:spcBef>
          <a:spcPts val="900"/>
        </a:spcBef>
        <a:buSzPct val="25000"/>
        <a:buFont typeface="Verdana" panose="020B0604030504040204" pitchFamily="34" charset="0"/>
        <a:buChar char=" "/>
        <a:defRPr sz="18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24000" indent="-216000" algn="l" defTabSz="1371600" rtl="0" eaLnBrk="1" latinLnBrk="0" hangingPunct="1">
        <a:lnSpc>
          <a:spcPct val="90000"/>
        </a:lnSpc>
        <a:spcBef>
          <a:spcPts val="900"/>
        </a:spcBef>
        <a:buClr>
          <a:schemeClr val="tx2"/>
        </a:buClr>
        <a:buFont typeface="Verdana" panose="020B0604030504040204" pitchFamily="34" charset="0"/>
        <a:buChar char="–"/>
        <a:defRPr sz="18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281">
          <p15:clr>
            <a:srgbClr val="F26B43"/>
          </p15:clr>
        </p15:guide>
        <p15:guide id="8" orient="horz" pos="3919">
          <p15:clr>
            <a:srgbClr val="F26B43"/>
          </p15:clr>
        </p15:guide>
        <p15:guide id="9" pos="3840">
          <p15:clr>
            <a:srgbClr val="F26B43"/>
          </p15:clr>
        </p15:guide>
        <p15:guide id="10" orient="horz" pos="2159">
          <p15:clr>
            <a:srgbClr val="F26B43"/>
          </p15:clr>
        </p15:guide>
        <p15:guide id="11" pos="400">
          <p15:clr>
            <a:srgbClr val="F26B43"/>
          </p15:clr>
        </p15:guide>
        <p15:guide id="12" pos="4128">
          <p15:clr>
            <a:srgbClr val="F26B43"/>
          </p15:clr>
        </p15:guide>
        <p15:guide id="13" pos="3552">
          <p15:clr>
            <a:srgbClr val="F26B43"/>
          </p15:clr>
        </p15:guide>
        <p15:guide id="14" orient="horz" pos="1275">
          <p15:clr>
            <a:srgbClr val="F26B43"/>
          </p15:clr>
        </p15:guide>
        <p15:guide id="15" orient="horz" pos="1434">
          <p15:clr>
            <a:srgbClr val="F26B43"/>
          </p15:clr>
        </p15:guide>
        <p15:guide id="16" pos="461">
          <p15:clr>
            <a:srgbClr val="F26B43"/>
          </p15:clr>
        </p15:guide>
        <p15:guide id="17" orient="horz" pos="66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.xml"/><Relationship Id="rId6" Type="http://schemas.openxmlformats.org/officeDocument/2006/relationships/image" Target="../media/image19.jpg"/><Relationship Id="rId5" Type="http://schemas.openxmlformats.org/officeDocument/2006/relationships/image" Target="../media/image18.emf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465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C4C581-9B3D-82A9-F46F-9CB9A3292A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B605E83-EDDA-2DEB-FD13-64F2D476D761}"/>
              </a:ext>
            </a:extLst>
          </p:cNvPr>
          <p:cNvSpPr/>
          <p:nvPr/>
        </p:nvSpPr>
        <p:spPr>
          <a:xfrm>
            <a:off x="5661033" y="2282072"/>
            <a:ext cx="6965934" cy="5722855"/>
          </a:xfrm>
          <a:custGeom>
            <a:avLst/>
            <a:gdLst/>
            <a:ahLst/>
            <a:cxnLst/>
            <a:rect l="l" t="t" r="r" b="b"/>
            <a:pathLst>
              <a:path w="6965934" h="5722855">
                <a:moveTo>
                  <a:pt x="0" y="0"/>
                </a:moveTo>
                <a:lnTo>
                  <a:pt x="6965934" y="0"/>
                </a:lnTo>
                <a:lnTo>
                  <a:pt x="6965934" y="5722856"/>
                </a:lnTo>
                <a:lnTo>
                  <a:pt x="0" y="57228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9A7FFEF-FA01-7409-BCA8-BA4B71FDD708}"/>
              </a:ext>
            </a:extLst>
          </p:cNvPr>
          <p:cNvGrpSpPr/>
          <p:nvPr/>
        </p:nvGrpSpPr>
        <p:grpSpPr>
          <a:xfrm rot="944375">
            <a:off x="-8981896" y="-14777682"/>
            <a:ext cx="24179781" cy="14331912"/>
            <a:chOff x="0" y="0"/>
            <a:chExt cx="25098578" cy="1487650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CC668B8-68DE-300F-1725-A495B60DCAD5}"/>
                </a:ext>
              </a:extLst>
            </p:cNvPr>
            <p:cNvSpPr/>
            <p:nvPr/>
          </p:nvSpPr>
          <p:spPr>
            <a:xfrm>
              <a:off x="0" y="0"/>
              <a:ext cx="25098578" cy="14876504"/>
            </a:xfrm>
            <a:custGeom>
              <a:avLst/>
              <a:gdLst/>
              <a:ahLst/>
              <a:cxnLst/>
              <a:rect l="l" t="t" r="r" b="b"/>
              <a:pathLst>
                <a:path w="25098578" h="14876504">
                  <a:moveTo>
                    <a:pt x="0" y="0"/>
                  </a:moveTo>
                  <a:lnTo>
                    <a:pt x="25098578" y="0"/>
                  </a:lnTo>
                  <a:lnTo>
                    <a:pt x="25098578" y="14876504"/>
                  </a:lnTo>
                  <a:lnTo>
                    <a:pt x="0" y="14876504"/>
                  </a:lnTo>
                  <a:close/>
                </a:path>
              </a:pathLst>
            </a:custGeom>
            <a:solidFill>
              <a:srgbClr val="4F8550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3D47CEAE-11C6-96B6-5F77-3D46B2BCCB6A}"/>
                </a:ext>
              </a:extLst>
            </p:cNvPr>
            <p:cNvSpPr txBox="1"/>
            <p:nvPr/>
          </p:nvSpPr>
          <p:spPr>
            <a:xfrm>
              <a:off x="0" y="-9525"/>
              <a:ext cx="25098578" cy="14886030"/>
            </a:xfrm>
            <a:prstGeom prst="rect">
              <a:avLst/>
            </a:prstGeom>
          </p:spPr>
          <p:txBody>
            <a:bodyPr lIns="6455" tIns="6455" rIns="6455" bIns="6455" rtlCol="0" anchor="ctr"/>
            <a:lstStyle/>
            <a:p>
              <a:pPr algn="ctr">
                <a:lnSpc>
                  <a:spcPts val="249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75C18F12-8A2B-1267-3271-3C15908B5E49}"/>
              </a:ext>
            </a:extLst>
          </p:cNvPr>
          <p:cNvGrpSpPr/>
          <p:nvPr/>
        </p:nvGrpSpPr>
        <p:grpSpPr>
          <a:xfrm rot="-490579">
            <a:off x="-4522631" y="9513279"/>
            <a:ext cx="21552379" cy="4768555"/>
            <a:chOff x="0" y="0"/>
            <a:chExt cx="22211504" cy="4914389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2A01CFCD-E141-74D2-52A4-39E684A95CAF}"/>
                </a:ext>
              </a:extLst>
            </p:cNvPr>
            <p:cNvSpPr/>
            <p:nvPr/>
          </p:nvSpPr>
          <p:spPr>
            <a:xfrm>
              <a:off x="0" y="0"/>
              <a:ext cx="22211505" cy="4914389"/>
            </a:xfrm>
            <a:custGeom>
              <a:avLst/>
              <a:gdLst/>
              <a:ahLst/>
              <a:cxnLst/>
              <a:rect l="l" t="t" r="r" b="b"/>
              <a:pathLst>
                <a:path w="22211505" h="4914389">
                  <a:moveTo>
                    <a:pt x="0" y="0"/>
                  </a:moveTo>
                  <a:lnTo>
                    <a:pt x="22211505" y="0"/>
                  </a:lnTo>
                  <a:lnTo>
                    <a:pt x="22211505" y="4914389"/>
                  </a:lnTo>
                  <a:lnTo>
                    <a:pt x="0" y="4914389"/>
                  </a:lnTo>
                  <a:close/>
                </a:path>
              </a:pathLst>
            </a:custGeom>
            <a:solidFill>
              <a:srgbClr val="97C141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80222AC2-BF9D-8F3D-1AB0-EFD8169721E9}"/>
                </a:ext>
              </a:extLst>
            </p:cNvPr>
            <p:cNvSpPr txBox="1"/>
            <p:nvPr/>
          </p:nvSpPr>
          <p:spPr>
            <a:xfrm>
              <a:off x="0" y="-9525"/>
              <a:ext cx="22211504" cy="4923914"/>
            </a:xfrm>
            <a:prstGeom prst="rect">
              <a:avLst/>
            </a:prstGeom>
          </p:spPr>
          <p:txBody>
            <a:bodyPr lIns="6502" tIns="6502" rIns="6502" bIns="6502" rtlCol="0" anchor="ctr"/>
            <a:lstStyle/>
            <a:p>
              <a:pPr algn="ctr">
                <a:lnSpc>
                  <a:spcPts val="250"/>
                </a:lnSpc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0763297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ate Placeholder 2">
            <a:extLst>
              <a:ext uri="{FF2B5EF4-FFF2-40B4-BE49-F238E27FC236}">
                <a16:creationId xmlns:a16="http://schemas.microsoft.com/office/drawing/2014/main" id="{F2FF66E6-B0E4-0510-D3B8-5B924FF9185D}"/>
              </a:ext>
            </a:extLst>
          </p:cNvPr>
          <p:cNvSpPr>
            <a:spLocks noGrp="1"/>
          </p:cNvSpPr>
          <p:nvPr>
            <p:ph type="dt" sz="half" idx="23"/>
          </p:nvPr>
        </p:nvSpPr>
        <p:spPr>
          <a:xfrm>
            <a:off x="952500" y="9815232"/>
            <a:ext cx="7505700" cy="396408"/>
          </a:xfrm>
        </p:spPr>
        <p:txBody>
          <a:bodyPr/>
          <a:lstStyle/>
          <a:p>
            <a:pPr defTabSz="1371600">
              <a:defRPr/>
            </a:pPr>
            <a:endParaRPr lang="nl-NL">
              <a:solidFill>
                <a:srgbClr val="FFFFFF">
                  <a:lumMod val="65000"/>
                </a:srgbClr>
              </a:solidFill>
              <a:latin typeface="Verdana"/>
            </a:endParaRPr>
          </a:p>
        </p:txBody>
      </p:sp>
      <p:sp>
        <p:nvSpPr>
          <p:cNvPr id="16" name="Footer Placeholder 3">
            <a:extLst>
              <a:ext uri="{FF2B5EF4-FFF2-40B4-BE49-F238E27FC236}">
                <a16:creationId xmlns:a16="http://schemas.microsoft.com/office/drawing/2014/main" id="{EA43C6AC-B73B-BF3D-250C-00266360E86D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952500" y="9332120"/>
            <a:ext cx="7505700" cy="483113"/>
          </a:xfrm>
        </p:spPr>
        <p:txBody>
          <a:bodyPr/>
          <a:lstStyle/>
          <a:p>
            <a:pPr defTabSz="1371600">
              <a:defRPr/>
            </a:pPr>
            <a:endParaRPr lang="nl-NL">
              <a:solidFill>
                <a:srgbClr val="FFFFFF">
                  <a:lumMod val="65000"/>
                </a:srgbClr>
              </a:solidFill>
              <a:latin typeface="Verdana"/>
            </a:endParaRPr>
          </a:p>
        </p:txBody>
      </p:sp>
      <p:sp>
        <p:nvSpPr>
          <p:cNvPr id="18" name="Slide Number Placeholder 4">
            <a:extLst>
              <a:ext uri="{FF2B5EF4-FFF2-40B4-BE49-F238E27FC236}">
                <a16:creationId xmlns:a16="http://schemas.microsoft.com/office/drawing/2014/main" id="{E5AA0E03-B13E-A876-4A3D-C214B69C4664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>
          <a:xfrm>
            <a:off x="9829799" y="9332120"/>
            <a:ext cx="7508084" cy="483113"/>
          </a:xfrm>
        </p:spPr>
        <p:txBody>
          <a:bodyPr/>
          <a:lstStyle/>
          <a:p>
            <a:pPr defTabSz="1371600">
              <a:spcAft>
                <a:spcPts val="900"/>
              </a:spcAft>
              <a:defRPr/>
            </a:pPr>
            <a:fld id="{10A0A6AF-03C5-477E-939A-E28F7E7F05EA}" type="slidenum">
              <a:rPr lang="nl-NL">
                <a:solidFill>
                  <a:srgbClr val="FFFFFF">
                    <a:lumMod val="65000"/>
                  </a:srgbClr>
                </a:solidFill>
                <a:latin typeface="Verdana"/>
              </a:rPr>
              <a:pPr defTabSz="1371600">
                <a:spcAft>
                  <a:spcPts val="900"/>
                </a:spcAft>
                <a:defRPr/>
              </a:pPr>
              <a:t>2</a:t>
            </a:fld>
            <a:endParaRPr lang="nl-NL">
              <a:solidFill>
                <a:srgbClr val="FFFFFF">
                  <a:lumMod val="65000"/>
                </a:srgbClr>
              </a:solidFill>
              <a:latin typeface="Verdana"/>
            </a:endParaRPr>
          </a:p>
        </p:txBody>
      </p:sp>
      <p:sp>
        <p:nvSpPr>
          <p:cNvPr id="6" name="Titel 5"/>
          <p:cNvSpPr>
            <a:spLocks noGrp="1"/>
          </p:cNvSpPr>
          <p:nvPr>
            <p:ph type="ctrTitle"/>
          </p:nvPr>
        </p:nvSpPr>
        <p:spPr>
          <a:xfrm>
            <a:off x="9829800" y="2207300"/>
            <a:ext cx="7506000" cy="3504600"/>
          </a:xfrm>
        </p:spPr>
        <p:txBody>
          <a:bodyPr anchor="b">
            <a:normAutofit/>
          </a:bodyPr>
          <a:lstStyle/>
          <a:p>
            <a:r>
              <a:rPr lang="nl-NL" dirty="0"/>
              <a:t>Vrachtwagenheffing</a:t>
            </a:r>
            <a:br>
              <a:rPr lang="nl-NL" dirty="0"/>
            </a:br>
            <a:r>
              <a:rPr lang="nl-NL" dirty="0"/>
              <a:t>en terugsluis</a:t>
            </a:r>
            <a:r>
              <a:rPr lang="nl-NL" sz="4800" i="1" dirty="0"/>
              <a:t> </a:t>
            </a:r>
            <a:br>
              <a:rPr lang="nl-NL" sz="4800" i="1" dirty="0"/>
            </a:br>
            <a:endParaRPr lang="nl-NL" i="1" dirty="0"/>
          </a:p>
        </p:txBody>
      </p:sp>
      <p:sp>
        <p:nvSpPr>
          <p:cNvPr id="7" name="Ondertitel 6"/>
          <p:cNvSpPr>
            <a:spLocks noGrp="1"/>
          </p:cNvSpPr>
          <p:nvPr>
            <p:ph type="subTitle" idx="1"/>
          </p:nvPr>
        </p:nvSpPr>
        <p:spPr>
          <a:xfrm>
            <a:off x="9829800" y="6327401"/>
            <a:ext cx="7506000" cy="2420679"/>
          </a:xfrm>
        </p:spPr>
        <p:txBody>
          <a:bodyPr>
            <a:normAutofit fontScale="92500" lnSpcReduction="20000"/>
          </a:bodyPr>
          <a:lstStyle/>
          <a:p>
            <a:r>
              <a:rPr lang="nl-NL" dirty="0"/>
              <a:t>Luuk Spee</a:t>
            </a:r>
          </a:p>
          <a:p>
            <a:endParaRPr lang="nl-NL" dirty="0"/>
          </a:p>
          <a:p>
            <a:r>
              <a:rPr lang="nl-NL" dirty="0" err="1"/>
              <a:t>Lean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Green </a:t>
            </a:r>
            <a:r>
              <a:rPr lang="nl-NL" dirty="0" err="1"/>
              <a:t>Summit</a:t>
            </a:r>
            <a:r>
              <a:rPr lang="nl-NL" dirty="0"/>
              <a:t> 2025</a:t>
            </a:r>
          </a:p>
          <a:p>
            <a:r>
              <a:rPr lang="nl-NL" dirty="0"/>
              <a:t>26 november 2025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9" name="Tijdelijke aanduiding voor afbeelding 8"/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18" r="20317" b="-1"/>
          <a:stretch/>
        </p:blipFill>
        <p:spPr>
          <a:xfrm>
            <a:off x="31" y="15"/>
            <a:ext cx="9148733" cy="10286985"/>
          </a:xfrm>
          <a:noFill/>
        </p:spPr>
      </p:pic>
    </p:spTree>
    <p:extLst>
      <p:ext uri="{BB962C8B-B14F-4D97-AF65-F5344CB8AC3E}">
        <p14:creationId xmlns:p14="http://schemas.microsoft.com/office/powerpoint/2010/main" val="1519543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0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305F4F18-E87D-1D0A-CF2B-11D757C514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dirty="0"/>
              <a:t>De start van de vrachtwagenheffing is gepland op 1 juli 2026</a:t>
            </a:r>
          </a:p>
          <a:p>
            <a:r>
              <a:rPr lang="nl-NL" dirty="0"/>
              <a:t>Binnen- en buitenlandse vrachtwagens betalen dan per gereden kilometer </a:t>
            </a:r>
          </a:p>
          <a:p>
            <a:pPr lvl="1"/>
            <a:r>
              <a:rPr lang="nl-NL" dirty="0"/>
              <a:t>Hoe lager de </a:t>
            </a:r>
            <a:r>
              <a:rPr lang="nl-NL" u="sng" dirty="0"/>
              <a:t>uitstoot</a:t>
            </a:r>
            <a:r>
              <a:rPr lang="nl-NL" dirty="0"/>
              <a:t> en het </a:t>
            </a:r>
            <a:r>
              <a:rPr lang="nl-NL" u="sng" dirty="0"/>
              <a:t>gewicht</a:t>
            </a:r>
            <a:r>
              <a:rPr lang="nl-NL" dirty="0"/>
              <a:t>, hoe lager het tarief</a:t>
            </a:r>
          </a:p>
          <a:p>
            <a:pPr lvl="1"/>
            <a:r>
              <a:rPr lang="nl-NL" dirty="0"/>
              <a:t>Gemiddelde tarief is 19.1 cent (prijspeil 2026)</a:t>
            </a:r>
          </a:p>
          <a:p>
            <a:r>
              <a:rPr lang="nl-NL" dirty="0"/>
              <a:t>MRB wordt verlaagd en Eurovignet verdwijnt in Nederland</a:t>
            </a:r>
          </a:p>
          <a:p>
            <a:r>
              <a:rPr lang="nl-NL" dirty="0"/>
              <a:t>Registratie </a:t>
            </a:r>
            <a:r>
              <a:rPr lang="nl-NL" dirty="0" err="1"/>
              <a:t>km’s</a:t>
            </a:r>
            <a:r>
              <a:rPr lang="nl-NL" dirty="0"/>
              <a:t> gebeurt met boordapparatuur en betaling via dienstaanbieders</a:t>
            </a:r>
          </a:p>
          <a:p>
            <a:pPr lvl="1"/>
            <a:endParaRPr lang="nl-NL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DB07DB11-CC94-65BB-3A84-B562007AD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In het kort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1368668-476F-73A0-24F8-E4BDE17A0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371600">
              <a:defRPr/>
            </a:pPr>
            <a:fld id="{10A0A6AF-03C5-477E-939A-E28F7E7F05EA}" type="slidenum">
              <a:rPr lang="nl-NL">
                <a:solidFill>
                  <a:srgbClr val="FFFFFF">
                    <a:lumMod val="65000"/>
                  </a:srgbClr>
                </a:solidFill>
                <a:latin typeface="Verdana"/>
              </a:rPr>
              <a:pPr defTabSz="1371600">
                <a:defRPr/>
              </a:pPr>
              <a:t>3</a:t>
            </a:fld>
            <a:endParaRPr lang="nl-NL" dirty="0">
              <a:solidFill>
                <a:srgbClr val="FFFFFF">
                  <a:lumMod val="65000"/>
                </a:srgbClr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6713911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A578FCA-7410-2E9C-7664-D948394BE7E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2500" y="3434401"/>
            <a:ext cx="7508082" cy="5903120"/>
          </a:xfrm>
        </p:spPr>
        <p:txBody>
          <a:bodyPr>
            <a:normAutofit fontScale="85000" lnSpcReduction="20000"/>
          </a:bodyPr>
          <a:lstStyle/>
          <a:p>
            <a:endParaRPr lang="nl-NL" sz="3000" dirty="0"/>
          </a:p>
          <a:p>
            <a:r>
              <a:rPr lang="nl-NL" sz="3300" dirty="0"/>
              <a:t>Zie vrachtwagenheffing.nl </a:t>
            </a:r>
          </a:p>
          <a:p>
            <a:pPr lvl="1"/>
            <a:r>
              <a:rPr lang="nl-NL" sz="2850" dirty="0"/>
              <a:t>Tabel met alle tarieven</a:t>
            </a:r>
          </a:p>
          <a:p>
            <a:pPr lvl="1"/>
            <a:r>
              <a:rPr lang="nl-NL" sz="2850" dirty="0"/>
              <a:t>Hulpmiddel voor bepalen tarief</a:t>
            </a:r>
          </a:p>
          <a:p>
            <a:pPr lvl="1"/>
            <a:endParaRPr lang="nl-NL" sz="2400" dirty="0"/>
          </a:p>
          <a:p>
            <a:r>
              <a:rPr lang="nl-NL" sz="3300" dirty="0"/>
              <a:t>Voorbeelden:</a:t>
            </a:r>
          </a:p>
          <a:p>
            <a:pPr lvl="1"/>
            <a:r>
              <a:rPr lang="nl-NL" sz="2850" b="1" dirty="0"/>
              <a:t>€ 0.349</a:t>
            </a:r>
            <a:r>
              <a:rPr lang="nl-NL" sz="2850" dirty="0"/>
              <a:t> per km voor een Euro 3 vrachtwagen met een technische maximummassa van &gt; 32 ton</a:t>
            </a:r>
            <a:endParaRPr lang="nl-NL" sz="2850" b="1" dirty="0"/>
          </a:p>
          <a:p>
            <a:pPr lvl="1"/>
            <a:r>
              <a:rPr lang="nl-NL" sz="2850" b="1" dirty="0"/>
              <a:t>€ 0.201</a:t>
            </a:r>
            <a:r>
              <a:rPr lang="nl-NL" sz="2850" dirty="0"/>
              <a:t> per km voor een Euro 6 vrachtwagen met een technische maximummassa van &gt; 32 ton</a:t>
            </a:r>
            <a:endParaRPr lang="nl-NL" sz="2850" b="1" dirty="0"/>
          </a:p>
          <a:p>
            <a:pPr lvl="1"/>
            <a:r>
              <a:rPr lang="nl-NL" sz="2850" b="1" dirty="0"/>
              <a:t>€ 0.038</a:t>
            </a:r>
            <a:r>
              <a:rPr lang="nl-NL" sz="2850" dirty="0"/>
              <a:t> per km voor een emissievrije vrachtwagen met een technische maximummassa van &gt; 32 ton</a:t>
            </a:r>
            <a:endParaRPr lang="nl-NL" sz="2850" b="1" dirty="0"/>
          </a:p>
          <a:p>
            <a:pPr lvl="1"/>
            <a:endParaRPr lang="nl-NL" dirty="0"/>
          </a:p>
          <a:p>
            <a:pPr lvl="1"/>
            <a:endParaRPr lang="nl-NL" dirty="0"/>
          </a:p>
          <a:p>
            <a:pPr lvl="1"/>
            <a:endParaRPr lang="nl-NL" dirty="0"/>
          </a:p>
          <a:p>
            <a:pPr lvl="1"/>
            <a:endParaRPr lang="nl-NL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FC1C832D-14E1-483E-9533-31971CA12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1309" y="1576801"/>
            <a:ext cx="7506891" cy="1422071"/>
          </a:xfrm>
        </p:spPr>
        <p:txBody>
          <a:bodyPr anchor="b">
            <a:normAutofit/>
          </a:bodyPr>
          <a:lstStyle/>
          <a:p>
            <a:r>
              <a:rPr lang="nl-NL" sz="4650" dirty="0"/>
              <a:t>Voorgestelde tarieven (prijspeil 2026)</a:t>
            </a:r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FD02EE4A-966C-607D-23CE-DC357DB3AC40}"/>
              </a:ext>
            </a:extLst>
          </p:cNvPr>
          <p:cNvSpPr>
            <a:spLocks noGrp="1"/>
          </p:cNvSpPr>
          <p:nvPr>
            <p:ph type="dt" sz="half" idx="25"/>
          </p:nvPr>
        </p:nvSpPr>
        <p:spPr>
          <a:xfrm>
            <a:off x="952500" y="9815232"/>
            <a:ext cx="7505700" cy="396408"/>
          </a:xfrm>
        </p:spPr>
        <p:txBody>
          <a:bodyPr/>
          <a:lstStyle/>
          <a:p>
            <a:pPr defTabSz="1371600"/>
            <a:endParaRPr lang="nl-NL">
              <a:solidFill>
                <a:srgbClr val="FFFFFF">
                  <a:lumMod val="65000"/>
                </a:srgbClr>
              </a:solidFill>
              <a:latin typeface="Verdana"/>
            </a:endParaRP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1D79E6E1-2D38-D56A-4CB0-43BDD5ADD45A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>
          <a:xfrm>
            <a:off x="952500" y="9332120"/>
            <a:ext cx="7505700" cy="483113"/>
          </a:xfrm>
        </p:spPr>
        <p:txBody>
          <a:bodyPr/>
          <a:lstStyle/>
          <a:p>
            <a:pPr defTabSz="1371600"/>
            <a:endParaRPr lang="nl-NL">
              <a:solidFill>
                <a:srgbClr val="FFFFFF">
                  <a:lumMod val="65000"/>
                </a:srgbClr>
              </a:solidFill>
              <a:latin typeface="Verdana"/>
            </a:endParaRP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589383B-5785-41B0-A8AD-1ACC31342C6A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>
          <a:xfrm>
            <a:off x="9829799" y="9332120"/>
            <a:ext cx="7508084" cy="483113"/>
          </a:xfrm>
        </p:spPr>
        <p:txBody>
          <a:bodyPr anchor="b">
            <a:normAutofit/>
          </a:bodyPr>
          <a:lstStyle/>
          <a:p>
            <a:pPr defTabSz="1371600">
              <a:spcAft>
                <a:spcPts val="900"/>
              </a:spcAft>
              <a:defRPr/>
            </a:pPr>
            <a:fld id="{10A0A6AF-03C5-477E-939A-E28F7E7F05EA}" type="slidenum">
              <a:rPr lang="nl-NL">
                <a:solidFill>
                  <a:srgbClr val="FFFFFF">
                    <a:lumMod val="65000"/>
                  </a:srgbClr>
                </a:solidFill>
                <a:latin typeface="Verdana"/>
              </a:rPr>
              <a:pPr defTabSz="1371600">
                <a:spcAft>
                  <a:spcPts val="900"/>
                </a:spcAft>
                <a:defRPr/>
              </a:pPr>
              <a:t>4</a:t>
            </a:fld>
            <a:endParaRPr lang="nl-NL">
              <a:solidFill>
                <a:srgbClr val="FFFFFF">
                  <a:lumMod val="65000"/>
                </a:srgbClr>
              </a:solidFill>
              <a:latin typeface="Verdana"/>
            </a:endParaRPr>
          </a:p>
        </p:txBody>
      </p:sp>
      <p:pic>
        <p:nvPicPr>
          <p:cNvPr id="11" name="Picture 10" descr="Brandweerauto geparkeerd in een kazerne">
            <a:extLst>
              <a:ext uri="{FF2B5EF4-FFF2-40B4-BE49-F238E27FC236}">
                <a16:creationId xmlns:a16="http://schemas.microsoft.com/office/drawing/2014/main" id="{BB5BB6F2-58F8-12E6-34A4-3ED3F5172CC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265" r="17422" b="-1"/>
          <a:stretch>
            <a:fillRect/>
          </a:stretch>
        </p:blipFill>
        <p:spPr>
          <a:xfrm>
            <a:off x="9144000" y="-3571"/>
            <a:ext cx="9144000" cy="10290572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94196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0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9C236A09-FE28-9ADE-EA09-E2E6BDF168E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nl-NL" dirty="0"/>
              <a:t>Vrachtwagenheffing op:</a:t>
            </a:r>
          </a:p>
          <a:p>
            <a:pPr lvl="1"/>
            <a:r>
              <a:rPr lang="nl-NL" dirty="0"/>
              <a:t>bijna alle snelwegen </a:t>
            </a:r>
          </a:p>
          <a:p>
            <a:pPr lvl="1"/>
            <a:r>
              <a:rPr lang="nl-NL" dirty="0"/>
              <a:t>enkele provinciale en gemeentelijke hoofdwegen</a:t>
            </a:r>
          </a:p>
          <a:p>
            <a:endParaRPr lang="nl-NL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16F114B-7E39-3A05-8204-77FBDA8B0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Heffingsnetwerk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01E3AD8-866F-ABC5-738E-4A4429A0B1A0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pPr defTabSz="1371600">
              <a:defRPr/>
            </a:pPr>
            <a:fld id="{10A0A6AF-03C5-477E-939A-E28F7E7F05EA}" type="slidenum">
              <a:rPr lang="nl-NL">
                <a:solidFill>
                  <a:srgbClr val="FFFFFF">
                    <a:lumMod val="65000"/>
                  </a:srgbClr>
                </a:solidFill>
                <a:latin typeface="Verdana"/>
              </a:rPr>
              <a:pPr defTabSz="1371600">
                <a:defRPr/>
              </a:pPr>
              <a:t>5</a:t>
            </a:fld>
            <a:endParaRPr lang="nl-NL" dirty="0">
              <a:solidFill>
                <a:srgbClr val="FFFFFF">
                  <a:lumMod val="65000"/>
                </a:srgbClr>
              </a:solidFill>
              <a:latin typeface="Verdana"/>
            </a:endParaRPr>
          </a:p>
        </p:txBody>
      </p:sp>
      <p:pic>
        <p:nvPicPr>
          <p:cNvPr id="8" name="Tijdelijke aanduiding voor afbeelding 7">
            <a:extLst>
              <a:ext uri="{FF2B5EF4-FFF2-40B4-BE49-F238E27FC236}">
                <a16:creationId xmlns:a16="http://schemas.microsoft.com/office/drawing/2014/main" id="{C3BDA745-6544-4315-1AEF-6C81DD075FCC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02" b="430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671932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382" y="2382"/>
          <a:ext cx="2382" cy="2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6350000" imgH="6350000" progId="TCLayout.ActiveDocument.1">
                  <p:embed/>
                </p:oleObj>
              </mc:Choice>
              <mc:Fallback>
                <p:oleObj name="think-cell Slide" r:id="rId4" imgW="6350000" imgH="6350000" progId="TCLayout.ActiveDocument.1">
                  <p:embed/>
                  <p:pic>
                    <p:nvPicPr>
                      <p:cNvPr id="7" name="Object 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2" y="2382"/>
                        <a:ext cx="2382" cy="238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jdelijke aanduiding voor dianummer 5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pPr defTabSz="1371600"/>
            <a:fld id="{10A0A6AF-03C5-477E-939A-E28F7E7F05EA}" type="slidenum">
              <a:rPr lang="nl-NL">
                <a:solidFill>
                  <a:srgbClr val="FFFFFF">
                    <a:lumMod val="65000"/>
                  </a:srgbClr>
                </a:solidFill>
                <a:latin typeface="Verdana"/>
              </a:rPr>
              <a:pPr defTabSz="1371600"/>
              <a:t>6</a:t>
            </a:fld>
            <a:endParaRPr lang="nl-NL" dirty="0">
              <a:solidFill>
                <a:srgbClr val="FFFFFF">
                  <a:lumMod val="65000"/>
                </a:srgbClr>
              </a:solidFill>
              <a:latin typeface="Verdana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8DCDCE7-CBA5-48C8-98BE-872D835EB9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Terugsluis</a:t>
            </a:r>
          </a:p>
        </p:txBody>
      </p:sp>
      <p:pic>
        <p:nvPicPr>
          <p:cNvPr id="19" name="Tijdelijke aanduiding voor afbeelding 18">
            <a:extLst>
              <a:ext uri="{FF2B5EF4-FFF2-40B4-BE49-F238E27FC236}">
                <a16:creationId xmlns:a16="http://schemas.microsoft.com/office/drawing/2014/main" id="{524EA5F7-A9AE-4102-6606-93B67ED18313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" b="4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0891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:mv="urn:schemas-microsoft-com:mac:vml"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Tijdelijke aanduiding voor afbeelding 14">
            <a:extLst>
              <a:ext uri="{FF2B5EF4-FFF2-40B4-BE49-F238E27FC236}">
                <a16:creationId xmlns:a16="http://schemas.microsoft.com/office/drawing/2014/main" id="{A5C3E984-5D77-ACEE-790E-095B199647D9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2" r="2402"/>
          <a:stretch>
            <a:fillRect/>
          </a:stretch>
        </p:blipFill>
        <p:spPr/>
      </p:pic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76EF28D2-2CAC-C8D0-0F6A-E6D3F10AE25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nl-NL" dirty="0"/>
              <a:t>Netto-opbrengst heffing naar innovatie en verduurzaming vervoerssector</a:t>
            </a:r>
          </a:p>
          <a:p>
            <a:r>
              <a:rPr lang="nl-NL" dirty="0"/>
              <a:t>Na overleg met </a:t>
            </a:r>
            <a:r>
              <a:rPr lang="nl-NL" dirty="0" err="1"/>
              <a:t>transport-sector</a:t>
            </a:r>
            <a:r>
              <a:rPr lang="nl-NL" dirty="0"/>
              <a:t>: </a:t>
            </a:r>
            <a:r>
              <a:rPr lang="nl-NL" dirty="0" err="1"/>
              <a:t>evofenedex</a:t>
            </a:r>
            <a:r>
              <a:rPr lang="nl-NL" dirty="0"/>
              <a:t>, TLN en VERN</a:t>
            </a:r>
          </a:p>
          <a:p>
            <a:r>
              <a:rPr lang="nl-NL" dirty="0"/>
              <a:t>Stimuleringspakket      </a:t>
            </a:r>
            <a:br>
              <a:rPr lang="nl-NL" dirty="0"/>
            </a:br>
            <a:r>
              <a:rPr lang="nl-NL" dirty="0"/>
              <a:t>2024-2025: november 2023</a:t>
            </a:r>
          </a:p>
          <a:p>
            <a:r>
              <a:rPr lang="nl-NL" dirty="0"/>
              <a:t>Meerjarenprogramma   </a:t>
            </a:r>
            <a:br>
              <a:rPr lang="nl-NL" dirty="0"/>
            </a:br>
            <a:r>
              <a:rPr lang="nl-NL" dirty="0"/>
              <a:t>2026-2030: oktober 2024</a:t>
            </a:r>
          </a:p>
          <a:p>
            <a:endParaRPr lang="nl-NL" dirty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71C31FB5-B486-6FB5-4591-90D87BED5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Terugsluis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3E488AB-C157-BDED-7B00-72D314C6DCA2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pPr defTabSz="1371600">
              <a:defRPr/>
            </a:pPr>
            <a:fld id="{10A0A6AF-03C5-477E-939A-E28F7E7F05EA}" type="slidenum">
              <a:rPr lang="nl-NL">
                <a:solidFill>
                  <a:srgbClr val="FFFFFF">
                    <a:lumMod val="65000"/>
                  </a:srgbClr>
                </a:solidFill>
                <a:latin typeface="Verdana"/>
              </a:rPr>
              <a:pPr defTabSz="1371600">
                <a:defRPr/>
              </a:pPr>
              <a:t>7</a:t>
            </a:fld>
            <a:endParaRPr lang="nl-NL" dirty="0">
              <a:solidFill>
                <a:srgbClr val="FFFFFF">
                  <a:lumMod val="65000"/>
                </a:srgbClr>
              </a:solidFill>
              <a:latin typeface="Verdana"/>
            </a:endParaRP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E2CAD714-F82E-A996-468B-7A45D32B7880}"/>
              </a:ext>
            </a:extLst>
          </p:cNvPr>
          <p:cNvSpPr txBox="1"/>
          <p:nvPr/>
        </p:nvSpPr>
        <p:spPr>
          <a:xfrm>
            <a:off x="9141618" y="9347274"/>
            <a:ext cx="9141714" cy="4662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1463" defTabSz="1371600">
              <a:lnSpc>
                <a:spcPct val="90000"/>
              </a:lnSpc>
              <a:spcBef>
                <a:spcPct val="0"/>
              </a:spcBef>
              <a:defRPr/>
            </a:pPr>
            <a:r>
              <a:rPr lang="nl-NL" sz="2700" i="1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Ondertekening Bestuursovereenkomst (2021)</a:t>
            </a:r>
          </a:p>
        </p:txBody>
      </p:sp>
    </p:spTree>
    <p:extLst>
      <p:ext uri="{BB962C8B-B14F-4D97-AF65-F5344CB8AC3E}">
        <p14:creationId xmlns:p14="http://schemas.microsoft.com/office/powerpoint/2010/main" val="18173142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0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ijdelijke aanduiding voor inhoud 11">
            <a:extLst>
              <a:ext uri="{FF2B5EF4-FFF2-40B4-BE49-F238E27FC236}">
                <a16:creationId xmlns:a16="http://schemas.microsoft.com/office/drawing/2014/main" id="{74505C93-A6C6-6589-83BA-5A2F6BCAC49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855706" y="1171598"/>
          <a:ext cx="11665692" cy="8402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6BBEE75-7E9C-F480-760B-30FD55CD7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371600"/>
            <a:endParaRPr lang="nl-NL" dirty="0">
              <a:solidFill>
                <a:srgbClr val="FFFFFF">
                  <a:lumMod val="65000"/>
                </a:srgbClr>
              </a:solidFill>
              <a:latin typeface="Verdana"/>
            </a:endParaRP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5E17245-A7D2-715B-D5A6-BB7B7874D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371600"/>
            <a:endParaRPr lang="nl-NL" dirty="0">
              <a:solidFill>
                <a:srgbClr val="FFFFFF">
                  <a:lumMod val="65000"/>
                </a:srgbClr>
              </a:solidFill>
              <a:latin typeface="Verdana"/>
            </a:endParaRP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8BF42C3-628D-2BBF-FD6C-AC12EA0D5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371600"/>
            <a:fld id="{10A0A6AF-03C5-477E-939A-E28F7E7F05EA}" type="slidenum">
              <a:rPr lang="nl-NL">
                <a:solidFill>
                  <a:srgbClr val="FFFFFF">
                    <a:lumMod val="65000"/>
                  </a:srgbClr>
                </a:solidFill>
                <a:latin typeface="Verdana"/>
              </a:rPr>
              <a:pPr defTabSz="1371600"/>
              <a:t>8</a:t>
            </a:fld>
            <a:endParaRPr lang="nl-NL" dirty="0">
              <a:solidFill>
                <a:srgbClr val="FFFFFF">
                  <a:lumMod val="65000"/>
                </a:srgbClr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8650176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0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911480C-70EF-0CBF-33B3-9E020F8812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500" y="3434227"/>
            <a:ext cx="16385382" cy="6624173"/>
          </a:xfrm>
        </p:spPr>
        <p:txBody>
          <a:bodyPr>
            <a:normAutofit/>
          </a:bodyPr>
          <a:lstStyle/>
          <a:p>
            <a:r>
              <a:rPr lang="nl-NL" sz="3000" dirty="0"/>
              <a:t>De begrote </a:t>
            </a:r>
            <a:r>
              <a:rPr lang="nl-NL" sz="3000" b="1" dirty="0"/>
              <a:t>opbrengsten</a:t>
            </a:r>
            <a:r>
              <a:rPr lang="nl-NL" sz="3000" dirty="0"/>
              <a:t> van de heffing zijn ruim 1 miljard per jaar (eerste jaren)</a:t>
            </a:r>
          </a:p>
          <a:p>
            <a:r>
              <a:rPr lang="nl-NL" sz="3000" dirty="0"/>
              <a:t>Deze worden verminderd met de </a:t>
            </a:r>
            <a:r>
              <a:rPr lang="nl-NL" sz="3000" b="1" dirty="0"/>
              <a:t>fiscale derving </a:t>
            </a:r>
            <a:r>
              <a:rPr lang="nl-NL" sz="3000" dirty="0"/>
              <a:t>(afgedragen aan het Ministerie van Financiën)</a:t>
            </a:r>
          </a:p>
          <a:p>
            <a:pPr lvl="1"/>
            <a:r>
              <a:rPr lang="nl-NL" sz="2700" dirty="0"/>
              <a:t>Accijnsderving</a:t>
            </a:r>
          </a:p>
          <a:p>
            <a:pPr lvl="1"/>
            <a:r>
              <a:rPr lang="nl-NL" sz="2700" dirty="0"/>
              <a:t>Beëindiging Eurovignet</a:t>
            </a:r>
          </a:p>
          <a:p>
            <a:pPr lvl="1"/>
            <a:r>
              <a:rPr lang="nl-NL" sz="2700" dirty="0"/>
              <a:t>Verlaging van de Motorrijtuigenbelasting</a:t>
            </a:r>
            <a:endParaRPr lang="nl-NL" dirty="0"/>
          </a:p>
          <a:p>
            <a:r>
              <a:rPr lang="nl-NL" sz="3000" dirty="0"/>
              <a:t>Ook </a:t>
            </a:r>
            <a:r>
              <a:rPr lang="nl-NL" sz="3000" b="1" dirty="0"/>
              <a:t>realisatiekosten</a:t>
            </a:r>
            <a:r>
              <a:rPr lang="nl-NL" sz="3000" dirty="0"/>
              <a:t> worden de eerste 4 jaren na invoering terugbetaald uit de opbrengsten.</a:t>
            </a:r>
            <a:r>
              <a:rPr lang="nl-NL" sz="30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nl-NL" sz="3000" dirty="0"/>
              <a:t>De jaarlijkse </a:t>
            </a:r>
            <a:r>
              <a:rPr lang="nl-NL" sz="3000" b="1" dirty="0"/>
              <a:t>exploitatiekosten</a:t>
            </a:r>
            <a:r>
              <a:rPr lang="nl-NL" sz="3000" dirty="0"/>
              <a:t> voor het uitvoeren van de heffing worden ook betaald vanuit de opbrengsten </a:t>
            </a:r>
          </a:p>
          <a:p>
            <a:r>
              <a:rPr lang="nl-NL" sz="3000" dirty="0"/>
              <a:t>De </a:t>
            </a:r>
            <a:r>
              <a:rPr lang="nl-NL" sz="3000" b="1" dirty="0"/>
              <a:t>netto-opbrengst</a:t>
            </a:r>
            <a:r>
              <a:rPr lang="nl-NL" sz="3000" dirty="0"/>
              <a:t> is de </a:t>
            </a:r>
            <a:r>
              <a:rPr lang="nl-NL" sz="3000" b="1" dirty="0"/>
              <a:t>terugsluis, </a:t>
            </a:r>
            <a:r>
              <a:rPr lang="nl-NL" sz="3000" dirty="0"/>
              <a:t>voor verduurzaming en innovatie sector</a:t>
            </a:r>
            <a:r>
              <a:rPr lang="nl-NL" sz="3000" b="1" dirty="0"/>
              <a:t> </a:t>
            </a:r>
          </a:p>
        </p:txBody>
      </p:sp>
      <p:sp>
        <p:nvSpPr>
          <p:cNvPr id="8" name="Titel 3">
            <a:extLst>
              <a:ext uri="{FF2B5EF4-FFF2-40B4-BE49-F238E27FC236}">
                <a16:creationId xmlns:a16="http://schemas.microsoft.com/office/drawing/2014/main" id="{375793EE-0ABF-72F6-207F-E89DEA0027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137160" tIns="68580" rIns="137160" bIns="6858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/>
              <a:t>Opbrengsten en kosten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F60173B-E58C-B2B4-BFDD-0FB272DC1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371600">
              <a:defRPr/>
            </a:pPr>
            <a:fld id="{10A0A6AF-03C5-477E-939A-E28F7E7F05EA}" type="slidenum">
              <a:rPr lang="nl-NL">
                <a:solidFill>
                  <a:srgbClr val="FFFFFF">
                    <a:lumMod val="65000"/>
                  </a:srgbClr>
                </a:solidFill>
                <a:latin typeface="Verdana"/>
              </a:rPr>
              <a:pPr defTabSz="1371600">
                <a:defRPr/>
              </a:pPr>
              <a:t>9</a:t>
            </a:fld>
            <a:endParaRPr lang="nl-NL" dirty="0">
              <a:solidFill>
                <a:srgbClr val="FFFFFF">
                  <a:lumMod val="65000"/>
                </a:srgbClr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410271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0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DDD40D3-77A2-EAC7-D57B-9981A74B47F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defTabSz="1371600">
              <a:defRPr/>
            </a:pPr>
            <a:fld id="{10A0A6AF-03C5-477E-939A-E28F7E7F05EA}" type="slidenum">
              <a:rPr lang="nl-NL">
                <a:solidFill>
                  <a:srgbClr val="FFFFFF">
                    <a:lumMod val="65000"/>
                  </a:srgbClr>
                </a:solidFill>
                <a:latin typeface="Verdana"/>
              </a:rPr>
              <a:pPr defTabSz="1371600">
                <a:defRPr/>
              </a:pPr>
              <a:t>10</a:t>
            </a:fld>
            <a:endParaRPr lang="nl-NL" dirty="0">
              <a:solidFill>
                <a:srgbClr val="FFFFFF">
                  <a:lumMod val="65000"/>
                </a:srgbClr>
              </a:solidFill>
              <a:latin typeface="Verdana"/>
            </a:endParaRPr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CA7F763C-85AF-7071-9469-6D7D1B04E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Budget Meerjarenprogramma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07D0F31B-E7A5-F2F8-74C8-7A209347D0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618" y="3382660"/>
            <a:ext cx="14552787" cy="6904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930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ijdelijke aanduiding voor afbeelding 7" descr="Afbeelding met voertuig, transport, Landvoertuig, tekst&#10;&#10;Automatisch gegenereerde beschrijving">
            <a:extLst>
              <a:ext uri="{FF2B5EF4-FFF2-40B4-BE49-F238E27FC236}">
                <a16:creationId xmlns:a16="http://schemas.microsoft.com/office/drawing/2014/main" id="{9D785CC3-615A-F492-978C-BA61DF9BA9E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44" r="33864"/>
          <a:stretch/>
        </p:blipFill>
        <p:spPr>
          <a:xfrm>
            <a:off x="0" y="0"/>
            <a:ext cx="9147363" cy="10287000"/>
          </a:xfrm>
        </p:spPr>
      </p:pic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705037C-7A7B-EB28-3A91-D6CABC58DE8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defTabSz="1371600">
              <a:defRPr/>
            </a:pPr>
            <a:fld id="{10A0A6AF-03C5-477E-939A-E28F7E7F05EA}" type="slidenum">
              <a:rPr lang="nl-NL">
                <a:solidFill>
                  <a:srgbClr val="FFFFFF">
                    <a:lumMod val="65000"/>
                  </a:srgbClr>
                </a:solidFill>
                <a:latin typeface="Verdana"/>
              </a:rPr>
              <a:pPr defTabSz="1371600">
                <a:defRPr/>
              </a:pPr>
              <a:t>11</a:t>
            </a:fld>
            <a:endParaRPr lang="nl-NL" dirty="0">
              <a:solidFill>
                <a:srgbClr val="FFFFFF">
                  <a:lumMod val="65000"/>
                </a:srgbClr>
              </a:solidFill>
              <a:latin typeface="Verdana"/>
            </a:endParaRPr>
          </a:p>
        </p:txBody>
      </p:sp>
      <p:sp>
        <p:nvSpPr>
          <p:cNvPr id="18" name="Titel 9">
            <a:extLst>
              <a:ext uri="{FF2B5EF4-FFF2-40B4-BE49-F238E27FC236}">
                <a16:creationId xmlns:a16="http://schemas.microsoft.com/office/drawing/2014/main" id="{8F47B2AE-C281-DD6D-158B-30C94331A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29799" y="858687"/>
            <a:ext cx="7505700" cy="1421607"/>
          </a:xfrm>
        </p:spPr>
        <p:txBody>
          <a:bodyPr>
            <a:normAutofit fontScale="90000"/>
          </a:bodyPr>
          <a:lstStyle/>
          <a:p>
            <a:r>
              <a:rPr lang="nl-NL" dirty="0"/>
              <a:t>Stimuleren emissievrij vrachtvervoer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7135DBFE-449E-F488-8FF4-F7D67F05C8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829799" y="2633882"/>
            <a:ext cx="8001000" cy="6939794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00000"/>
              </a:lnSpc>
              <a:buClr>
                <a:srgbClr val="FFFFFF"/>
              </a:buClr>
              <a:buFont typeface="Verdana" panose="020B0604030504040204" pitchFamily="34" charset="0"/>
              <a:buChar char="›"/>
              <a:defRPr/>
            </a:pPr>
            <a:r>
              <a:rPr lang="nl-NL" dirty="0">
                <a:solidFill>
                  <a:srgbClr val="FFFFFF"/>
                </a:solidFill>
                <a:latin typeface="Verdana"/>
              </a:rPr>
              <a:t>Aanschafsubsidie Zero-Emissie Trucks (</a:t>
            </a:r>
            <a:r>
              <a:rPr lang="nl-NL" dirty="0" err="1">
                <a:solidFill>
                  <a:srgbClr val="FFFFFF"/>
                </a:solidFill>
                <a:latin typeface="Verdana"/>
              </a:rPr>
              <a:t>AanZET</a:t>
            </a:r>
            <a:r>
              <a:rPr lang="nl-NL" dirty="0">
                <a:solidFill>
                  <a:srgbClr val="FFFFFF"/>
                </a:solidFill>
                <a:latin typeface="Verdana"/>
              </a:rPr>
              <a:t>)</a:t>
            </a:r>
            <a:endParaRPr lang="nl-NL" dirty="0"/>
          </a:p>
          <a:p>
            <a:pPr lvl="1">
              <a:lnSpc>
                <a:spcPct val="100000"/>
              </a:lnSpc>
              <a:buFont typeface="Verdana" panose="020B0604030504040204" pitchFamily="34" charset="0"/>
              <a:buChar char="›"/>
            </a:pPr>
            <a:r>
              <a:rPr lang="nl-NL" sz="2850" dirty="0"/>
              <a:t>30 september 2025 en Q1 2026</a:t>
            </a:r>
            <a:br>
              <a:rPr lang="nl-NL" sz="2850" dirty="0"/>
            </a:br>
            <a:r>
              <a:rPr lang="nl-NL" sz="2850" dirty="0"/>
              <a:t> </a:t>
            </a:r>
          </a:p>
          <a:p>
            <a:pPr>
              <a:lnSpc>
                <a:spcPct val="100000"/>
              </a:lnSpc>
              <a:buFont typeface="Verdana" panose="020B0604030504040204" pitchFamily="34" charset="0"/>
              <a:buChar char="›"/>
            </a:pPr>
            <a:r>
              <a:rPr lang="nl-NL" dirty="0"/>
              <a:t>Subsidieregeling Private Laadinfrastructuur (</a:t>
            </a:r>
            <a:r>
              <a:rPr lang="nl-NL" dirty="0" err="1"/>
              <a:t>SPriLa</a:t>
            </a:r>
            <a:r>
              <a:rPr lang="nl-NL" dirty="0"/>
              <a:t>)</a:t>
            </a:r>
          </a:p>
          <a:p>
            <a:pPr lvl="1">
              <a:lnSpc>
                <a:spcPct val="100000"/>
              </a:lnSpc>
              <a:buFont typeface="Verdana" panose="020B0604030504040204" pitchFamily="34" charset="0"/>
              <a:buChar char="›"/>
            </a:pPr>
            <a:r>
              <a:rPr lang="nl-NL" dirty="0"/>
              <a:t>Q1 2026</a:t>
            </a:r>
            <a:br>
              <a:rPr lang="nl-NL" dirty="0"/>
            </a:br>
            <a:endParaRPr lang="nl-NL" dirty="0"/>
          </a:p>
          <a:p>
            <a:pPr>
              <a:lnSpc>
                <a:spcPct val="100000"/>
              </a:lnSpc>
              <a:buFont typeface="Verdana" panose="020B0604030504040204" pitchFamily="34" charset="0"/>
              <a:buChar char="›"/>
            </a:pPr>
            <a:r>
              <a:rPr lang="nl-NL" dirty="0"/>
              <a:t>Subsidieregeling Waterstof in Mobiliteit (SWIM)</a:t>
            </a:r>
          </a:p>
          <a:p>
            <a:pPr lvl="1">
              <a:lnSpc>
                <a:spcPct val="100000"/>
              </a:lnSpc>
              <a:buFont typeface="Verdana" panose="020B0604030504040204" pitchFamily="34" charset="0"/>
              <a:buChar char="›"/>
            </a:pPr>
            <a:r>
              <a:rPr lang="nl-NL" dirty="0"/>
              <a:t>Q2 2026</a:t>
            </a:r>
            <a:br>
              <a:rPr lang="nl-NL" dirty="0"/>
            </a:br>
            <a:endParaRPr lang="nl-NL" dirty="0"/>
          </a:p>
          <a:p>
            <a:pPr>
              <a:lnSpc>
                <a:spcPct val="100000"/>
              </a:lnSpc>
              <a:buFont typeface="Verdana" panose="020B0604030504040204" pitchFamily="34" charset="0"/>
              <a:buChar char="›"/>
            </a:pPr>
            <a:r>
              <a:rPr lang="nl-NL" dirty="0"/>
              <a:t>Electric Road Systems</a:t>
            </a:r>
          </a:p>
          <a:p>
            <a:pPr lvl="1">
              <a:lnSpc>
                <a:spcPct val="100000"/>
              </a:lnSpc>
              <a:buFont typeface="Verdana" panose="020B0604030504040204" pitchFamily="34" charset="0"/>
              <a:buChar char="›"/>
            </a:pPr>
            <a:r>
              <a:rPr lang="nl-NL" sz="3150" dirty="0"/>
              <a:t>Verkenning naar bovenleiding op twee corridors naar DL en BE.</a:t>
            </a:r>
          </a:p>
        </p:txBody>
      </p:sp>
    </p:spTree>
    <p:extLst>
      <p:ext uri="{BB962C8B-B14F-4D97-AF65-F5344CB8AC3E}">
        <p14:creationId xmlns:p14="http://schemas.microsoft.com/office/powerpoint/2010/main" val="5495729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1B782E93-38F9-F73A-C161-48F4F5B179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nl-NL" dirty="0"/>
              <a:t>Vijf maatregelen:</a:t>
            </a:r>
          </a:p>
          <a:p>
            <a:pPr>
              <a:lnSpc>
                <a:spcPct val="100000"/>
              </a:lnSpc>
              <a:buFont typeface="+mj-lt"/>
              <a:buAutoNum type="alphaUcPeriod"/>
            </a:pPr>
            <a:r>
              <a:rPr lang="nl-NL" dirty="0"/>
              <a:t>Meten &amp; verbeteren CO</a:t>
            </a:r>
            <a:r>
              <a:rPr lang="nl-NL" baseline="-25000" dirty="0"/>
              <a:t>2</a:t>
            </a:r>
            <a:r>
              <a:rPr lang="nl-NL" dirty="0"/>
              <a:t>-emissies</a:t>
            </a:r>
          </a:p>
          <a:p>
            <a:pPr>
              <a:lnSpc>
                <a:spcPct val="110000"/>
              </a:lnSpc>
              <a:buFont typeface="+mj-lt"/>
              <a:buAutoNum type="alphaUcPeriod"/>
            </a:pPr>
            <a:r>
              <a:rPr lang="nl-NL" dirty="0"/>
              <a:t>Subsidieregeling Samenwerking In de Logistieke Keten (</a:t>
            </a:r>
            <a:r>
              <a:rPr lang="nl-NL" dirty="0" err="1"/>
              <a:t>SiLK</a:t>
            </a:r>
            <a:r>
              <a:rPr lang="nl-NL" dirty="0"/>
              <a:t>)</a:t>
            </a:r>
          </a:p>
          <a:p>
            <a:pPr>
              <a:lnSpc>
                <a:spcPct val="110000"/>
              </a:lnSpc>
              <a:buFont typeface="+mj-lt"/>
              <a:buAutoNum type="alphaUcPeriod"/>
            </a:pPr>
            <a:r>
              <a:rPr lang="nl-NL" dirty="0"/>
              <a:t>Onderzoeken toelating Super-</a:t>
            </a:r>
            <a:r>
              <a:rPr lang="nl-NL" dirty="0" err="1"/>
              <a:t>EcoCombi</a:t>
            </a:r>
            <a:r>
              <a:rPr lang="nl-NL" dirty="0"/>
              <a:t> (SEC)</a:t>
            </a:r>
          </a:p>
          <a:p>
            <a:pPr>
              <a:buFont typeface="+mj-lt"/>
              <a:buAutoNum type="alphaUcPeriod"/>
            </a:pPr>
            <a:r>
              <a:rPr lang="nl-NL" dirty="0"/>
              <a:t>Inrichten Expertisehuis Logistiek</a:t>
            </a:r>
          </a:p>
          <a:p>
            <a:pPr>
              <a:lnSpc>
                <a:spcPct val="110000"/>
              </a:lnSpc>
              <a:buFont typeface="+mj-lt"/>
              <a:buAutoNum type="alphaUcPeriod"/>
            </a:pPr>
            <a:r>
              <a:rPr lang="nl-NL" dirty="0"/>
              <a:t>Digitaliseren midden- en kleinbedrijf (mkb)</a:t>
            </a:r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929957C2-3469-CF3B-F553-2FC189DDF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Logistieke efficiëntie</a:t>
            </a:r>
          </a:p>
        </p:txBody>
      </p:sp>
      <p:pic>
        <p:nvPicPr>
          <p:cNvPr id="18" name="Tijdelijke aanduiding voor afbeelding 17">
            <a:extLst>
              <a:ext uri="{FF2B5EF4-FFF2-40B4-BE49-F238E27FC236}">
                <a16:creationId xmlns:a16="http://schemas.microsoft.com/office/drawing/2014/main" id="{DA9A1CB2-2AAF-1C99-57E9-8BCC5BA3535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63" r="20363"/>
          <a:stretch/>
        </p:blipFill>
        <p:spPr/>
      </p:pic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E9F55F2-5AD3-E8BF-2020-BA733D90446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defTabSz="1371600">
              <a:defRPr/>
            </a:pPr>
            <a:fld id="{10A0A6AF-03C5-477E-939A-E28F7E7F05EA}" type="slidenum">
              <a:rPr lang="nl-NL">
                <a:solidFill>
                  <a:srgbClr val="FFFFFF">
                    <a:lumMod val="65000"/>
                  </a:srgbClr>
                </a:solidFill>
                <a:latin typeface="Verdana"/>
              </a:rPr>
              <a:pPr defTabSz="1371600">
                <a:defRPr/>
              </a:pPr>
              <a:t>12</a:t>
            </a:fld>
            <a:endParaRPr lang="nl-NL" dirty="0">
              <a:solidFill>
                <a:srgbClr val="FFFFFF">
                  <a:lumMod val="65000"/>
                </a:srgbClr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4460137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0F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B5C20D-0B7B-BBE5-63F0-35C5575903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hthoek 30">
            <a:extLst>
              <a:ext uri="{FF2B5EF4-FFF2-40B4-BE49-F238E27FC236}">
                <a16:creationId xmlns:a16="http://schemas.microsoft.com/office/drawing/2014/main" id="{C47F5F3C-DC5A-9C2F-D9AC-5FD4CD9F0017}"/>
              </a:ext>
            </a:extLst>
          </p:cNvPr>
          <p:cNvSpPr/>
          <p:nvPr/>
        </p:nvSpPr>
        <p:spPr>
          <a:xfrm>
            <a:off x="4707137" y="9027701"/>
            <a:ext cx="3025877" cy="4343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371600">
              <a:defRPr/>
            </a:pPr>
            <a:r>
              <a:rPr lang="nl-NL" sz="1650" dirty="0">
                <a:solidFill>
                  <a:srgbClr val="0070C0"/>
                </a:solidFill>
                <a:latin typeface="Verdana"/>
              </a:rPr>
              <a:t>  Samen verbeteren</a:t>
            </a:r>
            <a:endParaRPr lang="nl-NL" sz="2700" dirty="0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30" name="Rechthoek 29">
            <a:extLst>
              <a:ext uri="{FF2B5EF4-FFF2-40B4-BE49-F238E27FC236}">
                <a16:creationId xmlns:a16="http://schemas.microsoft.com/office/drawing/2014/main" id="{9ABCFE5D-570A-019F-977F-AB811EA48609}"/>
              </a:ext>
            </a:extLst>
          </p:cNvPr>
          <p:cNvSpPr/>
          <p:nvPr/>
        </p:nvSpPr>
        <p:spPr>
          <a:xfrm>
            <a:off x="4707137" y="8388524"/>
            <a:ext cx="3025877" cy="4343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371600">
              <a:defRPr/>
            </a:pPr>
            <a:r>
              <a:rPr lang="nl-NL" sz="1650" dirty="0">
                <a:solidFill>
                  <a:srgbClr val="0070C0"/>
                </a:solidFill>
                <a:latin typeface="Verdana"/>
              </a:rPr>
              <a:t>  Inzicht op orderniveau</a:t>
            </a:r>
            <a:endParaRPr lang="nl-NL" sz="2700" dirty="0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29" name="Rechthoek 28">
            <a:extLst>
              <a:ext uri="{FF2B5EF4-FFF2-40B4-BE49-F238E27FC236}">
                <a16:creationId xmlns:a16="http://schemas.microsoft.com/office/drawing/2014/main" id="{13148FEA-7A6E-D79D-5B18-08C6A4A2F6B3}"/>
              </a:ext>
            </a:extLst>
          </p:cNvPr>
          <p:cNvSpPr/>
          <p:nvPr/>
        </p:nvSpPr>
        <p:spPr>
          <a:xfrm>
            <a:off x="1135627" y="9338752"/>
            <a:ext cx="3025877" cy="4343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371600">
              <a:defRPr/>
            </a:pPr>
            <a:r>
              <a:rPr lang="nl-NL" sz="1650" dirty="0">
                <a:solidFill>
                  <a:srgbClr val="0070C0"/>
                </a:solidFill>
                <a:latin typeface="Verdana"/>
              </a:rPr>
              <a:t>Verdiepen</a:t>
            </a:r>
            <a:endParaRPr lang="nl-NL" sz="2400" dirty="0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28" name="Rechthoek 27">
            <a:extLst>
              <a:ext uri="{FF2B5EF4-FFF2-40B4-BE49-F238E27FC236}">
                <a16:creationId xmlns:a16="http://schemas.microsoft.com/office/drawing/2014/main" id="{1E58093A-7531-6D4D-10B8-8F307DCD890A}"/>
              </a:ext>
            </a:extLst>
          </p:cNvPr>
          <p:cNvSpPr/>
          <p:nvPr/>
        </p:nvSpPr>
        <p:spPr>
          <a:xfrm>
            <a:off x="1141736" y="8707690"/>
            <a:ext cx="3025877" cy="4343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371600">
              <a:defRPr/>
            </a:pPr>
            <a:r>
              <a:rPr lang="nl-NL" sz="1650" dirty="0">
                <a:solidFill>
                  <a:srgbClr val="0070C0"/>
                </a:solidFill>
                <a:latin typeface="Verdana"/>
              </a:rPr>
              <a:t>Continue zelf verbeteren</a:t>
            </a:r>
            <a:endParaRPr lang="nl-NL" sz="2400" dirty="0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27" name="Rechthoek 26">
            <a:extLst>
              <a:ext uri="{FF2B5EF4-FFF2-40B4-BE49-F238E27FC236}">
                <a16:creationId xmlns:a16="http://schemas.microsoft.com/office/drawing/2014/main" id="{BC631B39-31E7-5789-BE80-5DE332E3220B}"/>
              </a:ext>
            </a:extLst>
          </p:cNvPr>
          <p:cNvSpPr/>
          <p:nvPr/>
        </p:nvSpPr>
        <p:spPr>
          <a:xfrm>
            <a:off x="1147918" y="8061880"/>
            <a:ext cx="3025877" cy="4343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371600">
              <a:defRPr/>
            </a:pPr>
            <a:r>
              <a:rPr lang="nl-NL" sz="1650" dirty="0">
                <a:solidFill>
                  <a:srgbClr val="0070C0"/>
                </a:solidFill>
                <a:latin typeface="Verdana"/>
              </a:rPr>
              <a:t>CO₂-jaarrapportage</a:t>
            </a:r>
            <a:endParaRPr lang="nl-NL" dirty="0">
              <a:solidFill>
                <a:srgbClr val="0070C0"/>
              </a:solidFill>
              <a:latin typeface="Verdana"/>
            </a:endParaRP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E8537868-6D83-E138-2499-DD27D73D1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635" y="374896"/>
            <a:ext cx="7506891" cy="1422071"/>
          </a:xfrm>
        </p:spPr>
        <p:txBody>
          <a:bodyPr>
            <a:normAutofit fontScale="90000"/>
          </a:bodyPr>
          <a:lstStyle/>
          <a:p>
            <a:r>
              <a:rPr lang="nl-NL" dirty="0"/>
              <a:t>Meten en verbeteren CO2-Emissies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38BEF6F-CA68-654F-551C-7BE62EE16EAE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pPr defTabSz="1371600">
              <a:defRPr/>
            </a:pPr>
            <a:fld id="{10A0A6AF-03C5-477E-939A-E28F7E7F05EA}" type="slidenum">
              <a:rPr lang="nl-NL">
                <a:solidFill>
                  <a:srgbClr val="FFFFFF">
                    <a:lumMod val="65000"/>
                  </a:srgbClr>
                </a:solidFill>
                <a:latin typeface="Verdana"/>
              </a:rPr>
              <a:pPr defTabSz="1371600">
                <a:defRPr/>
              </a:pPr>
              <a:t>13</a:t>
            </a:fld>
            <a:endParaRPr lang="nl-NL" dirty="0">
              <a:solidFill>
                <a:srgbClr val="FFFFFF">
                  <a:lumMod val="65000"/>
                </a:srgbClr>
              </a:solidFill>
              <a:latin typeface="Verdana"/>
            </a:endParaRPr>
          </a:p>
        </p:txBody>
      </p:sp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EB602C5E-5AB4-EA86-8E65-B74DF9F3B3E6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27439544-1B29-5CD7-1D3C-18908266F66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9751" y="2035523"/>
            <a:ext cx="8235057" cy="5969663"/>
          </a:xfrm>
        </p:spPr>
        <p:txBody>
          <a:bodyPr>
            <a:normAutofit/>
          </a:bodyPr>
          <a:lstStyle/>
          <a:p>
            <a:pPr marL="469800" lvl="1" indent="0">
              <a:lnSpc>
                <a:spcPct val="110000"/>
              </a:lnSpc>
              <a:buNone/>
            </a:pPr>
            <a:r>
              <a:rPr lang="nl-NL" dirty="0"/>
              <a:t>Sinds 25 september live: www.CO2meter.nu</a:t>
            </a:r>
          </a:p>
          <a:p>
            <a:pPr marL="945000" lvl="2" indent="0">
              <a:lnSpc>
                <a:spcPct val="110000"/>
              </a:lnSpc>
              <a:buNone/>
            </a:pPr>
            <a:r>
              <a:rPr lang="nl-NL" dirty="0"/>
              <a:t>- 	Logistieke ondernemers kunnen 	zich hier aanmelden voor 	ondersteuning binnen het 	programma.</a:t>
            </a:r>
          </a:p>
          <a:p>
            <a:pPr lvl="1">
              <a:lnSpc>
                <a:spcPct val="110000"/>
              </a:lnSpc>
            </a:pPr>
            <a:endParaRPr lang="nl-NL" dirty="0"/>
          </a:p>
          <a:p>
            <a:pPr lvl="1">
              <a:lnSpc>
                <a:spcPct val="110000"/>
              </a:lnSpc>
            </a:pPr>
            <a:endParaRPr lang="nl-NL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D9706F9B-43AB-91EF-AC43-12C6EFAEA60B}"/>
              </a:ext>
            </a:extLst>
          </p:cNvPr>
          <p:cNvSpPr txBox="1"/>
          <p:nvPr/>
        </p:nvSpPr>
        <p:spPr>
          <a:xfrm>
            <a:off x="1147917" y="5237887"/>
            <a:ext cx="7506891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00">
              <a:defRPr/>
            </a:pPr>
            <a:r>
              <a:rPr lang="nl-NL" sz="2700" dirty="0">
                <a:solidFill>
                  <a:srgbClr val="FFFFFF"/>
                </a:solidFill>
                <a:latin typeface="Verdana"/>
              </a:rPr>
              <a:t>Doel: </a:t>
            </a:r>
            <a:r>
              <a:rPr lang="nl-NL" sz="4800" dirty="0">
                <a:solidFill>
                  <a:srgbClr val="FFFFFF"/>
                </a:solidFill>
                <a:latin typeface="Amasis MT Pro Black" panose="020F0502020204030204" pitchFamily="18" charset="0"/>
              </a:rPr>
              <a:t>700-800 </a:t>
            </a:r>
            <a:r>
              <a:rPr lang="nl-NL" sz="2700" dirty="0">
                <a:solidFill>
                  <a:srgbClr val="FFFFFF"/>
                </a:solidFill>
                <a:latin typeface="Verdana"/>
              </a:rPr>
              <a:t>bedrijven ondersteunen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006128B8-BE19-7CA5-19DC-E2934159D8A0}"/>
              </a:ext>
            </a:extLst>
          </p:cNvPr>
          <p:cNvSpPr txBox="1"/>
          <p:nvPr/>
        </p:nvSpPr>
        <p:spPr>
          <a:xfrm>
            <a:off x="1133169" y="6416560"/>
            <a:ext cx="915874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>
              <a:defRPr/>
            </a:pPr>
            <a:r>
              <a:rPr lang="nl-NL" sz="4800">
                <a:solidFill>
                  <a:srgbClr val="FFFFFF"/>
                </a:solidFill>
                <a:latin typeface="Amasis MT Pro Black" panose="020F0502020204030204" pitchFamily="18" charset="0"/>
              </a:rPr>
              <a:t>35 </a:t>
            </a:r>
            <a:r>
              <a:rPr lang="nl-NL" sz="2700" dirty="0">
                <a:solidFill>
                  <a:srgbClr val="FFFFFF"/>
                </a:solidFill>
                <a:latin typeface="Verdana"/>
              </a:rPr>
              <a:t>bedrijven doen al mee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E2326F2F-225D-A150-B934-373A4A730BE1}"/>
              </a:ext>
            </a:extLst>
          </p:cNvPr>
          <p:cNvSpPr txBox="1"/>
          <p:nvPr/>
        </p:nvSpPr>
        <p:spPr>
          <a:xfrm>
            <a:off x="1147917" y="7051862"/>
            <a:ext cx="915874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>
              <a:defRPr/>
            </a:pPr>
            <a:r>
              <a:rPr lang="nl-NL" sz="2700" dirty="0">
                <a:solidFill>
                  <a:srgbClr val="FFFFFF"/>
                </a:solidFill>
                <a:latin typeface="Verdana"/>
              </a:rPr>
              <a:t>Programma bestaat uit </a:t>
            </a:r>
            <a:r>
              <a:rPr lang="nl-NL" sz="4800" dirty="0">
                <a:solidFill>
                  <a:srgbClr val="FFFFFF"/>
                </a:solidFill>
                <a:latin typeface="Amasis MT Pro Black" panose="020F0502020204030204" pitchFamily="18" charset="0"/>
              </a:rPr>
              <a:t>5 </a:t>
            </a:r>
            <a:r>
              <a:rPr lang="nl-NL" sz="2700" dirty="0">
                <a:solidFill>
                  <a:srgbClr val="FFFFFF"/>
                </a:solidFill>
                <a:latin typeface="Verdana"/>
              </a:rPr>
              <a:t>stappen:</a:t>
            </a:r>
          </a:p>
        </p:txBody>
      </p:sp>
      <p:pic>
        <p:nvPicPr>
          <p:cNvPr id="20" name="Afbeelding 19">
            <a:extLst>
              <a:ext uri="{FF2B5EF4-FFF2-40B4-BE49-F238E27FC236}">
                <a16:creationId xmlns:a16="http://schemas.microsoft.com/office/drawing/2014/main" id="{2A652D33-85DB-7A7D-1546-D0DA931F81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6291" y="3081440"/>
            <a:ext cx="9158748" cy="5414781"/>
          </a:xfrm>
          <a:prstGeom prst="rect">
            <a:avLst/>
          </a:prstGeom>
        </p:spPr>
      </p:pic>
      <p:sp>
        <p:nvSpPr>
          <p:cNvPr id="22" name="Zeshoek 21">
            <a:extLst>
              <a:ext uri="{FF2B5EF4-FFF2-40B4-BE49-F238E27FC236}">
                <a16:creationId xmlns:a16="http://schemas.microsoft.com/office/drawing/2014/main" id="{848B3899-EA01-350F-DC41-2FAE6A89708F}"/>
              </a:ext>
            </a:extLst>
          </p:cNvPr>
          <p:cNvSpPr/>
          <p:nvPr/>
        </p:nvSpPr>
        <p:spPr>
          <a:xfrm>
            <a:off x="3916927" y="8061880"/>
            <a:ext cx="489155" cy="434342"/>
          </a:xfrm>
          <a:prstGeom prst="hexagon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r>
              <a:rPr lang="nl-NL" sz="2700" dirty="0">
                <a:solidFill>
                  <a:srgbClr val="FFFFFF"/>
                </a:solidFill>
                <a:latin typeface="Verdana"/>
              </a:rPr>
              <a:t>1</a:t>
            </a:r>
          </a:p>
        </p:txBody>
      </p:sp>
      <p:sp>
        <p:nvSpPr>
          <p:cNvPr id="23" name="Zeshoek 22">
            <a:extLst>
              <a:ext uri="{FF2B5EF4-FFF2-40B4-BE49-F238E27FC236}">
                <a16:creationId xmlns:a16="http://schemas.microsoft.com/office/drawing/2014/main" id="{69BC7954-98F6-FC78-068B-351D670B4B82}"/>
              </a:ext>
            </a:extLst>
          </p:cNvPr>
          <p:cNvSpPr/>
          <p:nvPr/>
        </p:nvSpPr>
        <p:spPr>
          <a:xfrm>
            <a:off x="4412209" y="8388524"/>
            <a:ext cx="489155" cy="434342"/>
          </a:xfrm>
          <a:prstGeom prst="hexagon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r>
              <a:rPr lang="nl-NL" sz="2700" dirty="0">
                <a:solidFill>
                  <a:srgbClr val="FFFFFF"/>
                </a:solidFill>
                <a:latin typeface="Verdana"/>
              </a:rPr>
              <a:t>2</a:t>
            </a:r>
          </a:p>
        </p:txBody>
      </p:sp>
      <p:sp>
        <p:nvSpPr>
          <p:cNvPr id="24" name="Zeshoek 23">
            <a:extLst>
              <a:ext uri="{FF2B5EF4-FFF2-40B4-BE49-F238E27FC236}">
                <a16:creationId xmlns:a16="http://schemas.microsoft.com/office/drawing/2014/main" id="{B564D461-DF99-6C2B-51F9-223FA1D45556}"/>
              </a:ext>
            </a:extLst>
          </p:cNvPr>
          <p:cNvSpPr/>
          <p:nvPr/>
        </p:nvSpPr>
        <p:spPr>
          <a:xfrm>
            <a:off x="3916927" y="8701058"/>
            <a:ext cx="489155" cy="434342"/>
          </a:xfrm>
          <a:prstGeom prst="hexagon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r>
              <a:rPr lang="nl-NL" sz="2700" dirty="0">
                <a:solidFill>
                  <a:srgbClr val="FFFFFF"/>
                </a:solidFill>
                <a:latin typeface="Verdana"/>
              </a:rPr>
              <a:t>3</a:t>
            </a:r>
          </a:p>
        </p:txBody>
      </p:sp>
      <p:sp>
        <p:nvSpPr>
          <p:cNvPr id="25" name="Zeshoek 24">
            <a:extLst>
              <a:ext uri="{FF2B5EF4-FFF2-40B4-BE49-F238E27FC236}">
                <a16:creationId xmlns:a16="http://schemas.microsoft.com/office/drawing/2014/main" id="{B809FD9C-DEE3-7EEC-AD23-741C599B8DC7}"/>
              </a:ext>
            </a:extLst>
          </p:cNvPr>
          <p:cNvSpPr/>
          <p:nvPr/>
        </p:nvSpPr>
        <p:spPr>
          <a:xfrm>
            <a:off x="4412209" y="9027703"/>
            <a:ext cx="489155" cy="434342"/>
          </a:xfrm>
          <a:prstGeom prst="hexagon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r>
              <a:rPr lang="nl-NL" sz="2700" dirty="0">
                <a:solidFill>
                  <a:srgbClr val="FFFFFF"/>
                </a:solidFill>
                <a:latin typeface="Verdana"/>
              </a:rPr>
              <a:t>4</a:t>
            </a:r>
          </a:p>
        </p:txBody>
      </p:sp>
      <p:sp>
        <p:nvSpPr>
          <p:cNvPr id="26" name="Zeshoek 25">
            <a:extLst>
              <a:ext uri="{FF2B5EF4-FFF2-40B4-BE49-F238E27FC236}">
                <a16:creationId xmlns:a16="http://schemas.microsoft.com/office/drawing/2014/main" id="{C7CD9E23-64D0-2D91-5F7D-FE9CEA213296}"/>
              </a:ext>
            </a:extLst>
          </p:cNvPr>
          <p:cNvSpPr/>
          <p:nvPr/>
        </p:nvSpPr>
        <p:spPr>
          <a:xfrm>
            <a:off x="3916927" y="9332120"/>
            <a:ext cx="489155" cy="434342"/>
          </a:xfrm>
          <a:prstGeom prst="hexagon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r>
              <a:rPr lang="nl-NL" sz="2700" dirty="0">
                <a:solidFill>
                  <a:srgbClr val="FFFFFF"/>
                </a:solidFill>
                <a:latin typeface="Verdana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4574499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Vragen?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defTabSz="1371600"/>
            <a:fld id="{10A0A6AF-03C5-477E-939A-E28F7E7F05EA}" type="slidenum">
              <a:rPr lang="nl-NL">
                <a:solidFill>
                  <a:srgbClr val="FFFFFF">
                    <a:lumMod val="65000"/>
                  </a:srgbClr>
                </a:solidFill>
                <a:latin typeface="Verdana"/>
              </a:rPr>
              <a:pPr defTabSz="1371600"/>
              <a:t>14</a:t>
            </a:fld>
            <a:endParaRPr lang="nl-NL" dirty="0">
              <a:solidFill>
                <a:srgbClr val="FFFFFF">
                  <a:lumMod val="65000"/>
                </a:srgbClr>
              </a:solidFill>
              <a:latin typeface="Verdana"/>
            </a:endParaRPr>
          </a:p>
        </p:txBody>
      </p:sp>
      <p:pic>
        <p:nvPicPr>
          <p:cNvPr id="5" name="Tijdelijke aanduiding voor afbeelding 9">
            <a:extLst>
              <a:ext uri="{FF2B5EF4-FFF2-40B4-BE49-F238E27FC236}">
                <a16:creationId xmlns:a16="http://schemas.microsoft.com/office/drawing/2014/main" id="{2BA58D0D-62BC-8E8D-D874-BA8887198BA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" r="12"/>
          <a:stretch>
            <a:fillRect/>
          </a:stretch>
        </p:blipFill>
        <p:spPr>
          <a:xfrm>
            <a:off x="9144000" y="-3571"/>
            <a:ext cx="9144000" cy="10290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3765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465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265F3B-865E-322C-E94A-C60F848D5C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F98E6BA-94A6-60E0-FB01-9BEAC79254B3}"/>
              </a:ext>
            </a:extLst>
          </p:cNvPr>
          <p:cNvSpPr/>
          <p:nvPr/>
        </p:nvSpPr>
        <p:spPr>
          <a:xfrm>
            <a:off x="5661033" y="2282072"/>
            <a:ext cx="6965934" cy="5722855"/>
          </a:xfrm>
          <a:custGeom>
            <a:avLst/>
            <a:gdLst/>
            <a:ahLst/>
            <a:cxnLst/>
            <a:rect l="l" t="t" r="r" b="b"/>
            <a:pathLst>
              <a:path w="6965934" h="5722855">
                <a:moveTo>
                  <a:pt x="0" y="0"/>
                </a:moveTo>
                <a:lnTo>
                  <a:pt x="6965934" y="0"/>
                </a:lnTo>
                <a:lnTo>
                  <a:pt x="6965934" y="5722856"/>
                </a:lnTo>
                <a:lnTo>
                  <a:pt x="0" y="57228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570F5A4E-AB4D-EED4-CC77-D9B4DD2FA630}"/>
              </a:ext>
            </a:extLst>
          </p:cNvPr>
          <p:cNvGrpSpPr/>
          <p:nvPr/>
        </p:nvGrpSpPr>
        <p:grpSpPr>
          <a:xfrm rot="944375">
            <a:off x="-8981896" y="-14777682"/>
            <a:ext cx="24179781" cy="14331912"/>
            <a:chOff x="0" y="0"/>
            <a:chExt cx="25098578" cy="1487650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752CAC7-E71D-FE55-1BCB-AA40C9456BB9}"/>
                </a:ext>
              </a:extLst>
            </p:cNvPr>
            <p:cNvSpPr/>
            <p:nvPr/>
          </p:nvSpPr>
          <p:spPr>
            <a:xfrm>
              <a:off x="0" y="0"/>
              <a:ext cx="25098578" cy="14876504"/>
            </a:xfrm>
            <a:custGeom>
              <a:avLst/>
              <a:gdLst/>
              <a:ahLst/>
              <a:cxnLst/>
              <a:rect l="l" t="t" r="r" b="b"/>
              <a:pathLst>
                <a:path w="25098578" h="14876504">
                  <a:moveTo>
                    <a:pt x="0" y="0"/>
                  </a:moveTo>
                  <a:lnTo>
                    <a:pt x="25098578" y="0"/>
                  </a:lnTo>
                  <a:lnTo>
                    <a:pt x="25098578" y="14876504"/>
                  </a:lnTo>
                  <a:lnTo>
                    <a:pt x="0" y="14876504"/>
                  </a:lnTo>
                  <a:close/>
                </a:path>
              </a:pathLst>
            </a:custGeom>
            <a:solidFill>
              <a:srgbClr val="4F8550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7DBA490-D220-CE7F-1BF2-D67BEF843D28}"/>
                </a:ext>
              </a:extLst>
            </p:cNvPr>
            <p:cNvSpPr txBox="1"/>
            <p:nvPr/>
          </p:nvSpPr>
          <p:spPr>
            <a:xfrm>
              <a:off x="0" y="-9525"/>
              <a:ext cx="25098578" cy="14886030"/>
            </a:xfrm>
            <a:prstGeom prst="rect">
              <a:avLst/>
            </a:prstGeom>
          </p:spPr>
          <p:txBody>
            <a:bodyPr lIns="6455" tIns="6455" rIns="6455" bIns="6455" rtlCol="0" anchor="ctr"/>
            <a:lstStyle/>
            <a:p>
              <a:pPr algn="ctr">
                <a:lnSpc>
                  <a:spcPts val="249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C7D8EAC6-EC1C-6BE5-99D2-DF80EFB92E33}"/>
              </a:ext>
            </a:extLst>
          </p:cNvPr>
          <p:cNvGrpSpPr/>
          <p:nvPr/>
        </p:nvGrpSpPr>
        <p:grpSpPr>
          <a:xfrm rot="-490579">
            <a:off x="-4522631" y="9513279"/>
            <a:ext cx="21552379" cy="4768555"/>
            <a:chOff x="0" y="0"/>
            <a:chExt cx="22211504" cy="4914389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C58DD489-D27F-92B1-E70F-0436FD95BE97}"/>
                </a:ext>
              </a:extLst>
            </p:cNvPr>
            <p:cNvSpPr/>
            <p:nvPr/>
          </p:nvSpPr>
          <p:spPr>
            <a:xfrm>
              <a:off x="0" y="0"/>
              <a:ext cx="22211505" cy="4914389"/>
            </a:xfrm>
            <a:custGeom>
              <a:avLst/>
              <a:gdLst/>
              <a:ahLst/>
              <a:cxnLst/>
              <a:rect l="l" t="t" r="r" b="b"/>
              <a:pathLst>
                <a:path w="22211505" h="4914389">
                  <a:moveTo>
                    <a:pt x="0" y="0"/>
                  </a:moveTo>
                  <a:lnTo>
                    <a:pt x="22211505" y="0"/>
                  </a:lnTo>
                  <a:lnTo>
                    <a:pt x="22211505" y="4914389"/>
                  </a:lnTo>
                  <a:lnTo>
                    <a:pt x="0" y="4914389"/>
                  </a:lnTo>
                  <a:close/>
                </a:path>
              </a:pathLst>
            </a:custGeom>
            <a:solidFill>
              <a:srgbClr val="97C141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8471B25B-C9EF-E75E-FAF5-C69C37FBE83E}"/>
                </a:ext>
              </a:extLst>
            </p:cNvPr>
            <p:cNvSpPr txBox="1"/>
            <p:nvPr/>
          </p:nvSpPr>
          <p:spPr>
            <a:xfrm>
              <a:off x="0" y="-9525"/>
              <a:ext cx="22211504" cy="4923914"/>
            </a:xfrm>
            <a:prstGeom prst="rect">
              <a:avLst/>
            </a:prstGeom>
          </p:spPr>
          <p:txBody>
            <a:bodyPr lIns="6502" tIns="6502" rIns="6502" bIns="6502" rtlCol="0" anchor="ctr"/>
            <a:lstStyle/>
            <a:p>
              <a:pPr algn="ctr">
                <a:lnSpc>
                  <a:spcPts val="250"/>
                </a:lnSpc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3153906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46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9863265">
            <a:off x="-367068" y="9913342"/>
            <a:ext cx="20857474" cy="14331912"/>
            <a:chOff x="0" y="0"/>
            <a:chExt cx="21650029" cy="14876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650029" cy="14876504"/>
            </a:xfrm>
            <a:custGeom>
              <a:avLst/>
              <a:gdLst/>
              <a:ahLst/>
              <a:cxnLst/>
              <a:rect l="l" t="t" r="r" b="b"/>
              <a:pathLst>
                <a:path w="21650029" h="14876504">
                  <a:moveTo>
                    <a:pt x="0" y="0"/>
                  </a:moveTo>
                  <a:lnTo>
                    <a:pt x="21650029" y="0"/>
                  </a:lnTo>
                  <a:lnTo>
                    <a:pt x="21650029" y="14876504"/>
                  </a:lnTo>
                  <a:lnTo>
                    <a:pt x="0" y="14876504"/>
                  </a:lnTo>
                  <a:close/>
                </a:path>
              </a:pathLst>
            </a:custGeom>
            <a:solidFill>
              <a:srgbClr val="97C141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21650029" cy="14886030"/>
            </a:xfrm>
            <a:prstGeom prst="rect">
              <a:avLst/>
            </a:prstGeom>
          </p:spPr>
          <p:txBody>
            <a:bodyPr lIns="6455" tIns="6455" rIns="6455" bIns="6455" rtlCol="0" anchor="ctr"/>
            <a:lstStyle/>
            <a:p>
              <a:pPr algn="ctr">
                <a:lnSpc>
                  <a:spcPts val="24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9182731">
            <a:off x="6383679" y="-7600000"/>
            <a:ext cx="18246090" cy="6512384"/>
            <a:chOff x="0" y="0"/>
            <a:chExt cx="18804101" cy="671154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8804102" cy="6711549"/>
            </a:xfrm>
            <a:custGeom>
              <a:avLst/>
              <a:gdLst/>
              <a:ahLst/>
              <a:cxnLst/>
              <a:rect l="l" t="t" r="r" b="b"/>
              <a:pathLst>
                <a:path w="18804102" h="6711549">
                  <a:moveTo>
                    <a:pt x="0" y="0"/>
                  </a:moveTo>
                  <a:lnTo>
                    <a:pt x="18804102" y="0"/>
                  </a:lnTo>
                  <a:lnTo>
                    <a:pt x="18804102" y="6711549"/>
                  </a:lnTo>
                  <a:lnTo>
                    <a:pt x="0" y="6711549"/>
                  </a:lnTo>
                  <a:close/>
                </a:path>
              </a:pathLst>
            </a:custGeom>
            <a:solidFill>
              <a:srgbClr val="4F8550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18804101" cy="6721074"/>
            </a:xfrm>
            <a:prstGeom prst="rect">
              <a:avLst/>
            </a:prstGeom>
          </p:spPr>
          <p:txBody>
            <a:bodyPr lIns="6502" tIns="6502" rIns="6502" bIns="6502" rtlCol="0" anchor="ctr"/>
            <a:lstStyle/>
            <a:p>
              <a:pPr algn="ctr">
                <a:lnSpc>
                  <a:spcPts val="250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6358" y="3529012"/>
            <a:ext cx="17095283" cy="3139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7200" b="1" i="1" dirty="0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“De </a:t>
            </a:r>
            <a:r>
              <a:rPr lang="en-US" sz="7200" b="1" i="1" dirty="0" err="1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vrachtwagenheffing</a:t>
            </a:r>
            <a:r>
              <a:rPr lang="en-US" sz="7200" b="1" i="1" dirty="0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 is </a:t>
            </a:r>
            <a:r>
              <a:rPr lang="en-US" sz="7200" b="1" i="1" dirty="0" err="1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geen</a:t>
            </a:r>
            <a:r>
              <a:rPr lang="en-US" sz="7200" b="1" i="1" dirty="0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 </a:t>
            </a:r>
            <a:r>
              <a:rPr lang="en-US" sz="7200" b="1" i="1" dirty="0" err="1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kostenpost</a:t>
            </a:r>
            <a:r>
              <a:rPr lang="en-US" sz="7200" b="1" i="1" dirty="0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, maar </a:t>
            </a:r>
            <a:r>
              <a:rPr lang="en-US" sz="7200" b="1" i="1" dirty="0" err="1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een</a:t>
            </a:r>
            <a:r>
              <a:rPr lang="en-US" sz="7200" b="1" i="1" dirty="0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 </a:t>
            </a:r>
            <a:r>
              <a:rPr lang="en-US" sz="7200" b="1" i="1" dirty="0" err="1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prikkel</a:t>
            </a:r>
            <a:r>
              <a:rPr lang="en-US" sz="7200" b="1" i="1" dirty="0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 tot </a:t>
            </a:r>
            <a:r>
              <a:rPr lang="en-US" sz="7200" b="1" i="1" dirty="0" err="1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innovatie</a:t>
            </a:r>
            <a:r>
              <a:rPr lang="en-US" sz="7200" b="1" i="1" dirty="0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”</a:t>
            </a:r>
          </a:p>
        </p:txBody>
      </p:sp>
      <p:sp>
        <p:nvSpPr>
          <p:cNvPr id="9" name="Freeform 2">
            <a:extLst>
              <a:ext uri="{FF2B5EF4-FFF2-40B4-BE49-F238E27FC236}">
                <a16:creationId xmlns:a16="http://schemas.microsoft.com/office/drawing/2014/main" id="{5337E4DA-53F3-92F5-6CB7-7497F06E9402}"/>
              </a:ext>
            </a:extLst>
          </p:cNvPr>
          <p:cNvSpPr/>
          <p:nvPr/>
        </p:nvSpPr>
        <p:spPr>
          <a:xfrm>
            <a:off x="381001" y="647701"/>
            <a:ext cx="3124200" cy="2514600"/>
          </a:xfrm>
          <a:custGeom>
            <a:avLst/>
            <a:gdLst/>
            <a:ahLst/>
            <a:cxnLst/>
            <a:rect l="l" t="t" r="r" b="b"/>
            <a:pathLst>
              <a:path w="6965934" h="5722855">
                <a:moveTo>
                  <a:pt x="0" y="0"/>
                </a:moveTo>
                <a:lnTo>
                  <a:pt x="6965934" y="0"/>
                </a:lnTo>
                <a:lnTo>
                  <a:pt x="6965934" y="5722856"/>
                </a:lnTo>
                <a:lnTo>
                  <a:pt x="0" y="57228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85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81000" y="2705100"/>
            <a:ext cx="17095283" cy="2877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6600" b="1" i="1" dirty="0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“Wie nu </a:t>
            </a:r>
            <a:r>
              <a:rPr lang="en-US" sz="6600" b="1" i="1" dirty="0" err="1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zijn</a:t>
            </a:r>
            <a:r>
              <a:rPr lang="en-US" sz="6600" b="1" i="1" dirty="0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 </a:t>
            </a:r>
            <a:r>
              <a:rPr lang="en-US" sz="6600" b="1" i="1" dirty="0" err="1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energiekosten</a:t>
            </a:r>
            <a:r>
              <a:rPr lang="en-US" sz="6600" b="1" i="1" dirty="0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 </a:t>
            </a:r>
            <a:r>
              <a:rPr lang="en-US" sz="6600" b="1" i="1" dirty="0" err="1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begrijpt</a:t>
            </a:r>
            <a:r>
              <a:rPr lang="en-US" sz="6600" b="1" i="1" dirty="0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, </a:t>
            </a:r>
          </a:p>
          <a:p>
            <a:pPr algn="ctr">
              <a:lnSpc>
                <a:spcPct val="150000"/>
              </a:lnSpc>
            </a:pPr>
            <a:r>
              <a:rPr lang="en-US" sz="6600" b="1" i="1" dirty="0" err="1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wint</a:t>
            </a:r>
            <a:r>
              <a:rPr lang="en-US" sz="6600" b="1" i="1" dirty="0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 </a:t>
            </a:r>
            <a:r>
              <a:rPr lang="en-US" sz="6600" b="1" i="1" dirty="0" err="1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straks</a:t>
            </a:r>
            <a:r>
              <a:rPr lang="en-US" sz="6600" b="1" i="1" dirty="0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 op de </a:t>
            </a:r>
            <a:r>
              <a:rPr lang="en-US" sz="6600" b="1" i="1" dirty="0" err="1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weg</a:t>
            </a:r>
            <a:r>
              <a:rPr lang="en-US" sz="6600" b="1" i="1" dirty="0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”</a:t>
            </a:r>
          </a:p>
        </p:txBody>
      </p:sp>
      <p:grpSp>
        <p:nvGrpSpPr>
          <p:cNvPr id="3" name="Group 3"/>
          <p:cNvGrpSpPr/>
          <p:nvPr/>
        </p:nvGrpSpPr>
        <p:grpSpPr>
          <a:xfrm rot="9748476">
            <a:off x="15029753" y="-6107248"/>
            <a:ext cx="10431941" cy="11319130"/>
            <a:chOff x="0" y="0"/>
            <a:chExt cx="10828340" cy="1174924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828341" cy="11749241"/>
            </a:xfrm>
            <a:custGeom>
              <a:avLst/>
              <a:gdLst/>
              <a:ahLst/>
              <a:cxnLst/>
              <a:rect l="l" t="t" r="r" b="b"/>
              <a:pathLst>
                <a:path w="10828341" h="11749241">
                  <a:moveTo>
                    <a:pt x="0" y="0"/>
                  </a:moveTo>
                  <a:lnTo>
                    <a:pt x="10828341" y="0"/>
                  </a:lnTo>
                  <a:lnTo>
                    <a:pt x="10828341" y="11749241"/>
                  </a:lnTo>
                  <a:lnTo>
                    <a:pt x="0" y="11749241"/>
                  </a:lnTo>
                  <a:close/>
                </a:path>
              </a:pathLst>
            </a:custGeom>
            <a:solidFill>
              <a:srgbClr val="26465F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10828340" cy="11758766"/>
            </a:xfrm>
            <a:prstGeom prst="rect">
              <a:avLst/>
            </a:prstGeom>
          </p:spPr>
          <p:txBody>
            <a:bodyPr lIns="6455" tIns="6455" rIns="6455" bIns="6455" rtlCol="0" anchor="ctr"/>
            <a:lstStyle/>
            <a:p>
              <a:pPr algn="ctr">
                <a:lnSpc>
                  <a:spcPts val="24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 rot="9748476">
            <a:off x="-3187719" y="7827843"/>
            <a:ext cx="10431941" cy="11319130"/>
            <a:chOff x="0" y="0"/>
            <a:chExt cx="10828340" cy="1174924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828341" cy="11749241"/>
            </a:xfrm>
            <a:custGeom>
              <a:avLst/>
              <a:gdLst/>
              <a:ahLst/>
              <a:cxnLst/>
              <a:rect l="l" t="t" r="r" b="b"/>
              <a:pathLst>
                <a:path w="10828341" h="11749241">
                  <a:moveTo>
                    <a:pt x="0" y="0"/>
                  </a:moveTo>
                  <a:lnTo>
                    <a:pt x="10828341" y="0"/>
                  </a:lnTo>
                  <a:lnTo>
                    <a:pt x="10828341" y="11749241"/>
                  </a:lnTo>
                  <a:lnTo>
                    <a:pt x="0" y="11749241"/>
                  </a:lnTo>
                  <a:close/>
                </a:path>
              </a:pathLst>
            </a:custGeom>
            <a:solidFill>
              <a:srgbClr val="97C141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10828340" cy="11758766"/>
            </a:xfrm>
            <a:prstGeom prst="rect">
              <a:avLst/>
            </a:prstGeom>
          </p:spPr>
          <p:txBody>
            <a:bodyPr lIns="6455" tIns="6455" rIns="6455" bIns="6455" rtlCol="0" anchor="ctr"/>
            <a:lstStyle/>
            <a:p>
              <a:pPr algn="ctr">
                <a:lnSpc>
                  <a:spcPts val="249"/>
                </a:lnSpc>
              </a:pPr>
              <a:endParaRPr/>
            </a:p>
          </p:txBody>
        </p:sp>
      </p:grpSp>
      <p:sp>
        <p:nvSpPr>
          <p:cNvPr id="9" name="Freeform 2">
            <a:extLst>
              <a:ext uri="{FF2B5EF4-FFF2-40B4-BE49-F238E27FC236}">
                <a16:creationId xmlns:a16="http://schemas.microsoft.com/office/drawing/2014/main" id="{098AAA8F-D010-847B-EA91-894BAB524066}"/>
              </a:ext>
            </a:extLst>
          </p:cNvPr>
          <p:cNvSpPr/>
          <p:nvPr/>
        </p:nvSpPr>
        <p:spPr>
          <a:xfrm>
            <a:off x="14782800" y="7277100"/>
            <a:ext cx="3124200" cy="2514600"/>
          </a:xfrm>
          <a:custGeom>
            <a:avLst/>
            <a:gdLst/>
            <a:ahLst/>
            <a:cxnLst/>
            <a:rect l="l" t="t" r="r" b="b"/>
            <a:pathLst>
              <a:path w="6965934" h="5722855">
                <a:moveTo>
                  <a:pt x="0" y="0"/>
                </a:moveTo>
                <a:lnTo>
                  <a:pt x="6965934" y="0"/>
                </a:lnTo>
                <a:lnTo>
                  <a:pt x="6965934" y="5722856"/>
                </a:lnTo>
                <a:lnTo>
                  <a:pt x="0" y="57228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465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7341E5-A3B0-1132-2B1F-E22BB66A0A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ABB62DE2-F7B4-F2AD-5158-63CD447AA311}"/>
              </a:ext>
            </a:extLst>
          </p:cNvPr>
          <p:cNvGrpSpPr/>
          <p:nvPr/>
        </p:nvGrpSpPr>
        <p:grpSpPr>
          <a:xfrm rot="-9863265">
            <a:off x="-367068" y="9913342"/>
            <a:ext cx="20857474" cy="14331912"/>
            <a:chOff x="0" y="0"/>
            <a:chExt cx="21650029" cy="1487650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941C4A09-4188-5759-42F1-B869620FFADE}"/>
                </a:ext>
              </a:extLst>
            </p:cNvPr>
            <p:cNvSpPr/>
            <p:nvPr/>
          </p:nvSpPr>
          <p:spPr>
            <a:xfrm>
              <a:off x="0" y="0"/>
              <a:ext cx="21650029" cy="14876504"/>
            </a:xfrm>
            <a:custGeom>
              <a:avLst/>
              <a:gdLst/>
              <a:ahLst/>
              <a:cxnLst/>
              <a:rect l="l" t="t" r="r" b="b"/>
              <a:pathLst>
                <a:path w="21650029" h="14876504">
                  <a:moveTo>
                    <a:pt x="0" y="0"/>
                  </a:moveTo>
                  <a:lnTo>
                    <a:pt x="21650029" y="0"/>
                  </a:lnTo>
                  <a:lnTo>
                    <a:pt x="21650029" y="14876504"/>
                  </a:lnTo>
                  <a:lnTo>
                    <a:pt x="0" y="14876504"/>
                  </a:lnTo>
                  <a:close/>
                </a:path>
              </a:pathLst>
            </a:custGeom>
            <a:solidFill>
              <a:srgbClr val="97C141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89C35DD2-4F6C-D7BF-D35E-660AAFE328F9}"/>
                </a:ext>
              </a:extLst>
            </p:cNvPr>
            <p:cNvSpPr txBox="1"/>
            <p:nvPr/>
          </p:nvSpPr>
          <p:spPr>
            <a:xfrm>
              <a:off x="0" y="-9525"/>
              <a:ext cx="21650029" cy="14886030"/>
            </a:xfrm>
            <a:prstGeom prst="rect">
              <a:avLst/>
            </a:prstGeom>
          </p:spPr>
          <p:txBody>
            <a:bodyPr lIns="6455" tIns="6455" rIns="6455" bIns="6455" rtlCol="0" anchor="ctr"/>
            <a:lstStyle/>
            <a:p>
              <a:pPr algn="ctr">
                <a:lnSpc>
                  <a:spcPts val="24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5B87245D-DBD1-FB6F-0DFC-3462A9F8C49F}"/>
              </a:ext>
            </a:extLst>
          </p:cNvPr>
          <p:cNvGrpSpPr/>
          <p:nvPr/>
        </p:nvGrpSpPr>
        <p:grpSpPr>
          <a:xfrm rot="9182731">
            <a:off x="6383679" y="-7600000"/>
            <a:ext cx="18246090" cy="6512384"/>
            <a:chOff x="0" y="0"/>
            <a:chExt cx="18804101" cy="6711549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D27C9AA4-056F-2413-C7BB-535B37B6AD61}"/>
                </a:ext>
              </a:extLst>
            </p:cNvPr>
            <p:cNvSpPr/>
            <p:nvPr/>
          </p:nvSpPr>
          <p:spPr>
            <a:xfrm>
              <a:off x="0" y="0"/>
              <a:ext cx="18804102" cy="6711549"/>
            </a:xfrm>
            <a:custGeom>
              <a:avLst/>
              <a:gdLst/>
              <a:ahLst/>
              <a:cxnLst/>
              <a:rect l="l" t="t" r="r" b="b"/>
              <a:pathLst>
                <a:path w="18804102" h="6711549">
                  <a:moveTo>
                    <a:pt x="0" y="0"/>
                  </a:moveTo>
                  <a:lnTo>
                    <a:pt x="18804102" y="0"/>
                  </a:lnTo>
                  <a:lnTo>
                    <a:pt x="18804102" y="6711549"/>
                  </a:lnTo>
                  <a:lnTo>
                    <a:pt x="0" y="6711549"/>
                  </a:lnTo>
                  <a:close/>
                </a:path>
              </a:pathLst>
            </a:custGeom>
            <a:solidFill>
              <a:srgbClr val="4F8550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A7563F79-112E-C48A-A58B-9DD678245285}"/>
                </a:ext>
              </a:extLst>
            </p:cNvPr>
            <p:cNvSpPr txBox="1"/>
            <p:nvPr/>
          </p:nvSpPr>
          <p:spPr>
            <a:xfrm>
              <a:off x="0" y="-9525"/>
              <a:ext cx="18804101" cy="6721074"/>
            </a:xfrm>
            <a:prstGeom prst="rect">
              <a:avLst/>
            </a:prstGeom>
          </p:spPr>
          <p:txBody>
            <a:bodyPr lIns="6502" tIns="6502" rIns="6502" bIns="6502" rtlCol="0" anchor="ctr"/>
            <a:lstStyle/>
            <a:p>
              <a:pPr algn="ctr">
                <a:lnSpc>
                  <a:spcPts val="250"/>
                </a:lnSpc>
              </a:pPr>
              <a:endParaRPr/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046E4258-2F03-AC13-CCD4-C79EDEA7F9FD}"/>
              </a:ext>
            </a:extLst>
          </p:cNvPr>
          <p:cNvSpPr txBox="1"/>
          <p:nvPr/>
        </p:nvSpPr>
        <p:spPr>
          <a:xfrm>
            <a:off x="596358" y="2939715"/>
            <a:ext cx="17095283" cy="48013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7200" b="1" i="1" dirty="0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“De </a:t>
            </a:r>
            <a:r>
              <a:rPr lang="en-US" sz="7200" b="1" i="1" dirty="0" err="1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vrachtwagenheffing</a:t>
            </a:r>
            <a:r>
              <a:rPr lang="en-US" sz="7200" b="1" i="1" dirty="0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 </a:t>
            </a:r>
            <a:r>
              <a:rPr lang="en-US" sz="7200" b="1" i="1" dirty="0" err="1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dwingt</a:t>
            </a:r>
            <a:r>
              <a:rPr lang="en-US" sz="7200" b="1" i="1" dirty="0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 </a:t>
            </a:r>
            <a:r>
              <a:rPr lang="en-US" sz="7200" b="1" i="1" dirty="0" err="1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ons</a:t>
            </a:r>
            <a:r>
              <a:rPr lang="en-US" sz="7200" b="1" i="1" dirty="0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 </a:t>
            </a:r>
            <a:r>
              <a:rPr lang="en-US" sz="7200" b="1" i="1" dirty="0" err="1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niet</a:t>
            </a:r>
            <a:r>
              <a:rPr lang="en-US" sz="7200" b="1" i="1" dirty="0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 </a:t>
            </a:r>
            <a:r>
              <a:rPr lang="en-US" sz="7200" b="1" i="1" dirty="0" err="1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alleen</a:t>
            </a:r>
            <a:r>
              <a:rPr lang="en-US" sz="7200" b="1" i="1" dirty="0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 om </a:t>
            </a:r>
            <a:r>
              <a:rPr lang="en-US" sz="7200" b="1" i="1" dirty="0" err="1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anders</a:t>
            </a:r>
            <a:r>
              <a:rPr lang="en-US" sz="7200" b="1" i="1" dirty="0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 </a:t>
            </a:r>
            <a:r>
              <a:rPr lang="en-US" sz="7200" b="1" i="1" dirty="0" err="1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te</a:t>
            </a:r>
            <a:r>
              <a:rPr lang="en-US" sz="7200" b="1" i="1" dirty="0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 </a:t>
            </a:r>
            <a:r>
              <a:rPr lang="en-US" sz="7200" b="1" i="1" dirty="0" err="1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rijden</a:t>
            </a:r>
            <a:r>
              <a:rPr lang="en-US" sz="7200" b="1" i="1" dirty="0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, maar om </a:t>
            </a:r>
            <a:r>
              <a:rPr lang="en-US" sz="7200" b="1" i="1" dirty="0" err="1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anders</a:t>
            </a:r>
            <a:r>
              <a:rPr lang="en-US" sz="7200" b="1" i="1" dirty="0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 </a:t>
            </a:r>
            <a:r>
              <a:rPr lang="en-US" sz="7200" b="1" i="1" dirty="0" err="1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te</a:t>
            </a:r>
            <a:r>
              <a:rPr lang="en-US" sz="7200" b="1" i="1" dirty="0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 </a:t>
            </a:r>
            <a:r>
              <a:rPr lang="en-US" sz="7200" b="1" i="1" dirty="0" err="1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denken</a:t>
            </a:r>
            <a:r>
              <a:rPr lang="en-US" sz="7200" b="1" i="1" dirty="0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 in </a:t>
            </a:r>
            <a:r>
              <a:rPr lang="en-US" sz="7200" b="1" i="1" dirty="0" err="1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logistiek</a:t>
            </a:r>
            <a:r>
              <a:rPr lang="en-US" sz="7200" b="1" i="1" dirty="0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”</a:t>
            </a:r>
          </a:p>
        </p:txBody>
      </p:sp>
      <p:sp>
        <p:nvSpPr>
          <p:cNvPr id="9" name="Freeform 2">
            <a:extLst>
              <a:ext uri="{FF2B5EF4-FFF2-40B4-BE49-F238E27FC236}">
                <a16:creationId xmlns:a16="http://schemas.microsoft.com/office/drawing/2014/main" id="{ED10EEAE-CF69-C41C-D4D1-3BAA8AA45323}"/>
              </a:ext>
            </a:extLst>
          </p:cNvPr>
          <p:cNvSpPr/>
          <p:nvPr/>
        </p:nvSpPr>
        <p:spPr>
          <a:xfrm>
            <a:off x="304800" y="647700"/>
            <a:ext cx="3124200" cy="2514600"/>
          </a:xfrm>
          <a:custGeom>
            <a:avLst/>
            <a:gdLst/>
            <a:ahLst/>
            <a:cxnLst/>
            <a:rect l="l" t="t" r="r" b="b"/>
            <a:pathLst>
              <a:path w="6965934" h="5722855">
                <a:moveTo>
                  <a:pt x="0" y="0"/>
                </a:moveTo>
                <a:lnTo>
                  <a:pt x="6965934" y="0"/>
                </a:lnTo>
                <a:lnTo>
                  <a:pt x="6965934" y="5722856"/>
                </a:lnTo>
                <a:lnTo>
                  <a:pt x="0" y="57228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094173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855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BC332D-4FDD-4644-8B81-4913007AFC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59913FDB-41D0-E7CB-66FC-8EF3B0A40557}"/>
              </a:ext>
            </a:extLst>
          </p:cNvPr>
          <p:cNvSpPr txBox="1"/>
          <p:nvPr/>
        </p:nvSpPr>
        <p:spPr>
          <a:xfrm>
            <a:off x="-228600" y="1566535"/>
            <a:ext cx="17095283" cy="4401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6600" b="1" i="1" dirty="0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We </a:t>
            </a:r>
            <a:r>
              <a:rPr lang="en-US" sz="6600" b="1" i="1" dirty="0" err="1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kunnen</a:t>
            </a:r>
            <a:r>
              <a:rPr lang="en-US" sz="6600" b="1" i="1" dirty="0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 de </a:t>
            </a:r>
            <a:r>
              <a:rPr lang="en-US" sz="6600" b="1" i="1" dirty="0" err="1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heffing</a:t>
            </a:r>
            <a:r>
              <a:rPr lang="en-US" sz="6600" b="1" i="1" dirty="0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 </a:t>
            </a:r>
            <a:r>
              <a:rPr lang="en-US" sz="6600" b="1" i="1" dirty="0" err="1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niet</a:t>
            </a:r>
            <a:r>
              <a:rPr lang="en-US" sz="6600" b="1" i="1" dirty="0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 </a:t>
            </a:r>
            <a:r>
              <a:rPr lang="en-US" sz="6600" b="1" i="1" dirty="0" err="1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veranderen</a:t>
            </a:r>
            <a:r>
              <a:rPr lang="en-US" sz="6600" b="1" i="1" dirty="0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, </a:t>
            </a:r>
          </a:p>
          <a:p>
            <a:pPr algn="ctr">
              <a:lnSpc>
                <a:spcPct val="150000"/>
              </a:lnSpc>
            </a:pPr>
            <a:r>
              <a:rPr lang="en-US" sz="6600" b="1" i="1" dirty="0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maar </a:t>
            </a:r>
            <a:r>
              <a:rPr lang="en-US" sz="6600" b="1" i="1" dirty="0" err="1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wél</a:t>
            </a:r>
            <a:r>
              <a:rPr lang="en-US" sz="6600" b="1" i="1" dirty="0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 </a:t>
            </a:r>
            <a:r>
              <a:rPr lang="en-US" sz="6600" b="1" i="1" dirty="0" err="1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bepalen</a:t>
            </a:r>
            <a:r>
              <a:rPr lang="en-US" sz="6600" b="1" i="1" dirty="0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 hoe we </a:t>
            </a:r>
            <a:r>
              <a:rPr lang="en-US" sz="6600" b="1" i="1" dirty="0" err="1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ermee</a:t>
            </a:r>
            <a:r>
              <a:rPr lang="en-US" sz="6600" b="1" i="1" dirty="0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 </a:t>
            </a:r>
            <a:r>
              <a:rPr lang="en-US" sz="6600" b="1" i="1" dirty="0" err="1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omgaan</a:t>
            </a:r>
            <a:r>
              <a:rPr lang="en-US" sz="6600" b="1" i="1" dirty="0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. </a:t>
            </a:r>
          </a:p>
          <a:p>
            <a:pPr algn="ctr">
              <a:lnSpc>
                <a:spcPct val="150000"/>
              </a:lnSpc>
            </a:pPr>
            <a:r>
              <a:rPr lang="en-US" sz="6600" b="1" i="1" dirty="0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Neem nu concrete </a:t>
            </a:r>
            <a:r>
              <a:rPr lang="en-US" sz="6600" b="1" i="1" dirty="0" err="1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acties</a:t>
            </a:r>
            <a:r>
              <a:rPr lang="en-US" sz="6600" b="1" i="1" dirty="0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.</a:t>
            </a: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7DA68F64-2E66-C259-7C10-8ABA0CB81870}"/>
              </a:ext>
            </a:extLst>
          </p:cNvPr>
          <p:cNvGrpSpPr/>
          <p:nvPr/>
        </p:nvGrpSpPr>
        <p:grpSpPr>
          <a:xfrm rot="9748476">
            <a:off x="15029753" y="-6107248"/>
            <a:ext cx="10431941" cy="11319130"/>
            <a:chOff x="0" y="0"/>
            <a:chExt cx="10828340" cy="1174924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449A5F5-A1FA-C249-71E8-15023B36C7BC}"/>
                </a:ext>
              </a:extLst>
            </p:cNvPr>
            <p:cNvSpPr/>
            <p:nvPr/>
          </p:nvSpPr>
          <p:spPr>
            <a:xfrm>
              <a:off x="0" y="0"/>
              <a:ext cx="10828341" cy="11749241"/>
            </a:xfrm>
            <a:custGeom>
              <a:avLst/>
              <a:gdLst/>
              <a:ahLst/>
              <a:cxnLst/>
              <a:rect l="l" t="t" r="r" b="b"/>
              <a:pathLst>
                <a:path w="10828341" h="11749241">
                  <a:moveTo>
                    <a:pt x="0" y="0"/>
                  </a:moveTo>
                  <a:lnTo>
                    <a:pt x="10828341" y="0"/>
                  </a:lnTo>
                  <a:lnTo>
                    <a:pt x="10828341" y="11749241"/>
                  </a:lnTo>
                  <a:lnTo>
                    <a:pt x="0" y="11749241"/>
                  </a:lnTo>
                  <a:close/>
                </a:path>
              </a:pathLst>
            </a:custGeom>
            <a:solidFill>
              <a:srgbClr val="26465F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07197EAD-2CC1-EFC9-D50A-38DB9D4BACF2}"/>
                </a:ext>
              </a:extLst>
            </p:cNvPr>
            <p:cNvSpPr txBox="1"/>
            <p:nvPr/>
          </p:nvSpPr>
          <p:spPr>
            <a:xfrm>
              <a:off x="0" y="-9525"/>
              <a:ext cx="10828340" cy="11758766"/>
            </a:xfrm>
            <a:prstGeom prst="rect">
              <a:avLst/>
            </a:prstGeom>
          </p:spPr>
          <p:txBody>
            <a:bodyPr lIns="6455" tIns="6455" rIns="6455" bIns="6455" rtlCol="0" anchor="ctr"/>
            <a:lstStyle/>
            <a:p>
              <a:pPr algn="ctr">
                <a:lnSpc>
                  <a:spcPts val="249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B5E4A2A4-FF27-BA28-F170-0306387F7D12}"/>
              </a:ext>
            </a:extLst>
          </p:cNvPr>
          <p:cNvGrpSpPr/>
          <p:nvPr/>
        </p:nvGrpSpPr>
        <p:grpSpPr>
          <a:xfrm rot="9748476">
            <a:off x="-3187719" y="7827843"/>
            <a:ext cx="10431941" cy="11319130"/>
            <a:chOff x="0" y="0"/>
            <a:chExt cx="10828340" cy="11749241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CA90F14D-3131-49F8-575A-CBD95EB552A6}"/>
                </a:ext>
              </a:extLst>
            </p:cNvPr>
            <p:cNvSpPr/>
            <p:nvPr/>
          </p:nvSpPr>
          <p:spPr>
            <a:xfrm>
              <a:off x="0" y="0"/>
              <a:ext cx="10828341" cy="11749241"/>
            </a:xfrm>
            <a:custGeom>
              <a:avLst/>
              <a:gdLst/>
              <a:ahLst/>
              <a:cxnLst/>
              <a:rect l="l" t="t" r="r" b="b"/>
              <a:pathLst>
                <a:path w="10828341" h="11749241">
                  <a:moveTo>
                    <a:pt x="0" y="0"/>
                  </a:moveTo>
                  <a:lnTo>
                    <a:pt x="10828341" y="0"/>
                  </a:lnTo>
                  <a:lnTo>
                    <a:pt x="10828341" y="11749241"/>
                  </a:lnTo>
                  <a:lnTo>
                    <a:pt x="0" y="11749241"/>
                  </a:lnTo>
                  <a:close/>
                </a:path>
              </a:pathLst>
            </a:custGeom>
            <a:solidFill>
              <a:srgbClr val="97C141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55E874A8-ED9C-848D-59DB-EC29E2CEA8B6}"/>
                </a:ext>
              </a:extLst>
            </p:cNvPr>
            <p:cNvSpPr txBox="1"/>
            <p:nvPr/>
          </p:nvSpPr>
          <p:spPr>
            <a:xfrm>
              <a:off x="0" y="-9525"/>
              <a:ext cx="10828340" cy="11758766"/>
            </a:xfrm>
            <a:prstGeom prst="rect">
              <a:avLst/>
            </a:prstGeom>
          </p:spPr>
          <p:txBody>
            <a:bodyPr lIns="6455" tIns="6455" rIns="6455" bIns="6455" rtlCol="0" anchor="ctr"/>
            <a:lstStyle/>
            <a:p>
              <a:pPr algn="ctr">
                <a:lnSpc>
                  <a:spcPts val="249"/>
                </a:lnSpc>
              </a:pPr>
              <a:endParaRPr/>
            </a:p>
          </p:txBody>
        </p:sp>
      </p:grpSp>
      <p:sp>
        <p:nvSpPr>
          <p:cNvPr id="9" name="Freeform 2">
            <a:extLst>
              <a:ext uri="{FF2B5EF4-FFF2-40B4-BE49-F238E27FC236}">
                <a16:creationId xmlns:a16="http://schemas.microsoft.com/office/drawing/2014/main" id="{DF1CA2DB-D655-449F-2C76-F28781C32988}"/>
              </a:ext>
            </a:extLst>
          </p:cNvPr>
          <p:cNvSpPr/>
          <p:nvPr/>
        </p:nvSpPr>
        <p:spPr>
          <a:xfrm>
            <a:off x="14935200" y="7277100"/>
            <a:ext cx="3124200" cy="2514600"/>
          </a:xfrm>
          <a:custGeom>
            <a:avLst/>
            <a:gdLst/>
            <a:ahLst/>
            <a:cxnLst/>
            <a:rect l="l" t="t" r="r" b="b"/>
            <a:pathLst>
              <a:path w="6965934" h="5722855">
                <a:moveTo>
                  <a:pt x="0" y="0"/>
                </a:moveTo>
                <a:lnTo>
                  <a:pt x="6965934" y="0"/>
                </a:lnTo>
                <a:lnTo>
                  <a:pt x="6965934" y="5722856"/>
                </a:lnTo>
                <a:lnTo>
                  <a:pt x="0" y="57228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782924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465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9FC1ED-02A7-95F6-A5CE-C0AB89AC9C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8346349B-C294-88D4-308A-7843C53C4E57}"/>
              </a:ext>
            </a:extLst>
          </p:cNvPr>
          <p:cNvGrpSpPr/>
          <p:nvPr/>
        </p:nvGrpSpPr>
        <p:grpSpPr>
          <a:xfrm rot="944375">
            <a:off x="-8981896" y="-14777682"/>
            <a:ext cx="24179781" cy="14331912"/>
            <a:chOff x="0" y="0"/>
            <a:chExt cx="25098578" cy="1487650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C4C6EDEE-B171-EC7D-C9BA-0D094B37FF4D}"/>
                </a:ext>
              </a:extLst>
            </p:cNvPr>
            <p:cNvSpPr/>
            <p:nvPr/>
          </p:nvSpPr>
          <p:spPr>
            <a:xfrm>
              <a:off x="0" y="0"/>
              <a:ext cx="25098578" cy="14876504"/>
            </a:xfrm>
            <a:custGeom>
              <a:avLst/>
              <a:gdLst/>
              <a:ahLst/>
              <a:cxnLst/>
              <a:rect l="l" t="t" r="r" b="b"/>
              <a:pathLst>
                <a:path w="25098578" h="14876504">
                  <a:moveTo>
                    <a:pt x="0" y="0"/>
                  </a:moveTo>
                  <a:lnTo>
                    <a:pt x="25098578" y="0"/>
                  </a:lnTo>
                  <a:lnTo>
                    <a:pt x="25098578" y="14876504"/>
                  </a:lnTo>
                  <a:lnTo>
                    <a:pt x="0" y="14876504"/>
                  </a:lnTo>
                  <a:close/>
                </a:path>
              </a:pathLst>
            </a:custGeom>
            <a:solidFill>
              <a:srgbClr val="4F8550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12ED0EA-C89C-F8D2-9992-CB669E9DAA74}"/>
                </a:ext>
              </a:extLst>
            </p:cNvPr>
            <p:cNvSpPr txBox="1"/>
            <p:nvPr/>
          </p:nvSpPr>
          <p:spPr>
            <a:xfrm>
              <a:off x="0" y="-9525"/>
              <a:ext cx="25098578" cy="14886030"/>
            </a:xfrm>
            <a:prstGeom prst="rect">
              <a:avLst/>
            </a:prstGeom>
          </p:spPr>
          <p:txBody>
            <a:bodyPr lIns="6455" tIns="6455" rIns="6455" bIns="6455" rtlCol="0" anchor="ctr"/>
            <a:lstStyle/>
            <a:p>
              <a:pPr algn="ctr">
                <a:lnSpc>
                  <a:spcPts val="249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CD88310F-692F-C9CD-BF0A-6E7E19DA2B55}"/>
              </a:ext>
            </a:extLst>
          </p:cNvPr>
          <p:cNvGrpSpPr/>
          <p:nvPr/>
        </p:nvGrpSpPr>
        <p:grpSpPr>
          <a:xfrm rot="-490579">
            <a:off x="-4522631" y="9513279"/>
            <a:ext cx="21552379" cy="4768555"/>
            <a:chOff x="0" y="0"/>
            <a:chExt cx="22211504" cy="4914389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12D25B0-3A83-4031-4564-04B926400C28}"/>
                </a:ext>
              </a:extLst>
            </p:cNvPr>
            <p:cNvSpPr/>
            <p:nvPr/>
          </p:nvSpPr>
          <p:spPr>
            <a:xfrm>
              <a:off x="0" y="0"/>
              <a:ext cx="22211505" cy="4914389"/>
            </a:xfrm>
            <a:custGeom>
              <a:avLst/>
              <a:gdLst/>
              <a:ahLst/>
              <a:cxnLst/>
              <a:rect l="l" t="t" r="r" b="b"/>
              <a:pathLst>
                <a:path w="22211505" h="4914389">
                  <a:moveTo>
                    <a:pt x="0" y="0"/>
                  </a:moveTo>
                  <a:lnTo>
                    <a:pt x="22211505" y="0"/>
                  </a:lnTo>
                  <a:lnTo>
                    <a:pt x="22211505" y="4914389"/>
                  </a:lnTo>
                  <a:lnTo>
                    <a:pt x="0" y="4914389"/>
                  </a:lnTo>
                  <a:close/>
                </a:path>
              </a:pathLst>
            </a:custGeom>
            <a:solidFill>
              <a:srgbClr val="97C141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1AABE520-BCCA-8EBE-70B4-44B221CB76A2}"/>
                </a:ext>
              </a:extLst>
            </p:cNvPr>
            <p:cNvSpPr txBox="1"/>
            <p:nvPr/>
          </p:nvSpPr>
          <p:spPr>
            <a:xfrm>
              <a:off x="0" y="-9525"/>
              <a:ext cx="22211504" cy="4923914"/>
            </a:xfrm>
            <a:prstGeom prst="rect">
              <a:avLst/>
            </a:prstGeom>
          </p:spPr>
          <p:txBody>
            <a:bodyPr lIns="6502" tIns="6502" rIns="6502" bIns="6502" rtlCol="0" anchor="ctr"/>
            <a:lstStyle/>
            <a:p>
              <a:pPr algn="ctr">
                <a:lnSpc>
                  <a:spcPts val="250"/>
                </a:lnSpc>
              </a:pPr>
              <a:endParaRPr/>
            </a:p>
          </p:txBody>
        </p:sp>
      </p:grpSp>
      <p:pic>
        <p:nvPicPr>
          <p:cNvPr id="9" name="Inspiratiesessie - Video Starwinnaars">
            <a:hlinkClick r:id="" action="ppaction://media"/>
            <a:extLst>
              <a:ext uri="{FF2B5EF4-FFF2-40B4-BE49-F238E27FC236}">
                <a16:creationId xmlns:a16="http://schemas.microsoft.com/office/drawing/2014/main" id="{13B4D105-BB08-5158-249F-23A1A3E48E8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066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47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465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F72A29-9F95-5A46-B4F2-0F10E391A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E96F5BC6-290C-2395-2CBE-7EC21CCF44C9}"/>
              </a:ext>
            </a:extLst>
          </p:cNvPr>
          <p:cNvGrpSpPr/>
          <p:nvPr/>
        </p:nvGrpSpPr>
        <p:grpSpPr>
          <a:xfrm rot="-9863265">
            <a:off x="-367068" y="9913342"/>
            <a:ext cx="20857474" cy="14331912"/>
            <a:chOff x="0" y="0"/>
            <a:chExt cx="21650029" cy="1487650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9E3662B3-CC53-FFB8-3D20-417FAEAA3A1F}"/>
                </a:ext>
              </a:extLst>
            </p:cNvPr>
            <p:cNvSpPr/>
            <p:nvPr/>
          </p:nvSpPr>
          <p:spPr>
            <a:xfrm>
              <a:off x="0" y="0"/>
              <a:ext cx="21650029" cy="14876504"/>
            </a:xfrm>
            <a:custGeom>
              <a:avLst/>
              <a:gdLst/>
              <a:ahLst/>
              <a:cxnLst/>
              <a:rect l="l" t="t" r="r" b="b"/>
              <a:pathLst>
                <a:path w="21650029" h="14876504">
                  <a:moveTo>
                    <a:pt x="0" y="0"/>
                  </a:moveTo>
                  <a:lnTo>
                    <a:pt x="21650029" y="0"/>
                  </a:lnTo>
                  <a:lnTo>
                    <a:pt x="21650029" y="14876504"/>
                  </a:lnTo>
                  <a:lnTo>
                    <a:pt x="0" y="14876504"/>
                  </a:lnTo>
                  <a:close/>
                </a:path>
              </a:pathLst>
            </a:custGeom>
            <a:solidFill>
              <a:srgbClr val="97C141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8BAAD74C-C825-C034-8752-B72795A3764E}"/>
                </a:ext>
              </a:extLst>
            </p:cNvPr>
            <p:cNvSpPr txBox="1"/>
            <p:nvPr/>
          </p:nvSpPr>
          <p:spPr>
            <a:xfrm>
              <a:off x="0" y="-9525"/>
              <a:ext cx="21650029" cy="14886030"/>
            </a:xfrm>
            <a:prstGeom prst="rect">
              <a:avLst/>
            </a:prstGeom>
          </p:spPr>
          <p:txBody>
            <a:bodyPr lIns="6455" tIns="6455" rIns="6455" bIns="6455" rtlCol="0" anchor="ctr"/>
            <a:lstStyle/>
            <a:p>
              <a:pPr algn="ctr">
                <a:lnSpc>
                  <a:spcPts val="24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4B13C372-B54B-FF8A-7584-59F0EB1EE903}"/>
              </a:ext>
            </a:extLst>
          </p:cNvPr>
          <p:cNvGrpSpPr/>
          <p:nvPr/>
        </p:nvGrpSpPr>
        <p:grpSpPr>
          <a:xfrm rot="9182731">
            <a:off x="6383679" y="-7600000"/>
            <a:ext cx="18246090" cy="6512384"/>
            <a:chOff x="0" y="0"/>
            <a:chExt cx="18804101" cy="6711549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D5D8AD36-73E6-08EA-FBBF-85C300F435B0}"/>
                </a:ext>
              </a:extLst>
            </p:cNvPr>
            <p:cNvSpPr/>
            <p:nvPr/>
          </p:nvSpPr>
          <p:spPr>
            <a:xfrm>
              <a:off x="0" y="0"/>
              <a:ext cx="18804102" cy="6711549"/>
            </a:xfrm>
            <a:custGeom>
              <a:avLst/>
              <a:gdLst/>
              <a:ahLst/>
              <a:cxnLst/>
              <a:rect l="l" t="t" r="r" b="b"/>
              <a:pathLst>
                <a:path w="18804102" h="6711549">
                  <a:moveTo>
                    <a:pt x="0" y="0"/>
                  </a:moveTo>
                  <a:lnTo>
                    <a:pt x="18804102" y="0"/>
                  </a:lnTo>
                  <a:lnTo>
                    <a:pt x="18804102" y="6711549"/>
                  </a:lnTo>
                  <a:lnTo>
                    <a:pt x="0" y="6711549"/>
                  </a:lnTo>
                  <a:close/>
                </a:path>
              </a:pathLst>
            </a:custGeom>
            <a:solidFill>
              <a:srgbClr val="4F8550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C29FFC83-D730-D1C4-99DC-4629FA9A4BC3}"/>
                </a:ext>
              </a:extLst>
            </p:cNvPr>
            <p:cNvSpPr txBox="1"/>
            <p:nvPr/>
          </p:nvSpPr>
          <p:spPr>
            <a:xfrm>
              <a:off x="0" y="-9525"/>
              <a:ext cx="18804101" cy="6721074"/>
            </a:xfrm>
            <a:prstGeom prst="rect">
              <a:avLst/>
            </a:prstGeom>
          </p:spPr>
          <p:txBody>
            <a:bodyPr lIns="6502" tIns="6502" rIns="6502" bIns="6502" rtlCol="0" anchor="ctr"/>
            <a:lstStyle/>
            <a:p>
              <a:pPr algn="ctr">
                <a:lnSpc>
                  <a:spcPts val="250"/>
                </a:lnSpc>
              </a:pPr>
              <a:endParaRPr/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A7246152-5570-40B1-384E-32BFCF77C046}"/>
              </a:ext>
            </a:extLst>
          </p:cNvPr>
          <p:cNvSpPr txBox="1"/>
          <p:nvPr/>
        </p:nvSpPr>
        <p:spPr>
          <a:xfrm>
            <a:off x="596358" y="2560937"/>
            <a:ext cx="17095283" cy="4185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9600" b="1" i="1" dirty="0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GEFELICITEERD </a:t>
            </a:r>
          </a:p>
          <a:p>
            <a:pPr algn="ctr">
              <a:lnSpc>
                <a:spcPct val="150000"/>
              </a:lnSpc>
            </a:pPr>
            <a:r>
              <a:rPr lang="en-US" sz="9600" b="1" i="1" dirty="0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STAR WINNAARS 2025!</a:t>
            </a:r>
          </a:p>
        </p:txBody>
      </p:sp>
      <p:sp>
        <p:nvSpPr>
          <p:cNvPr id="9" name="Freeform 2">
            <a:extLst>
              <a:ext uri="{FF2B5EF4-FFF2-40B4-BE49-F238E27FC236}">
                <a16:creationId xmlns:a16="http://schemas.microsoft.com/office/drawing/2014/main" id="{0D332C6E-982A-0698-8A6F-1ABCDDF29650}"/>
              </a:ext>
            </a:extLst>
          </p:cNvPr>
          <p:cNvSpPr/>
          <p:nvPr/>
        </p:nvSpPr>
        <p:spPr>
          <a:xfrm>
            <a:off x="457200" y="679247"/>
            <a:ext cx="3124200" cy="2514600"/>
          </a:xfrm>
          <a:custGeom>
            <a:avLst/>
            <a:gdLst/>
            <a:ahLst/>
            <a:cxnLst/>
            <a:rect l="l" t="t" r="r" b="b"/>
            <a:pathLst>
              <a:path w="6965934" h="5722855">
                <a:moveTo>
                  <a:pt x="0" y="0"/>
                </a:moveTo>
                <a:lnTo>
                  <a:pt x="6965934" y="0"/>
                </a:lnTo>
                <a:lnTo>
                  <a:pt x="6965934" y="5722856"/>
                </a:lnTo>
                <a:lnTo>
                  <a:pt x="0" y="57228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635974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46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661033" y="2282072"/>
            <a:ext cx="6965934" cy="5722855"/>
          </a:xfrm>
          <a:custGeom>
            <a:avLst/>
            <a:gdLst/>
            <a:ahLst/>
            <a:cxnLst/>
            <a:rect l="l" t="t" r="r" b="b"/>
            <a:pathLst>
              <a:path w="6965934" h="5722855">
                <a:moveTo>
                  <a:pt x="0" y="0"/>
                </a:moveTo>
                <a:lnTo>
                  <a:pt x="6965934" y="0"/>
                </a:lnTo>
                <a:lnTo>
                  <a:pt x="6965934" y="5722856"/>
                </a:lnTo>
                <a:lnTo>
                  <a:pt x="0" y="57228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 rot="944375">
            <a:off x="-8981896" y="-14777682"/>
            <a:ext cx="24179781" cy="14331912"/>
            <a:chOff x="0" y="0"/>
            <a:chExt cx="25098578" cy="1487650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098578" cy="14876504"/>
            </a:xfrm>
            <a:custGeom>
              <a:avLst/>
              <a:gdLst/>
              <a:ahLst/>
              <a:cxnLst/>
              <a:rect l="l" t="t" r="r" b="b"/>
              <a:pathLst>
                <a:path w="25098578" h="14876504">
                  <a:moveTo>
                    <a:pt x="0" y="0"/>
                  </a:moveTo>
                  <a:lnTo>
                    <a:pt x="25098578" y="0"/>
                  </a:lnTo>
                  <a:lnTo>
                    <a:pt x="25098578" y="14876504"/>
                  </a:lnTo>
                  <a:lnTo>
                    <a:pt x="0" y="14876504"/>
                  </a:lnTo>
                  <a:close/>
                </a:path>
              </a:pathLst>
            </a:custGeom>
            <a:solidFill>
              <a:srgbClr val="4F8550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25098578" cy="14886030"/>
            </a:xfrm>
            <a:prstGeom prst="rect">
              <a:avLst/>
            </a:prstGeom>
          </p:spPr>
          <p:txBody>
            <a:bodyPr lIns="6455" tIns="6455" rIns="6455" bIns="6455" rtlCol="0" anchor="ctr"/>
            <a:lstStyle/>
            <a:p>
              <a:pPr algn="ctr">
                <a:lnSpc>
                  <a:spcPts val="24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 rot="-490579">
            <a:off x="-4522631" y="9513279"/>
            <a:ext cx="21552379" cy="4768555"/>
            <a:chOff x="0" y="0"/>
            <a:chExt cx="22211504" cy="491438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11505" cy="4914389"/>
            </a:xfrm>
            <a:custGeom>
              <a:avLst/>
              <a:gdLst/>
              <a:ahLst/>
              <a:cxnLst/>
              <a:rect l="l" t="t" r="r" b="b"/>
              <a:pathLst>
                <a:path w="22211505" h="4914389">
                  <a:moveTo>
                    <a:pt x="0" y="0"/>
                  </a:moveTo>
                  <a:lnTo>
                    <a:pt x="22211505" y="0"/>
                  </a:lnTo>
                  <a:lnTo>
                    <a:pt x="22211505" y="4914389"/>
                  </a:lnTo>
                  <a:lnTo>
                    <a:pt x="0" y="4914389"/>
                  </a:lnTo>
                  <a:close/>
                </a:path>
              </a:pathLst>
            </a:custGeom>
            <a:solidFill>
              <a:srgbClr val="97C141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22211504" cy="4923914"/>
            </a:xfrm>
            <a:prstGeom prst="rect">
              <a:avLst/>
            </a:prstGeom>
          </p:spPr>
          <p:txBody>
            <a:bodyPr lIns="6502" tIns="6502" rIns="6502" bIns="6502" rtlCol="0" anchor="ctr"/>
            <a:lstStyle/>
            <a:p>
              <a:pPr algn="ctr">
                <a:lnSpc>
                  <a:spcPts val="250"/>
                </a:lnSpc>
              </a:pPr>
              <a:endParaRPr/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IenW Nederlands 16:9">
  <a:themeElements>
    <a:clrScheme name="Rijks Hemelblauw 1">
      <a:dk1>
        <a:srgbClr val="000000"/>
      </a:dk1>
      <a:lt1>
        <a:srgbClr val="FFFFFF"/>
      </a:lt1>
      <a:dk2>
        <a:srgbClr val="017BC6"/>
      </a:dk2>
      <a:lt2>
        <a:srgbClr val="D9EBF6"/>
      </a:lt2>
      <a:accent1>
        <a:srgbClr val="42145F"/>
      </a:accent1>
      <a:accent2>
        <a:srgbClr val="38870D"/>
      </a:accent2>
      <a:accent3>
        <a:srgbClr val="00689A"/>
      </a:accent3>
      <a:accent4>
        <a:srgbClr val="F9E11E"/>
      </a:accent4>
      <a:accent5>
        <a:srgbClr val="275837"/>
      </a:accent5>
      <a:accent6>
        <a:srgbClr val="94700A"/>
      </a:accent6>
      <a:hlink>
        <a:srgbClr val="017BC6"/>
      </a:hlink>
      <a:folHlink>
        <a:srgbClr val="B2D6EE"/>
      </a:folHlink>
    </a:clrScheme>
    <a:fontScheme name="Rijkshuisstij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Paars">
      <a:srgbClr val="42145F"/>
    </a:custClr>
    <a:custClr name="Donkerblauw">
      <a:srgbClr val="01689B"/>
    </a:custClr>
    <a:custClr name="Hemelblauw">
      <a:srgbClr val="007BC7"/>
    </a:custClr>
    <a:custClr name="Violet">
      <a:srgbClr val="A90061"/>
    </a:custClr>
    <a:custClr name="Robijnrood">
      <a:srgbClr val="CA005D"/>
    </a:custClr>
    <a:custClr name="Rood">
      <a:srgbClr val="D52B1E"/>
    </a:custClr>
    <a:custClr name="Donkergroen">
      <a:srgbClr val="275937"/>
    </a:custClr>
    <a:custClr name="Groen">
      <a:srgbClr val="39870C"/>
    </a:custClr>
    <a:custClr name="Mosgroen">
      <a:srgbClr val="777C00"/>
    </a:custClr>
    <a:custClr name="Donkerbruin">
      <a:srgbClr val="673327"/>
    </a:custClr>
    <a:custClr name="Licht Paars">
      <a:srgbClr val="C6B8CF"/>
    </a:custClr>
    <a:custClr name="Licht Donkerblauw">
      <a:srgbClr val="CCE0F1"/>
    </a:custClr>
    <a:custClr name="Licht Hemelblauw">
      <a:srgbClr val="DDEFF8"/>
    </a:custClr>
    <a:custClr name="Licht Violet">
      <a:srgbClr val="E5B2CF"/>
    </a:custClr>
    <a:custClr name="Licht Robijnrood">
      <a:srgbClr val="EFB2CE"/>
    </a:custClr>
    <a:custClr name="Licht Rood">
      <a:srgbClr val="F2BFBB"/>
    </a:custClr>
    <a:custClr name="Licht Donkergroen">
      <a:srgbClr val="BECDC3"/>
    </a:custClr>
    <a:custClr name="Licht Groen">
      <a:srgbClr val="C3DBB6"/>
    </a:custClr>
    <a:custClr name="Licht Mosgroen">
      <a:srgbClr val="D6D7B2"/>
    </a:custClr>
    <a:custClr name="Licht Donkerbruin">
      <a:srgbClr val="D1C1BE"/>
    </a:custClr>
    <a:custClr name="Bruin">
      <a:srgbClr val="94710A"/>
    </a:custClr>
    <a:custClr name="Geel">
      <a:srgbClr val="F9E11E"/>
    </a:custClr>
    <a:custClr name="Donkergeel">
      <a:srgbClr val="FFB612"/>
    </a:custClr>
    <a:custClr name="Oranje">
      <a:srgbClr val="E17000"/>
    </a:custClr>
    <a:custClr name="Roze">
      <a:srgbClr val="F092CD"/>
    </a:custClr>
    <a:custClr name="Lichtblauw">
      <a:srgbClr val="8FCAE7"/>
    </a:custClr>
    <a:custClr name="Mintgroen">
      <a:srgbClr val="76D2B6"/>
    </a:custClr>
    <a:custClr name="Grijs 7">
      <a:srgbClr val="535353"/>
    </a:custClr>
    <a:custClr name="Grijs 6">
      <a:srgbClr val="696969"/>
    </a:custClr>
    <a:custClr name="Grijs 5">
      <a:srgbClr val="999999"/>
    </a:custClr>
    <a:custClr name="Licht Bruin">
      <a:srgbClr val="DFD4B5"/>
    </a:custClr>
    <a:custClr name="Licht Geel">
      <a:srgbClr val="FDF6BB"/>
    </a:custClr>
    <a:custClr name="Licht Donkergeel">
      <a:srgbClr val="FFE9B7"/>
    </a:custClr>
    <a:custClr name="Licht Oranje">
      <a:srgbClr val="F6D4B2"/>
    </a:custClr>
    <a:custClr name="Licht Roze">
      <a:srgbClr val="FADEF0"/>
    </a:custClr>
    <a:custClr name="Licht Lichtblauw">
      <a:srgbClr val="DDEFF8"/>
    </a:custClr>
    <a:custClr name="Licht Mintgroen">
      <a:srgbClr val="D6F1E9"/>
    </a:custClr>
    <a:custClr name="Grijs 4">
      <a:srgbClr val="B4B4B4"/>
    </a:custClr>
    <a:custClr name="Grijs 3">
      <a:srgbClr val="CCCCCC"/>
    </a:custClr>
    <a:custClr name="Grijs 2">
      <a:srgbClr val="E6E6E6"/>
    </a:custClr>
  </a:custClrLst>
  <a:extLst>
    <a:ext uri="{05A4C25C-085E-4340-85A3-A5531E510DB2}">
      <thm15:themeFamily xmlns:thm15="http://schemas.microsoft.com/office/thememl/2012/main" name="Presentatie46" id="{D7A288C4-2E63-1F40-8FEE-1BD90C88DEA2}" vid="{DC129FCA-0CF9-BD45-9DB2-8FC41F291E1F}"/>
    </a:ext>
  </a:extLst>
</a:theme>
</file>

<file path=ppt/theme/theme3.xml><?xml version="1.0" encoding="utf-8"?>
<a:theme xmlns:a="http://schemas.openxmlformats.org/drawingml/2006/main" name="IenW Nederlands 16:9">
  <a:themeElements>
    <a:clrScheme name="Rijks Hemelblauw 1">
      <a:dk1>
        <a:srgbClr val="000000"/>
      </a:dk1>
      <a:lt1>
        <a:srgbClr val="FFFFFF"/>
      </a:lt1>
      <a:dk2>
        <a:srgbClr val="017BC6"/>
      </a:dk2>
      <a:lt2>
        <a:srgbClr val="D9EBF6"/>
      </a:lt2>
      <a:accent1>
        <a:srgbClr val="42145F"/>
      </a:accent1>
      <a:accent2>
        <a:srgbClr val="38870D"/>
      </a:accent2>
      <a:accent3>
        <a:srgbClr val="00689A"/>
      </a:accent3>
      <a:accent4>
        <a:srgbClr val="F9E11E"/>
      </a:accent4>
      <a:accent5>
        <a:srgbClr val="275837"/>
      </a:accent5>
      <a:accent6>
        <a:srgbClr val="94700A"/>
      </a:accent6>
      <a:hlink>
        <a:srgbClr val="017BC6"/>
      </a:hlink>
      <a:folHlink>
        <a:srgbClr val="B2D6EE"/>
      </a:folHlink>
    </a:clrScheme>
    <a:fontScheme name="Rijkshuisstij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Paars">
      <a:srgbClr val="42145F"/>
    </a:custClr>
    <a:custClr name="Donkerblauw">
      <a:srgbClr val="01689B"/>
    </a:custClr>
    <a:custClr name="Hemelblauw">
      <a:srgbClr val="007BC7"/>
    </a:custClr>
    <a:custClr name="Violet">
      <a:srgbClr val="A90061"/>
    </a:custClr>
    <a:custClr name="Robijnrood">
      <a:srgbClr val="CA005D"/>
    </a:custClr>
    <a:custClr name="Rood">
      <a:srgbClr val="D52B1E"/>
    </a:custClr>
    <a:custClr name="Donkergroen">
      <a:srgbClr val="275937"/>
    </a:custClr>
    <a:custClr name="Groen">
      <a:srgbClr val="39870C"/>
    </a:custClr>
    <a:custClr name="Mosgroen">
      <a:srgbClr val="777C00"/>
    </a:custClr>
    <a:custClr name="Donkerbruin">
      <a:srgbClr val="673327"/>
    </a:custClr>
    <a:custClr name="Licht Paars">
      <a:srgbClr val="C6B8CF"/>
    </a:custClr>
    <a:custClr name="Licht Donkerblauw">
      <a:srgbClr val="CCE0F1"/>
    </a:custClr>
    <a:custClr name="Licht Hemelblauw">
      <a:srgbClr val="DDEFF8"/>
    </a:custClr>
    <a:custClr name="Licht Violet">
      <a:srgbClr val="E5B2CF"/>
    </a:custClr>
    <a:custClr name="Licht Robijnrood">
      <a:srgbClr val="EFB2CE"/>
    </a:custClr>
    <a:custClr name="Licht Rood">
      <a:srgbClr val="F2BFBB"/>
    </a:custClr>
    <a:custClr name="Licht Donkergroen">
      <a:srgbClr val="BECDC3"/>
    </a:custClr>
    <a:custClr name="Licht Groen">
      <a:srgbClr val="C3DBB6"/>
    </a:custClr>
    <a:custClr name="Licht Mosgroen">
      <a:srgbClr val="D6D7B2"/>
    </a:custClr>
    <a:custClr name="Licht Donkerbruin">
      <a:srgbClr val="D1C1BE"/>
    </a:custClr>
    <a:custClr name="Bruin">
      <a:srgbClr val="94710A"/>
    </a:custClr>
    <a:custClr name="Geel">
      <a:srgbClr val="F9E11E"/>
    </a:custClr>
    <a:custClr name="Donkergeel">
      <a:srgbClr val="FFB612"/>
    </a:custClr>
    <a:custClr name="Oranje">
      <a:srgbClr val="E17000"/>
    </a:custClr>
    <a:custClr name="Roze">
      <a:srgbClr val="F092CD"/>
    </a:custClr>
    <a:custClr name="Lichtblauw">
      <a:srgbClr val="8FCAE7"/>
    </a:custClr>
    <a:custClr name="Mintgroen">
      <a:srgbClr val="76D2B6"/>
    </a:custClr>
    <a:custClr name="Grijs 7">
      <a:srgbClr val="535353"/>
    </a:custClr>
    <a:custClr name="Grijs 6">
      <a:srgbClr val="696969"/>
    </a:custClr>
    <a:custClr name="Grijs 5">
      <a:srgbClr val="999999"/>
    </a:custClr>
    <a:custClr name="Licht Bruin">
      <a:srgbClr val="DFD4B5"/>
    </a:custClr>
    <a:custClr name="Licht Geel">
      <a:srgbClr val="FDF6BB"/>
    </a:custClr>
    <a:custClr name="Licht Donkergeel">
      <a:srgbClr val="FFE9B7"/>
    </a:custClr>
    <a:custClr name="Licht Oranje">
      <a:srgbClr val="F6D4B2"/>
    </a:custClr>
    <a:custClr name="Licht Roze">
      <a:srgbClr val="FADEF0"/>
    </a:custClr>
    <a:custClr name="Licht Lichtblauw">
      <a:srgbClr val="DDEFF8"/>
    </a:custClr>
    <a:custClr name="Licht Mintgroen">
      <a:srgbClr val="D6F1E9"/>
    </a:custClr>
    <a:custClr name="Grijs 4">
      <a:srgbClr val="B4B4B4"/>
    </a:custClr>
    <a:custClr name="Grijs 3">
      <a:srgbClr val="CCCCCC"/>
    </a:custClr>
    <a:custClr name="Grijs 2">
      <a:srgbClr val="E6E6E6"/>
    </a:custClr>
  </a:custClrLst>
  <a:extLst>
    <a:ext uri="{05A4C25C-085E-4340-85A3-A5531E510DB2}">
      <thm15:themeFamily xmlns:thm15="http://schemas.microsoft.com/office/thememl/2012/main" name="Presentatie46" id="{D7A288C4-2E63-1F40-8FEE-1BD90C88DEA2}" vid="{DC129FCA-0CF9-BD45-9DB2-8FC41F291E1F}"/>
    </a:ext>
  </a:extLst>
</a:theme>
</file>

<file path=ppt/theme/theme4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8ee22ab-3f18-481f-bd99-894791353098">
      <Terms xmlns="http://schemas.microsoft.com/office/infopath/2007/PartnerControls"/>
    </lcf76f155ced4ddcb4097134ff3c332f>
    <TaxCatchAll xmlns="ebd6202d-b24a-4f29-9a13-8fb6e2ab5e4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0DF00A87CBBE4C8CD9A1468D3FF216" ma:contentTypeVersion="19" ma:contentTypeDescription="Een nieuw document maken." ma:contentTypeScope="" ma:versionID="4b5d8921dadd06c32f7e9e923e27b5a8">
  <xsd:schema xmlns:xsd="http://www.w3.org/2001/XMLSchema" xmlns:xs="http://www.w3.org/2001/XMLSchema" xmlns:p="http://schemas.microsoft.com/office/2006/metadata/properties" xmlns:ns2="68ee22ab-3f18-481f-bd99-894791353098" xmlns:ns3="ebd6202d-b24a-4f29-9a13-8fb6e2ab5e4c" targetNamespace="http://schemas.microsoft.com/office/2006/metadata/properties" ma:root="true" ma:fieldsID="4c4b18e52aaacfb20b7d5402b6fcb196" ns2:_="" ns3:_="">
    <xsd:import namespace="68ee22ab-3f18-481f-bd99-894791353098"/>
    <xsd:import namespace="ebd6202d-b24a-4f29-9a13-8fb6e2ab5e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ee22ab-3f18-481f-bd99-89479135309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Afbeeldingtags" ma:readOnly="false" ma:fieldId="{5cf76f15-5ced-4ddc-b409-7134ff3c332f}" ma:taxonomyMulti="true" ma:sspId="4aa6de86-0b56-40c5-bde1-372edbdf9f3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d6202d-b24a-4f29-9a13-8fb6e2ab5e4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74ae572-47c4-49d1-b452-750d8dca7209}" ma:internalName="TaxCatchAll" ma:showField="CatchAllData" ma:web="ebd6202d-b24a-4f29-9a13-8fb6e2ab5e4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C52A20F-F499-478C-93BF-73DB69052586}">
  <ds:schemaRefs>
    <ds:schemaRef ds:uri="http://schemas.microsoft.com/office/2006/metadata/properties"/>
    <ds:schemaRef ds:uri="http://schemas.microsoft.com/office/infopath/2007/PartnerControls"/>
    <ds:schemaRef ds:uri="68ee22ab-3f18-481f-bd99-894791353098"/>
    <ds:schemaRef ds:uri="ebd6202d-b24a-4f29-9a13-8fb6e2ab5e4c"/>
  </ds:schemaRefs>
</ds:datastoreItem>
</file>

<file path=customXml/itemProps2.xml><?xml version="1.0" encoding="utf-8"?>
<ds:datastoreItem xmlns:ds="http://schemas.openxmlformats.org/officeDocument/2006/customXml" ds:itemID="{F15351F1-6C90-492C-A76B-3BD961AC165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325BAC6-09B4-4200-808B-22A85BA65F9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8ee22ab-3f18-481f-bd99-894791353098"/>
    <ds:schemaRef ds:uri="ebd6202d-b24a-4f29-9a13-8fb6e2ab5e4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566</Words>
  <Application>Microsoft Office PowerPoint</Application>
  <PresentationFormat>Aangepast</PresentationFormat>
  <Paragraphs>118</Paragraphs>
  <Slides>22</Slides>
  <Notes>10</Notes>
  <HiddenSlides>0</HiddenSlides>
  <MMClips>1</MMClips>
  <ScaleCrop>false</ScaleCrop>
  <HeadingPairs>
    <vt:vector size="8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3</vt:i4>
      </vt:variant>
      <vt:variant>
        <vt:lpstr>Ingesloten OLE-bronprogramma's</vt:lpstr>
      </vt:variant>
      <vt:variant>
        <vt:i4>1</vt:i4>
      </vt:variant>
      <vt:variant>
        <vt:lpstr>Diatitels</vt:lpstr>
      </vt:variant>
      <vt:variant>
        <vt:i4>22</vt:i4>
      </vt:variant>
    </vt:vector>
  </HeadingPairs>
  <TitlesOfParts>
    <vt:vector size="33" baseType="lpstr">
      <vt:lpstr>Verdana</vt:lpstr>
      <vt:lpstr>DIN Next Bold Italics</vt:lpstr>
      <vt:lpstr>Calibri</vt:lpstr>
      <vt:lpstr>Wingdings</vt:lpstr>
      <vt:lpstr>Arial</vt:lpstr>
      <vt:lpstr>Aptos</vt:lpstr>
      <vt:lpstr>Amasis MT Pro Black</vt:lpstr>
      <vt:lpstr>Office Theme</vt:lpstr>
      <vt:lpstr>1_IenW Nederlands 16:9</vt:lpstr>
      <vt:lpstr>IenW Nederlands 16:9</vt:lpstr>
      <vt:lpstr>think-cell Slide</vt:lpstr>
      <vt:lpstr>PowerPoint-presentatie</vt:lpstr>
      <vt:lpstr>Vrachtwagenheffing en terugsluis  </vt:lpstr>
      <vt:lpstr>In het kort</vt:lpstr>
      <vt:lpstr>Voorgestelde tarieven (prijspeil 2026)</vt:lpstr>
      <vt:lpstr>Heffingsnetwerk</vt:lpstr>
      <vt:lpstr>Terugsluis</vt:lpstr>
      <vt:lpstr>Terugsluis</vt:lpstr>
      <vt:lpstr>PowerPoint-presentatie</vt:lpstr>
      <vt:lpstr>Opbrengsten en kosten</vt:lpstr>
      <vt:lpstr>Budget Meerjarenprogramma</vt:lpstr>
      <vt:lpstr>Stimuleren emissievrij vrachtvervoer</vt:lpstr>
      <vt:lpstr>Logistieke efficiëntie</vt:lpstr>
      <vt:lpstr>Meten en verbeteren CO2-Emissies</vt:lpstr>
      <vt:lpstr>Vragen?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Summit Plenair</dc:title>
  <dc:creator>Brenda Vernee</dc:creator>
  <cp:lastModifiedBy>Brenda Vernee | Connekt</cp:lastModifiedBy>
  <cp:revision>2</cp:revision>
  <dcterms:created xsi:type="dcterms:W3CDTF">2006-08-16T00:00:00Z</dcterms:created>
  <dcterms:modified xsi:type="dcterms:W3CDTF">2025-11-25T08:45:02Z</dcterms:modified>
  <dc:identifier>DAG5DKQJhtE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0x010100B70DF00A87CBBE4C8CD9A1468D3FF216</vt:lpwstr>
  </property>
  <property fmtid="{D5CDD505-2E9C-101B-9397-08002B2CF9AE}" pid="3" name="MediaServiceImageTags">
    <vt:lpwstr/>
  </property>
</Properties>
</file>